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rts/chart1.xml" ContentType="application/vnd.openxmlformats-officedocument.drawingml.chart+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1.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2.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omments/comment1.xml" ContentType="application/vnd.openxmlformats-officedocument.presentationml.comments+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6">
  <p:sldMasterIdLst>
    <p:sldMasterId id="2147483660" r:id="rId1"/>
    <p:sldMasterId id="2147483907" r:id="rId2"/>
    <p:sldMasterId id="2147483931" r:id="rId3"/>
    <p:sldMasterId id="2147483943" r:id="rId4"/>
    <p:sldMasterId id="2147483955" r:id="rId5"/>
    <p:sldMasterId id="2147484004" r:id="rId6"/>
    <p:sldMasterId id="2147484016" r:id="rId7"/>
    <p:sldMasterId id="2147484041" r:id="rId8"/>
    <p:sldMasterId id="2147484053" r:id="rId9"/>
  </p:sldMasterIdLst>
  <p:notesMasterIdLst>
    <p:notesMasterId r:id="rId94"/>
  </p:notesMasterIdLst>
  <p:sldIdLst>
    <p:sldId id="4784" r:id="rId10"/>
    <p:sldId id="4036" r:id="rId11"/>
    <p:sldId id="4021" r:id="rId12"/>
    <p:sldId id="4022" r:id="rId13"/>
    <p:sldId id="4023" r:id="rId14"/>
    <p:sldId id="4785" r:id="rId15"/>
    <p:sldId id="4786" r:id="rId16"/>
    <p:sldId id="4787" r:id="rId17"/>
    <p:sldId id="4788" r:id="rId18"/>
    <p:sldId id="4789" r:id="rId19"/>
    <p:sldId id="4790" r:id="rId20"/>
    <p:sldId id="851" r:id="rId21"/>
    <p:sldId id="2223" r:id="rId22"/>
    <p:sldId id="4791" r:id="rId23"/>
    <p:sldId id="1934" r:id="rId24"/>
    <p:sldId id="3738" r:id="rId25"/>
    <p:sldId id="4809" r:id="rId26"/>
    <p:sldId id="4003" r:id="rId27"/>
    <p:sldId id="4792" r:id="rId28"/>
    <p:sldId id="4811" r:id="rId29"/>
    <p:sldId id="4812" r:id="rId30"/>
    <p:sldId id="4814" r:id="rId31"/>
    <p:sldId id="4794" r:id="rId32"/>
    <p:sldId id="4804" r:id="rId33"/>
    <p:sldId id="4813" r:id="rId34"/>
    <p:sldId id="4820" r:id="rId35"/>
    <p:sldId id="4802" r:id="rId36"/>
    <p:sldId id="4825" r:id="rId37"/>
    <p:sldId id="4818" r:id="rId38"/>
    <p:sldId id="4819" r:id="rId39"/>
    <p:sldId id="4821" r:id="rId40"/>
    <p:sldId id="4796" r:id="rId41"/>
    <p:sldId id="4797" r:id="rId42"/>
    <p:sldId id="4826" r:id="rId43"/>
    <p:sldId id="4803" r:id="rId44"/>
    <p:sldId id="1723" r:id="rId45"/>
    <p:sldId id="4827" r:id="rId46"/>
    <p:sldId id="4831" r:id="rId47"/>
    <p:sldId id="4798" r:id="rId48"/>
    <p:sldId id="4799" r:id="rId49"/>
    <p:sldId id="4800" r:id="rId50"/>
    <p:sldId id="4828" r:id="rId51"/>
    <p:sldId id="4829" r:id="rId52"/>
    <p:sldId id="4823" r:id="rId53"/>
    <p:sldId id="4824" r:id="rId54"/>
    <p:sldId id="4830" r:id="rId55"/>
    <p:sldId id="4832" r:id="rId56"/>
    <p:sldId id="4835" r:id="rId57"/>
    <p:sldId id="4833" r:id="rId58"/>
    <p:sldId id="4834" r:id="rId59"/>
    <p:sldId id="4801" r:id="rId60"/>
    <p:sldId id="1003" r:id="rId61"/>
    <p:sldId id="4017" r:id="rId62"/>
    <p:sldId id="974" r:id="rId63"/>
    <p:sldId id="4822" r:id="rId64"/>
    <p:sldId id="1002" r:id="rId65"/>
    <p:sldId id="1016" r:id="rId66"/>
    <p:sldId id="4024" r:id="rId67"/>
    <p:sldId id="1030" r:id="rId68"/>
    <p:sldId id="4018" r:id="rId69"/>
    <p:sldId id="3883" r:id="rId70"/>
    <p:sldId id="4019" r:id="rId71"/>
    <p:sldId id="4025" r:id="rId72"/>
    <p:sldId id="1009" r:id="rId73"/>
    <p:sldId id="1010" r:id="rId74"/>
    <p:sldId id="4032" r:id="rId75"/>
    <p:sldId id="4010" r:id="rId76"/>
    <p:sldId id="1004" r:id="rId77"/>
    <p:sldId id="4815" r:id="rId78"/>
    <p:sldId id="4816" r:id="rId79"/>
    <p:sldId id="4817" r:id="rId80"/>
    <p:sldId id="4027" r:id="rId81"/>
    <p:sldId id="4028" r:id="rId82"/>
    <p:sldId id="4029" r:id="rId83"/>
    <p:sldId id="3873" r:id="rId84"/>
    <p:sldId id="3874" r:id="rId85"/>
    <p:sldId id="4806" r:id="rId86"/>
    <p:sldId id="1020" r:id="rId87"/>
    <p:sldId id="1021" r:id="rId88"/>
    <p:sldId id="1013" r:id="rId89"/>
    <p:sldId id="1014" r:id="rId90"/>
    <p:sldId id="1015" r:id="rId91"/>
    <p:sldId id="4030" r:id="rId92"/>
    <p:sldId id="4031" r:id="rId93"/>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神谷 利夫" initials="神谷" lastIdx="1" clrIdx="0">
    <p:extLst>
      <p:ext uri="{19B8F6BF-5375-455C-9EA6-DF929625EA0E}">
        <p15:presenceInfo xmlns:p15="http://schemas.microsoft.com/office/powerpoint/2012/main" userId="7d9dfa9c7fba710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34" autoAdjust="0"/>
    <p:restoredTop sz="94660"/>
  </p:normalViewPr>
  <p:slideViewPr>
    <p:cSldViewPr snapToGrid="0">
      <p:cViewPr varScale="1">
        <p:scale>
          <a:sx n="113" d="100"/>
          <a:sy n="113" d="100"/>
        </p:scale>
        <p:origin x="114" y="288"/>
      </p:cViewPr>
      <p:guideLst/>
    </p:cSldViewPr>
  </p:slideViewPr>
  <p:notesTextViewPr>
    <p:cViewPr>
      <p:scale>
        <a:sx n="3" d="2"/>
        <a:sy n="3" d="2"/>
      </p:scale>
      <p:origin x="0" y="0"/>
    </p:cViewPr>
  </p:notesTextViewPr>
  <p:sorterViewPr>
    <p:cViewPr varScale="1">
      <p:scale>
        <a:sx n="1" d="1"/>
        <a:sy n="1" d="1"/>
      </p:scale>
      <p:origin x="0" y="-9696"/>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slide" Target="slides/slide59.xml"/><Relationship Id="rId84" Type="http://schemas.openxmlformats.org/officeDocument/2006/relationships/slide" Target="slides/slide75.xml"/><Relationship Id="rId89" Type="http://schemas.openxmlformats.org/officeDocument/2006/relationships/slide" Target="slides/slide80.xml"/><Relationship Id="rId16" Type="http://schemas.openxmlformats.org/officeDocument/2006/relationships/slide" Target="slides/slide7.xml"/><Relationship Id="rId11" Type="http://schemas.openxmlformats.org/officeDocument/2006/relationships/slide" Target="slides/slide2.xml"/><Relationship Id="rId32" Type="http://schemas.openxmlformats.org/officeDocument/2006/relationships/slide" Target="slides/slide23.xml"/><Relationship Id="rId37" Type="http://schemas.openxmlformats.org/officeDocument/2006/relationships/slide" Target="slides/slide28.xml"/><Relationship Id="rId53" Type="http://schemas.openxmlformats.org/officeDocument/2006/relationships/slide" Target="slides/slide44.xml"/><Relationship Id="rId58" Type="http://schemas.openxmlformats.org/officeDocument/2006/relationships/slide" Target="slides/slide49.xml"/><Relationship Id="rId74" Type="http://schemas.openxmlformats.org/officeDocument/2006/relationships/slide" Target="slides/slide65.xml"/><Relationship Id="rId79" Type="http://schemas.openxmlformats.org/officeDocument/2006/relationships/slide" Target="slides/slide70.xml"/><Relationship Id="rId5" Type="http://schemas.openxmlformats.org/officeDocument/2006/relationships/slideMaster" Target="slideMasters/slideMaster5.xml"/><Relationship Id="rId90" Type="http://schemas.openxmlformats.org/officeDocument/2006/relationships/slide" Target="slides/slide81.xml"/><Relationship Id="rId95" Type="http://schemas.openxmlformats.org/officeDocument/2006/relationships/commentAuthors" Target="commentAuthors.xml"/><Relationship Id="rId22" Type="http://schemas.openxmlformats.org/officeDocument/2006/relationships/slide" Target="slides/slide13.xml"/><Relationship Id="rId27" Type="http://schemas.openxmlformats.org/officeDocument/2006/relationships/slide" Target="slides/slide18.xml"/><Relationship Id="rId43" Type="http://schemas.openxmlformats.org/officeDocument/2006/relationships/slide" Target="slides/slide34.xml"/><Relationship Id="rId48" Type="http://schemas.openxmlformats.org/officeDocument/2006/relationships/slide" Target="slides/slide39.xml"/><Relationship Id="rId64" Type="http://schemas.openxmlformats.org/officeDocument/2006/relationships/slide" Target="slides/slide55.xml"/><Relationship Id="rId69" Type="http://schemas.openxmlformats.org/officeDocument/2006/relationships/slide" Target="slides/slide60.xml"/><Relationship Id="rId80" Type="http://schemas.openxmlformats.org/officeDocument/2006/relationships/slide" Target="slides/slide71.xml"/><Relationship Id="rId85" Type="http://schemas.openxmlformats.org/officeDocument/2006/relationships/slide" Target="slides/slide76.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slide" Target="slides/slide74.xml"/><Relationship Id="rId88" Type="http://schemas.openxmlformats.org/officeDocument/2006/relationships/slide" Target="slides/slide79.xml"/><Relationship Id="rId91" Type="http://schemas.openxmlformats.org/officeDocument/2006/relationships/slide" Target="slides/slide82.xml"/><Relationship Id="rId9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slide" Target="slides/slide69.xml"/><Relationship Id="rId81" Type="http://schemas.openxmlformats.org/officeDocument/2006/relationships/slide" Target="slides/slide72.xml"/><Relationship Id="rId86" Type="http://schemas.openxmlformats.org/officeDocument/2006/relationships/slide" Target="slides/slide77.xml"/><Relationship Id="rId94" Type="http://schemas.openxmlformats.org/officeDocument/2006/relationships/notesMaster" Target="notesMasters/notesMaster1.xml"/><Relationship Id="rId9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6" Type="http://schemas.openxmlformats.org/officeDocument/2006/relationships/slide" Target="slides/slide67.xml"/><Relationship Id="rId97"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2.xml"/><Relationship Id="rId92" Type="http://schemas.openxmlformats.org/officeDocument/2006/relationships/slide" Target="slides/slide83.xml"/><Relationship Id="rId2" Type="http://schemas.openxmlformats.org/officeDocument/2006/relationships/slideMaster" Target="slideMasters/slideMaster2.xml"/><Relationship Id="rId29" Type="http://schemas.openxmlformats.org/officeDocument/2006/relationships/slide" Target="slides/slide20.xml"/><Relationship Id="rId24" Type="http://schemas.openxmlformats.org/officeDocument/2006/relationships/slide" Target="slides/slide15.xml"/><Relationship Id="rId40" Type="http://schemas.openxmlformats.org/officeDocument/2006/relationships/slide" Target="slides/slide31.xml"/><Relationship Id="rId45" Type="http://schemas.openxmlformats.org/officeDocument/2006/relationships/slide" Target="slides/slide36.xml"/><Relationship Id="rId66" Type="http://schemas.openxmlformats.org/officeDocument/2006/relationships/slide" Target="slides/slide57.xml"/><Relationship Id="rId87" Type="http://schemas.openxmlformats.org/officeDocument/2006/relationships/slide" Target="slides/slide78.xml"/><Relationship Id="rId61" Type="http://schemas.openxmlformats.org/officeDocument/2006/relationships/slide" Target="slides/slide52.xml"/><Relationship Id="rId82" Type="http://schemas.openxmlformats.org/officeDocument/2006/relationships/slide" Target="slides/slide73.xml"/><Relationship Id="rId19" Type="http://schemas.openxmlformats.org/officeDocument/2006/relationships/slide" Target="slides/slide10.xml"/><Relationship Id="rId14" Type="http://schemas.openxmlformats.org/officeDocument/2006/relationships/slide" Target="slides/slide5.xml"/><Relationship Id="rId30" Type="http://schemas.openxmlformats.org/officeDocument/2006/relationships/slide" Target="slides/slide21.xml"/><Relationship Id="rId35" Type="http://schemas.openxmlformats.org/officeDocument/2006/relationships/slide" Target="slides/slide26.xml"/><Relationship Id="rId56" Type="http://schemas.openxmlformats.org/officeDocument/2006/relationships/slide" Target="slides/slide47.xml"/><Relationship Id="rId77" Type="http://schemas.openxmlformats.org/officeDocument/2006/relationships/slide" Target="slides/slide68.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93" Type="http://schemas.openxmlformats.org/officeDocument/2006/relationships/slide" Target="slides/slide84.xml"/><Relationship Id="rId98"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H:\SCF.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fsv\tkamiya\doc1.current\doc.&#35611;&#32681;\&#35336;&#31639;&#26448;&#26009;&#23398;&#29305;&#35542;\&#25968;&#20516;&#35336;&#31639;&#12487;&#12540;&#12479;\Optimize\Trajectory\Trajectory-SD.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file:///\\fsv\tkamiya\doc1.current\doc.&#35611;&#32681;\&#35336;&#31639;&#26448;&#26009;&#23398;&#29305;&#35542;\&#25968;&#20516;&#35336;&#31639;&#12487;&#12540;&#12479;\Optimize\Trajectory\Trajectory-SD.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sv\tkamiya\doc1.current\doc.&#35611;&#32681;\&#35336;&#31639;&#26448;&#26009;&#23398;&#29305;&#35542;\&#25968;&#20516;&#35336;&#31639;&#12487;&#12540;&#12479;\Optimize\Trajectory\Trajectory-SD.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sv\tkamiya\doc1.current\doc.&#35611;&#32681;\&#35336;&#31639;&#26448;&#26009;&#23398;&#29305;&#35542;\&#25968;&#20516;&#35336;&#31639;&#12487;&#12540;&#12479;\Optimize\Trajectory\Trajectory-SD.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512477050552339E-2"/>
          <c:y val="1.9378753417583675E-2"/>
          <c:w val="0.93444466316710417"/>
          <c:h val="0.94349518810148747"/>
        </c:manualLayout>
      </c:layout>
      <c:scatterChart>
        <c:scatterStyle val="smoothMarker"/>
        <c:varyColors val="0"/>
        <c:ser>
          <c:idx val="0"/>
          <c:order val="0"/>
          <c:tx>
            <c:strRef>
              <c:f>'0.25(-x^3+x^2-2)'!$G$2</c:f>
              <c:strCache>
                <c:ptCount val="1"/>
                <c:pt idx="0">
                  <c:v>f(x)</c:v>
                </c:pt>
              </c:strCache>
            </c:strRef>
          </c:tx>
          <c:spPr>
            <a:ln>
              <a:solidFill>
                <a:schemeClr val="tx1"/>
              </a:solidFill>
            </a:ln>
          </c:spPr>
          <c:marker>
            <c:symbol val="none"/>
          </c:marker>
          <c:xVal>
            <c:numRef>
              <c:f>'0.25(-x^3+x^2-2)'!$F$3:$F$31</c:f>
              <c:numCache>
                <c:formatCode>General</c:formatCode>
                <c:ptCount val="29"/>
                <c:pt idx="0">
                  <c:v>-3</c:v>
                </c:pt>
                <c:pt idx="1">
                  <c:v>-2.8</c:v>
                </c:pt>
                <c:pt idx="2">
                  <c:v>-2.6</c:v>
                </c:pt>
                <c:pt idx="3">
                  <c:v>-2.4</c:v>
                </c:pt>
                <c:pt idx="4">
                  <c:v>-2.2000000000000002</c:v>
                </c:pt>
                <c:pt idx="5">
                  <c:v>-2</c:v>
                </c:pt>
                <c:pt idx="6">
                  <c:v>-1.8</c:v>
                </c:pt>
                <c:pt idx="7">
                  <c:v>-1.6</c:v>
                </c:pt>
                <c:pt idx="8">
                  <c:v>-1.4</c:v>
                </c:pt>
                <c:pt idx="9">
                  <c:v>-1.2</c:v>
                </c:pt>
                <c:pt idx="10">
                  <c:v>-1</c:v>
                </c:pt>
                <c:pt idx="11">
                  <c:v>-0.8</c:v>
                </c:pt>
                <c:pt idx="12">
                  <c:v>-0.60000000000000009</c:v>
                </c:pt>
                <c:pt idx="13">
                  <c:v>-0.4</c:v>
                </c:pt>
                <c:pt idx="14">
                  <c:v>-0.2</c:v>
                </c:pt>
                <c:pt idx="15">
                  <c:v>0</c:v>
                </c:pt>
                <c:pt idx="16">
                  <c:v>0.2</c:v>
                </c:pt>
                <c:pt idx="17">
                  <c:v>0.4</c:v>
                </c:pt>
                <c:pt idx="18">
                  <c:v>0.60000000000000009</c:v>
                </c:pt>
                <c:pt idx="19">
                  <c:v>0.8</c:v>
                </c:pt>
                <c:pt idx="20">
                  <c:v>1</c:v>
                </c:pt>
                <c:pt idx="21">
                  <c:v>1.2</c:v>
                </c:pt>
                <c:pt idx="22">
                  <c:v>1.4</c:v>
                </c:pt>
                <c:pt idx="23">
                  <c:v>1.6</c:v>
                </c:pt>
                <c:pt idx="24">
                  <c:v>1.8</c:v>
                </c:pt>
                <c:pt idx="25">
                  <c:v>2</c:v>
                </c:pt>
                <c:pt idx="26">
                  <c:v>2.2000000000000002</c:v>
                </c:pt>
                <c:pt idx="27">
                  <c:v>2.4</c:v>
                </c:pt>
                <c:pt idx="28">
                  <c:v>2.6</c:v>
                </c:pt>
              </c:numCache>
            </c:numRef>
          </c:xVal>
          <c:yVal>
            <c:numRef>
              <c:f>'0.25(-x^3+x^2-2)'!$G$3:$G$31</c:f>
              <c:numCache>
                <c:formatCode>General</c:formatCode>
                <c:ptCount val="29"/>
                <c:pt idx="0">
                  <c:v>-36.200000000000003</c:v>
                </c:pt>
                <c:pt idx="1">
                  <c:v>-29.99199999999999</c:v>
                </c:pt>
                <c:pt idx="2">
                  <c:v>-24.536000000000005</c:v>
                </c:pt>
                <c:pt idx="3">
                  <c:v>-19.783999999999995</c:v>
                </c:pt>
                <c:pt idx="4">
                  <c:v>-15.688000000000001</c:v>
                </c:pt>
                <c:pt idx="5">
                  <c:v>-12.2</c:v>
                </c:pt>
                <c:pt idx="6">
                  <c:v>-9.272000000000002</c:v>
                </c:pt>
                <c:pt idx="7">
                  <c:v>-6.8560000000000016</c:v>
                </c:pt>
                <c:pt idx="8">
                  <c:v>-4.903999999999999</c:v>
                </c:pt>
                <c:pt idx="9">
                  <c:v>-3.3680000000000003</c:v>
                </c:pt>
                <c:pt idx="10">
                  <c:v>-2.2000000000000002</c:v>
                </c:pt>
                <c:pt idx="11">
                  <c:v>-1.3520000000000003</c:v>
                </c:pt>
                <c:pt idx="12">
                  <c:v>-0.77600000000000036</c:v>
                </c:pt>
                <c:pt idx="13">
                  <c:v>-0.42400000000000021</c:v>
                </c:pt>
                <c:pt idx="14">
                  <c:v>-0.24800000000000025</c:v>
                </c:pt>
                <c:pt idx="15">
                  <c:v>-0.20000000000000021</c:v>
                </c:pt>
                <c:pt idx="16">
                  <c:v>-0.23200000000000021</c:v>
                </c:pt>
                <c:pt idx="17">
                  <c:v>-0.29600000000000032</c:v>
                </c:pt>
                <c:pt idx="18">
                  <c:v>-0.34400000000000008</c:v>
                </c:pt>
                <c:pt idx="19">
                  <c:v>-0.3280000000000004</c:v>
                </c:pt>
                <c:pt idx="20">
                  <c:v>-0.20000000000000021</c:v>
                </c:pt>
                <c:pt idx="21">
                  <c:v>8.8000000000000092E-2</c:v>
                </c:pt>
                <c:pt idx="22">
                  <c:v>0.58399999999999952</c:v>
                </c:pt>
                <c:pt idx="23">
                  <c:v>1.3360000000000003</c:v>
                </c:pt>
                <c:pt idx="24">
                  <c:v>2.3919999999999999</c:v>
                </c:pt>
                <c:pt idx="25">
                  <c:v>3.8</c:v>
                </c:pt>
                <c:pt idx="26">
                  <c:v>5.6080000000000014</c:v>
                </c:pt>
                <c:pt idx="27">
                  <c:v>7.863999999999999</c:v>
                </c:pt>
                <c:pt idx="28">
                  <c:v>10.616000000000003</c:v>
                </c:pt>
              </c:numCache>
            </c:numRef>
          </c:yVal>
          <c:smooth val="1"/>
          <c:extLst>
            <c:ext xmlns:c16="http://schemas.microsoft.com/office/drawing/2014/chart" uri="{C3380CC4-5D6E-409C-BE32-E72D297353CC}">
              <c16:uniqueId val="{00000000-284E-4F81-9924-ED2D54C8C2F0}"/>
            </c:ext>
          </c:extLst>
        </c:ser>
        <c:dLbls>
          <c:showLegendKey val="0"/>
          <c:showVal val="0"/>
          <c:showCatName val="0"/>
          <c:showSerName val="0"/>
          <c:showPercent val="0"/>
          <c:showBubbleSize val="0"/>
        </c:dLbls>
        <c:axId val="551114464"/>
        <c:axId val="551112504"/>
      </c:scatterChart>
      <c:valAx>
        <c:axId val="551114464"/>
        <c:scaling>
          <c:orientation val="minMax"/>
          <c:max val="2"/>
          <c:min val="0"/>
        </c:scaling>
        <c:delete val="0"/>
        <c:axPos val="b"/>
        <c:numFmt formatCode="General" sourceLinked="1"/>
        <c:majorTickMark val="out"/>
        <c:minorTickMark val="none"/>
        <c:tickLblPos val="nextTo"/>
        <c:crossAx val="551112504"/>
        <c:crosses val="autoZero"/>
        <c:crossBetween val="midCat"/>
      </c:valAx>
      <c:valAx>
        <c:axId val="551112504"/>
        <c:scaling>
          <c:orientation val="minMax"/>
          <c:max val="3"/>
          <c:min val="-0.5"/>
        </c:scaling>
        <c:delete val="0"/>
        <c:axPos val="l"/>
        <c:majorGridlines/>
        <c:numFmt formatCode="General" sourceLinked="1"/>
        <c:majorTickMark val="out"/>
        <c:minorTickMark val="none"/>
        <c:tickLblPos val="nextTo"/>
        <c:crossAx val="551114464"/>
        <c:crosses val="autoZero"/>
        <c:crossBetween val="midCat"/>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722643892814368E-2"/>
          <c:y val="4.4912280701754383E-2"/>
          <c:w val="0.93570507570048889"/>
          <c:h val="0.93824561403508777"/>
        </c:manualLayout>
      </c:layout>
      <c:scatterChart>
        <c:scatterStyle val="smoothMarker"/>
        <c:varyColors val="0"/>
        <c:ser>
          <c:idx val="0"/>
          <c:order val="0"/>
          <c:tx>
            <c:strRef>
              <c:f>func!$B$1</c:f>
              <c:strCache>
                <c:ptCount val="1"/>
                <c:pt idx="0">
                  <c:v>y</c:v>
                </c:pt>
              </c:strCache>
            </c:strRef>
          </c:tx>
          <c:spPr>
            <a:ln w="3175" cap="rnd">
              <a:solidFill>
                <a:schemeClr val="tx1"/>
              </a:solidFill>
              <a:round/>
            </a:ln>
            <a:effectLst/>
          </c:spPr>
          <c:marker>
            <c:symbol val="none"/>
          </c:marker>
          <c:xVal>
            <c:numRef>
              <c:f>func!$A$2:$A$740</c:f>
              <c:numCache>
                <c:formatCode>General</c:formatCode>
                <c:ptCount val="739"/>
                <c:pt idx="0">
                  <c:v>0.2</c:v>
                </c:pt>
                <c:pt idx="1">
                  <c:v>0.196961550602616</c:v>
                </c:pt>
                <c:pt idx="2">
                  <c:v>0.18793852415786999</c:v>
                </c:pt>
                <c:pt idx="3">
                  <c:v>0.17320508075839799</c:v>
                </c:pt>
                <c:pt idx="4">
                  <c:v>0.15320888862638399</c:v>
                </c:pt>
                <c:pt idx="5">
                  <c:v>0.12855752194116299</c:v>
                </c:pt>
                <c:pt idx="6">
                  <c:v>0.10000000000523</c:v>
                </c:pt>
                <c:pt idx="7">
                  <c:v>6.8404028671754893E-2</c:v>
                </c:pt>
                <c:pt idx="8">
                  <c:v>3.47296355413165E-2</c:v>
                </c:pt>
                <c:pt idx="9" formatCode="0.00E+00">
                  <c:v>9.0593433091628504E-12</c:v>
                </c:pt>
                <c:pt idx="10">
                  <c:v>-3.47296355234731E-2</c:v>
                </c:pt>
                <c:pt idx="11">
                  <c:v>-6.8404028654728999E-2</c:v>
                </c:pt>
                <c:pt idx="12">
                  <c:v>-9.9999999989539207E-2</c:v>
                </c:pt>
                <c:pt idx="13">
                  <c:v>-0.12855752192728401</c:v>
                </c:pt>
                <c:pt idx="14">
                  <c:v>-0.153208888614737</c:v>
                </c:pt>
                <c:pt idx="15">
                  <c:v>-0.17320508074933799</c:v>
                </c:pt>
                <c:pt idx="16">
                  <c:v>-0.187938524151673</c:v>
                </c:pt>
                <c:pt idx="17">
                  <c:v>-0.19696155059946999</c:v>
                </c:pt>
                <c:pt idx="18">
                  <c:v>-0.2</c:v>
                </c:pt>
                <c:pt idx="19">
                  <c:v>-0.19696155060576301</c:v>
                </c:pt>
                <c:pt idx="20">
                  <c:v>-0.18793852416406701</c:v>
                </c:pt>
                <c:pt idx="21">
                  <c:v>-0.173205080767457</c:v>
                </c:pt>
                <c:pt idx="22">
                  <c:v>-0.15320888863803001</c:v>
                </c:pt>
                <c:pt idx="23">
                  <c:v>-0.128557521955043</c:v>
                </c:pt>
                <c:pt idx="24">
                  <c:v>-0.10000000002092201</c:v>
                </c:pt>
                <c:pt idx="25">
                  <c:v>-6.8404028688780802E-2</c:v>
                </c:pt>
                <c:pt idx="26">
                  <c:v>-3.4729635559159901E-2</c:v>
                </c:pt>
                <c:pt idx="27" formatCode="0.00E+00">
                  <c:v>-2.71779411096466E-11</c:v>
                </c:pt>
                <c:pt idx="28">
                  <c:v>3.4729635505629797E-2</c:v>
                </c:pt>
                <c:pt idx="29">
                  <c:v>6.8404028637702993E-2</c:v>
                </c:pt>
                <c:pt idx="30">
                  <c:v>9.9999999973847994E-2</c:v>
                </c:pt>
                <c:pt idx="31">
                  <c:v>0.128557521913404</c:v>
                </c:pt>
                <c:pt idx="32">
                  <c:v>0.15320888860309101</c:v>
                </c:pt>
                <c:pt idx="33">
                  <c:v>0.17320508074027899</c:v>
                </c:pt>
                <c:pt idx="34">
                  <c:v>0.18793852414547599</c:v>
                </c:pt>
                <c:pt idx="35">
                  <c:v>0.196961550596324</c:v>
                </c:pt>
                <c:pt idx="36">
                  <c:v>0.2</c:v>
                </c:pt>
                <c:pt idx="37">
                  <c:v>0.19696155060890899</c:v>
                </c:pt>
                <c:pt idx="38">
                  <c:v>0.18793852417026399</c:v>
                </c:pt>
                <c:pt idx="39">
                  <c:v>0.173205080776516</c:v>
                </c:pt>
                <c:pt idx="40">
                  <c:v>0.15320888864967699</c:v>
                </c:pt>
                <c:pt idx="41">
                  <c:v>0.12855752196892301</c:v>
                </c:pt>
                <c:pt idx="42">
                  <c:v>0.100000000036613</c:v>
                </c:pt>
                <c:pt idx="43">
                  <c:v>6.8404028705806794E-2</c:v>
                </c:pt>
                <c:pt idx="44">
                  <c:v>3.47296355770031E-2</c:v>
                </c:pt>
                <c:pt idx="45" formatCode="0.00E+00">
                  <c:v>4.5296627727972298E-11</c:v>
                </c:pt>
                <c:pt idx="46">
                  <c:v>-3.4729635487786202E-2</c:v>
                </c:pt>
                <c:pt idx="47">
                  <c:v>-6.8404028620677002E-2</c:v>
                </c:pt>
                <c:pt idx="48">
                  <c:v>-9.9999999958156796E-2</c:v>
                </c:pt>
                <c:pt idx="49">
                  <c:v>-0.12855752189952399</c:v>
                </c:pt>
                <c:pt idx="50">
                  <c:v>-0.15320888859144399</c:v>
                </c:pt>
                <c:pt idx="51">
                  <c:v>-0.17320508073122001</c:v>
                </c:pt>
                <c:pt idx="52">
                  <c:v>-0.187938524139279</c:v>
                </c:pt>
                <c:pt idx="53">
                  <c:v>-0.19696155059317799</c:v>
                </c:pt>
                <c:pt idx="54">
                  <c:v>-0.2</c:v>
                </c:pt>
                <c:pt idx="55">
                  <c:v>-0.196961550612055</c:v>
                </c:pt>
                <c:pt idx="56">
                  <c:v>-0.18793852417646101</c:v>
                </c:pt>
                <c:pt idx="57">
                  <c:v>-0.173205080785576</c:v>
                </c:pt>
                <c:pt idx="58">
                  <c:v>-0.15320888866132301</c:v>
                </c:pt>
                <c:pt idx="59">
                  <c:v>-0.12855752198280199</c:v>
                </c:pt>
                <c:pt idx="60">
                  <c:v>-0.100000000052304</c:v>
                </c:pt>
                <c:pt idx="61">
                  <c:v>-6.8404028722832702E-2</c:v>
                </c:pt>
                <c:pt idx="62">
                  <c:v>-3.4729635594846701E-2</c:v>
                </c:pt>
                <c:pt idx="63" formatCode="0.00E+00">
                  <c:v>-6.3415314346297996E-11</c:v>
                </c:pt>
                <c:pt idx="64">
                  <c:v>3.4729635469942899E-2</c:v>
                </c:pt>
                <c:pt idx="65">
                  <c:v>6.8404028603651204E-2</c:v>
                </c:pt>
                <c:pt idx="66">
                  <c:v>9.9999999942465695E-2</c:v>
                </c:pt>
                <c:pt idx="67">
                  <c:v>0.12855752188564401</c:v>
                </c:pt>
                <c:pt idx="68">
                  <c:v>0.153208888579798</c:v>
                </c:pt>
                <c:pt idx="69">
                  <c:v>0.17320508072216001</c:v>
                </c:pt>
                <c:pt idx="70">
                  <c:v>0.18793852413308201</c:v>
                </c:pt>
                <c:pt idx="71">
                  <c:v>0.19696155059003101</c:v>
                </c:pt>
                <c:pt idx="72">
                  <c:v>0.2</c:v>
                </c:pt>
                <c:pt idx="74">
                  <c:v>0.316227766016838</c:v>
                </c:pt>
                <c:pt idx="75">
                  <c:v>0.31142355569138902</c:v>
                </c:pt>
                <c:pt idx="76">
                  <c:v>0.29715689821472402</c:v>
                </c:pt>
                <c:pt idx="77">
                  <c:v>0.27386127875497002</c:v>
                </c:pt>
                <c:pt idx="78">
                  <c:v>0.24224452292121901</c:v>
                </c:pt>
                <c:pt idx="79">
                  <c:v>0.20326728984057399</c:v>
                </c:pt>
                <c:pt idx="80">
                  <c:v>0.15811388301668899</c:v>
                </c:pt>
                <c:pt idx="81">
                  <c:v>0.108156265867104</c:v>
                </c:pt>
                <c:pt idx="82">
                  <c:v>5.4912375309047398E-2</c:v>
                </c:pt>
                <c:pt idx="83" formatCode="0.00E+00">
                  <c:v>1.4324079481180801E-11</c:v>
                </c:pt>
                <c:pt idx="84">
                  <c:v>-5.4912375280834501E-2</c:v>
                </c:pt>
                <c:pt idx="85">
                  <c:v>-0.10815626584018399</c:v>
                </c:pt>
                <c:pt idx="86">
                  <c:v>-0.15811388299187901</c:v>
                </c:pt>
                <c:pt idx="87">
                  <c:v>-0.20326728981862799</c:v>
                </c:pt>
                <c:pt idx="88">
                  <c:v>-0.24224452290280499</c:v>
                </c:pt>
                <c:pt idx="89">
                  <c:v>-0.27386127874064597</c:v>
                </c:pt>
                <c:pt idx="90">
                  <c:v>-0.29715689820492602</c:v>
                </c:pt>
                <c:pt idx="91">
                  <c:v>-0.311423555686414</c:v>
                </c:pt>
                <c:pt idx="92">
                  <c:v>-0.316227766016838</c:v>
                </c:pt>
                <c:pt idx="93">
                  <c:v>-0.31142355569636399</c:v>
                </c:pt>
                <c:pt idx="94">
                  <c:v>-0.29715689822452201</c:v>
                </c:pt>
                <c:pt idx="95">
                  <c:v>-0.273861278769294</c:v>
                </c:pt>
                <c:pt idx="96">
                  <c:v>-0.242244522939634</c:v>
                </c:pt>
                <c:pt idx="97">
                  <c:v>-0.20326728986251899</c:v>
                </c:pt>
                <c:pt idx="98">
                  <c:v>-0.15811388304149901</c:v>
                </c:pt>
                <c:pt idx="99">
                  <c:v>-0.108156265894024</c:v>
                </c:pt>
                <c:pt idx="100">
                  <c:v>-5.4912375337260302E-2</c:v>
                </c:pt>
                <c:pt idx="101" formatCode="0.00E+00">
                  <c:v>-4.29720980102036E-11</c:v>
                </c:pt>
                <c:pt idx="102">
                  <c:v>5.4912375252621798E-2</c:v>
                </c:pt>
                <c:pt idx="103">
                  <c:v>0.108156265813263</c:v>
                </c:pt>
                <c:pt idx="104">
                  <c:v>0.15811388296706899</c:v>
                </c:pt>
                <c:pt idx="105">
                  <c:v>0.20326728979668199</c:v>
                </c:pt>
                <c:pt idx="106">
                  <c:v>0.24224452288439</c:v>
                </c:pt>
                <c:pt idx="107">
                  <c:v>0.27386127872632199</c:v>
                </c:pt>
                <c:pt idx="108">
                  <c:v>0.29715689819512803</c:v>
                </c:pt>
                <c:pt idx="109">
                  <c:v>0.31142355568143898</c:v>
                </c:pt>
                <c:pt idx="110">
                  <c:v>0.316227766016838</c:v>
                </c:pt>
                <c:pt idx="111">
                  <c:v>0.31142355570133801</c:v>
                </c:pt>
                <c:pt idx="112">
                  <c:v>0.29715689823432101</c:v>
                </c:pt>
                <c:pt idx="113">
                  <c:v>0.27386127878361899</c:v>
                </c:pt>
                <c:pt idx="114">
                  <c:v>0.24224452295804899</c:v>
                </c:pt>
                <c:pt idx="115">
                  <c:v>0.20326728988446499</c:v>
                </c:pt>
                <c:pt idx="116">
                  <c:v>0.158113883066309</c:v>
                </c:pt>
                <c:pt idx="117">
                  <c:v>0.108156265920945</c:v>
                </c:pt>
                <c:pt idx="118">
                  <c:v>5.4912375365472998E-2</c:v>
                </c:pt>
                <c:pt idx="119" formatCode="0.00E+00">
                  <c:v>7.1620256972565101E-11</c:v>
                </c:pt>
                <c:pt idx="120">
                  <c:v>-5.4912375224408602E-2</c:v>
                </c:pt>
                <c:pt idx="121">
                  <c:v>-0.10815626578634301</c:v>
                </c:pt>
                <c:pt idx="122">
                  <c:v>-0.158113882942259</c:v>
                </c:pt>
                <c:pt idx="123">
                  <c:v>-0.20326728977473599</c:v>
                </c:pt>
                <c:pt idx="124">
                  <c:v>-0.242244522865975</c:v>
                </c:pt>
                <c:pt idx="125">
                  <c:v>-0.273861278711998</c:v>
                </c:pt>
                <c:pt idx="126">
                  <c:v>-0.29715689818532898</c:v>
                </c:pt>
                <c:pt idx="127">
                  <c:v>-0.31142355567646501</c:v>
                </c:pt>
                <c:pt idx="128">
                  <c:v>-0.316227766016838</c:v>
                </c:pt>
                <c:pt idx="129">
                  <c:v>-0.31142355570631303</c:v>
                </c:pt>
                <c:pt idx="130">
                  <c:v>-0.29715689824411901</c:v>
                </c:pt>
                <c:pt idx="131">
                  <c:v>-0.27386127879794298</c:v>
                </c:pt>
                <c:pt idx="132">
                  <c:v>-0.24224452297646301</c:v>
                </c:pt>
                <c:pt idx="133">
                  <c:v>-0.20326728990641099</c:v>
                </c:pt>
                <c:pt idx="134">
                  <c:v>-0.15811388309111901</c:v>
                </c:pt>
                <c:pt idx="135">
                  <c:v>-0.108156265947865</c:v>
                </c:pt>
                <c:pt idx="136">
                  <c:v>-5.4912375393686201E-2</c:v>
                </c:pt>
                <c:pt idx="137" formatCode="0.00E+00">
                  <c:v>-1.00268415934927E-10</c:v>
                </c:pt>
                <c:pt idx="138">
                  <c:v>5.4912375196196003E-2</c:v>
                </c:pt>
                <c:pt idx="139">
                  <c:v>0.108156265759423</c:v>
                </c:pt>
                <c:pt idx="140">
                  <c:v>0.15811388291744899</c:v>
                </c:pt>
                <c:pt idx="141">
                  <c:v>0.20326728975279101</c:v>
                </c:pt>
                <c:pt idx="142">
                  <c:v>0.24224452284756101</c:v>
                </c:pt>
                <c:pt idx="143">
                  <c:v>0.27386127869767402</c:v>
                </c:pt>
                <c:pt idx="144">
                  <c:v>0.29715689817553098</c:v>
                </c:pt>
                <c:pt idx="145">
                  <c:v>0.31142355567148999</c:v>
                </c:pt>
                <c:pt idx="146">
                  <c:v>0.316227766016838</c:v>
                </c:pt>
                <c:pt idx="148">
                  <c:v>0.44721359549995798</c:v>
                </c:pt>
                <c:pt idx="149">
                  <c:v>0.44041941610121499</c:v>
                </c:pt>
                <c:pt idx="150">
                  <c:v>0.420243315607984</c:v>
                </c:pt>
                <c:pt idx="151">
                  <c:v>0.387298334624118</c:v>
                </c:pt>
                <c:pt idx="152">
                  <c:v>0.34258548972578801</c:v>
                </c:pt>
                <c:pt idx="153">
                  <c:v>0.28746335807936202</c:v>
                </c:pt>
                <c:pt idx="154">
                  <c:v>0.223606797761674</c:v>
                </c:pt>
                <c:pt idx="155">
                  <c:v>0.15295605804488899</c:v>
                </c:pt>
                <c:pt idx="156">
                  <c:v>7.7657825904176303E-2</c:v>
                </c:pt>
                <c:pt idx="157" formatCode="0.00E+00">
                  <c:v>2.0257307470796E-11</c:v>
                </c:pt>
                <c:pt idx="158">
                  <c:v>-7.7657825864277302E-2</c:v>
                </c:pt>
                <c:pt idx="159">
                  <c:v>-0.152956058006818</c:v>
                </c:pt>
                <c:pt idx="160">
                  <c:v>-0.22360679772658801</c:v>
                </c:pt>
                <c:pt idx="161">
                  <c:v>-0.28746335804832601</c:v>
                </c:pt>
                <c:pt idx="162">
                  <c:v>-0.342585489699746</c:v>
                </c:pt>
                <c:pt idx="163">
                  <c:v>-0.38729833460386098</c:v>
                </c:pt>
                <c:pt idx="164">
                  <c:v>-0.42024331559412698</c:v>
                </c:pt>
                <c:pt idx="165">
                  <c:v>-0.44041941609418001</c:v>
                </c:pt>
                <c:pt idx="166">
                  <c:v>-0.44721359549995798</c:v>
                </c:pt>
                <c:pt idx="167">
                  <c:v>-0.44041941610824997</c:v>
                </c:pt>
                <c:pt idx="168">
                  <c:v>-0.42024331562184097</c:v>
                </c:pt>
                <c:pt idx="169">
                  <c:v>-0.38729833464437502</c:v>
                </c:pt>
                <c:pt idx="170">
                  <c:v>-0.34258548975183001</c:v>
                </c:pt>
                <c:pt idx="171">
                  <c:v>-0.28746335811039803</c:v>
                </c:pt>
                <c:pt idx="172">
                  <c:v>-0.22360679779676099</c:v>
                </c:pt>
                <c:pt idx="173">
                  <c:v>-0.15295605808296001</c:v>
                </c:pt>
                <c:pt idx="174">
                  <c:v>-7.7657825944075401E-2</c:v>
                </c:pt>
                <c:pt idx="175" formatCode="0.00E+00">
                  <c:v>-6.0771723809655803E-11</c:v>
                </c:pt>
                <c:pt idx="176">
                  <c:v>7.7657825824378496E-2</c:v>
                </c:pt>
                <c:pt idx="177">
                  <c:v>0.15295605796874601</c:v>
                </c:pt>
                <c:pt idx="178">
                  <c:v>0.22360679769150099</c:v>
                </c:pt>
                <c:pt idx="179">
                  <c:v>0.28746335801729</c:v>
                </c:pt>
                <c:pt idx="180">
                  <c:v>0.342585489673704</c:v>
                </c:pt>
                <c:pt idx="181">
                  <c:v>0.38729833458360302</c:v>
                </c:pt>
                <c:pt idx="182">
                  <c:v>0.420243315580271</c:v>
                </c:pt>
                <c:pt idx="183">
                  <c:v>0.44041941608714402</c:v>
                </c:pt>
                <c:pt idx="184">
                  <c:v>0.44721359549995798</c:v>
                </c:pt>
                <c:pt idx="185">
                  <c:v>0.44041941611528501</c:v>
                </c:pt>
                <c:pt idx="186">
                  <c:v>0.420243315635698</c:v>
                </c:pt>
                <c:pt idx="187">
                  <c:v>0.38729833466463198</c:v>
                </c:pt>
                <c:pt idx="188">
                  <c:v>0.34258548977787301</c:v>
                </c:pt>
                <c:pt idx="189">
                  <c:v>0.28746335814143398</c:v>
                </c:pt>
                <c:pt idx="190">
                  <c:v>0.223606797831848</c:v>
                </c:pt>
                <c:pt idx="191">
                  <c:v>0.152956058121031</c:v>
                </c:pt>
                <c:pt idx="192">
                  <c:v>7.7657825983974096E-2</c:v>
                </c:pt>
                <c:pt idx="193" formatCode="0.00E+00">
                  <c:v>1.01286338751248E-10</c:v>
                </c:pt>
                <c:pt idx="194">
                  <c:v>-7.7657825784478995E-2</c:v>
                </c:pt>
                <c:pt idx="195">
                  <c:v>-0.15295605793067499</c:v>
                </c:pt>
                <c:pt idx="196">
                  <c:v>-0.223606797656415</c:v>
                </c:pt>
                <c:pt idx="197">
                  <c:v>-0.287463357986254</c:v>
                </c:pt>
                <c:pt idx="198">
                  <c:v>-0.342585489647662</c:v>
                </c:pt>
                <c:pt idx="199">
                  <c:v>-0.387298334563346</c:v>
                </c:pt>
                <c:pt idx="200">
                  <c:v>-0.42024331556641398</c:v>
                </c:pt>
                <c:pt idx="201">
                  <c:v>-0.44041941608010898</c:v>
                </c:pt>
                <c:pt idx="202">
                  <c:v>-0.44721359549995798</c:v>
                </c:pt>
                <c:pt idx="203">
                  <c:v>-0.44041941612232099</c:v>
                </c:pt>
                <c:pt idx="204">
                  <c:v>-0.42024331564955397</c:v>
                </c:pt>
                <c:pt idx="205">
                  <c:v>-0.38729833468489</c:v>
                </c:pt>
                <c:pt idx="206">
                  <c:v>-0.34258548980391501</c:v>
                </c:pt>
                <c:pt idx="207">
                  <c:v>-0.28746335817246998</c:v>
                </c:pt>
                <c:pt idx="208">
                  <c:v>-0.22360679786693399</c:v>
                </c:pt>
                <c:pt idx="209">
                  <c:v>-0.15295605815910199</c:v>
                </c:pt>
                <c:pt idx="210">
                  <c:v>-7.7657826023873597E-2</c:v>
                </c:pt>
                <c:pt idx="211" formatCode="0.00E+00">
                  <c:v>-1.4180095369284001E-10</c:v>
                </c:pt>
                <c:pt idx="212">
                  <c:v>7.76578257445803E-2</c:v>
                </c:pt>
                <c:pt idx="213">
                  <c:v>0.152956057892604</c:v>
                </c:pt>
                <c:pt idx="214">
                  <c:v>0.22360679762132801</c:v>
                </c:pt>
                <c:pt idx="215">
                  <c:v>0.28746335795521799</c:v>
                </c:pt>
                <c:pt idx="216">
                  <c:v>0.342585489621619</c:v>
                </c:pt>
                <c:pt idx="217">
                  <c:v>0.38729833454308898</c:v>
                </c:pt>
                <c:pt idx="218">
                  <c:v>0.42024331555255701</c:v>
                </c:pt>
                <c:pt idx="219">
                  <c:v>0.440419416073074</c:v>
                </c:pt>
                <c:pt idx="220">
                  <c:v>0.44721359549995798</c:v>
                </c:pt>
                <c:pt idx="222">
                  <c:v>0.54772255750516596</c:v>
                </c:pt>
                <c:pt idx="223">
                  <c:v>0.53940142113124101</c:v>
                </c:pt>
                <c:pt idx="224">
                  <c:v>0.51469084552747602</c:v>
                </c:pt>
                <c:pt idx="225">
                  <c:v>0.47434164902939202</c:v>
                </c:pt>
                <c:pt idx="226">
                  <c:v>0.41957982155483498</c:v>
                </c:pt>
                <c:pt idx="227">
                  <c:v>0.352069273520702</c:v>
                </c:pt>
                <c:pt idx="228">
                  <c:v>0.27386127876690702</c:v>
                </c:pt>
                <c:pt idx="229">
                  <c:v>0.187332147638752</c:v>
                </c:pt>
                <c:pt idx="230">
                  <c:v>9.5111023999560798E-2</c:v>
                </c:pt>
                <c:pt idx="231" formatCode="0.00E+00">
                  <c:v>2.4810033433059901E-11</c:v>
                </c:pt>
                <c:pt idx="232">
                  <c:v>-9.5111023950694706E-2</c:v>
                </c:pt>
                <c:pt idx="233">
                  <c:v>-0.18733214759212399</c:v>
                </c:pt>
                <c:pt idx="234">
                  <c:v>-0.27386127872393501</c:v>
                </c:pt>
                <c:pt idx="235">
                  <c:v>-0.35206927348269101</c:v>
                </c:pt>
                <c:pt idx="236">
                  <c:v>-0.41957982152293999</c:v>
                </c:pt>
                <c:pt idx="237">
                  <c:v>-0.47434164900458198</c:v>
                </c:pt>
                <c:pt idx="238">
                  <c:v>-0.51469084551050504</c:v>
                </c:pt>
                <c:pt idx="239">
                  <c:v>-0.53940142112262501</c:v>
                </c:pt>
                <c:pt idx="240">
                  <c:v>-0.54772255750516596</c:v>
                </c:pt>
                <c:pt idx="241">
                  <c:v>-0.53940142113985801</c:v>
                </c:pt>
                <c:pt idx="242">
                  <c:v>-0.514690845544447</c:v>
                </c:pt>
                <c:pt idx="243">
                  <c:v>-0.47434164905420201</c:v>
                </c:pt>
                <c:pt idx="244">
                  <c:v>-0.41957982158673002</c:v>
                </c:pt>
                <c:pt idx="245">
                  <c:v>-0.35206927355871398</c:v>
                </c:pt>
                <c:pt idx="246">
                  <c:v>-0.27386127880987898</c:v>
                </c:pt>
                <c:pt idx="247">
                  <c:v>-0.18733214768537901</c:v>
                </c:pt>
                <c:pt idx="248">
                  <c:v>-9.5111024048427001E-2</c:v>
                </c:pt>
                <c:pt idx="249" formatCode="0.00E+00">
                  <c:v>-7.4429857061502E-11</c:v>
                </c:pt>
                <c:pt idx="250">
                  <c:v>9.5111023901828906E-2</c:v>
                </c:pt>
                <c:pt idx="251">
                  <c:v>0.18733214754549701</c:v>
                </c:pt>
                <c:pt idx="252">
                  <c:v>0.27386127868096299</c:v>
                </c:pt>
                <c:pt idx="253">
                  <c:v>0.35206927344467998</c:v>
                </c:pt>
                <c:pt idx="254">
                  <c:v>0.419579821491045</c:v>
                </c:pt>
                <c:pt idx="255">
                  <c:v>0.47434164897977199</c:v>
                </c:pt>
                <c:pt idx="256">
                  <c:v>0.51469084549353405</c:v>
                </c:pt>
                <c:pt idx="257">
                  <c:v>0.53940142111400802</c:v>
                </c:pt>
                <c:pt idx="258">
                  <c:v>0.54772255750516596</c:v>
                </c:pt>
                <c:pt idx="259">
                  <c:v>0.539401421148474</c:v>
                </c:pt>
                <c:pt idx="260">
                  <c:v>0.51469084556141798</c:v>
                </c:pt>
                <c:pt idx="261">
                  <c:v>0.474341649079012</c:v>
                </c:pt>
                <c:pt idx="262">
                  <c:v>0.419579821618625</c:v>
                </c:pt>
                <c:pt idx="263">
                  <c:v>0.35206927359672402</c:v>
                </c:pt>
                <c:pt idx="264">
                  <c:v>0.273861278852851</c:v>
                </c:pt>
                <c:pt idx="265">
                  <c:v>0.18733214773200699</c:v>
                </c:pt>
                <c:pt idx="266">
                  <c:v>9.5111024097292801E-2</c:v>
                </c:pt>
                <c:pt idx="267" formatCode="0.00E+00">
                  <c:v>1.2404992392762199E-10</c:v>
                </c:pt>
                <c:pt idx="268">
                  <c:v>-9.5111023852962107E-2</c:v>
                </c:pt>
                <c:pt idx="269">
                  <c:v>-0.18733214749886901</c:v>
                </c:pt>
                <c:pt idx="270">
                  <c:v>-0.27386127863799098</c:v>
                </c:pt>
                <c:pt idx="271">
                  <c:v>-0.35206927340666899</c:v>
                </c:pt>
                <c:pt idx="272">
                  <c:v>-0.41957982145915002</c:v>
                </c:pt>
                <c:pt idx="273">
                  <c:v>-0.474341648954962</c:v>
                </c:pt>
                <c:pt idx="274">
                  <c:v>-0.51469084547656296</c:v>
                </c:pt>
                <c:pt idx="275">
                  <c:v>-0.53940142110539202</c:v>
                </c:pt>
                <c:pt idx="276">
                  <c:v>-0.54772255750516596</c:v>
                </c:pt>
                <c:pt idx="277">
                  <c:v>-0.53940142115709</c:v>
                </c:pt>
                <c:pt idx="278">
                  <c:v>-0.51469084557838896</c:v>
                </c:pt>
                <c:pt idx="279">
                  <c:v>-0.47434164910382198</c:v>
                </c:pt>
                <c:pt idx="280">
                  <c:v>-0.41957982165051999</c:v>
                </c:pt>
                <c:pt idx="281">
                  <c:v>-0.352069273634736</c:v>
                </c:pt>
                <c:pt idx="282">
                  <c:v>-0.27386127889582301</c:v>
                </c:pt>
                <c:pt idx="283">
                  <c:v>-0.187332147778634</c:v>
                </c:pt>
                <c:pt idx="284">
                  <c:v>-9.5111024146159504E-2</c:v>
                </c:pt>
                <c:pt idx="285" formatCode="0.00E+00">
                  <c:v>-1.73669990793742E-10</c:v>
                </c:pt>
                <c:pt idx="286">
                  <c:v>9.5111023804096403E-2</c:v>
                </c:pt>
                <c:pt idx="287">
                  <c:v>0.187332147452242</c:v>
                </c:pt>
                <c:pt idx="288">
                  <c:v>0.27386127859501902</c:v>
                </c:pt>
                <c:pt idx="289">
                  <c:v>0.35206927336865801</c:v>
                </c:pt>
                <c:pt idx="290">
                  <c:v>0.41957982142725497</c:v>
                </c:pt>
                <c:pt idx="291">
                  <c:v>0.47434164893015202</c:v>
                </c:pt>
                <c:pt idx="292">
                  <c:v>0.51469084545959198</c:v>
                </c:pt>
                <c:pt idx="293">
                  <c:v>0.53940142109677602</c:v>
                </c:pt>
                <c:pt idx="294">
                  <c:v>0.54772255750516596</c:v>
                </c:pt>
                <c:pt idx="296">
                  <c:v>0.63245553203367599</c:v>
                </c:pt>
                <c:pt idx="297">
                  <c:v>0.62284711138277804</c:v>
                </c:pt>
                <c:pt idx="298">
                  <c:v>0.59431379642944804</c:v>
                </c:pt>
                <c:pt idx="299">
                  <c:v>0.54772255750994103</c:v>
                </c:pt>
                <c:pt idx="300">
                  <c:v>0.48448904584243901</c:v>
                </c:pt>
                <c:pt idx="301">
                  <c:v>0.40653457968114698</c:v>
                </c:pt>
                <c:pt idx="302">
                  <c:v>0.31622776603337799</c:v>
                </c:pt>
                <c:pt idx="303">
                  <c:v>0.216312531734208</c:v>
                </c:pt>
                <c:pt idx="304">
                  <c:v>0.109824750618095</c:v>
                </c:pt>
                <c:pt idx="305" formatCode="0.00E+00">
                  <c:v>2.8648158962361501E-11</c:v>
                </c:pt>
                <c:pt idx="306">
                  <c:v>-0.109824750561669</c:v>
                </c:pt>
                <c:pt idx="307">
                  <c:v>-0.21631253168036699</c:v>
                </c:pt>
                <c:pt idx="308">
                  <c:v>-0.31622776598375801</c:v>
                </c:pt>
                <c:pt idx="309">
                  <c:v>-0.40653457963725598</c:v>
                </c:pt>
                <c:pt idx="310">
                  <c:v>-0.48448904580560898</c:v>
                </c:pt>
                <c:pt idx="311">
                  <c:v>-0.54772255748129295</c:v>
                </c:pt>
                <c:pt idx="312">
                  <c:v>-0.59431379640985205</c:v>
                </c:pt>
                <c:pt idx="313">
                  <c:v>-0.622847111372828</c:v>
                </c:pt>
                <c:pt idx="314">
                  <c:v>-0.63245553203367599</c:v>
                </c:pt>
                <c:pt idx="315">
                  <c:v>-0.62284711139272697</c:v>
                </c:pt>
                <c:pt idx="316">
                  <c:v>-0.59431379644904503</c:v>
                </c:pt>
                <c:pt idx="317">
                  <c:v>-0.54772255753858901</c:v>
                </c:pt>
                <c:pt idx="318">
                  <c:v>-0.484489045879268</c:v>
                </c:pt>
                <c:pt idx="319">
                  <c:v>-0.40653457972503898</c:v>
                </c:pt>
                <c:pt idx="320">
                  <c:v>-0.31622776608299802</c:v>
                </c:pt>
                <c:pt idx="321">
                  <c:v>-0.21631253178804899</c:v>
                </c:pt>
                <c:pt idx="322">
                  <c:v>-0.10982475067452099</c:v>
                </c:pt>
                <c:pt idx="323" formatCode="0.00E+00">
                  <c:v>-8.5944196020407096E-11</c:v>
                </c:pt>
                <c:pt idx="324">
                  <c:v>0.109824750505244</c:v>
                </c:pt>
                <c:pt idx="325">
                  <c:v>0.216312531626526</c:v>
                </c:pt>
                <c:pt idx="326">
                  <c:v>0.31622776593413798</c:v>
                </c:pt>
                <c:pt idx="327">
                  <c:v>0.40653457959336398</c:v>
                </c:pt>
                <c:pt idx="328">
                  <c:v>0.48448904576877999</c:v>
                </c:pt>
                <c:pt idx="329">
                  <c:v>0.54772255745264498</c:v>
                </c:pt>
                <c:pt idx="330">
                  <c:v>0.59431379639025494</c:v>
                </c:pt>
                <c:pt idx="331">
                  <c:v>0.62284711136287896</c:v>
                </c:pt>
                <c:pt idx="332">
                  <c:v>0.63245553203367599</c:v>
                </c:pt>
                <c:pt idx="333">
                  <c:v>0.62284711140267601</c:v>
                </c:pt>
                <c:pt idx="334">
                  <c:v>0.59431379646864102</c:v>
                </c:pt>
                <c:pt idx="335">
                  <c:v>0.54772255756723698</c:v>
                </c:pt>
                <c:pt idx="336">
                  <c:v>0.48448904591609698</c:v>
                </c:pt>
                <c:pt idx="337">
                  <c:v>0.40653457976892998</c:v>
                </c:pt>
                <c:pt idx="338">
                  <c:v>0.31622776613261799</c:v>
                </c:pt>
                <c:pt idx="339">
                  <c:v>0.21631253184189</c:v>
                </c:pt>
                <c:pt idx="340">
                  <c:v>0.109824750730946</c:v>
                </c:pt>
                <c:pt idx="341" formatCode="0.00E+00">
                  <c:v>1.4324051394513E-10</c:v>
                </c:pt>
                <c:pt idx="342">
                  <c:v>-0.109824750448817</c:v>
                </c:pt>
                <c:pt idx="343">
                  <c:v>-0.21631253157268501</c:v>
                </c:pt>
                <c:pt idx="344">
                  <c:v>-0.31622776588451801</c:v>
                </c:pt>
                <c:pt idx="345">
                  <c:v>-0.40653457954947297</c:v>
                </c:pt>
                <c:pt idx="346">
                  <c:v>-0.48448904573195101</c:v>
                </c:pt>
                <c:pt idx="347">
                  <c:v>-0.547722557423996</c:v>
                </c:pt>
                <c:pt idx="348">
                  <c:v>-0.59431379637065895</c:v>
                </c:pt>
                <c:pt idx="349">
                  <c:v>-0.62284711135292903</c:v>
                </c:pt>
                <c:pt idx="350">
                  <c:v>-0.63245553203367599</c:v>
                </c:pt>
                <c:pt idx="351">
                  <c:v>-0.62284711141262605</c:v>
                </c:pt>
                <c:pt idx="352">
                  <c:v>-0.59431379648823701</c:v>
                </c:pt>
                <c:pt idx="353">
                  <c:v>-0.54772255759588495</c:v>
                </c:pt>
                <c:pt idx="354">
                  <c:v>-0.48448904595292602</c:v>
                </c:pt>
                <c:pt idx="355">
                  <c:v>-0.40653457981282098</c:v>
                </c:pt>
                <c:pt idx="356">
                  <c:v>-0.31622776618223802</c:v>
                </c:pt>
                <c:pt idx="357">
                  <c:v>-0.21631253189572999</c:v>
                </c:pt>
                <c:pt idx="358">
                  <c:v>-0.109824750787372</c:v>
                </c:pt>
                <c:pt idx="359" formatCode="0.00E+00">
                  <c:v>-2.00536831869853E-10</c:v>
                </c:pt>
                <c:pt idx="360">
                  <c:v>0.10982475039239201</c:v>
                </c:pt>
                <c:pt idx="361">
                  <c:v>0.216312531518845</c:v>
                </c:pt>
                <c:pt idx="362">
                  <c:v>0.31622776583489898</c:v>
                </c:pt>
                <c:pt idx="363">
                  <c:v>0.40653457950558097</c:v>
                </c:pt>
                <c:pt idx="364">
                  <c:v>0.48448904569512102</c:v>
                </c:pt>
                <c:pt idx="365">
                  <c:v>0.54772255739534803</c:v>
                </c:pt>
                <c:pt idx="366">
                  <c:v>0.59431379635106296</c:v>
                </c:pt>
                <c:pt idx="367">
                  <c:v>0.62284711134297999</c:v>
                </c:pt>
                <c:pt idx="368">
                  <c:v>0.63245553203367599</c:v>
                </c:pt>
                <c:pt idx="370">
                  <c:v>0.70710678118654802</c:v>
                </c:pt>
                <c:pt idx="371">
                  <c:v>0.69636424032063704</c:v>
                </c:pt>
                <c:pt idx="372">
                  <c:v>0.66446302439110905</c:v>
                </c:pt>
                <c:pt idx="373">
                  <c:v>0.61237243570113298</c:v>
                </c:pt>
                <c:pt idx="374">
                  <c:v>0.54167522042885197</c:v>
                </c:pt>
                <c:pt idx="375">
                  <c:v>0.45451947768567502</c:v>
                </c:pt>
                <c:pt idx="376">
                  <c:v>0.35355339061176599</c:v>
                </c:pt>
                <c:pt idx="377">
                  <c:v>0.24184476267138499</c:v>
                </c:pt>
                <c:pt idx="378">
                  <c:v>0.122787803997011</c:v>
                </c:pt>
                <c:pt idx="379" formatCode="0.00E+00">
                  <c:v>3.20296154350301E-11</c:v>
                </c:pt>
                <c:pt idx="380">
                  <c:v>-0.12278780393392499</c:v>
                </c:pt>
                <c:pt idx="381">
                  <c:v>-0.24184476261118901</c:v>
                </c:pt>
                <c:pt idx="382">
                  <c:v>-0.35355339055628898</c:v>
                </c:pt>
                <c:pt idx="383">
                  <c:v>-0.454519477636603</c:v>
                </c:pt>
                <c:pt idx="384">
                  <c:v>-0.54167522038767602</c:v>
                </c:pt>
                <c:pt idx="385">
                  <c:v>-0.61237243566910304</c:v>
                </c:pt>
                <c:pt idx="386">
                  <c:v>-0.66446302436920002</c:v>
                </c:pt>
                <c:pt idx="387">
                  <c:v>-0.69636424030951305</c:v>
                </c:pt>
                <c:pt idx="388">
                  <c:v>-0.70710678118654802</c:v>
                </c:pt>
                <c:pt idx="389">
                  <c:v>-0.69636424033176103</c:v>
                </c:pt>
                <c:pt idx="390">
                  <c:v>-0.66446302441301897</c:v>
                </c:pt>
                <c:pt idx="391">
                  <c:v>-0.61237243573316202</c:v>
                </c:pt>
                <c:pt idx="392">
                  <c:v>-0.54167522047002803</c:v>
                </c:pt>
                <c:pt idx="393">
                  <c:v>-0.45451947773474699</c:v>
                </c:pt>
                <c:pt idx="394">
                  <c:v>-0.35355339066724301</c:v>
                </c:pt>
                <c:pt idx="395">
                  <c:v>-0.24184476273158001</c:v>
                </c:pt>
                <c:pt idx="396">
                  <c:v>-0.122787804060097</c:v>
                </c:pt>
                <c:pt idx="397" formatCode="0.00E+00">
                  <c:v>-9.6088532286598702E-11</c:v>
                </c:pt>
                <c:pt idx="398">
                  <c:v>0.12278780387084</c:v>
                </c:pt>
                <c:pt idx="399">
                  <c:v>0.24184476255099299</c:v>
                </c:pt>
                <c:pt idx="400">
                  <c:v>0.35355339050081303</c:v>
                </c:pt>
                <c:pt idx="401">
                  <c:v>0.45451947758752997</c:v>
                </c:pt>
                <c:pt idx="402">
                  <c:v>0.54167522034649995</c:v>
                </c:pt>
                <c:pt idx="403">
                  <c:v>0.612372435637074</c:v>
                </c:pt>
                <c:pt idx="404">
                  <c:v>0.66446302434728999</c:v>
                </c:pt>
                <c:pt idx="405">
                  <c:v>0.69636424029838995</c:v>
                </c:pt>
                <c:pt idx="406">
                  <c:v>0.70710678118654802</c:v>
                </c:pt>
                <c:pt idx="407">
                  <c:v>0.69636424034288402</c:v>
                </c:pt>
                <c:pt idx="408">
                  <c:v>0.664463024434928</c:v>
                </c:pt>
                <c:pt idx="409">
                  <c:v>0.61237243576519196</c:v>
                </c:pt>
                <c:pt idx="410">
                  <c:v>0.54167522051120498</c:v>
                </c:pt>
                <c:pt idx="411">
                  <c:v>0.45451947778381901</c:v>
                </c:pt>
                <c:pt idx="412">
                  <c:v>0.35355339072272002</c:v>
                </c:pt>
                <c:pt idx="413">
                  <c:v>0.241844762791776</c:v>
                </c:pt>
                <c:pt idx="414">
                  <c:v>0.12278780412318201</c:v>
                </c:pt>
                <c:pt idx="415" formatCode="0.00E+00">
                  <c:v>1.60147763156659E-10</c:v>
                </c:pt>
                <c:pt idx="416">
                  <c:v>-0.122787803807753</c:v>
                </c:pt>
                <c:pt idx="417">
                  <c:v>-0.24184476249079701</c:v>
                </c:pt>
                <c:pt idx="418">
                  <c:v>-0.35355339044533601</c:v>
                </c:pt>
                <c:pt idx="419">
                  <c:v>-0.454519477538459</c:v>
                </c:pt>
                <c:pt idx="420">
                  <c:v>-0.541675220305323</c:v>
                </c:pt>
                <c:pt idx="421">
                  <c:v>-0.61237243560504395</c:v>
                </c:pt>
                <c:pt idx="422">
                  <c:v>-0.66446302432538096</c:v>
                </c:pt>
                <c:pt idx="423">
                  <c:v>-0.69636424028726596</c:v>
                </c:pt>
                <c:pt idx="424">
                  <c:v>-0.70710678118654802</c:v>
                </c:pt>
                <c:pt idx="425">
                  <c:v>-0.69636424035400801</c:v>
                </c:pt>
                <c:pt idx="426">
                  <c:v>-0.66446302445683703</c:v>
                </c:pt>
                <c:pt idx="427">
                  <c:v>-0.612372435797222</c:v>
                </c:pt>
                <c:pt idx="428">
                  <c:v>-0.54167522055238104</c:v>
                </c:pt>
                <c:pt idx="429">
                  <c:v>-0.45451947783289098</c:v>
                </c:pt>
                <c:pt idx="430">
                  <c:v>-0.35355339077819598</c:v>
                </c:pt>
                <c:pt idx="431">
                  <c:v>-0.24184476285197201</c:v>
                </c:pt>
                <c:pt idx="432">
                  <c:v>-0.122787804186269</c:v>
                </c:pt>
                <c:pt idx="433" formatCode="0.00E+00">
                  <c:v>-2.24206994026719E-10</c:v>
                </c:pt>
                <c:pt idx="434">
                  <c:v>0.12278780374466799</c:v>
                </c:pt>
                <c:pt idx="435">
                  <c:v>0.24184476243060199</c:v>
                </c:pt>
                <c:pt idx="436">
                  <c:v>0.353553390389859</c:v>
                </c:pt>
                <c:pt idx="437">
                  <c:v>0.45451947748938598</c:v>
                </c:pt>
                <c:pt idx="438">
                  <c:v>0.54167522026414705</c:v>
                </c:pt>
                <c:pt idx="439">
                  <c:v>0.61237243557301502</c:v>
                </c:pt>
                <c:pt idx="440">
                  <c:v>0.66446302430347104</c:v>
                </c:pt>
                <c:pt idx="441">
                  <c:v>0.69636424027614197</c:v>
                </c:pt>
                <c:pt idx="442">
                  <c:v>0.70710678118654802</c:v>
                </c:pt>
                <c:pt idx="444">
                  <c:v>0.77459666924148296</c:v>
                </c:pt>
                <c:pt idx="445">
                  <c:v>0.76282880532712305</c:v>
                </c:pt>
                <c:pt idx="446">
                  <c:v>0.72788277417423197</c:v>
                </c:pt>
                <c:pt idx="447">
                  <c:v>0.67082039325578502</c:v>
                </c:pt>
                <c:pt idx="448">
                  <c:v>0.59337547414093095</c:v>
                </c:pt>
                <c:pt idx="449">
                  <c:v>0.49790114150782</c:v>
                </c:pt>
                <c:pt idx="450">
                  <c:v>0.387298334640999</c:v>
                </c:pt>
                <c:pt idx="451">
                  <c:v>0.26492766385920202</c:v>
                </c:pt>
                <c:pt idx="452">
                  <c:v>0.13450730007137199</c:v>
                </c:pt>
                <c:pt idx="453" formatCode="0.00E+00">
                  <c:v>3.50866857639633E-11</c:v>
                </c:pt>
                <c:pt idx="454">
                  <c:v>-0.13450730000226499</c:v>
                </c:pt>
                <c:pt idx="455">
                  <c:v>-0.26492766379325999</c:v>
                </c:pt>
                <c:pt idx="456">
                  <c:v>-0.387298334580227</c:v>
                </c:pt>
                <c:pt idx="457">
                  <c:v>-0.497901141454064</c:v>
                </c:pt>
                <c:pt idx="458">
                  <c:v>-0.59337547409582503</c:v>
                </c:pt>
                <c:pt idx="459">
                  <c:v>-0.67082039322069797</c:v>
                </c:pt>
                <c:pt idx="460">
                  <c:v>-0.72788277415023095</c:v>
                </c:pt>
                <c:pt idx="461">
                  <c:v>-0.76282880531493702</c:v>
                </c:pt>
                <c:pt idx="462">
                  <c:v>-0.77459666924148296</c:v>
                </c:pt>
                <c:pt idx="463">
                  <c:v>-0.76282880533930797</c:v>
                </c:pt>
                <c:pt idx="464">
                  <c:v>-0.727882774198232</c:v>
                </c:pt>
                <c:pt idx="465">
                  <c:v>-0.67082039329087095</c:v>
                </c:pt>
                <c:pt idx="466">
                  <c:v>-0.59337547418603698</c:v>
                </c:pt>
                <c:pt idx="467">
                  <c:v>-0.497901141561576</c:v>
                </c:pt>
                <c:pt idx="468">
                  <c:v>-0.387298334701771</c:v>
                </c:pt>
                <c:pt idx="469">
                  <c:v>-0.264927663925143</c:v>
                </c:pt>
                <c:pt idx="470">
                  <c:v>-0.13450730014047901</c:v>
                </c:pt>
                <c:pt idx="471" formatCode="0.00E+00">
                  <c:v>-1.05259713301867E-10</c:v>
                </c:pt>
                <c:pt idx="472">
                  <c:v>0.13450729993315799</c:v>
                </c:pt>
                <c:pt idx="473">
                  <c:v>0.26492766372731902</c:v>
                </c:pt>
                <c:pt idx="474">
                  <c:v>0.387298334519456</c:v>
                </c:pt>
                <c:pt idx="475">
                  <c:v>0.497901141400308</c:v>
                </c:pt>
                <c:pt idx="476">
                  <c:v>0.593375474050718</c:v>
                </c:pt>
                <c:pt idx="477">
                  <c:v>0.67082039318561204</c:v>
                </c:pt>
                <c:pt idx="478">
                  <c:v>0.72788277412623004</c:v>
                </c:pt>
                <c:pt idx="479">
                  <c:v>0.76282880530275199</c:v>
                </c:pt>
                <c:pt idx="480">
                  <c:v>0.77459666924148296</c:v>
                </c:pt>
                <c:pt idx="481">
                  <c:v>0.762828805351494</c:v>
                </c:pt>
                <c:pt idx="482">
                  <c:v>0.72788277422223302</c:v>
                </c:pt>
                <c:pt idx="483">
                  <c:v>0.670820393325958</c:v>
                </c:pt>
                <c:pt idx="484">
                  <c:v>0.59337547423114401</c:v>
                </c:pt>
                <c:pt idx="485">
                  <c:v>0.497901141615332</c:v>
                </c:pt>
                <c:pt idx="486">
                  <c:v>0.387298334762543</c:v>
                </c:pt>
                <c:pt idx="487">
                  <c:v>0.26492766399108397</c:v>
                </c:pt>
                <c:pt idx="488">
                  <c:v>0.13450730020958601</c:v>
                </c:pt>
                <c:pt idx="489" formatCode="0.00E+00">
                  <c:v>1.7543308482979399E-10</c:v>
                </c:pt>
                <c:pt idx="490">
                  <c:v>-0.13450729986405</c:v>
                </c:pt>
                <c:pt idx="491">
                  <c:v>-0.26492766366137799</c:v>
                </c:pt>
                <c:pt idx="492">
                  <c:v>-0.387298334458684</c:v>
                </c:pt>
                <c:pt idx="493">
                  <c:v>-0.497901141346553</c:v>
                </c:pt>
                <c:pt idx="494">
                  <c:v>-0.59337547400561197</c:v>
                </c:pt>
                <c:pt idx="495">
                  <c:v>-0.670820393150525</c:v>
                </c:pt>
                <c:pt idx="496">
                  <c:v>-0.72788277410223001</c:v>
                </c:pt>
                <c:pt idx="497">
                  <c:v>-0.76282880529056596</c:v>
                </c:pt>
                <c:pt idx="498">
                  <c:v>-0.77459666924148296</c:v>
                </c:pt>
                <c:pt idx="499">
                  <c:v>-0.76282880536367903</c:v>
                </c:pt>
                <c:pt idx="500">
                  <c:v>-0.72788277424623304</c:v>
                </c:pt>
                <c:pt idx="501">
                  <c:v>-0.67082039336104504</c:v>
                </c:pt>
                <c:pt idx="502">
                  <c:v>-0.59337547427625104</c:v>
                </c:pt>
                <c:pt idx="503">
                  <c:v>-0.497901141669088</c:v>
                </c:pt>
                <c:pt idx="504">
                  <c:v>-0.38729833482331399</c:v>
                </c:pt>
                <c:pt idx="505">
                  <c:v>-0.264927664057025</c:v>
                </c:pt>
                <c:pt idx="506">
                  <c:v>-0.13450730027869401</c:v>
                </c:pt>
                <c:pt idx="507" formatCode="0.00E+00">
                  <c:v>-2.4560645635772001E-10</c:v>
                </c:pt>
                <c:pt idx="508">
                  <c:v>0.134507299794943</c:v>
                </c:pt>
                <c:pt idx="509">
                  <c:v>0.26492766359543701</c:v>
                </c:pt>
                <c:pt idx="510">
                  <c:v>0.387298334397912</c:v>
                </c:pt>
                <c:pt idx="511">
                  <c:v>0.497901141292797</c:v>
                </c:pt>
                <c:pt idx="512">
                  <c:v>0.59337547396050505</c:v>
                </c:pt>
                <c:pt idx="513">
                  <c:v>0.67082039311543795</c:v>
                </c:pt>
                <c:pt idx="514">
                  <c:v>0.72788277407822899</c:v>
                </c:pt>
                <c:pt idx="515">
                  <c:v>0.76282880527838104</c:v>
                </c:pt>
                <c:pt idx="516">
                  <c:v>0.77459666924148296</c:v>
                </c:pt>
                <c:pt idx="518">
                  <c:v>0.83666002653407601</c:v>
                </c:pt>
                <c:pt idx="519">
                  <c:v>0.823949280766889</c:v>
                </c:pt>
                <c:pt idx="520">
                  <c:v>0.78620325304349303</c:v>
                </c:pt>
                <c:pt idx="521">
                  <c:v>0.72456883731578803</c:v>
                </c:pt>
                <c:pt idx="522">
                  <c:v>0.64091876411703197</c:v>
                </c:pt>
                <c:pt idx="523">
                  <c:v>0.53779469859224405</c:v>
                </c:pt>
                <c:pt idx="524">
                  <c:v>0.418330013288918</c:v>
                </c:pt>
                <c:pt idx="525">
                  <c:v>0.28615458221774098</c:v>
                </c:pt>
                <c:pt idx="526">
                  <c:v>0.145284488967583</c:v>
                </c:pt>
                <c:pt idx="527" formatCode="0.00E+00">
                  <c:v>3.78979520671274E-11</c:v>
                </c:pt>
                <c:pt idx="528">
                  <c:v>-0.14528448889293899</c:v>
                </c:pt>
                <c:pt idx="529">
                  <c:v>-0.28615458214651601</c:v>
                </c:pt>
                <c:pt idx="530">
                  <c:v>-0.41833001322327701</c:v>
                </c:pt>
                <c:pt idx="531">
                  <c:v>-0.53779469853418105</c:v>
                </c:pt>
                <c:pt idx="532">
                  <c:v>-0.64091876406831205</c:v>
                </c:pt>
                <c:pt idx="533">
                  <c:v>-0.72456883727789001</c:v>
                </c:pt>
                <c:pt idx="534">
                  <c:v>-0.78620325301756999</c:v>
                </c:pt>
                <c:pt idx="535">
                  <c:v>-0.82394928075372698</c:v>
                </c:pt>
                <c:pt idx="536">
                  <c:v>-0.83666002653407601</c:v>
                </c:pt>
                <c:pt idx="537">
                  <c:v>-0.82394928078005003</c:v>
                </c:pt>
                <c:pt idx="538">
                  <c:v>-0.78620325306941696</c:v>
                </c:pt>
                <c:pt idx="539">
                  <c:v>-0.72456883735368605</c:v>
                </c:pt>
                <c:pt idx="540">
                  <c:v>-0.640918764165752</c:v>
                </c:pt>
                <c:pt idx="541">
                  <c:v>-0.53779469865030705</c:v>
                </c:pt>
                <c:pt idx="542">
                  <c:v>-0.41833001335455899</c:v>
                </c:pt>
                <c:pt idx="543">
                  <c:v>-0.28615458228896501</c:v>
                </c:pt>
                <c:pt idx="544">
                  <c:v>-0.14528448904222699</c:v>
                </c:pt>
                <c:pt idx="545" formatCode="0.00E+00">
                  <c:v>-1.13693484649692E-10</c:v>
                </c:pt>
                <c:pt idx="546">
                  <c:v>0.145284488818295</c:v>
                </c:pt>
                <c:pt idx="547">
                  <c:v>0.28615458207529099</c:v>
                </c:pt>
                <c:pt idx="548">
                  <c:v>0.41833001315763602</c:v>
                </c:pt>
                <c:pt idx="549">
                  <c:v>0.53779469847611805</c:v>
                </c:pt>
                <c:pt idx="550">
                  <c:v>0.64091876401959103</c:v>
                </c:pt>
                <c:pt idx="551">
                  <c:v>0.72456883723999299</c:v>
                </c:pt>
                <c:pt idx="552">
                  <c:v>0.78620325299164595</c:v>
                </c:pt>
                <c:pt idx="553">
                  <c:v>0.82394928074056495</c:v>
                </c:pt>
                <c:pt idx="554">
                  <c:v>0.83666002653407601</c:v>
                </c:pt>
                <c:pt idx="555">
                  <c:v>0.82394928079321195</c:v>
                </c:pt>
                <c:pt idx="556">
                  <c:v>0.786203253095341</c:v>
                </c:pt>
                <c:pt idx="557">
                  <c:v>0.72456883739158395</c:v>
                </c:pt>
                <c:pt idx="558">
                  <c:v>0.64091876421447302</c:v>
                </c:pt>
                <c:pt idx="559">
                  <c:v>0.53779469870836905</c:v>
                </c:pt>
                <c:pt idx="560">
                  <c:v>0.41833001342019999</c:v>
                </c:pt>
                <c:pt idx="561">
                  <c:v>0.28615458236018998</c:v>
                </c:pt>
                <c:pt idx="562">
                  <c:v>0.145284489116871</c:v>
                </c:pt>
                <c:pt idx="563" formatCode="0.00E+00">
                  <c:v>1.89489388783947E-10</c:v>
                </c:pt>
                <c:pt idx="564">
                  <c:v>-0.14528448874364999</c:v>
                </c:pt>
                <c:pt idx="565">
                  <c:v>-0.28615458200406702</c:v>
                </c:pt>
                <c:pt idx="566">
                  <c:v>-0.41833001309199502</c:v>
                </c:pt>
                <c:pt idx="567">
                  <c:v>-0.53779469841805505</c:v>
                </c:pt>
                <c:pt idx="568">
                  <c:v>-0.640918763970871</c:v>
                </c:pt>
                <c:pt idx="569">
                  <c:v>-0.72456883720209397</c:v>
                </c:pt>
                <c:pt idx="570">
                  <c:v>-0.78620325296572202</c:v>
                </c:pt>
                <c:pt idx="571">
                  <c:v>-0.82394928072740303</c:v>
                </c:pt>
                <c:pt idx="572">
                  <c:v>-0.83666002653407601</c:v>
                </c:pt>
                <c:pt idx="573">
                  <c:v>-0.82394928080637397</c:v>
                </c:pt>
                <c:pt idx="574">
                  <c:v>-0.78620325312126405</c:v>
                </c:pt>
                <c:pt idx="575">
                  <c:v>-0.72456883742948197</c:v>
                </c:pt>
                <c:pt idx="576">
                  <c:v>-0.64091876426319405</c:v>
                </c:pt>
                <c:pt idx="577">
                  <c:v>-0.53779469876643204</c:v>
                </c:pt>
                <c:pt idx="578">
                  <c:v>-0.41833001348584098</c:v>
                </c:pt>
                <c:pt idx="579">
                  <c:v>-0.28615458243141401</c:v>
                </c:pt>
                <c:pt idx="580">
                  <c:v>-0.14528448919151599</c:v>
                </c:pt>
                <c:pt idx="581" formatCode="0.00E+00">
                  <c:v>-2.6528529291820198E-10</c:v>
                </c:pt>
                <c:pt idx="582">
                  <c:v>0.14528448866900601</c:v>
                </c:pt>
                <c:pt idx="583">
                  <c:v>0.28615458193284199</c:v>
                </c:pt>
                <c:pt idx="584">
                  <c:v>0.41833001302635497</c:v>
                </c:pt>
                <c:pt idx="585">
                  <c:v>0.53779469835999205</c:v>
                </c:pt>
                <c:pt idx="586">
                  <c:v>0.64091876392214997</c:v>
                </c:pt>
                <c:pt idx="587">
                  <c:v>0.72456883716419695</c:v>
                </c:pt>
                <c:pt idx="588">
                  <c:v>0.78620325293979898</c:v>
                </c:pt>
                <c:pt idx="589">
                  <c:v>0.82394928071424101</c:v>
                </c:pt>
                <c:pt idx="590">
                  <c:v>0.83666002653407601</c:v>
                </c:pt>
                <c:pt idx="592">
                  <c:v>0.89442719099991597</c:v>
                </c:pt>
                <c:pt idx="593">
                  <c:v>0.88083883220242998</c:v>
                </c:pt>
                <c:pt idx="594">
                  <c:v>0.84048663121596801</c:v>
                </c:pt>
                <c:pt idx="595">
                  <c:v>0.774596669248236</c:v>
                </c:pt>
                <c:pt idx="596">
                  <c:v>0.68517097945157701</c:v>
                </c:pt>
                <c:pt idx="597">
                  <c:v>0.57492671615872404</c:v>
                </c:pt>
                <c:pt idx="598">
                  <c:v>0.44721359552334899</c:v>
                </c:pt>
                <c:pt idx="599">
                  <c:v>0.30591211608977698</c:v>
                </c:pt>
                <c:pt idx="600">
                  <c:v>0.15531565180835299</c:v>
                </c:pt>
                <c:pt idx="601" formatCode="0.00E+00">
                  <c:v>4.0514614941592001E-11</c:v>
                </c:pt>
                <c:pt idx="602">
                  <c:v>-0.15531565172855499</c:v>
                </c:pt>
                <c:pt idx="603">
                  <c:v>-0.30591211601363499</c:v>
                </c:pt>
                <c:pt idx="604">
                  <c:v>-0.44721359545317602</c:v>
                </c:pt>
                <c:pt idx="605">
                  <c:v>-0.57492671609665202</c:v>
                </c:pt>
                <c:pt idx="606">
                  <c:v>-0.68517097939949201</c:v>
                </c:pt>
                <c:pt idx="607">
                  <c:v>-0.77459666920772097</c:v>
                </c:pt>
                <c:pt idx="608">
                  <c:v>-0.84048663118825495</c:v>
                </c:pt>
                <c:pt idx="609">
                  <c:v>-0.88083883218835901</c:v>
                </c:pt>
                <c:pt idx="610">
                  <c:v>-0.89442719099991597</c:v>
                </c:pt>
                <c:pt idx="611">
                  <c:v>-0.88083883221650106</c:v>
                </c:pt>
                <c:pt idx="612">
                  <c:v>-0.84048663124368195</c:v>
                </c:pt>
                <c:pt idx="613">
                  <c:v>-0.77459666928875004</c:v>
                </c:pt>
                <c:pt idx="614">
                  <c:v>-0.68517097950366102</c:v>
                </c:pt>
                <c:pt idx="615">
                  <c:v>-0.57492671622079605</c:v>
                </c:pt>
                <c:pt idx="616">
                  <c:v>-0.44721359559352197</c:v>
                </c:pt>
                <c:pt idx="617">
                  <c:v>-0.30591211616592001</c:v>
                </c:pt>
                <c:pt idx="618">
                  <c:v>-0.155315651888151</c:v>
                </c:pt>
                <c:pt idx="619" formatCode="0.00E+00">
                  <c:v>-1.2154344761931199E-10</c:v>
                </c:pt>
                <c:pt idx="620">
                  <c:v>0.15531565164875699</c:v>
                </c:pt>
                <c:pt idx="621">
                  <c:v>0.30591211593749301</c:v>
                </c:pt>
                <c:pt idx="622">
                  <c:v>0.44721359538300298</c:v>
                </c:pt>
                <c:pt idx="623">
                  <c:v>0.57492671603458001</c:v>
                </c:pt>
                <c:pt idx="624">
                  <c:v>0.685170979347408</c:v>
                </c:pt>
                <c:pt idx="625">
                  <c:v>0.77459666916720704</c:v>
                </c:pt>
                <c:pt idx="626">
                  <c:v>0.84048663116054101</c:v>
                </c:pt>
                <c:pt idx="627">
                  <c:v>0.88083883217428904</c:v>
                </c:pt>
                <c:pt idx="628">
                  <c:v>0.89442719099991597</c:v>
                </c:pt>
                <c:pt idx="629">
                  <c:v>0.88083883223057102</c:v>
                </c:pt>
                <c:pt idx="630">
                  <c:v>0.840486631271395</c:v>
                </c:pt>
                <c:pt idx="631">
                  <c:v>0.77459666932926496</c:v>
                </c:pt>
                <c:pt idx="632">
                  <c:v>0.68517097955574602</c:v>
                </c:pt>
                <c:pt idx="633">
                  <c:v>0.57492671628286696</c:v>
                </c:pt>
                <c:pt idx="634">
                  <c:v>0.44721359566369601</c:v>
                </c:pt>
                <c:pt idx="635">
                  <c:v>0.30591211624206199</c:v>
                </c:pt>
                <c:pt idx="636">
                  <c:v>0.155315651967948</c:v>
                </c:pt>
                <c:pt idx="637" formatCode="0.00E+00">
                  <c:v>2.0257267750249601E-10</c:v>
                </c:pt>
                <c:pt idx="638">
                  <c:v>-0.15531565156895799</c:v>
                </c:pt>
                <c:pt idx="639">
                  <c:v>-0.30591211586134998</c:v>
                </c:pt>
                <c:pt idx="640">
                  <c:v>-0.447213595312829</c:v>
                </c:pt>
                <c:pt idx="641">
                  <c:v>-0.57492671597250899</c:v>
                </c:pt>
                <c:pt idx="642">
                  <c:v>-0.685170979295324</c:v>
                </c:pt>
                <c:pt idx="643">
                  <c:v>-0.77459666912669201</c:v>
                </c:pt>
                <c:pt idx="644">
                  <c:v>-0.84048663113282795</c:v>
                </c:pt>
                <c:pt idx="645">
                  <c:v>-0.88083883216021797</c:v>
                </c:pt>
                <c:pt idx="646">
                  <c:v>-0.89442719099991597</c:v>
                </c:pt>
                <c:pt idx="647">
                  <c:v>-0.88083883224464099</c:v>
                </c:pt>
                <c:pt idx="648">
                  <c:v>-0.84048663129910905</c:v>
                </c:pt>
                <c:pt idx="649">
                  <c:v>-0.77459666936978</c:v>
                </c:pt>
                <c:pt idx="650">
                  <c:v>-0.68517097960783002</c:v>
                </c:pt>
                <c:pt idx="651">
                  <c:v>-0.57492671634493897</c:v>
                </c:pt>
                <c:pt idx="652">
                  <c:v>-0.44721359573386799</c:v>
                </c:pt>
                <c:pt idx="653">
                  <c:v>-0.30591211631820397</c:v>
                </c:pt>
                <c:pt idx="654">
                  <c:v>-0.155315652047747</c:v>
                </c:pt>
                <c:pt idx="655" formatCode="0.00E+00">
                  <c:v>-2.8360190738568002E-10</c:v>
                </c:pt>
                <c:pt idx="656">
                  <c:v>0.15531565148916099</c:v>
                </c:pt>
                <c:pt idx="657">
                  <c:v>0.30591211578520799</c:v>
                </c:pt>
                <c:pt idx="658">
                  <c:v>0.44721359524265702</c:v>
                </c:pt>
                <c:pt idx="659">
                  <c:v>0.57492671591043598</c:v>
                </c:pt>
                <c:pt idx="660">
                  <c:v>0.685170979243239</c:v>
                </c:pt>
                <c:pt idx="661">
                  <c:v>0.77459666908617797</c:v>
                </c:pt>
                <c:pt idx="662">
                  <c:v>0.84048663110511401</c:v>
                </c:pt>
                <c:pt idx="663">
                  <c:v>0.880838832146148</c:v>
                </c:pt>
                <c:pt idx="664">
                  <c:v>0.89442719099991597</c:v>
                </c:pt>
                <c:pt idx="666">
                  <c:v>0.94868329805051399</c:v>
                </c:pt>
                <c:pt idx="667">
                  <c:v>0.93427066707416595</c:v>
                </c:pt>
                <c:pt idx="668">
                  <c:v>0.89147069464417195</c:v>
                </c:pt>
                <c:pt idx="669">
                  <c:v>0.82158383626491105</c:v>
                </c:pt>
                <c:pt idx="670">
                  <c:v>0.72673356876365802</c:v>
                </c:pt>
                <c:pt idx="671">
                  <c:v>0.609801869521721</c:v>
                </c:pt>
                <c:pt idx="672">
                  <c:v>0.47434164905006698</c:v>
                </c:pt>
                <c:pt idx="673">
                  <c:v>0.32446879760131198</c:v>
                </c:pt>
                <c:pt idx="674">
                  <c:v>0.16473712592714199</c:v>
                </c:pt>
                <c:pt idx="675" formatCode="0.00E+00">
                  <c:v>4.2972238443542297E-11</c:v>
                </c:pt>
                <c:pt idx="676">
                  <c:v>-0.164737125842504</c:v>
                </c:pt>
                <c:pt idx="677">
                  <c:v>-0.32446879752055102</c:v>
                </c:pt>
                <c:pt idx="678">
                  <c:v>-0.47434164897563702</c:v>
                </c:pt>
                <c:pt idx="679">
                  <c:v>-0.60980186945588299</c:v>
                </c:pt>
                <c:pt idx="680">
                  <c:v>-0.72673356870841399</c:v>
                </c:pt>
                <c:pt idx="681">
                  <c:v>-0.82158383622193898</c:v>
                </c:pt>
                <c:pt idx="682">
                  <c:v>-0.89147069461477801</c:v>
                </c:pt>
                <c:pt idx="683">
                  <c:v>-0.934270667059242</c:v>
                </c:pt>
                <c:pt idx="684">
                  <c:v>-0.94868329805051399</c:v>
                </c:pt>
                <c:pt idx="685">
                  <c:v>-0.93427066708909101</c:v>
                </c:pt>
                <c:pt idx="686">
                  <c:v>-0.89147069467356699</c:v>
                </c:pt>
                <c:pt idx="687">
                  <c:v>-0.82158383630788301</c:v>
                </c:pt>
                <c:pt idx="688">
                  <c:v>-0.72673356881890105</c:v>
                </c:pt>
                <c:pt idx="689">
                  <c:v>-0.609801869587558</c:v>
                </c:pt>
                <c:pt idx="690">
                  <c:v>-0.474341649124497</c:v>
                </c:pt>
                <c:pt idx="691">
                  <c:v>-0.32446879768207298</c:v>
                </c:pt>
                <c:pt idx="692">
                  <c:v>-0.164737126011781</c:v>
                </c:pt>
                <c:pt idx="693" formatCode="0.00E+00">
                  <c:v>-1.2891629403061101E-10</c:v>
                </c:pt>
                <c:pt idx="694">
                  <c:v>0.16473712575786501</c:v>
                </c:pt>
                <c:pt idx="695">
                  <c:v>0.32446879743978901</c:v>
                </c:pt>
                <c:pt idx="696">
                  <c:v>0.474341648901207</c:v>
                </c:pt>
                <c:pt idx="697">
                  <c:v>0.60980186939004599</c:v>
                </c:pt>
                <c:pt idx="698">
                  <c:v>0.72673356865316996</c:v>
                </c:pt>
                <c:pt idx="699">
                  <c:v>0.82158383617896702</c:v>
                </c:pt>
                <c:pt idx="700">
                  <c:v>0.89147069458538297</c:v>
                </c:pt>
                <c:pt idx="701">
                  <c:v>0.93427066704431805</c:v>
                </c:pt>
                <c:pt idx="702">
                  <c:v>0.94868329805051399</c:v>
                </c:pt>
                <c:pt idx="703">
                  <c:v>0.93427066710401496</c:v>
                </c:pt>
                <c:pt idx="704">
                  <c:v>0.89147069470296203</c:v>
                </c:pt>
                <c:pt idx="705">
                  <c:v>0.82158383635085597</c:v>
                </c:pt>
                <c:pt idx="706">
                  <c:v>0.72673356887414597</c:v>
                </c:pt>
                <c:pt idx="707">
                  <c:v>0.609801869653395</c:v>
                </c:pt>
                <c:pt idx="708">
                  <c:v>0.47434164919892702</c:v>
                </c:pt>
                <c:pt idx="709">
                  <c:v>0.32446879776283399</c:v>
                </c:pt>
                <c:pt idx="710">
                  <c:v>0.164737126096419</c:v>
                </c:pt>
                <c:pt idx="711" formatCode="0.00E+00">
                  <c:v>2.1486077091769499E-10</c:v>
                </c:pt>
                <c:pt idx="712">
                  <c:v>-0.16473712567322599</c:v>
                </c:pt>
                <c:pt idx="713">
                  <c:v>-0.32446879735902801</c:v>
                </c:pt>
                <c:pt idx="714">
                  <c:v>-0.47434164882677698</c:v>
                </c:pt>
                <c:pt idx="715">
                  <c:v>-0.60980186932420899</c:v>
                </c:pt>
                <c:pt idx="716">
                  <c:v>-0.72673356859792604</c:v>
                </c:pt>
                <c:pt idx="717">
                  <c:v>-0.82158383613599395</c:v>
                </c:pt>
                <c:pt idx="718">
                  <c:v>-0.89147069455598804</c:v>
                </c:pt>
                <c:pt idx="719">
                  <c:v>-0.93427066702939399</c:v>
                </c:pt>
                <c:pt idx="720">
                  <c:v>-0.94868329805051399</c:v>
                </c:pt>
                <c:pt idx="721">
                  <c:v>-0.93427066711893902</c:v>
                </c:pt>
                <c:pt idx="722">
                  <c:v>-0.89147069473235596</c:v>
                </c:pt>
                <c:pt idx="723">
                  <c:v>-0.82158383639382804</c:v>
                </c:pt>
                <c:pt idx="724">
                  <c:v>-0.72673356892939001</c:v>
                </c:pt>
                <c:pt idx="725">
                  <c:v>-0.609801869719232</c:v>
                </c:pt>
                <c:pt idx="726">
                  <c:v>-0.47434164927335598</c:v>
                </c:pt>
                <c:pt idx="727">
                  <c:v>-0.324468797843595</c:v>
                </c:pt>
                <c:pt idx="728">
                  <c:v>-0.16473712618105901</c:v>
                </c:pt>
                <c:pt idx="729" formatCode="0.00E+00">
                  <c:v>-3.0080524780478001E-10</c:v>
                </c:pt>
                <c:pt idx="730">
                  <c:v>0.164737125588588</c:v>
                </c:pt>
                <c:pt idx="731">
                  <c:v>0.324468797278268</c:v>
                </c:pt>
                <c:pt idx="732">
                  <c:v>0.47434164875234802</c:v>
                </c:pt>
                <c:pt idx="733">
                  <c:v>0.60980186925837099</c:v>
                </c:pt>
                <c:pt idx="734">
                  <c:v>0.72673356854268201</c:v>
                </c:pt>
                <c:pt idx="735">
                  <c:v>0.82158383609302299</c:v>
                </c:pt>
                <c:pt idx="736">
                  <c:v>0.891470694526594</c:v>
                </c:pt>
                <c:pt idx="737">
                  <c:v>0.93427066701447004</c:v>
                </c:pt>
                <c:pt idx="738">
                  <c:v>0.94868329805051399</c:v>
                </c:pt>
              </c:numCache>
            </c:numRef>
          </c:xVal>
          <c:yVal>
            <c:numRef>
              <c:f>func!$B$2:$B$740</c:f>
              <c:numCache>
                <c:formatCode>General</c:formatCode>
                <c:ptCount val="739"/>
                <c:pt idx="0">
                  <c:v>0</c:v>
                </c:pt>
                <c:pt idx="1">
                  <c:v>7.7657825884226706E-2</c:v>
                </c:pt>
                <c:pt idx="2">
                  <c:v>0.15295605802585299</c:v>
                </c:pt>
                <c:pt idx="3">
                  <c:v>0.223606797744131</c:v>
                </c:pt>
                <c:pt idx="4">
                  <c:v>0.28746335806384399</c:v>
                </c:pt>
                <c:pt idx="5">
                  <c:v>0.34258548971276698</c:v>
                </c:pt>
                <c:pt idx="6">
                  <c:v>0.38729833461398899</c:v>
                </c:pt>
                <c:pt idx="7">
                  <c:v>0.42024331560105599</c:v>
                </c:pt>
                <c:pt idx="8">
                  <c:v>0.44041941609769703</c:v>
                </c:pt>
                <c:pt idx="9">
                  <c:v>0.44721359549995798</c:v>
                </c:pt>
                <c:pt idx="10">
                  <c:v>0.44041941610473301</c:v>
                </c:pt>
                <c:pt idx="11">
                  <c:v>0.42024331561491302</c:v>
                </c:pt>
                <c:pt idx="12">
                  <c:v>0.38729833463424701</c:v>
                </c:pt>
                <c:pt idx="13">
                  <c:v>0.34258548973880998</c:v>
                </c:pt>
                <c:pt idx="14">
                  <c:v>0.28746335809487999</c:v>
                </c:pt>
                <c:pt idx="15">
                  <c:v>0.22360679777921799</c:v>
                </c:pt>
                <c:pt idx="16">
                  <c:v>0.15295605806392401</c:v>
                </c:pt>
                <c:pt idx="17">
                  <c:v>7.7657825924125706E-2</c:v>
                </c:pt>
                <c:pt idx="18">
                  <c:v>0</c:v>
                </c:pt>
                <c:pt idx="19">
                  <c:v>7.7657825844327399E-2</c:v>
                </c:pt>
                <c:pt idx="20">
                  <c:v>0.152956057987782</c:v>
                </c:pt>
                <c:pt idx="21">
                  <c:v>0.22360679770904501</c:v>
                </c:pt>
                <c:pt idx="22">
                  <c:v>0.28746335803280798</c:v>
                </c:pt>
                <c:pt idx="23">
                  <c:v>0.34258548968672498</c:v>
                </c:pt>
                <c:pt idx="24">
                  <c:v>0.38729833459373197</c:v>
                </c:pt>
                <c:pt idx="25">
                  <c:v>0.42024331558719902</c:v>
                </c:pt>
                <c:pt idx="26">
                  <c:v>0.44041941609066199</c:v>
                </c:pt>
                <c:pt idx="27">
                  <c:v>0.44721359549995798</c:v>
                </c:pt>
                <c:pt idx="28">
                  <c:v>0.44041941611176799</c:v>
                </c:pt>
                <c:pt idx="29">
                  <c:v>0.42024331562876899</c:v>
                </c:pt>
                <c:pt idx="30">
                  <c:v>0.38729833465450397</c:v>
                </c:pt>
                <c:pt idx="31">
                  <c:v>0.34258548976485198</c:v>
                </c:pt>
                <c:pt idx="32">
                  <c:v>0.287463358125916</c:v>
                </c:pt>
                <c:pt idx="33">
                  <c:v>0.22360679781430401</c:v>
                </c:pt>
                <c:pt idx="34">
                  <c:v>0.152956058101996</c:v>
                </c:pt>
                <c:pt idx="35">
                  <c:v>7.7657825964024402E-2</c:v>
                </c:pt>
                <c:pt idx="36">
                  <c:v>0</c:v>
                </c:pt>
                <c:pt idx="37">
                  <c:v>-7.7657825804428607E-2</c:v>
                </c:pt>
                <c:pt idx="38">
                  <c:v>-0.15295605794971101</c:v>
                </c:pt>
                <c:pt idx="39">
                  <c:v>-0.223606797673958</c:v>
                </c:pt>
                <c:pt idx="40">
                  <c:v>-0.28746335800177197</c:v>
                </c:pt>
                <c:pt idx="41">
                  <c:v>-0.34258548966068297</c:v>
                </c:pt>
                <c:pt idx="42">
                  <c:v>-0.38729833457347501</c:v>
                </c:pt>
                <c:pt idx="43">
                  <c:v>-0.42024331557334199</c:v>
                </c:pt>
                <c:pt idx="44">
                  <c:v>-0.440419416083627</c:v>
                </c:pt>
                <c:pt idx="45">
                  <c:v>-0.44721359549995798</c:v>
                </c:pt>
                <c:pt idx="46">
                  <c:v>-0.44041941611880298</c:v>
                </c:pt>
                <c:pt idx="47">
                  <c:v>-0.42024331564262601</c:v>
                </c:pt>
                <c:pt idx="48">
                  <c:v>-0.38729833467476099</c:v>
                </c:pt>
                <c:pt idx="49">
                  <c:v>-0.34258548979089398</c:v>
                </c:pt>
                <c:pt idx="50">
                  <c:v>-0.28746335815695101</c:v>
                </c:pt>
                <c:pt idx="51">
                  <c:v>-0.223606797849391</c:v>
                </c:pt>
                <c:pt idx="52">
                  <c:v>-0.15295605814006699</c:v>
                </c:pt>
                <c:pt idx="53">
                  <c:v>-7.7657826003923694E-2</c:v>
                </c:pt>
                <c:pt idx="54">
                  <c:v>0</c:v>
                </c:pt>
                <c:pt idx="55">
                  <c:v>-7.7657825764529703E-2</c:v>
                </c:pt>
                <c:pt idx="56">
                  <c:v>-0.15295605791163999</c:v>
                </c:pt>
                <c:pt idx="57">
                  <c:v>-0.22360679763887101</c:v>
                </c:pt>
                <c:pt idx="58">
                  <c:v>-0.28746335797073602</c:v>
                </c:pt>
                <c:pt idx="59">
                  <c:v>-0.34258548963464103</c:v>
                </c:pt>
                <c:pt idx="60">
                  <c:v>-0.38729833455321799</c:v>
                </c:pt>
                <c:pt idx="61">
                  <c:v>-0.42024331555948602</c:v>
                </c:pt>
                <c:pt idx="62">
                  <c:v>-0.44041941607659102</c:v>
                </c:pt>
                <c:pt idx="63">
                  <c:v>-0.44721359549995798</c:v>
                </c:pt>
                <c:pt idx="64">
                  <c:v>-0.44041941612583801</c:v>
                </c:pt>
                <c:pt idx="65">
                  <c:v>-0.42024331565648299</c:v>
                </c:pt>
                <c:pt idx="66">
                  <c:v>-0.38729833469501801</c:v>
                </c:pt>
                <c:pt idx="67">
                  <c:v>-0.34258548981693598</c:v>
                </c:pt>
                <c:pt idx="68">
                  <c:v>-0.28746335818798802</c:v>
                </c:pt>
                <c:pt idx="69">
                  <c:v>-0.22360679788447799</c:v>
                </c:pt>
                <c:pt idx="70">
                  <c:v>-0.15295605817813801</c:v>
                </c:pt>
                <c:pt idx="71">
                  <c:v>-7.7657826043822306E-2</c:v>
                </c:pt>
                <c:pt idx="72">
                  <c:v>0</c:v>
                </c:pt>
                <c:pt idx="74">
                  <c:v>0</c:v>
                </c:pt>
                <c:pt idx="75">
                  <c:v>0.122787803965468</c:v>
                </c:pt>
                <c:pt idx="76">
                  <c:v>0.24184476264128699</c:v>
                </c:pt>
                <c:pt idx="77">
                  <c:v>0.35355339058402802</c:v>
                </c:pt>
                <c:pt idx="78">
                  <c:v>0.45451947766113898</c:v>
                </c:pt>
                <c:pt idx="79">
                  <c:v>0.54167522040826399</c:v>
                </c:pt>
                <c:pt idx="80">
                  <c:v>0.61237243568511801</c:v>
                </c:pt>
                <c:pt idx="81">
                  <c:v>0.66446302438015403</c:v>
                </c:pt>
                <c:pt idx="82">
                  <c:v>0.69636424031507504</c:v>
                </c:pt>
                <c:pt idx="83">
                  <c:v>0.70710678118654802</c:v>
                </c:pt>
                <c:pt idx="84">
                  <c:v>0.69636424032619904</c:v>
                </c:pt>
                <c:pt idx="85">
                  <c:v>0.66446302440206395</c:v>
                </c:pt>
                <c:pt idx="86">
                  <c:v>0.61237243571714794</c:v>
                </c:pt>
                <c:pt idx="87">
                  <c:v>0.54167522044944005</c:v>
                </c:pt>
                <c:pt idx="88">
                  <c:v>0.45451947771021101</c:v>
                </c:pt>
                <c:pt idx="89">
                  <c:v>0.35355339063950397</c:v>
                </c:pt>
                <c:pt idx="90">
                  <c:v>0.241844762701483</c:v>
                </c:pt>
                <c:pt idx="91">
                  <c:v>0.12278780402855401</c:v>
                </c:pt>
                <c:pt idx="92">
                  <c:v>0</c:v>
                </c:pt>
                <c:pt idx="93">
                  <c:v>0.122787803902382</c:v>
                </c:pt>
                <c:pt idx="94">
                  <c:v>0.241844762581091</c:v>
                </c:pt>
                <c:pt idx="95">
                  <c:v>0.353553390528551</c:v>
                </c:pt>
                <c:pt idx="96">
                  <c:v>0.45451947761206701</c:v>
                </c:pt>
                <c:pt idx="97">
                  <c:v>0.54167522036708704</c:v>
                </c:pt>
                <c:pt idx="98">
                  <c:v>0.61237243565308797</c:v>
                </c:pt>
                <c:pt idx="99">
                  <c:v>0.664463024358245</c:v>
                </c:pt>
                <c:pt idx="100">
                  <c:v>0.69636424030395105</c:v>
                </c:pt>
                <c:pt idx="101">
                  <c:v>0.70710678118654802</c:v>
                </c:pt>
                <c:pt idx="102">
                  <c:v>0.69636424033732203</c:v>
                </c:pt>
                <c:pt idx="103">
                  <c:v>0.66446302442397298</c:v>
                </c:pt>
                <c:pt idx="104">
                  <c:v>0.61237243574917699</c:v>
                </c:pt>
                <c:pt idx="105">
                  <c:v>0.541675220490617</c:v>
                </c:pt>
                <c:pt idx="106">
                  <c:v>0.45451947775928297</c:v>
                </c:pt>
                <c:pt idx="107">
                  <c:v>0.35355339069498098</c:v>
                </c:pt>
                <c:pt idx="108">
                  <c:v>0.24184476276167899</c:v>
                </c:pt>
                <c:pt idx="109">
                  <c:v>0.122787804091639</c:v>
                </c:pt>
                <c:pt idx="110">
                  <c:v>0</c:v>
                </c:pt>
                <c:pt idx="111">
                  <c:v>-0.12278780383929599</c:v>
                </c:pt>
                <c:pt idx="112">
                  <c:v>-0.24184476252089501</c:v>
                </c:pt>
                <c:pt idx="113">
                  <c:v>-0.35355339047307399</c:v>
                </c:pt>
                <c:pt idx="114">
                  <c:v>-0.45451947756299499</c:v>
                </c:pt>
                <c:pt idx="115">
                  <c:v>-0.54167522032591098</c:v>
                </c:pt>
                <c:pt idx="116">
                  <c:v>-0.61237243562105903</c:v>
                </c:pt>
                <c:pt idx="117">
                  <c:v>-0.66446302433633497</c:v>
                </c:pt>
                <c:pt idx="118">
                  <c:v>-0.69636424029282795</c:v>
                </c:pt>
                <c:pt idx="119">
                  <c:v>-0.70710678118654802</c:v>
                </c:pt>
                <c:pt idx="120">
                  <c:v>-0.69636424034844602</c:v>
                </c:pt>
                <c:pt idx="121">
                  <c:v>-0.66446302444588301</c:v>
                </c:pt>
                <c:pt idx="122">
                  <c:v>-0.61237243578120704</c:v>
                </c:pt>
                <c:pt idx="123">
                  <c:v>-0.54167522053179296</c:v>
                </c:pt>
                <c:pt idx="124">
                  <c:v>-0.454519477808355</c:v>
                </c:pt>
                <c:pt idx="125">
                  <c:v>-0.353553390750458</c:v>
                </c:pt>
                <c:pt idx="126">
                  <c:v>-0.241844762821874</c:v>
                </c:pt>
                <c:pt idx="127">
                  <c:v>-0.122787804154726</c:v>
                </c:pt>
                <c:pt idx="128">
                  <c:v>0</c:v>
                </c:pt>
                <c:pt idx="129">
                  <c:v>-0.122787803776211</c:v>
                </c:pt>
                <c:pt idx="130">
                  <c:v>-0.2418447624607</c:v>
                </c:pt>
                <c:pt idx="131">
                  <c:v>-0.35355339041759698</c:v>
                </c:pt>
                <c:pt idx="132">
                  <c:v>-0.45451947751392202</c:v>
                </c:pt>
                <c:pt idx="133">
                  <c:v>-0.54167522028473503</c:v>
                </c:pt>
                <c:pt idx="134">
                  <c:v>-0.61237243558902998</c:v>
                </c:pt>
                <c:pt idx="135">
                  <c:v>-0.66446302431442605</c:v>
                </c:pt>
                <c:pt idx="136">
                  <c:v>-0.69636424028170396</c:v>
                </c:pt>
                <c:pt idx="137">
                  <c:v>-0.70710678118654802</c:v>
                </c:pt>
                <c:pt idx="138">
                  <c:v>-0.69636424035957001</c:v>
                </c:pt>
                <c:pt idx="139">
                  <c:v>-0.66446302446779204</c:v>
                </c:pt>
                <c:pt idx="140">
                  <c:v>-0.61237243581323597</c:v>
                </c:pt>
                <c:pt idx="141">
                  <c:v>-0.54167522057297002</c:v>
                </c:pt>
                <c:pt idx="142">
                  <c:v>-0.45451947785742702</c:v>
                </c:pt>
                <c:pt idx="143">
                  <c:v>-0.35355339080593501</c:v>
                </c:pt>
                <c:pt idx="144">
                  <c:v>-0.24184476288206999</c:v>
                </c:pt>
                <c:pt idx="145">
                  <c:v>-0.12278780421781101</c:v>
                </c:pt>
                <c:pt idx="146">
                  <c:v>0</c:v>
                </c:pt>
                <c:pt idx="148" formatCode="0.00E+00">
                  <c:v>1.05367121277235E-8</c:v>
                </c:pt>
                <c:pt idx="149">
                  <c:v>0.17364817766197399</c:v>
                </c:pt>
                <c:pt idx="150">
                  <c:v>0.34202014331621</c:v>
                </c:pt>
                <c:pt idx="151">
                  <c:v>0.49999999998692402</c:v>
                </c:pt>
                <c:pt idx="152">
                  <c:v>0.64278760967111703</c:v>
                </c:pt>
                <c:pt idx="153">
                  <c:v>0.76604444310280195</c:v>
                </c:pt>
                <c:pt idx="154">
                  <c:v>0.86602540376934001</c:v>
                </c:pt>
                <c:pt idx="155">
                  <c:v>0.93969262077385896</c:v>
                </c:pt>
                <c:pt idx="156">
                  <c:v>0.98480775300521595</c:v>
                </c:pt>
                <c:pt idx="157">
                  <c:v>1</c:v>
                </c:pt>
                <c:pt idx="158">
                  <c:v>0.98480775302094803</c:v>
                </c:pt>
                <c:pt idx="159">
                  <c:v>0.93969262080484295</c:v>
                </c:pt>
                <c:pt idx="160">
                  <c:v>0.866025403814636</c:v>
                </c:pt>
                <c:pt idx="161">
                  <c:v>0.76604444316103504</c:v>
                </c:pt>
                <c:pt idx="162">
                  <c:v>0.64278760974051596</c:v>
                </c:pt>
                <c:pt idx="163">
                  <c:v>0.50000000006538003</c:v>
                </c:pt>
                <c:pt idx="164">
                  <c:v>0.34202014340134002</c:v>
                </c:pt>
                <c:pt idx="165">
                  <c:v>0.17364817775119001</c:v>
                </c:pt>
                <c:pt idx="166" formatCode="0.00E+00">
                  <c:v>1.05367121277235E-8</c:v>
                </c:pt>
                <c:pt idx="167">
                  <c:v>0.173648177572757</c:v>
                </c:pt>
                <c:pt idx="168">
                  <c:v>0.34202014323107999</c:v>
                </c:pt>
                <c:pt idx="169">
                  <c:v>0.499999999908468</c:v>
                </c:pt>
                <c:pt idx="170">
                  <c:v>0.64278760960171899</c:v>
                </c:pt>
                <c:pt idx="171">
                  <c:v>0.76604444304456998</c:v>
                </c:pt>
                <c:pt idx="172">
                  <c:v>0.86602540372404302</c:v>
                </c:pt>
                <c:pt idx="173">
                  <c:v>0.93969262074287396</c:v>
                </c:pt>
                <c:pt idx="174">
                  <c:v>0.98480775298948497</c:v>
                </c:pt>
                <c:pt idx="175">
                  <c:v>1</c:v>
                </c:pt>
                <c:pt idx="176">
                  <c:v>0.984807753036679</c:v>
                </c:pt>
                <c:pt idx="177">
                  <c:v>0.93969262083582805</c:v>
                </c:pt>
                <c:pt idx="178">
                  <c:v>0.86602540385993299</c:v>
                </c:pt>
                <c:pt idx="179">
                  <c:v>0.76604444321926701</c:v>
                </c:pt>
                <c:pt idx="180">
                  <c:v>0.64278760980991401</c:v>
                </c:pt>
                <c:pt idx="181">
                  <c:v>0.50000000014383605</c:v>
                </c:pt>
                <c:pt idx="182">
                  <c:v>0.34202014348646897</c:v>
                </c:pt>
                <c:pt idx="183">
                  <c:v>0.17364817784040801</c:v>
                </c:pt>
                <c:pt idx="184" formatCode="0.00E+00">
                  <c:v>-1.05367121277235E-8</c:v>
                </c:pt>
                <c:pt idx="185">
                  <c:v>-0.173648177483541</c:v>
                </c:pt>
                <c:pt idx="186">
                  <c:v>-0.34202014314595103</c:v>
                </c:pt>
                <c:pt idx="187">
                  <c:v>-0.49999999983001198</c:v>
                </c:pt>
                <c:pt idx="188">
                  <c:v>-0.64278760953232095</c:v>
                </c:pt>
                <c:pt idx="189">
                  <c:v>-0.766044442986338</c:v>
                </c:pt>
                <c:pt idx="190">
                  <c:v>-0.86602540367874603</c:v>
                </c:pt>
                <c:pt idx="191">
                  <c:v>-0.93969262071188897</c:v>
                </c:pt>
                <c:pt idx="192">
                  <c:v>-0.984807752973754</c:v>
                </c:pt>
                <c:pt idx="193">
                  <c:v>-1</c:v>
                </c:pt>
                <c:pt idx="194">
                  <c:v>-0.98480775305241097</c:v>
                </c:pt>
                <c:pt idx="195">
                  <c:v>-0.93969262086681304</c:v>
                </c:pt>
                <c:pt idx="196">
                  <c:v>-0.86602540390522997</c:v>
                </c:pt>
                <c:pt idx="197">
                  <c:v>-0.76604444327749899</c:v>
                </c:pt>
                <c:pt idx="198">
                  <c:v>-0.64278760987931205</c:v>
                </c:pt>
                <c:pt idx="199">
                  <c:v>-0.50000000022229296</c:v>
                </c:pt>
                <c:pt idx="200">
                  <c:v>-0.34202014357159899</c:v>
                </c:pt>
                <c:pt idx="201">
                  <c:v>-0.173648177929625</c:v>
                </c:pt>
                <c:pt idx="202" formatCode="0.00E+00">
                  <c:v>-1.05367121277235E-8</c:v>
                </c:pt>
                <c:pt idx="203">
                  <c:v>-0.17364817739432301</c:v>
                </c:pt>
                <c:pt idx="204">
                  <c:v>-0.34202014306082101</c:v>
                </c:pt>
                <c:pt idx="205">
                  <c:v>-0.49999999975155601</c:v>
                </c:pt>
                <c:pt idx="206">
                  <c:v>-0.64278760946292202</c:v>
                </c:pt>
                <c:pt idx="207">
                  <c:v>-0.76604444292810603</c:v>
                </c:pt>
                <c:pt idx="208">
                  <c:v>-0.86602540363345004</c:v>
                </c:pt>
                <c:pt idx="209">
                  <c:v>-0.93969262068090498</c:v>
                </c:pt>
                <c:pt idx="210">
                  <c:v>-0.98480775295802203</c:v>
                </c:pt>
                <c:pt idx="211">
                  <c:v>-1</c:v>
                </c:pt>
                <c:pt idx="212">
                  <c:v>-0.98480775306814206</c:v>
                </c:pt>
                <c:pt idx="213">
                  <c:v>-0.93969262089779704</c:v>
                </c:pt>
                <c:pt idx="214">
                  <c:v>-0.86602540395052596</c:v>
                </c:pt>
                <c:pt idx="215">
                  <c:v>-0.76604444333573196</c:v>
                </c:pt>
                <c:pt idx="216">
                  <c:v>-0.64278760994871198</c:v>
                </c:pt>
                <c:pt idx="217">
                  <c:v>-0.50000000030074798</c:v>
                </c:pt>
                <c:pt idx="218">
                  <c:v>-0.342020143656729</c:v>
                </c:pt>
                <c:pt idx="219">
                  <c:v>-0.173648178018841</c:v>
                </c:pt>
                <c:pt idx="220" formatCode="0.00E+00">
                  <c:v>-1.05367121277235E-8</c:v>
                </c:pt>
                <c:pt idx="222" formatCode="0.00E+00">
                  <c:v>2.1073424255447001E-8</c:v>
                </c:pt>
                <c:pt idx="223">
                  <c:v>0.21267471501799801</c:v>
                </c:pt>
                <c:pt idx="224">
                  <c:v>0.41888741643914501</c:v>
                </c:pt>
                <c:pt idx="225">
                  <c:v>0.61237243567977995</c:v>
                </c:pt>
                <c:pt idx="226">
                  <c:v>0.78725082833876003</c:v>
                </c:pt>
                <c:pt idx="227">
                  <c:v>0.93820900294818299</c:v>
                </c:pt>
                <c:pt idx="228">
                  <c:v>1.06066017176133</c:v>
                </c:pt>
                <c:pt idx="229">
                  <c:v>1.1508837179773099</c:v>
                </c:pt>
                <c:pt idx="230">
                  <c:v>1.2061382447998099</c:v>
                </c:pt>
                <c:pt idx="231">
                  <c:v>1.2247448713915901</c:v>
                </c:pt>
                <c:pt idx="232">
                  <c:v>1.2061382448190801</c:v>
                </c:pt>
                <c:pt idx="233">
                  <c:v>1.15088371801525</c:v>
                </c:pt>
                <c:pt idx="234">
                  <c:v>1.06066017181681</c:v>
                </c:pt>
                <c:pt idx="235">
                  <c:v>0.93820900301950305</c:v>
                </c:pt>
                <c:pt idx="236">
                  <c:v>0.78725082842375504</c:v>
                </c:pt>
                <c:pt idx="237">
                  <c:v>0.61237243577586797</c:v>
                </c:pt>
                <c:pt idx="238">
                  <c:v>0.418887416543407</c:v>
                </c:pt>
                <c:pt idx="239">
                  <c:v>0.21267471512726699</c:v>
                </c:pt>
                <c:pt idx="240" formatCode="0.00E+00">
                  <c:v>2.1073424255447001E-8</c:v>
                </c:pt>
                <c:pt idx="241">
                  <c:v>0.21267471490872999</c:v>
                </c:pt>
                <c:pt idx="242">
                  <c:v>0.41888741633488302</c:v>
                </c:pt>
                <c:pt idx="243">
                  <c:v>0.61237243558369103</c:v>
                </c:pt>
                <c:pt idx="244">
                  <c:v>0.78725082825376502</c:v>
                </c:pt>
                <c:pt idx="245">
                  <c:v>0.93820900287686304</c:v>
                </c:pt>
                <c:pt idx="246">
                  <c:v>1.0606601717058499</c:v>
                </c:pt>
                <c:pt idx="247">
                  <c:v>1.1508837179393601</c:v>
                </c:pt>
                <c:pt idx="248">
                  <c:v>1.20613824478055</c:v>
                </c:pt>
                <c:pt idx="249">
                  <c:v>1.2247448713915901</c:v>
                </c:pt>
                <c:pt idx="250">
                  <c:v>1.20613824483835</c:v>
                </c:pt>
                <c:pt idx="251">
                  <c:v>1.1508837180531999</c:v>
                </c:pt>
                <c:pt idx="252">
                  <c:v>1.0606601718722799</c:v>
                </c:pt>
                <c:pt idx="253">
                  <c:v>0.938209003090823</c:v>
                </c:pt>
                <c:pt idx="254">
                  <c:v>0.78725082850875105</c:v>
                </c:pt>
                <c:pt idx="255">
                  <c:v>0.612372435871957</c:v>
                </c:pt>
                <c:pt idx="256">
                  <c:v>0.41888741664766899</c:v>
                </c:pt>
                <c:pt idx="257">
                  <c:v>0.212674715236533</c:v>
                </c:pt>
                <c:pt idx="258" formatCode="0.00E+00">
                  <c:v>-2.1073424255447001E-8</c:v>
                </c:pt>
                <c:pt idx="259">
                  <c:v>-0.21267471479946301</c:v>
                </c:pt>
                <c:pt idx="260">
                  <c:v>-0.41888741623062098</c:v>
                </c:pt>
                <c:pt idx="261">
                  <c:v>-0.61237243548760201</c:v>
                </c:pt>
                <c:pt idx="262">
                  <c:v>-0.78725082816876901</c:v>
                </c:pt>
                <c:pt idx="263">
                  <c:v>-0.93820900280554398</c:v>
                </c:pt>
                <c:pt idx="264">
                  <c:v>-1.0606601716503801</c:v>
                </c:pt>
                <c:pt idx="265">
                  <c:v>-1.15088371790141</c:v>
                </c:pt>
                <c:pt idx="266">
                  <c:v>-1.2061382447612801</c:v>
                </c:pt>
                <c:pt idx="267">
                  <c:v>-1.2247448713915901</c:v>
                </c:pt>
                <c:pt idx="268">
                  <c:v>-1.2061382448576099</c:v>
                </c:pt>
                <c:pt idx="269">
                  <c:v>-1.15088371809115</c:v>
                </c:pt>
                <c:pt idx="270">
                  <c:v>-1.06066017192776</c:v>
                </c:pt>
                <c:pt idx="271">
                  <c:v>-0.93820900316214195</c:v>
                </c:pt>
                <c:pt idx="272">
                  <c:v>-0.78725082859374496</c:v>
                </c:pt>
                <c:pt idx="273">
                  <c:v>-0.61237243596804602</c:v>
                </c:pt>
                <c:pt idx="274">
                  <c:v>-0.41888741675193097</c:v>
                </c:pt>
                <c:pt idx="275">
                  <c:v>-0.21267471534580301</c:v>
                </c:pt>
                <c:pt idx="276" formatCode="0.00E+00">
                  <c:v>-2.1073424255447001E-8</c:v>
                </c:pt>
                <c:pt idx="277">
                  <c:v>-0.212674714690195</c:v>
                </c:pt>
                <c:pt idx="278">
                  <c:v>-0.41888741612635899</c:v>
                </c:pt>
                <c:pt idx="279">
                  <c:v>-0.61237243539151398</c:v>
                </c:pt>
                <c:pt idx="280">
                  <c:v>-0.787250828083773</c:v>
                </c:pt>
                <c:pt idx="281">
                  <c:v>-0.93820900273422503</c:v>
                </c:pt>
                <c:pt idx="282">
                  <c:v>-1.0606601715949</c:v>
                </c:pt>
                <c:pt idx="283">
                  <c:v>-1.1508837178634601</c:v>
                </c:pt>
                <c:pt idx="284">
                  <c:v>-1.2061382447420099</c:v>
                </c:pt>
                <c:pt idx="285">
                  <c:v>-1.2247448713915901</c:v>
                </c:pt>
                <c:pt idx="286">
                  <c:v>-1.20613824487688</c:v>
                </c:pt>
                <c:pt idx="287">
                  <c:v>-1.1508837181291001</c:v>
                </c:pt>
                <c:pt idx="288">
                  <c:v>-1.06066017198324</c:v>
                </c:pt>
                <c:pt idx="289">
                  <c:v>-0.93820900323346201</c:v>
                </c:pt>
                <c:pt idx="290">
                  <c:v>-0.78725082867874197</c:v>
                </c:pt>
                <c:pt idx="291">
                  <c:v>-0.61237243606413405</c:v>
                </c:pt>
                <c:pt idx="292">
                  <c:v>-0.41888741685619302</c:v>
                </c:pt>
                <c:pt idx="293">
                  <c:v>-0.21267471545507</c:v>
                </c:pt>
                <c:pt idx="294" formatCode="0.00E+00">
                  <c:v>-2.1073424255447001E-8</c:v>
                </c:pt>
                <c:pt idx="296">
                  <c:v>0</c:v>
                </c:pt>
                <c:pt idx="297">
                  <c:v>0.245575607930937</c:v>
                </c:pt>
                <c:pt idx="298">
                  <c:v>0.48368952528257397</c:v>
                </c:pt>
                <c:pt idx="299">
                  <c:v>0.70710678116805503</c:v>
                </c:pt>
                <c:pt idx="300">
                  <c:v>0.90903895532227796</c:v>
                </c:pt>
                <c:pt idx="301">
                  <c:v>1.08335044081653</c:v>
                </c:pt>
                <c:pt idx="302">
                  <c:v>1.22474487137024</c:v>
                </c:pt>
                <c:pt idx="303">
                  <c:v>1.3289260487603101</c:v>
                </c:pt>
                <c:pt idx="304">
                  <c:v>1.3927284806301501</c:v>
                </c:pt>
                <c:pt idx="305">
                  <c:v>1.4142135623731</c:v>
                </c:pt>
                <c:pt idx="306">
                  <c:v>1.3927284806524001</c:v>
                </c:pt>
                <c:pt idx="307">
                  <c:v>1.3289260488041299</c:v>
                </c:pt>
                <c:pt idx="308">
                  <c:v>1.2247448714343001</c:v>
                </c:pt>
                <c:pt idx="309">
                  <c:v>1.0833504408988801</c:v>
                </c:pt>
                <c:pt idx="310">
                  <c:v>0.90903895542042101</c:v>
                </c:pt>
                <c:pt idx="311">
                  <c:v>0.70710678127900894</c:v>
                </c:pt>
                <c:pt idx="312">
                  <c:v>0.483689525402965</c:v>
                </c:pt>
                <c:pt idx="313">
                  <c:v>0.24557560805710699</c:v>
                </c:pt>
                <c:pt idx="314">
                  <c:v>0</c:v>
                </c:pt>
                <c:pt idx="315">
                  <c:v>0.24557560780476301</c:v>
                </c:pt>
                <c:pt idx="316">
                  <c:v>0.483689525162182</c:v>
                </c:pt>
                <c:pt idx="317">
                  <c:v>0.70710678105710201</c:v>
                </c:pt>
                <c:pt idx="318">
                  <c:v>0.90903895522413403</c:v>
                </c:pt>
                <c:pt idx="319">
                  <c:v>1.0833504407341801</c:v>
                </c:pt>
                <c:pt idx="320">
                  <c:v>1.2247448713061799</c:v>
                </c:pt>
                <c:pt idx="321">
                  <c:v>1.32892604871649</c:v>
                </c:pt>
                <c:pt idx="322">
                  <c:v>1.3927284806079001</c:v>
                </c:pt>
                <c:pt idx="323">
                  <c:v>1.4142135623731</c:v>
                </c:pt>
                <c:pt idx="324">
                  <c:v>1.3927284806746401</c:v>
                </c:pt>
                <c:pt idx="325">
                  <c:v>1.32892604884795</c:v>
                </c:pt>
                <c:pt idx="326">
                  <c:v>1.22474487149835</c:v>
                </c:pt>
                <c:pt idx="327">
                  <c:v>1.08335044098123</c:v>
                </c:pt>
                <c:pt idx="328">
                  <c:v>0.90903895551856595</c:v>
                </c:pt>
                <c:pt idx="329">
                  <c:v>0.70710678138996197</c:v>
                </c:pt>
                <c:pt idx="330">
                  <c:v>0.48368952552335698</c:v>
                </c:pt>
                <c:pt idx="331">
                  <c:v>0.245575608183279</c:v>
                </c:pt>
                <c:pt idx="332">
                  <c:v>0</c:v>
                </c:pt>
                <c:pt idx="333">
                  <c:v>-0.24557560767859199</c:v>
                </c:pt>
                <c:pt idx="334">
                  <c:v>-0.48368952504179102</c:v>
                </c:pt>
                <c:pt idx="335">
                  <c:v>-0.70710678094614798</c:v>
                </c:pt>
                <c:pt idx="336">
                  <c:v>-0.90903895512598898</c:v>
                </c:pt>
                <c:pt idx="337">
                  <c:v>-1.08335044065182</c:v>
                </c:pt>
                <c:pt idx="338">
                  <c:v>-1.2247448712421201</c:v>
                </c:pt>
                <c:pt idx="339">
                  <c:v>-1.3289260486726699</c:v>
                </c:pt>
                <c:pt idx="340">
                  <c:v>-1.3927284805856599</c:v>
                </c:pt>
                <c:pt idx="341">
                  <c:v>-1.4142135623731</c:v>
                </c:pt>
                <c:pt idx="342">
                  <c:v>-1.39272848069689</c:v>
                </c:pt>
                <c:pt idx="343">
                  <c:v>-1.32892604889177</c:v>
                </c:pt>
                <c:pt idx="344">
                  <c:v>-1.2247448715624101</c:v>
                </c:pt>
                <c:pt idx="345">
                  <c:v>-1.0833504410635899</c:v>
                </c:pt>
                <c:pt idx="346">
                  <c:v>-0.909038955616709</c:v>
                </c:pt>
                <c:pt idx="347">
                  <c:v>-0.70710678150091699</c:v>
                </c:pt>
                <c:pt idx="348">
                  <c:v>-0.48368952564374901</c:v>
                </c:pt>
                <c:pt idx="349">
                  <c:v>-0.24557560830945199</c:v>
                </c:pt>
                <c:pt idx="350">
                  <c:v>0</c:v>
                </c:pt>
                <c:pt idx="351">
                  <c:v>-0.245575607552421</c:v>
                </c:pt>
                <c:pt idx="352">
                  <c:v>-0.48368952492139999</c:v>
                </c:pt>
                <c:pt idx="353">
                  <c:v>-0.70710678083519396</c:v>
                </c:pt>
                <c:pt idx="354">
                  <c:v>-0.90903895502784504</c:v>
                </c:pt>
                <c:pt idx="355">
                  <c:v>-1.0833504405694701</c:v>
                </c:pt>
                <c:pt idx="356">
                  <c:v>-1.22474487117806</c:v>
                </c:pt>
                <c:pt idx="357">
                  <c:v>-1.3289260486288501</c:v>
                </c:pt>
                <c:pt idx="358">
                  <c:v>-1.3927284805634099</c:v>
                </c:pt>
                <c:pt idx="359">
                  <c:v>-1.4142135623731</c:v>
                </c:pt>
                <c:pt idx="360">
                  <c:v>-1.39272848071914</c:v>
                </c:pt>
                <c:pt idx="361">
                  <c:v>-1.3289260489355801</c:v>
                </c:pt>
                <c:pt idx="362">
                  <c:v>-1.2247448716264699</c:v>
                </c:pt>
                <c:pt idx="363">
                  <c:v>-1.08335044114594</c:v>
                </c:pt>
                <c:pt idx="364">
                  <c:v>-0.90903895571485505</c:v>
                </c:pt>
                <c:pt idx="365">
                  <c:v>-0.70710678161187002</c:v>
                </c:pt>
                <c:pt idx="366">
                  <c:v>-0.48368952576413998</c:v>
                </c:pt>
                <c:pt idx="367">
                  <c:v>-0.24557560843562301</c:v>
                </c:pt>
                <c:pt idx="368">
                  <c:v>0</c:v>
                </c:pt>
                <c:pt idx="370">
                  <c:v>0</c:v>
                </c:pt>
                <c:pt idx="371">
                  <c:v>0.27456187647470498</c:v>
                </c:pt>
                <c:pt idx="372">
                  <c:v>0.54078132926821898</c:v>
                </c:pt>
                <c:pt idx="373">
                  <c:v>0.79056941502141997</c:v>
                </c:pt>
                <c:pt idx="374">
                  <c:v>1.016336449148</c:v>
                </c:pt>
                <c:pt idx="375">
                  <c:v>1.21122261456006</c:v>
                </c:pt>
                <c:pt idx="376">
                  <c:v>1.36930639373904</c:v>
                </c:pt>
                <c:pt idx="377">
                  <c:v>1.48578449104913</c:v>
                </c:pt>
                <c:pt idx="378">
                  <c:v>1.55711777844451</c:v>
                </c:pt>
                <c:pt idx="379">
                  <c:v>1.58113883008419</c:v>
                </c:pt>
                <c:pt idx="380">
                  <c:v>1.5571177784693799</c:v>
                </c:pt>
                <c:pt idx="381">
                  <c:v>1.4857844910981199</c:v>
                </c:pt>
                <c:pt idx="382">
                  <c:v>1.36930639381066</c:v>
                </c:pt>
                <c:pt idx="383">
                  <c:v>1.2112226146521301</c:v>
                </c:pt>
                <c:pt idx="384">
                  <c:v>1.01633644925773</c:v>
                </c:pt>
                <c:pt idx="385">
                  <c:v>0.79056941514546897</c:v>
                </c:pt>
                <c:pt idx="386">
                  <c:v>0.54078132940281998</c:v>
                </c:pt>
                <c:pt idx="387">
                  <c:v>0.27456187661576797</c:v>
                </c:pt>
                <c:pt idx="388">
                  <c:v>0</c:v>
                </c:pt>
                <c:pt idx="389">
                  <c:v>0.27456187633363999</c:v>
                </c:pt>
                <c:pt idx="390">
                  <c:v>0.54078132913361698</c:v>
                </c:pt>
                <c:pt idx="391">
                  <c:v>0.79056941489736898</c:v>
                </c:pt>
                <c:pt idx="392">
                  <c:v>1.01633644903827</c:v>
                </c:pt>
                <c:pt idx="393">
                  <c:v>1.2112226144679901</c:v>
                </c:pt>
                <c:pt idx="394">
                  <c:v>1.3693063936674199</c:v>
                </c:pt>
                <c:pt idx="395">
                  <c:v>1.4857844910001301</c:v>
                </c:pt>
                <c:pt idx="396">
                  <c:v>1.5571177784196299</c:v>
                </c:pt>
                <c:pt idx="397">
                  <c:v>1.58113883008419</c:v>
                </c:pt>
                <c:pt idx="398">
                  <c:v>1.55711777849425</c:v>
                </c:pt>
                <c:pt idx="399">
                  <c:v>1.4857844911471101</c:v>
                </c:pt>
                <c:pt idx="400">
                  <c:v>1.36930639388228</c:v>
                </c:pt>
                <c:pt idx="401">
                  <c:v>1.21122261474421</c:v>
                </c:pt>
                <c:pt idx="402">
                  <c:v>1.01633644936746</c:v>
                </c:pt>
                <c:pt idx="403">
                  <c:v>0.79056941526951896</c:v>
                </c:pt>
                <c:pt idx="404">
                  <c:v>0.54078132953742297</c:v>
                </c:pt>
                <c:pt idx="405">
                  <c:v>0.27456187675683302</c:v>
                </c:pt>
                <c:pt idx="406">
                  <c:v>0</c:v>
                </c:pt>
                <c:pt idx="407">
                  <c:v>-0.27456187619257499</c:v>
                </c:pt>
                <c:pt idx="408">
                  <c:v>-0.54078132899901499</c:v>
                </c:pt>
                <c:pt idx="409">
                  <c:v>-0.79056941477331999</c:v>
                </c:pt>
                <c:pt idx="410">
                  <c:v>-1.01633644892855</c:v>
                </c:pt>
                <c:pt idx="411">
                  <c:v>-1.2112226143759099</c:v>
                </c:pt>
                <c:pt idx="412">
                  <c:v>-1.3693063935958001</c:v>
                </c:pt>
                <c:pt idx="413">
                  <c:v>-1.48578449095114</c:v>
                </c:pt>
                <c:pt idx="414">
                  <c:v>-1.5571177783947601</c:v>
                </c:pt>
                <c:pt idx="415">
                  <c:v>-1.58113883008419</c:v>
                </c:pt>
                <c:pt idx="416">
                  <c:v>-1.5571177785191299</c:v>
                </c:pt>
                <c:pt idx="417">
                  <c:v>-1.4857844911961</c:v>
                </c:pt>
                <c:pt idx="418">
                  <c:v>-1.3693063939539001</c:v>
                </c:pt>
                <c:pt idx="419">
                  <c:v>-1.2112226148362799</c:v>
                </c:pt>
                <c:pt idx="420">
                  <c:v>-1.01633644947719</c:v>
                </c:pt>
                <c:pt idx="421">
                  <c:v>-0.79056941539356995</c:v>
                </c:pt>
                <c:pt idx="422">
                  <c:v>-0.54078132967202497</c:v>
                </c:pt>
                <c:pt idx="423">
                  <c:v>-0.27456187689789802</c:v>
                </c:pt>
                <c:pt idx="424">
                  <c:v>0</c:v>
                </c:pt>
                <c:pt idx="425">
                  <c:v>-0.274561876051512</c:v>
                </c:pt>
                <c:pt idx="426">
                  <c:v>-0.54078132886441399</c:v>
                </c:pt>
                <c:pt idx="427">
                  <c:v>-0.790569414649269</c:v>
                </c:pt>
                <c:pt idx="428">
                  <c:v>-1.01633644881882</c:v>
                </c:pt>
                <c:pt idx="429">
                  <c:v>-1.21122261428384</c:v>
                </c:pt>
                <c:pt idx="430">
                  <c:v>-1.36930639352418</c:v>
                </c:pt>
                <c:pt idx="431">
                  <c:v>-1.48578449090215</c:v>
                </c:pt>
                <c:pt idx="432">
                  <c:v>-1.55711777836989</c:v>
                </c:pt>
                <c:pt idx="433">
                  <c:v>-1.58113883008419</c:v>
                </c:pt>
                <c:pt idx="434">
                  <c:v>-1.557117778544</c:v>
                </c:pt>
                <c:pt idx="435">
                  <c:v>-1.4857844912450899</c:v>
                </c:pt>
                <c:pt idx="436">
                  <c:v>-1.3693063940255199</c:v>
                </c:pt>
                <c:pt idx="437">
                  <c:v>-1.21122261492835</c:v>
                </c:pt>
                <c:pt idx="438">
                  <c:v>-1.01633644958692</c:v>
                </c:pt>
                <c:pt idx="439">
                  <c:v>-0.79056941551761895</c:v>
                </c:pt>
                <c:pt idx="440">
                  <c:v>-0.54078132980662696</c:v>
                </c:pt>
                <c:pt idx="441">
                  <c:v>-0.27456187703896001</c:v>
                </c:pt>
                <c:pt idx="442">
                  <c:v>0</c:v>
                </c:pt>
                <c:pt idx="444">
                  <c:v>0</c:v>
                </c:pt>
                <c:pt idx="445">
                  <c:v>0.30076746635228602</c:v>
                </c:pt>
                <c:pt idx="446">
                  <c:v>0.59239626543566404</c:v>
                </c:pt>
                <c:pt idx="447">
                  <c:v>0.86602540376179005</c:v>
                </c:pt>
                <c:pt idx="448">
                  <c:v>1.1133407984261301</c:v>
                </c:pt>
                <c:pt idx="449">
                  <c:v>1.3268278963098601</c:v>
                </c:pt>
                <c:pt idx="450">
                  <c:v>1.49999999997385</c:v>
                </c:pt>
                <c:pt idx="451">
                  <c:v>1.6275953626778801</c:v>
                </c:pt>
                <c:pt idx="452">
                  <c:v>1.70573706389278</c:v>
                </c:pt>
                <c:pt idx="453">
                  <c:v>1.7320508075688801</c:v>
                </c:pt>
                <c:pt idx="454">
                  <c:v>1.70573706392002</c:v>
                </c:pt>
                <c:pt idx="455">
                  <c:v>1.62759536273154</c:v>
                </c:pt>
                <c:pt idx="456">
                  <c:v>1.5000000000522999</c:v>
                </c:pt>
                <c:pt idx="457">
                  <c:v>1.3268278964107201</c:v>
                </c:pt>
                <c:pt idx="458">
                  <c:v>1.1133407985463299</c:v>
                </c:pt>
                <c:pt idx="459">
                  <c:v>0.86602540389768001</c:v>
                </c:pt>
                <c:pt idx="460">
                  <c:v>0.59239626558311298</c:v>
                </c:pt>
                <c:pt idx="461">
                  <c:v>0.30076746650681302</c:v>
                </c:pt>
                <c:pt idx="462">
                  <c:v>0</c:v>
                </c:pt>
                <c:pt idx="463">
                  <c:v>0.30076746619775702</c:v>
                </c:pt>
                <c:pt idx="464">
                  <c:v>0.59239626528821498</c:v>
                </c:pt>
                <c:pt idx="465">
                  <c:v>0.86602540362589997</c:v>
                </c:pt>
                <c:pt idx="466">
                  <c:v>1.11334079830593</c:v>
                </c:pt>
                <c:pt idx="467">
                  <c:v>1.3268278962090001</c:v>
                </c:pt>
                <c:pt idx="468">
                  <c:v>1.4999999998953899</c:v>
                </c:pt>
                <c:pt idx="469">
                  <c:v>1.6275953626242099</c:v>
                </c:pt>
                <c:pt idx="470">
                  <c:v>1.70573706386553</c:v>
                </c:pt>
                <c:pt idx="471">
                  <c:v>1.7320508075688801</c:v>
                </c:pt>
                <c:pt idx="472">
                  <c:v>1.70573706394727</c:v>
                </c:pt>
                <c:pt idx="473">
                  <c:v>1.62759536278521</c:v>
                </c:pt>
                <c:pt idx="474">
                  <c:v>1.5000000001307601</c:v>
                </c:pt>
                <c:pt idx="475">
                  <c:v>1.3268278965115801</c:v>
                </c:pt>
                <c:pt idx="476">
                  <c:v>1.11334079866653</c:v>
                </c:pt>
                <c:pt idx="477">
                  <c:v>0.86602540403356998</c:v>
                </c:pt>
                <c:pt idx="478">
                  <c:v>0.59239626573056303</c:v>
                </c:pt>
                <c:pt idx="479">
                  <c:v>0.30076746666134202</c:v>
                </c:pt>
                <c:pt idx="480">
                  <c:v>0</c:v>
                </c:pt>
                <c:pt idx="481">
                  <c:v>-0.30076746604322901</c:v>
                </c:pt>
                <c:pt idx="482">
                  <c:v>-0.59239626514076704</c:v>
                </c:pt>
                <c:pt idx="483">
                  <c:v>-0.86602540349001</c:v>
                </c:pt>
                <c:pt idx="484">
                  <c:v>-1.11334079818572</c:v>
                </c:pt>
                <c:pt idx="485">
                  <c:v>-1.3268278961081399</c:v>
                </c:pt>
                <c:pt idx="486">
                  <c:v>-1.49999999981694</c:v>
                </c:pt>
                <c:pt idx="487">
                  <c:v>-1.6275953625705399</c:v>
                </c:pt>
                <c:pt idx="488">
                  <c:v>-1.7057370638382801</c:v>
                </c:pt>
                <c:pt idx="489">
                  <c:v>-1.7320508075688801</c:v>
                </c:pt>
                <c:pt idx="490">
                  <c:v>-1.70573706397452</c:v>
                </c:pt>
                <c:pt idx="491">
                  <c:v>-1.62759536283888</c:v>
                </c:pt>
                <c:pt idx="492">
                  <c:v>-1.50000000020922</c:v>
                </c:pt>
                <c:pt idx="493">
                  <c:v>-1.32682789661244</c:v>
                </c:pt>
                <c:pt idx="494">
                  <c:v>-1.1133407987867301</c:v>
                </c:pt>
                <c:pt idx="495">
                  <c:v>-0.86602540416946105</c:v>
                </c:pt>
                <c:pt idx="496">
                  <c:v>-0.59239626587801197</c:v>
                </c:pt>
                <c:pt idx="497">
                  <c:v>-0.30076746681587002</c:v>
                </c:pt>
                <c:pt idx="498">
                  <c:v>0</c:v>
                </c:pt>
                <c:pt idx="499">
                  <c:v>-0.30076746588870001</c:v>
                </c:pt>
                <c:pt idx="500">
                  <c:v>-0.59239626499331799</c:v>
                </c:pt>
                <c:pt idx="501">
                  <c:v>-0.86602540335412004</c:v>
                </c:pt>
                <c:pt idx="502">
                  <c:v>-1.1133407980655201</c:v>
                </c:pt>
                <c:pt idx="503">
                  <c:v>-1.3268278960072799</c:v>
                </c:pt>
                <c:pt idx="504">
                  <c:v>-1.4999999997384801</c:v>
                </c:pt>
                <c:pt idx="505">
                  <c:v>-1.62759536251688</c:v>
                </c:pt>
                <c:pt idx="506">
                  <c:v>-1.7057370638110301</c:v>
                </c:pt>
                <c:pt idx="507">
                  <c:v>-1.7320508075688801</c:v>
                </c:pt>
                <c:pt idx="508">
                  <c:v>-1.7057370640017699</c:v>
                </c:pt>
                <c:pt idx="509">
                  <c:v>-1.6275953628925499</c:v>
                </c:pt>
                <c:pt idx="510">
                  <c:v>-1.5000000002876701</c:v>
                </c:pt>
                <c:pt idx="511">
                  <c:v>-1.32682789671331</c:v>
                </c:pt>
                <c:pt idx="512">
                  <c:v>-1.1133407989069299</c:v>
                </c:pt>
                <c:pt idx="513">
                  <c:v>-0.86602540430535002</c:v>
                </c:pt>
                <c:pt idx="514">
                  <c:v>-0.59239626602546003</c:v>
                </c:pt>
                <c:pt idx="515">
                  <c:v>-0.30076746697039802</c:v>
                </c:pt>
                <c:pt idx="516">
                  <c:v>0</c:v>
                </c:pt>
                <c:pt idx="518">
                  <c:v>0</c:v>
                </c:pt>
                <c:pt idx="519">
                  <c:v>0.32486599332437899</c:v>
                </c:pt>
                <c:pt idx="520">
                  <c:v>0.63986109783228995</c:v>
                </c:pt>
                <c:pt idx="521">
                  <c:v>0.93541434666902201</c:v>
                </c:pt>
                <c:pt idx="522">
                  <c:v>1.20254550392635</c:v>
                </c:pt>
                <c:pt idx="523">
                  <c:v>1.43313792456637</c:v>
                </c:pt>
                <c:pt idx="524">
                  <c:v>1.6201851745737199</c:v>
                </c:pt>
                <c:pt idx="525">
                  <c:v>1.75800391790774</c:v>
                </c:pt>
                <c:pt idx="526">
                  <c:v>1.8424066017921099</c:v>
                </c:pt>
                <c:pt idx="527">
                  <c:v>1.87082869338697</c:v>
                </c:pt>
                <c:pt idx="528">
                  <c:v>1.8424066018215399</c:v>
                </c:pt>
                <c:pt idx="529">
                  <c:v>1.7580039179657001</c:v>
                </c:pt>
                <c:pt idx="530">
                  <c:v>1.6201851746584599</c:v>
                </c:pt>
                <c:pt idx="531">
                  <c:v>1.43313792467531</c:v>
                </c:pt>
                <c:pt idx="532">
                  <c:v>1.2025455040561801</c:v>
                </c:pt>
                <c:pt idx="533">
                  <c:v>0.93541434681580005</c:v>
                </c:pt>
                <c:pt idx="534">
                  <c:v>0.639861097991552</c:v>
                </c:pt>
                <c:pt idx="535">
                  <c:v>0.32486599349128897</c:v>
                </c:pt>
                <c:pt idx="536">
                  <c:v>0</c:v>
                </c:pt>
                <c:pt idx="537">
                  <c:v>0.324865993157469</c:v>
                </c:pt>
                <c:pt idx="538">
                  <c:v>0.63986109767302601</c:v>
                </c:pt>
                <c:pt idx="539">
                  <c:v>0.93541434652224398</c:v>
                </c:pt>
                <c:pt idx="540">
                  <c:v>1.20254550379652</c:v>
                </c:pt>
                <c:pt idx="541">
                  <c:v>1.4331379244574201</c:v>
                </c:pt>
                <c:pt idx="542">
                  <c:v>1.6201851744889799</c:v>
                </c:pt>
                <c:pt idx="543">
                  <c:v>1.7580039178497699</c:v>
                </c:pt>
                <c:pt idx="544">
                  <c:v>1.8424066017626799</c:v>
                </c:pt>
                <c:pt idx="545">
                  <c:v>1.87082869338697</c:v>
                </c:pt>
                <c:pt idx="546">
                  <c:v>1.8424066018509699</c:v>
                </c:pt>
                <c:pt idx="547">
                  <c:v>1.75800391802367</c:v>
                </c:pt>
                <c:pt idx="548">
                  <c:v>1.6201851747431999</c:v>
                </c:pt>
                <c:pt idx="549">
                  <c:v>1.43313792478425</c:v>
                </c:pt>
                <c:pt idx="550">
                  <c:v>1.20254550418602</c:v>
                </c:pt>
                <c:pt idx="551">
                  <c:v>0.93541434696257697</c:v>
                </c:pt>
                <c:pt idx="552">
                  <c:v>0.63986109815081604</c:v>
                </c:pt>
                <c:pt idx="553">
                  <c:v>0.32486599365819802</c:v>
                </c:pt>
                <c:pt idx="554">
                  <c:v>0</c:v>
                </c:pt>
                <c:pt idx="555">
                  <c:v>-0.32486599299056002</c:v>
                </c:pt>
                <c:pt idx="556">
                  <c:v>-0.63986109751376397</c:v>
                </c:pt>
                <c:pt idx="557">
                  <c:v>-0.93541434637546605</c:v>
                </c:pt>
                <c:pt idx="558">
                  <c:v>-1.2025455036666901</c:v>
                </c:pt>
                <c:pt idx="559">
                  <c:v>-1.4331379243484801</c:v>
                </c:pt>
                <c:pt idx="560">
                  <c:v>-1.6201851744042299</c:v>
                </c:pt>
                <c:pt idx="561">
                  <c:v>-1.7580039177918001</c:v>
                </c:pt>
                <c:pt idx="562">
                  <c:v>-1.8424066017332501</c:v>
                </c:pt>
                <c:pt idx="563">
                  <c:v>-1.87082869338697</c:v>
                </c:pt>
                <c:pt idx="564">
                  <c:v>-1.8424066018804</c:v>
                </c:pt>
                <c:pt idx="565">
                  <c:v>-1.75800391808164</c:v>
                </c:pt>
                <c:pt idx="566">
                  <c:v>-1.6201851748279399</c:v>
                </c:pt>
                <c:pt idx="567">
                  <c:v>-1.4331379248931899</c:v>
                </c:pt>
                <c:pt idx="568">
                  <c:v>-1.2025455043158499</c:v>
                </c:pt>
                <c:pt idx="569">
                  <c:v>-0.935414347109357</c:v>
                </c:pt>
                <c:pt idx="570">
                  <c:v>-0.63986109831007898</c:v>
                </c:pt>
                <c:pt idx="571">
                  <c:v>-0.324865993825108</c:v>
                </c:pt>
                <c:pt idx="572">
                  <c:v>0</c:v>
                </c:pt>
                <c:pt idx="573">
                  <c:v>-0.32486599282364997</c:v>
                </c:pt>
                <c:pt idx="574">
                  <c:v>-0.63986109735450103</c:v>
                </c:pt>
                <c:pt idx="575">
                  <c:v>-0.93541434622868802</c:v>
                </c:pt>
                <c:pt idx="576">
                  <c:v>-1.20254550353685</c:v>
                </c:pt>
                <c:pt idx="577">
                  <c:v>-1.4331379242395399</c:v>
                </c:pt>
                <c:pt idx="578">
                  <c:v>-1.6201851743194899</c:v>
                </c:pt>
                <c:pt idx="579">
                  <c:v>-1.75800391773384</c:v>
                </c:pt>
                <c:pt idx="580">
                  <c:v>-1.8424066017038201</c:v>
                </c:pt>
                <c:pt idx="581">
                  <c:v>-1.87082869338697</c:v>
                </c:pt>
                <c:pt idx="582">
                  <c:v>-1.84240660190983</c:v>
                </c:pt>
                <c:pt idx="583">
                  <c:v>-1.7580039181396001</c:v>
                </c:pt>
                <c:pt idx="584">
                  <c:v>-1.6201851749126901</c:v>
                </c:pt>
                <c:pt idx="585">
                  <c:v>-1.4331379250021401</c:v>
                </c:pt>
                <c:pt idx="586">
                  <c:v>-1.2025455044456801</c:v>
                </c:pt>
                <c:pt idx="587">
                  <c:v>-0.93541434725613404</c:v>
                </c:pt>
                <c:pt idx="588">
                  <c:v>-0.63986109846934203</c:v>
                </c:pt>
                <c:pt idx="589">
                  <c:v>-0.32486599399201599</c:v>
                </c:pt>
                <c:pt idx="590">
                  <c:v>0</c:v>
                </c:pt>
                <c:pt idx="592" formatCode="0.00E+00">
                  <c:v>2.1073424255447001E-8</c:v>
                </c:pt>
                <c:pt idx="593">
                  <c:v>0.34729635532394898</c:v>
                </c:pt>
                <c:pt idx="594">
                  <c:v>0.68404028663242</c:v>
                </c:pt>
                <c:pt idx="595">
                  <c:v>0.99999999997384803</c:v>
                </c:pt>
                <c:pt idx="596">
                  <c:v>1.2855752193422401</c:v>
                </c:pt>
                <c:pt idx="597">
                  <c:v>1.5320888862055999</c:v>
                </c:pt>
                <c:pt idx="598">
                  <c:v>1.73205080753868</c:v>
                </c:pt>
                <c:pt idx="599">
                  <c:v>1.8793852415477199</c:v>
                </c:pt>
                <c:pt idx="600">
                  <c:v>1.9696155060104299</c:v>
                </c:pt>
                <c:pt idx="601">
                  <c:v>2</c:v>
                </c:pt>
                <c:pt idx="602">
                  <c:v>1.9696155060419001</c:v>
                </c:pt>
                <c:pt idx="603">
                  <c:v>1.8793852416096899</c:v>
                </c:pt>
                <c:pt idx="604">
                  <c:v>1.73205080762927</c:v>
                </c:pt>
                <c:pt idx="605">
                  <c:v>1.5320888863220701</c:v>
                </c:pt>
                <c:pt idx="606">
                  <c:v>1.2855752194810299</c:v>
                </c:pt>
                <c:pt idx="607">
                  <c:v>1.0000000001307601</c:v>
                </c:pt>
                <c:pt idx="608">
                  <c:v>0.68404028680267903</c:v>
                </c:pt>
                <c:pt idx="609">
                  <c:v>0.34729635550238103</c:v>
                </c:pt>
                <c:pt idx="610" formatCode="0.00E+00">
                  <c:v>2.1073424255447001E-8</c:v>
                </c:pt>
                <c:pt idx="611">
                  <c:v>0.34729635514551299</c:v>
                </c:pt>
                <c:pt idx="612">
                  <c:v>0.68404028646216097</c:v>
                </c:pt>
                <c:pt idx="613">
                  <c:v>0.99999999981693599</c:v>
                </c:pt>
                <c:pt idx="614">
                  <c:v>1.28557521920344</c:v>
                </c:pt>
                <c:pt idx="615">
                  <c:v>1.53208888608914</c:v>
                </c:pt>
                <c:pt idx="616">
                  <c:v>1.73205080744809</c:v>
                </c:pt>
                <c:pt idx="617">
                  <c:v>1.8793852414857499</c:v>
                </c:pt>
                <c:pt idx="618">
                  <c:v>1.9696155059789699</c:v>
                </c:pt>
                <c:pt idx="619">
                  <c:v>2</c:v>
                </c:pt>
                <c:pt idx="620">
                  <c:v>1.96961550607336</c:v>
                </c:pt>
                <c:pt idx="621">
                  <c:v>1.8793852416716601</c:v>
                </c:pt>
                <c:pt idx="622">
                  <c:v>1.73205080771987</c:v>
                </c:pt>
                <c:pt idx="623">
                  <c:v>1.53208888643853</c:v>
                </c:pt>
                <c:pt idx="624">
                  <c:v>1.28557521961983</c:v>
                </c:pt>
                <c:pt idx="625">
                  <c:v>1.0000000002876701</c:v>
                </c:pt>
                <c:pt idx="626">
                  <c:v>0.68404028697293895</c:v>
                </c:pt>
                <c:pt idx="627">
                  <c:v>0.34729635568081502</c:v>
                </c:pt>
                <c:pt idx="628" formatCode="0.00E+00">
                  <c:v>-2.1073424255447001E-8</c:v>
                </c:pt>
                <c:pt idx="629">
                  <c:v>-0.347296354967081</c:v>
                </c:pt>
                <c:pt idx="630">
                  <c:v>-0.68404028629190095</c:v>
                </c:pt>
                <c:pt idx="631">
                  <c:v>-0.99999999966002395</c:v>
                </c:pt>
                <c:pt idx="632">
                  <c:v>-1.2855752190646399</c:v>
                </c:pt>
                <c:pt idx="633">
                  <c:v>-1.53208888597268</c:v>
                </c:pt>
                <c:pt idx="634">
                  <c:v>-1.7320508073574901</c:v>
                </c:pt>
                <c:pt idx="635">
                  <c:v>-1.8793852414237799</c:v>
                </c:pt>
                <c:pt idx="636">
                  <c:v>-1.96961550594751</c:v>
                </c:pt>
                <c:pt idx="637">
                  <c:v>-2</c:v>
                </c:pt>
                <c:pt idx="638">
                  <c:v>-1.9696155061048199</c:v>
                </c:pt>
                <c:pt idx="639">
                  <c:v>-1.8793852417336301</c:v>
                </c:pt>
                <c:pt idx="640">
                  <c:v>-1.7320508078104599</c:v>
                </c:pt>
                <c:pt idx="641">
                  <c:v>-1.532088886555</c:v>
                </c:pt>
                <c:pt idx="642">
                  <c:v>-1.2855752197586201</c:v>
                </c:pt>
                <c:pt idx="643">
                  <c:v>-1.0000000004445899</c:v>
                </c:pt>
                <c:pt idx="644">
                  <c:v>-0.68404028714319898</c:v>
                </c:pt>
                <c:pt idx="645">
                  <c:v>-0.34729635585925001</c:v>
                </c:pt>
                <c:pt idx="646" formatCode="0.00E+00">
                  <c:v>-2.1073424255447001E-8</c:v>
                </c:pt>
                <c:pt idx="647">
                  <c:v>-0.34729635478864701</c:v>
                </c:pt>
                <c:pt idx="648">
                  <c:v>-0.68404028612164203</c:v>
                </c:pt>
                <c:pt idx="649">
                  <c:v>-0.99999999950311103</c:v>
                </c:pt>
                <c:pt idx="650">
                  <c:v>-1.28557521892584</c:v>
                </c:pt>
                <c:pt idx="651">
                  <c:v>-1.5320888858562101</c:v>
                </c:pt>
                <c:pt idx="652">
                  <c:v>-1.7320508072669001</c:v>
                </c:pt>
                <c:pt idx="653">
                  <c:v>-1.87938524136181</c:v>
                </c:pt>
                <c:pt idx="654">
                  <c:v>-1.9696155059160401</c:v>
                </c:pt>
                <c:pt idx="655">
                  <c:v>-2</c:v>
                </c:pt>
                <c:pt idx="656">
                  <c:v>-1.9696155061362799</c:v>
                </c:pt>
                <c:pt idx="657">
                  <c:v>-1.8793852417956001</c:v>
                </c:pt>
                <c:pt idx="658">
                  <c:v>-1.7320508079010499</c:v>
                </c:pt>
                <c:pt idx="659">
                  <c:v>-1.5320888866714599</c:v>
                </c:pt>
                <c:pt idx="660">
                  <c:v>-1.28557521989742</c:v>
                </c:pt>
                <c:pt idx="661">
                  <c:v>-1.0000000006015</c:v>
                </c:pt>
                <c:pt idx="662">
                  <c:v>-0.68404028731345801</c:v>
                </c:pt>
                <c:pt idx="663">
                  <c:v>-0.347296356037682</c:v>
                </c:pt>
                <c:pt idx="664" formatCode="0.00E+00">
                  <c:v>-2.1073424255447001E-8</c:v>
                </c:pt>
                <c:pt idx="666">
                  <c:v>0</c:v>
                </c:pt>
                <c:pt idx="667">
                  <c:v>0.36836341189640598</c:v>
                </c:pt>
                <c:pt idx="668">
                  <c:v>0.72553428792386099</c:v>
                </c:pt>
                <c:pt idx="669">
                  <c:v>1.06066017175208</c:v>
                </c:pt>
                <c:pt idx="670">
                  <c:v>1.3635584329834201</c:v>
                </c:pt>
                <c:pt idx="671">
                  <c:v>1.62502566122479</c:v>
                </c:pt>
                <c:pt idx="672">
                  <c:v>1.8371173070553499</c:v>
                </c:pt>
                <c:pt idx="673">
                  <c:v>1.99338907314046</c:v>
                </c:pt>
                <c:pt idx="674">
                  <c:v>2.0890927209452301</c:v>
                </c:pt>
                <c:pt idx="675">
                  <c:v>2.1213203435596402</c:v>
                </c:pt>
                <c:pt idx="676">
                  <c:v>2.0890927209785999</c:v>
                </c:pt>
                <c:pt idx="677">
                  <c:v>1.9933890732061901</c:v>
                </c:pt>
                <c:pt idx="678">
                  <c:v>1.8371173071514399</c:v>
                </c:pt>
                <c:pt idx="679">
                  <c:v>1.62502566134832</c:v>
                </c:pt>
                <c:pt idx="680">
                  <c:v>1.3635584331306301</c:v>
                </c:pt>
                <c:pt idx="681">
                  <c:v>1.06066017191851</c:v>
                </c:pt>
                <c:pt idx="682">
                  <c:v>0.72553428810444798</c:v>
                </c:pt>
                <c:pt idx="683">
                  <c:v>0.36836341208566298</c:v>
                </c:pt>
                <c:pt idx="684">
                  <c:v>0</c:v>
                </c:pt>
                <c:pt idx="685">
                  <c:v>0.36836341170714598</c:v>
                </c:pt>
                <c:pt idx="686">
                  <c:v>0.725534287743274</c:v>
                </c:pt>
                <c:pt idx="687">
                  <c:v>1.0606601715856501</c:v>
                </c:pt>
                <c:pt idx="688">
                  <c:v>1.3635584328362</c:v>
                </c:pt>
                <c:pt idx="689">
                  <c:v>1.6250256611012599</c:v>
                </c:pt>
                <c:pt idx="690">
                  <c:v>1.8371173069592699</c:v>
                </c:pt>
                <c:pt idx="691">
                  <c:v>1.9933890730747299</c:v>
                </c:pt>
                <c:pt idx="692">
                  <c:v>2.0890927209118502</c:v>
                </c:pt>
                <c:pt idx="693">
                  <c:v>2.1213203435596402</c:v>
                </c:pt>
                <c:pt idx="694">
                  <c:v>2.0890927210119701</c:v>
                </c:pt>
                <c:pt idx="695">
                  <c:v>1.9933890732719199</c:v>
                </c:pt>
                <c:pt idx="696">
                  <c:v>1.83711730724753</c:v>
                </c:pt>
                <c:pt idx="697">
                  <c:v>1.6250256614718499</c:v>
                </c:pt>
                <c:pt idx="698">
                  <c:v>1.3635584332778501</c:v>
                </c:pt>
                <c:pt idx="699">
                  <c:v>1.06066017208494</c:v>
                </c:pt>
                <c:pt idx="700">
                  <c:v>0.72553428828503497</c:v>
                </c:pt>
                <c:pt idx="701">
                  <c:v>0.36836341227491998</c:v>
                </c:pt>
                <c:pt idx="702">
                  <c:v>0</c:v>
                </c:pt>
                <c:pt idx="703">
                  <c:v>-0.36836341151788898</c:v>
                </c:pt>
                <c:pt idx="704">
                  <c:v>-0.72553428756268601</c:v>
                </c:pt>
                <c:pt idx="705">
                  <c:v>-1.0606601714192201</c:v>
                </c:pt>
                <c:pt idx="706">
                  <c:v>-1.36355843268898</c:v>
                </c:pt>
                <c:pt idx="707">
                  <c:v>-1.62502566097773</c:v>
                </c:pt>
                <c:pt idx="708">
                  <c:v>-1.8371173068631801</c:v>
                </c:pt>
                <c:pt idx="709">
                  <c:v>-1.99338907300901</c:v>
                </c:pt>
                <c:pt idx="710">
                  <c:v>-2.08909272087848</c:v>
                </c:pt>
                <c:pt idx="711">
                  <c:v>-2.1213203435596402</c:v>
                </c:pt>
                <c:pt idx="712">
                  <c:v>-2.0890927210453398</c:v>
                </c:pt>
                <c:pt idx="713">
                  <c:v>-1.99338907333765</c:v>
                </c:pt>
                <c:pt idx="714">
                  <c:v>-1.83711730734362</c:v>
                </c:pt>
                <c:pt idx="715">
                  <c:v>-1.62502566159538</c:v>
                </c:pt>
                <c:pt idx="716">
                  <c:v>-1.3635584334250599</c:v>
                </c:pt>
                <c:pt idx="717">
                  <c:v>-1.06066017225138</c:v>
                </c:pt>
                <c:pt idx="718">
                  <c:v>-0.72553428846562396</c:v>
                </c:pt>
                <c:pt idx="719">
                  <c:v>-0.36836341246417798</c:v>
                </c:pt>
                <c:pt idx="720">
                  <c:v>0</c:v>
                </c:pt>
                <c:pt idx="721">
                  <c:v>-0.36836341132863198</c:v>
                </c:pt>
                <c:pt idx="722">
                  <c:v>-0.72553428738210002</c:v>
                </c:pt>
                <c:pt idx="723">
                  <c:v>-1.0606601712527901</c:v>
                </c:pt>
                <c:pt idx="724">
                  <c:v>-1.36355843254177</c:v>
                </c:pt>
                <c:pt idx="725">
                  <c:v>-1.6250256608542</c:v>
                </c:pt>
                <c:pt idx="726">
                  <c:v>-1.8371173067670901</c:v>
                </c:pt>
                <c:pt idx="727">
                  <c:v>-1.9933890729432799</c:v>
                </c:pt>
                <c:pt idx="728">
                  <c:v>-2.0890927208451102</c:v>
                </c:pt>
                <c:pt idx="729">
                  <c:v>-2.1213203435596402</c:v>
                </c:pt>
                <c:pt idx="730">
                  <c:v>-2.08909272107871</c:v>
                </c:pt>
                <c:pt idx="731">
                  <c:v>-1.9933890734033799</c:v>
                </c:pt>
                <c:pt idx="732">
                  <c:v>-1.83711730743971</c:v>
                </c:pt>
                <c:pt idx="733">
                  <c:v>-1.6250256617189101</c:v>
                </c:pt>
                <c:pt idx="734">
                  <c:v>-1.3635584335722799</c:v>
                </c:pt>
                <c:pt idx="735">
                  <c:v>-1.0606601724178</c:v>
                </c:pt>
                <c:pt idx="736">
                  <c:v>-0.72553428864620995</c:v>
                </c:pt>
                <c:pt idx="737">
                  <c:v>-0.36836341265343397</c:v>
                </c:pt>
                <c:pt idx="738">
                  <c:v>0</c:v>
                </c:pt>
              </c:numCache>
            </c:numRef>
          </c:yVal>
          <c:smooth val="1"/>
          <c:extLst>
            <c:ext xmlns:c16="http://schemas.microsoft.com/office/drawing/2014/chart" uri="{C3380CC4-5D6E-409C-BE32-E72D297353CC}">
              <c16:uniqueId val="{00000000-14C2-4006-849A-0F2EE81DAB6D}"/>
            </c:ext>
          </c:extLst>
        </c:ser>
        <c:ser>
          <c:idx val="1"/>
          <c:order val="1"/>
          <c:tx>
            <c:strRef>
              <c:f>func!$N$1</c:f>
              <c:strCache>
                <c:ptCount val="1"/>
                <c:pt idx="0">
                  <c:v>y</c:v>
                </c:pt>
              </c:strCache>
            </c:strRef>
          </c:tx>
          <c:spPr>
            <a:ln w="3175" cap="rnd">
              <a:solidFill>
                <a:schemeClr val="accent2"/>
              </a:solidFill>
              <a:round/>
            </a:ln>
            <a:effectLst/>
          </c:spPr>
          <c:marker>
            <c:symbol val="circle"/>
            <c:size val="3"/>
            <c:spPr>
              <a:solidFill>
                <a:schemeClr val="accent2"/>
              </a:solidFill>
              <a:ln w="9525">
                <a:solidFill>
                  <a:schemeClr val="accent2"/>
                </a:solidFill>
              </a:ln>
              <a:effectLst/>
            </c:spPr>
          </c:marker>
          <c:xVal>
            <c:numRef>
              <c:f>func!$M$2:$M$740</c:f>
              <c:numCache>
                <c:formatCode>0.00E+00</c:formatCode>
                <c:ptCount val="739"/>
                <c:pt idx="0" formatCode="General">
                  <c:v>0.7</c:v>
                </c:pt>
                <c:pt idx="1">
                  <c:v>-1.11022302462516E-16</c:v>
                </c:pt>
                <c:pt idx="2" formatCode="General">
                  <c:v>0</c:v>
                </c:pt>
                <c:pt idx="3" formatCode="General">
                  <c:v>0</c:v>
                </c:pt>
                <c:pt idx="4" formatCode="General">
                  <c:v>0</c:v>
                </c:pt>
                <c:pt idx="5" formatCode="General">
                  <c:v>0</c:v>
                </c:pt>
                <c:pt idx="6" formatCode="General">
                  <c:v>0</c:v>
                </c:pt>
                <c:pt idx="7" formatCode="General">
                  <c:v>0</c:v>
                </c:pt>
                <c:pt idx="8" formatCode="General">
                  <c:v>0</c:v>
                </c:pt>
                <c:pt idx="9" formatCode="General">
                  <c:v>0</c:v>
                </c:pt>
                <c:pt idx="10" formatCode="General">
                  <c:v>0</c:v>
                </c:pt>
                <c:pt idx="11" formatCode="General">
                  <c:v>0</c:v>
                </c:pt>
                <c:pt idx="12" formatCode="General">
                  <c:v>0</c:v>
                </c:pt>
                <c:pt idx="13" formatCode="General">
                  <c:v>0</c:v>
                </c:pt>
                <c:pt idx="14" formatCode="General">
                  <c:v>0</c:v>
                </c:pt>
                <c:pt idx="15" formatCode="General">
                  <c:v>0</c:v>
                </c:pt>
                <c:pt idx="16" formatCode="General">
                  <c:v>0</c:v>
                </c:pt>
                <c:pt idx="17" formatCode="General">
                  <c:v>0</c:v>
                </c:pt>
                <c:pt idx="18" formatCode="General">
                  <c:v>0</c:v>
                </c:pt>
                <c:pt idx="19" formatCode="General">
                  <c:v>0</c:v>
                </c:pt>
                <c:pt idx="20" formatCode="General">
                  <c:v>0</c:v>
                </c:pt>
                <c:pt idx="21" formatCode="General">
                  <c:v>0</c:v>
                </c:pt>
                <c:pt idx="22" formatCode="General">
                  <c:v>0</c:v>
                </c:pt>
                <c:pt idx="23" formatCode="General">
                  <c:v>0</c:v>
                </c:pt>
                <c:pt idx="24" formatCode="General">
                  <c:v>0</c:v>
                </c:pt>
                <c:pt idx="25" formatCode="General">
                  <c:v>0</c:v>
                </c:pt>
                <c:pt idx="26" formatCode="General">
                  <c:v>0</c:v>
                </c:pt>
                <c:pt idx="27" formatCode="General">
                  <c:v>0</c:v>
                </c:pt>
                <c:pt idx="28" formatCode="General">
                  <c:v>0</c:v>
                </c:pt>
                <c:pt idx="29" formatCode="General">
                  <c:v>0</c:v>
                </c:pt>
                <c:pt idx="30" formatCode="General">
                  <c:v>0</c:v>
                </c:pt>
              </c:numCache>
            </c:numRef>
          </c:xVal>
          <c:yVal>
            <c:numRef>
              <c:f>func!$N$2:$N$740</c:f>
              <c:numCache>
                <c:formatCode>General</c:formatCode>
                <c:ptCount val="739"/>
                <c:pt idx="0">
                  <c:v>1.5</c:v>
                </c:pt>
                <c:pt idx="1">
                  <c:v>1.2</c:v>
                </c:pt>
                <c:pt idx="2">
                  <c:v>0.96</c:v>
                </c:pt>
                <c:pt idx="3">
                  <c:v>0.76800000000000002</c:v>
                </c:pt>
                <c:pt idx="4">
                  <c:v>0.61439999999999995</c:v>
                </c:pt>
                <c:pt idx="5">
                  <c:v>0.49152000000000001</c:v>
                </c:pt>
                <c:pt idx="6">
                  <c:v>0.39321600000000001</c:v>
                </c:pt>
                <c:pt idx="7">
                  <c:v>0.31457279999999999</c:v>
                </c:pt>
                <c:pt idx="8">
                  <c:v>0.25165823999999998</c:v>
                </c:pt>
                <c:pt idx="9">
                  <c:v>0.201326592</c:v>
                </c:pt>
                <c:pt idx="10">
                  <c:v>0.1610612736</c:v>
                </c:pt>
                <c:pt idx="11">
                  <c:v>0.12884901888</c:v>
                </c:pt>
                <c:pt idx="12">
                  <c:v>0.103079215104</c:v>
                </c:pt>
                <c:pt idx="13">
                  <c:v>8.2463372083199996E-2</c:v>
                </c:pt>
                <c:pt idx="14">
                  <c:v>6.5970697666559996E-2</c:v>
                </c:pt>
                <c:pt idx="15">
                  <c:v>5.2776558133247997E-2</c:v>
                </c:pt>
                <c:pt idx="16">
                  <c:v>4.2221246506598399E-2</c:v>
                </c:pt>
                <c:pt idx="17">
                  <c:v>3.37769972052787E-2</c:v>
                </c:pt>
                <c:pt idx="18">
                  <c:v>2.7021597764222999E-2</c:v>
                </c:pt>
                <c:pt idx="19">
                  <c:v>2.1617278211378401E-2</c:v>
                </c:pt>
                <c:pt idx="20">
                  <c:v>1.7293822569102699E-2</c:v>
                </c:pt>
                <c:pt idx="21">
                  <c:v>1.38350580552822E-2</c:v>
                </c:pt>
                <c:pt idx="22">
                  <c:v>1.1068046444225699E-2</c:v>
                </c:pt>
                <c:pt idx="23">
                  <c:v>8.8544371553805901E-3</c:v>
                </c:pt>
                <c:pt idx="24">
                  <c:v>7.0835497243044703E-3</c:v>
                </c:pt>
                <c:pt idx="25">
                  <c:v>5.6668397794435799E-3</c:v>
                </c:pt>
                <c:pt idx="26">
                  <c:v>4.5334718235548596E-3</c:v>
                </c:pt>
                <c:pt idx="27">
                  <c:v>3.6267774588438898E-3</c:v>
                </c:pt>
                <c:pt idx="28">
                  <c:v>2.90142196707511E-3</c:v>
                </c:pt>
                <c:pt idx="29">
                  <c:v>2.3211375736600899E-3</c:v>
                </c:pt>
                <c:pt idx="30">
                  <c:v>1.8569100589280699E-3</c:v>
                </c:pt>
              </c:numCache>
            </c:numRef>
          </c:yVal>
          <c:smooth val="0"/>
          <c:extLst>
            <c:ext xmlns:c16="http://schemas.microsoft.com/office/drawing/2014/chart" uri="{C3380CC4-5D6E-409C-BE32-E72D297353CC}">
              <c16:uniqueId val="{00000001-14C2-4006-849A-0F2EE81DAB6D}"/>
            </c:ext>
          </c:extLst>
        </c:ser>
        <c:ser>
          <c:idx val="3"/>
          <c:order val="2"/>
          <c:tx>
            <c:strRef>
              <c:f>func!$R$1</c:f>
              <c:strCache>
                <c:ptCount val="1"/>
                <c:pt idx="0">
                  <c:v>y</c:v>
                </c:pt>
              </c:strCache>
            </c:strRef>
          </c:tx>
          <c:spPr>
            <a:ln w="6350" cap="rnd">
              <a:solidFill>
                <a:srgbClr val="0000FF"/>
              </a:solidFill>
              <a:round/>
            </a:ln>
            <a:effectLst/>
          </c:spPr>
          <c:marker>
            <c:symbol val="diamond"/>
            <c:size val="3"/>
            <c:spPr>
              <a:solidFill>
                <a:srgbClr val="0000FF"/>
              </a:solidFill>
              <a:ln w="9525">
                <a:solidFill>
                  <a:srgbClr val="0000FF"/>
                </a:solidFill>
              </a:ln>
              <a:effectLst/>
            </c:spPr>
          </c:marker>
          <c:xVal>
            <c:numRef>
              <c:f>func!$Q$2:$Q$740</c:f>
              <c:numCache>
                <c:formatCode>General</c:formatCode>
                <c:ptCount val="739"/>
                <c:pt idx="0">
                  <c:v>0.7</c:v>
                </c:pt>
                <c:pt idx="1">
                  <c:v>0.56000000000000005</c:v>
                </c:pt>
                <c:pt idx="2">
                  <c:v>0.44800000000000001</c:v>
                </c:pt>
                <c:pt idx="3">
                  <c:v>0.3584</c:v>
                </c:pt>
                <c:pt idx="4">
                  <c:v>0.28671999999999997</c:v>
                </c:pt>
                <c:pt idx="5">
                  <c:v>0.229376</c:v>
                </c:pt>
                <c:pt idx="6">
                  <c:v>0.18350079999999999</c:v>
                </c:pt>
                <c:pt idx="7">
                  <c:v>0.14680064000000001</c:v>
                </c:pt>
                <c:pt idx="8">
                  <c:v>0.117440512</c:v>
                </c:pt>
                <c:pt idx="9">
                  <c:v>9.3952409599999995E-2</c:v>
                </c:pt>
                <c:pt idx="10">
                  <c:v>7.5161927680000004E-2</c:v>
                </c:pt>
                <c:pt idx="11">
                  <c:v>6.0129542144000001E-2</c:v>
                </c:pt>
                <c:pt idx="12">
                  <c:v>4.8103633715200003E-2</c:v>
                </c:pt>
                <c:pt idx="13">
                  <c:v>3.8482906972160003E-2</c:v>
                </c:pt>
                <c:pt idx="14">
                  <c:v>3.0786325577728001E-2</c:v>
                </c:pt>
                <c:pt idx="15">
                  <c:v>2.4629060462182401E-2</c:v>
                </c:pt>
                <c:pt idx="16">
                  <c:v>1.97032483697459E-2</c:v>
                </c:pt>
                <c:pt idx="17">
                  <c:v>1.5762598695796701E-2</c:v>
                </c:pt>
                <c:pt idx="18">
                  <c:v>1.26100789566374E-2</c:v>
                </c:pt>
                <c:pt idx="19">
                  <c:v>1.0088063165309901E-2</c:v>
                </c:pt>
                <c:pt idx="20">
                  <c:v>8.0704505322479296E-3</c:v>
                </c:pt>
                <c:pt idx="21">
                  <c:v>6.4563604257983397E-3</c:v>
                </c:pt>
                <c:pt idx="22">
                  <c:v>5.16508834063867E-3</c:v>
                </c:pt>
                <c:pt idx="23">
                  <c:v>4.13207067251094E-3</c:v>
                </c:pt>
                <c:pt idx="24">
                  <c:v>3.3056565380087501E-3</c:v>
                </c:pt>
                <c:pt idx="25">
                  <c:v>2.6445252304069999E-3</c:v>
                </c:pt>
                <c:pt idx="26">
                  <c:v>2.1156201843255998E-3</c:v>
                </c:pt>
                <c:pt idx="27">
                  <c:v>1.69249614746048E-3</c:v>
                </c:pt>
                <c:pt idx="28">
                  <c:v>1.35399691796838E-3</c:v>
                </c:pt>
                <c:pt idx="29">
                  <c:v>1.08319753437471E-3</c:v>
                </c:pt>
                <c:pt idx="30">
                  <c:v>8.6655802749976605E-4</c:v>
                </c:pt>
              </c:numCache>
            </c:numRef>
          </c:xVal>
          <c:yVal>
            <c:numRef>
              <c:f>func!$R$2:$R$740</c:f>
              <c:numCache>
                <c:formatCode>General</c:formatCode>
                <c:ptCount val="739"/>
                <c:pt idx="0">
                  <c:v>1.5</c:v>
                </c:pt>
                <c:pt idx="1">
                  <c:v>1.44</c:v>
                </c:pt>
                <c:pt idx="2">
                  <c:v>1.3824000000000001</c:v>
                </c:pt>
                <c:pt idx="3">
                  <c:v>1.3271040000000001</c:v>
                </c:pt>
                <c:pt idx="4">
                  <c:v>1.27401984</c:v>
                </c:pt>
                <c:pt idx="5">
                  <c:v>1.2230590464</c:v>
                </c:pt>
                <c:pt idx="6">
                  <c:v>1.174136684544</c:v>
                </c:pt>
                <c:pt idx="7">
                  <c:v>1.1271712171622399</c:v>
                </c:pt>
                <c:pt idx="8">
                  <c:v>1.08208436847575</c:v>
                </c:pt>
                <c:pt idx="9">
                  <c:v>1.03880099373672</c:v>
                </c:pt>
                <c:pt idx="10">
                  <c:v>0.997248953987252</c:v>
                </c:pt>
                <c:pt idx="11">
                  <c:v>0.95735899582776196</c:v>
                </c:pt>
                <c:pt idx="12">
                  <c:v>0.91906463599465105</c:v>
                </c:pt>
                <c:pt idx="13">
                  <c:v>0.88230205055486499</c:v>
                </c:pt>
                <c:pt idx="14">
                  <c:v>0.84700996853266997</c:v>
                </c:pt>
                <c:pt idx="15">
                  <c:v>0.81312956979136397</c:v>
                </c:pt>
                <c:pt idx="16">
                  <c:v>0.78060438699970902</c:v>
                </c:pt>
                <c:pt idx="17">
                  <c:v>0.74938021151972101</c:v>
                </c:pt>
                <c:pt idx="18">
                  <c:v>0.71940500305893196</c:v>
                </c:pt>
                <c:pt idx="19">
                  <c:v>0.69062880293657503</c:v>
                </c:pt>
                <c:pt idx="20">
                  <c:v>0.66300365081911194</c:v>
                </c:pt>
                <c:pt idx="21">
                  <c:v>0.63648350478634697</c:v>
                </c:pt>
                <c:pt idx="22">
                  <c:v>0.61102416459489295</c:v>
                </c:pt>
                <c:pt idx="23">
                  <c:v>0.58658319801109804</c:v>
                </c:pt>
                <c:pt idx="24">
                  <c:v>0.56311987009065401</c:v>
                </c:pt>
                <c:pt idx="25">
                  <c:v>0.54059507528702799</c:v>
                </c:pt>
                <c:pt idx="26">
                  <c:v>0.51897127227554696</c:v>
                </c:pt>
                <c:pt idx="27">
                  <c:v>0.49821242138452498</c:v>
                </c:pt>
                <c:pt idx="28">
                  <c:v>0.47828392452914398</c:v>
                </c:pt>
                <c:pt idx="29">
                  <c:v>0.45915256754797801</c:v>
                </c:pt>
                <c:pt idx="30">
                  <c:v>0.44078646484605899</c:v>
                </c:pt>
              </c:numCache>
            </c:numRef>
          </c:yVal>
          <c:smooth val="0"/>
          <c:extLst>
            <c:ext xmlns:c16="http://schemas.microsoft.com/office/drawing/2014/chart" uri="{C3380CC4-5D6E-409C-BE32-E72D297353CC}">
              <c16:uniqueId val="{00000003-14C2-4006-849A-0F2EE81DAB6D}"/>
            </c:ext>
          </c:extLst>
        </c:ser>
        <c:ser>
          <c:idx val="4"/>
          <c:order val="3"/>
          <c:tx>
            <c:strRef>
              <c:f>func!$V$1</c:f>
              <c:strCache>
                <c:ptCount val="1"/>
                <c:pt idx="0">
                  <c:v>y</c:v>
                </c:pt>
              </c:strCache>
            </c:strRef>
          </c:tx>
          <c:spPr>
            <a:ln w="6350" cap="rnd">
              <a:solidFill>
                <a:srgbClr val="C00000"/>
              </a:solidFill>
              <a:round/>
            </a:ln>
            <a:effectLst/>
          </c:spPr>
          <c:marker>
            <c:symbol val="triangle"/>
            <c:size val="3"/>
            <c:spPr>
              <a:solidFill>
                <a:srgbClr val="C00000"/>
              </a:solidFill>
              <a:ln w="9525">
                <a:solidFill>
                  <a:srgbClr val="C00000"/>
                </a:solidFill>
              </a:ln>
              <a:effectLst/>
            </c:spPr>
          </c:marker>
          <c:xVal>
            <c:numRef>
              <c:f>func!$U$2:$U$740</c:f>
              <c:numCache>
                <c:formatCode>General</c:formatCode>
                <c:ptCount val="739"/>
                <c:pt idx="0">
                  <c:v>0.7</c:v>
                </c:pt>
                <c:pt idx="1">
                  <c:v>-0.7</c:v>
                </c:pt>
                <c:pt idx="2">
                  <c:v>0.7</c:v>
                </c:pt>
                <c:pt idx="3">
                  <c:v>-0.7</c:v>
                </c:pt>
                <c:pt idx="4">
                  <c:v>0.7</c:v>
                </c:pt>
                <c:pt idx="5">
                  <c:v>-0.7</c:v>
                </c:pt>
                <c:pt idx="6">
                  <c:v>0.7</c:v>
                </c:pt>
                <c:pt idx="7">
                  <c:v>-0.7</c:v>
                </c:pt>
                <c:pt idx="8">
                  <c:v>0.7</c:v>
                </c:pt>
                <c:pt idx="9">
                  <c:v>-0.7</c:v>
                </c:pt>
                <c:pt idx="10">
                  <c:v>0.7</c:v>
                </c:pt>
                <c:pt idx="11">
                  <c:v>-0.7</c:v>
                </c:pt>
                <c:pt idx="12">
                  <c:v>0.7</c:v>
                </c:pt>
                <c:pt idx="13">
                  <c:v>-0.7</c:v>
                </c:pt>
                <c:pt idx="14">
                  <c:v>0.7</c:v>
                </c:pt>
                <c:pt idx="15">
                  <c:v>-0.7</c:v>
                </c:pt>
                <c:pt idx="16">
                  <c:v>0.7</c:v>
                </c:pt>
                <c:pt idx="17">
                  <c:v>-0.7</c:v>
                </c:pt>
                <c:pt idx="18">
                  <c:v>0.7</c:v>
                </c:pt>
                <c:pt idx="19">
                  <c:v>-0.7</c:v>
                </c:pt>
                <c:pt idx="20">
                  <c:v>0.7</c:v>
                </c:pt>
                <c:pt idx="21">
                  <c:v>-0.7</c:v>
                </c:pt>
                <c:pt idx="22">
                  <c:v>0.7</c:v>
                </c:pt>
                <c:pt idx="23">
                  <c:v>-0.7</c:v>
                </c:pt>
                <c:pt idx="24">
                  <c:v>0.7</c:v>
                </c:pt>
                <c:pt idx="25">
                  <c:v>-0.7</c:v>
                </c:pt>
                <c:pt idx="26">
                  <c:v>0.7</c:v>
                </c:pt>
                <c:pt idx="27">
                  <c:v>-0.7</c:v>
                </c:pt>
                <c:pt idx="28">
                  <c:v>0.7</c:v>
                </c:pt>
                <c:pt idx="29">
                  <c:v>-0.7</c:v>
                </c:pt>
                <c:pt idx="30">
                  <c:v>0.7</c:v>
                </c:pt>
              </c:numCache>
            </c:numRef>
          </c:xVal>
          <c:yVal>
            <c:numRef>
              <c:f>func!$V$2:$V$740</c:f>
              <c:numCache>
                <c:formatCode>General</c:formatCode>
                <c:ptCount val="739"/>
                <c:pt idx="0">
                  <c:v>1.5</c:v>
                </c:pt>
                <c:pt idx="1">
                  <c:v>0.9</c:v>
                </c:pt>
                <c:pt idx="2">
                  <c:v>0.54</c:v>
                </c:pt>
                <c:pt idx="3">
                  <c:v>0.32400000000000001</c:v>
                </c:pt>
                <c:pt idx="4">
                  <c:v>0.19439999999999999</c:v>
                </c:pt>
                <c:pt idx="5">
                  <c:v>0.11663999999999999</c:v>
                </c:pt>
                <c:pt idx="6">
                  <c:v>6.9984000000000005E-2</c:v>
                </c:pt>
                <c:pt idx="7">
                  <c:v>4.1990399999999997E-2</c:v>
                </c:pt>
                <c:pt idx="8">
                  <c:v>2.519424E-2</c:v>
                </c:pt>
                <c:pt idx="9">
                  <c:v>1.5116544000000001E-2</c:v>
                </c:pt>
                <c:pt idx="10">
                  <c:v>9.0699263999999905E-3</c:v>
                </c:pt>
                <c:pt idx="11">
                  <c:v>5.4419558400000002E-3</c:v>
                </c:pt>
                <c:pt idx="12">
                  <c:v>3.2651735039999998E-3</c:v>
                </c:pt>
                <c:pt idx="13">
                  <c:v>1.9591041024000001E-3</c:v>
                </c:pt>
                <c:pt idx="14">
                  <c:v>1.1754624614400001E-3</c:v>
                </c:pt>
                <c:pt idx="15">
                  <c:v>7.0527747686399895E-4</c:v>
                </c:pt>
                <c:pt idx="16">
                  <c:v>4.2316648611839998E-4</c:v>
                </c:pt>
                <c:pt idx="17">
                  <c:v>2.5389989167103999E-4</c:v>
                </c:pt>
                <c:pt idx="18">
                  <c:v>1.52339935002624E-4</c:v>
                </c:pt>
                <c:pt idx="19" formatCode="0.00E+00">
                  <c:v>9.1403961001574303E-5</c:v>
                </c:pt>
                <c:pt idx="20" formatCode="0.00E+00">
                  <c:v>5.4842376600944597E-5</c:v>
                </c:pt>
                <c:pt idx="21" formatCode="0.00E+00">
                  <c:v>3.2905425960566797E-5</c:v>
                </c:pt>
                <c:pt idx="22" formatCode="0.00E+00">
                  <c:v>1.9743255576340101E-5</c:v>
                </c:pt>
                <c:pt idx="23" formatCode="0.00E+00">
                  <c:v>1.1845953345804001E-5</c:v>
                </c:pt>
                <c:pt idx="24" formatCode="0.00E+00">
                  <c:v>7.1075720074824201E-6</c:v>
                </c:pt>
                <c:pt idx="25" formatCode="0.00E+00">
                  <c:v>4.2645432044894504E-6</c:v>
                </c:pt>
                <c:pt idx="26" formatCode="0.00E+00">
                  <c:v>2.55872592269367E-6</c:v>
                </c:pt>
                <c:pt idx="27" formatCode="0.00E+00">
                  <c:v>1.5352355536162E-6</c:v>
                </c:pt>
                <c:pt idx="28" formatCode="0.00E+00">
                  <c:v>9.2114133216972101E-7</c:v>
                </c:pt>
                <c:pt idx="29" formatCode="0.00E+00">
                  <c:v>5.5268479930183303E-7</c:v>
                </c:pt>
                <c:pt idx="30" formatCode="0.00E+00">
                  <c:v>3.3161087958110002E-7</c:v>
                </c:pt>
              </c:numCache>
            </c:numRef>
          </c:yVal>
          <c:smooth val="0"/>
          <c:extLst>
            <c:ext xmlns:c16="http://schemas.microsoft.com/office/drawing/2014/chart" uri="{C3380CC4-5D6E-409C-BE32-E72D297353CC}">
              <c16:uniqueId val="{00000004-14C2-4006-849A-0F2EE81DAB6D}"/>
            </c:ext>
          </c:extLst>
        </c:ser>
        <c:ser>
          <c:idx val="5"/>
          <c:order val="4"/>
          <c:tx>
            <c:strRef>
              <c:f>func!$Z$1</c:f>
              <c:strCache>
                <c:ptCount val="1"/>
                <c:pt idx="0">
                  <c:v>y</c:v>
                </c:pt>
              </c:strCache>
            </c:strRef>
          </c:tx>
          <c:spPr>
            <a:ln w="6350" cap="rnd">
              <a:solidFill>
                <a:srgbClr val="D09E00"/>
              </a:solidFill>
              <a:round/>
            </a:ln>
            <a:effectLst/>
          </c:spPr>
          <c:marker>
            <c:symbol val="diamond"/>
            <c:size val="5"/>
            <c:spPr>
              <a:solidFill>
                <a:srgbClr val="D09E00"/>
              </a:solidFill>
              <a:ln w="9525">
                <a:solidFill>
                  <a:srgbClr val="FFC000"/>
                </a:solidFill>
              </a:ln>
              <a:effectLst/>
            </c:spPr>
          </c:marker>
          <c:xVal>
            <c:numRef>
              <c:f>func!$Y$2:$Y$740</c:f>
              <c:numCache>
                <c:formatCode>General</c:formatCode>
                <c:ptCount val="739"/>
                <c:pt idx="0">
                  <c:v>0.7</c:v>
                </c:pt>
                <c:pt idx="1">
                  <c:v>-0.35</c:v>
                </c:pt>
                <c:pt idx="2">
                  <c:v>0.17499999999999999</c:v>
                </c:pt>
                <c:pt idx="3">
                  <c:v>-8.7499999999999994E-2</c:v>
                </c:pt>
                <c:pt idx="4">
                  <c:v>4.3749999999999997E-2</c:v>
                </c:pt>
                <c:pt idx="5">
                  <c:v>-2.1874999999999999E-2</c:v>
                </c:pt>
                <c:pt idx="6">
                  <c:v>1.0937499999999999E-2</c:v>
                </c:pt>
                <c:pt idx="7">
                  <c:v>-5.4687499999999997E-3</c:v>
                </c:pt>
                <c:pt idx="8">
                  <c:v>2.7343749999999998E-3</c:v>
                </c:pt>
                <c:pt idx="9">
                  <c:v>-1.3671874999999999E-3</c:v>
                </c:pt>
                <c:pt idx="10">
                  <c:v>6.8359374999999996E-4</c:v>
                </c:pt>
                <c:pt idx="11">
                  <c:v>-3.4179687499999998E-4</c:v>
                </c:pt>
                <c:pt idx="12">
                  <c:v>1.7089843749999999E-4</c:v>
                </c:pt>
                <c:pt idx="13" formatCode="0.00E+00">
                  <c:v>-8.5449218749999995E-5</c:v>
                </c:pt>
                <c:pt idx="14" formatCode="0.00E+00">
                  <c:v>4.2724609374999997E-5</c:v>
                </c:pt>
                <c:pt idx="15" formatCode="0.00E+00">
                  <c:v>-2.1362304687499999E-5</c:v>
                </c:pt>
                <c:pt idx="16" formatCode="0.00E+00">
                  <c:v>1.0681152343749999E-5</c:v>
                </c:pt>
                <c:pt idx="17" formatCode="0.00E+00">
                  <c:v>-5.3405761718749997E-6</c:v>
                </c:pt>
                <c:pt idx="18" formatCode="0.00E+00">
                  <c:v>2.6702880859374998E-6</c:v>
                </c:pt>
                <c:pt idx="19" formatCode="0.00E+00">
                  <c:v>-1.3351440429687499E-6</c:v>
                </c:pt>
                <c:pt idx="20" formatCode="0.00E+00">
                  <c:v>6.6757202148437496E-7</c:v>
                </c:pt>
                <c:pt idx="21" formatCode="0.00E+00">
                  <c:v>-3.3378601074218801E-7</c:v>
                </c:pt>
                <c:pt idx="22" formatCode="0.00E+00">
                  <c:v>1.66893005371094E-7</c:v>
                </c:pt>
                <c:pt idx="23" formatCode="0.00E+00">
                  <c:v>-8.3446502685546896E-8</c:v>
                </c:pt>
                <c:pt idx="24" formatCode="0.00E+00">
                  <c:v>4.1723251342773402E-8</c:v>
                </c:pt>
                <c:pt idx="25" formatCode="0.00E+00">
                  <c:v>-2.0861625671386701E-8</c:v>
                </c:pt>
                <c:pt idx="26" formatCode="0.00E+00">
                  <c:v>1.04308128356934E-8</c:v>
                </c:pt>
                <c:pt idx="27" formatCode="0.00E+00">
                  <c:v>-5.2154064178466802E-9</c:v>
                </c:pt>
                <c:pt idx="28" formatCode="0.00E+00">
                  <c:v>2.6077032089233401E-9</c:v>
                </c:pt>
                <c:pt idx="29" formatCode="0.00E+00">
                  <c:v>-1.30385160446167E-9</c:v>
                </c:pt>
                <c:pt idx="30" formatCode="0.00E+00">
                  <c:v>6.5192580223083502E-10</c:v>
                </c:pt>
              </c:numCache>
            </c:numRef>
          </c:xVal>
          <c:yVal>
            <c:numRef>
              <c:f>func!$Z$2:$Z$740</c:f>
              <c:numCache>
                <c:formatCode>General</c:formatCode>
                <c:ptCount val="739"/>
                <c:pt idx="0">
                  <c:v>1.5</c:v>
                </c:pt>
                <c:pt idx="1">
                  <c:v>1.05</c:v>
                </c:pt>
                <c:pt idx="2">
                  <c:v>0.73499999999999999</c:v>
                </c:pt>
                <c:pt idx="3">
                  <c:v>0.51449999999999996</c:v>
                </c:pt>
                <c:pt idx="4">
                  <c:v>0.36015000000000003</c:v>
                </c:pt>
                <c:pt idx="5">
                  <c:v>0.25210500000000002</c:v>
                </c:pt>
                <c:pt idx="6">
                  <c:v>0.17647350000000001</c:v>
                </c:pt>
                <c:pt idx="7">
                  <c:v>0.12353145</c:v>
                </c:pt>
                <c:pt idx="8">
                  <c:v>8.6472014999999999E-2</c:v>
                </c:pt>
                <c:pt idx="9">
                  <c:v>6.05304105E-2</c:v>
                </c:pt>
                <c:pt idx="10">
                  <c:v>4.2371287350000002E-2</c:v>
                </c:pt>
                <c:pt idx="11">
                  <c:v>2.9659901145000001E-2</c:v>
                </c:pt>
                <c:pt idx="12">
                  <c:v>2.07619308015E-2</c:v>
                </c:pt>
                <c:pt idx="13">
                  <c:v>1.453335156105E-2</c:v>
                </c:pt>
                <c:pt idx="14">
                  <c:v>1.0173346092735E-2</c:v>
                </c:pt>
                <c:pt idx="15">
                  <c:v>7.1213422649145002E-3</c:v>
                </c:pt>
                <c:pt idx="16">
                  <c:v>4.9849395854401502E-3</c:v>
                </c:pt>
                <c:pt idx="17">
                  <c:v>3.4894577098081099E-3</c:v>
                </c:pt>
                <c:pt idx="18">
                  <c:v>2.44262039686568E-3</c:v>
                </c:pt>
                <c:pt idx="19">
                  <c:v>1.70983427780597E-3</c:v>
                </c:pt>
                <c:pt idx="20">
                  <c:v>1.19688399446418E-3</c:v>
                </c:pt>
                <c:pt idx="21">
                  <c:v>8.3781879612492699E-4</c:v>
                </c:pt>
                <c:pt idx="22">
                  <c:v>5.8647315728744902E-4</c:v>
                </c:pt>
                <c:pt idx="23">
                  <c:v>4.1053121010121399E-4</c:v>
                </c:pt>
                <c:pt idx="24">
                  <c:v>2.8737184707085001E-4</c:v>
                </c:pt>
                <c:pt idx="25">
                  <c:v>2.0116029294959501E-4</c:v>
                </c:pt>
                <c:pt idx="26">
                  <c:v>1.40812205064716E-4</c:v>
                </c:pt>
                <c:pt idx="27" formatCode="0.00E+00">
                  <c:v>9.8568543545301496E-5</c:v>
                </c:pt>
                <c:pt idx="28" formatCode="0.00E+00">
                  <c:v>6.8997980481711003E-5</c:v>
                </c:pt>
                <c:pt idx="29" formatCode="0.00E+00">
                  <c:v>4.8298586337197698E-5</c:v>
                </c:pt>
                <c:pt idx="30" formatCode="0.00E+00">
                  <c:v>3.3809010436038401E-5</c:v>
                </c:pt>
              </c:numCache>
            </c:numRef>
          </c:yVal>
          <c:smooth val="0"/>
          <c:extLst>
            <c:ext xmlns:c16="http://schemas.microsoft.com/office/drawing/2014/chart" uri="{C3380CC4-5D6E-409C-BE32-E72D297353CC}">
              <c16:uniqueId val="{00000005-14C2-4006-849A-0F2EE81DAB6D}"/>
            </c:ext>
          </c:extLst>
        </c:ser>
        <c:dLbls>
          <c:showLegendKey val="0"/>
          <c:showVal val="0"/>
          <c:showCatName val="0"/>
          <c:showSerName val="0"/>
          <c:showPercent val="0"/>
          <c:showBubbleSize val="0"/>
        </c:dLbls>
        <c:axId val="1081410031"/>
        <c:axId val="1081403375"/>
      </c:scatterChart>
      <c:valAx>
        <c:axId val="1081410031"/>
        <c:scaling>
          <c:orientation val="minMax"/>
          <c:max val="1"/>
          <c:min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03375"/>
        <c:crosses val="autoZero"/>
        <c:crossBetween val="midCat"/>
        <c:majorUnit val="0.5"/>
      </c:valAx>
      <c:valAx>
        <c:axId val="1081403375"/>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10031"/>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722643892814368E-2"/>
          <c:y val="4.4912280701754383E-2"/>
          <c:w val="0.93570507570048889"/>
          <c:h val="0.93824561403508777"/>
        </c:manualLayout>
      </c:layout>
      <c:scatterChart>
        <c:scatterStyle val="smoothMarker"/>
        <c:varyColors val="0"/>
        <c:ser>
          <c:idx val="0"/>
          <c:order val="0"/>
          <c:tx>
            <c:strRef>
              <c:f>func!$B$1</c:f>
              <c:strCache>
                <c:ptCount val="1"/>
                <c:pt idx="0">
                  <c:v>y</c:v>
                </c:pt>
              </c:strCache>
            </c:strRef>
          </c:tx>
          <c:spPr>
            <a:ln w="3175" cap="rnd">
              <a:solidFill>
                <a:schemeClr val="tx1"/>
              </a:solidFill>
              <a:round/>
            </a:ln>
            <a:effectLst/>
          </c:spPr>
          <c:marker>
            <c:symbol val="none"/>
          </c:marker>
          <c:xVal>
            <c:numRef>
              <c:f>func!$A$2:$A$740</c:f>
              <c:numCache>
                <c:formatCode>General</c:formatCode>
                <c:ptCount val="739"/>
                <c:pt idx="0">
                  <c:v>0.2</c:v>
                </c:pt>
                <c:pt idx="1">
                  <c:v>0.196961550602616</c:v>
                </c:pt>
                <c:pt idx="2">
                  <c:v>0.18793852415786999</c:v>
                </c:pt>
                <c:pt idx="3">
                  <c:v>0.17320508075839799</c:v>
                </c:pt>
                <c:pt idx="4">
                  <c:v>0.15320888862638399</c:v>
                </c:pt>
                <c:pt idx="5">
                  <c:v>0.12855752194116299</c:v>
                </c:pt>
                <c:pt idx="6">
                  <c:v>0.10000000000523</c:v>
                </c:pt>
                <c:pt idx="7">
                  <c:v>6.8404028671754893E-2</c:v>
                </c:pt>
                <c:pt idx="8">
                  <c:v>3.47296355413165E-2</c:v>
                </c:pt>
                <c:pt idx="9" formatCode="0.00E+00">
                  <c:v>9.0593433091628504E-12</c:v>
                </c:pt>
                <c:pt idx="10">
                  <c:v>-3.47296355234731E-2</c:v>
                </c:pt>
                <c:pt idx="11">
                  <c:v>-6.8404028654728999E-2</c:v>
                </c:pt>
                <c:pt idx="12">
                  <c:v>-9.9999999989539207E-2</c:v>
                </c:pt>
                <c:pt idx="13">
                  <c:v>-0.12855752192728401</c:v>
                </c:pt>
                <c:pt idx="14">
                  <c:v>-0.153208888614737</c:v>
                </c:pt>
                <c:pt idx="15">
                  <c:v>-0.17320508074933799</c:v>
                </c:pt>
                <c:pt idx="16">
                  <c:v>-0.187938524151673</c:v>
                </c:pt>
                <c:pt idx="17">
                  <c:v>-0.19696155059946999</c:v>
                </c:pt>
                <c:pt idx="18">
                  <c:v>-0.2</c:v>
                </c:pt>
                <c:pt idx="19">
                  <c:v>-0.19696155060576301</c:v>
                </c:pt>
                <c:pt idx="20">
                  <c:v>-0.18793852416406701</c:v>
                </c:pt>
                <c:pt idx="21">
                  <c:v>-0.173205080767457</c:v>
                </c:pt>
                <c:pt idx="22">
                  <c:v>-0.15320888863803001</c:v>
                </c:pt>
                <c:pt idx="23">
                  <c:v>-0.128557521955043</c:v>
                </c:pt>
                <c:pt idx="24">
                  <c:v>-0.10000000002092201</c:v>
                </c:pt>
                <c:pt idx="25">
                  <c:v>-6.8404028688780802E-2</c:v>
                </c:pt>
                <c:pt idx="26">
                  <c:v>-3.4729635559159901E-2</c:v>
                </c:pt>
                <c:pt idx="27" formatCode="0.00E+00">
                  <c:v>-2.71779411096466E-11</c:v>
                </c:pt>
                <c:pt idx="28">
                  <c:v>3.4729635505629797E-2</c:v>
                </c:pt>
                <c:pt idx="29">
                  <c:v>6.8404028637702993E-2</c:v>
                </c:pt>
                <c:pt idx="30">
                  <c:v>9.9999999973847994E-2</c:v>
                </c:pt>
                <c:pt idx="31">
                  <c:v>0.128557521913404</c:v>
                </c:pt>
                <c:pt idx="32">
                  <c:v>0.15320888860309101</c:v>
                </c:pt>
                <c:pt idx="33">
                  <c:v>0.17320508074027899</c:v>
                </c:pt>
                <c:pt idx="34">
                  <c:v>0.18793852414547599</c:v>
                </c:pt>
                <c:pt idx="35">
                  <c:v>0.196961550596324</c:v>
                </c:pt>
                <c:pt idx="36">
                  <c:v>0.2</c:v>
                </c:pt>
                <c:pt idx="37">
                  <c:v>0.19696155060890899</c:v>
                </c:pt>
                <c:pt idx="38">
                  <c:v>0.18793852417026399</c:v>
                </c:pt>
                <c:pt idx="39">
                  <c:v>0.173205080776516</c:v>
                </c:pt>
                <c:pt idx="40">
                  <c:v>0.15320888864967699</c:v>
                </c:pt>
                <c:pt idx="41">
                  <c:v>0.12855752196892301</c:v>
                </c:pt>
                <c:pt idx="42">
                  <c:v>0.100000000036613</c:v>
                </c:pt>
                <c:pt idx="43">
                  <c:v>6.8404028705806794E-2</c:v>
                </c:pt>
                <c:pt idx="44">
                  <c:v>3.47296355770031E-2</c:v>
                </c:pt>
                <c:pt idx="45" formatCode="0.00E+00">
                  <c:v>4.5296627727972298E-11</c:v>
                </c:pt>
                <c:pt idx="46">
                  <c:v>-3.4729635487786202E-2</c:v>
                </c:pt>
                <c:pt idx="47">
                  <c:v>-6.8404028620677002E-2</c:v>
                </c:pt>
                <c:pt idx="48">
                  <c:v>-9.9999999958156796E-2</c:v>
                </c:pt>
                <c:pt idx="49">
                  <c:v>-0.12855752189952399</c:v>
                </c:pt>
                <c:pt idx="50">
                  <c:v>-0.15320888859144399</c:v>
                </c:pt>
                <c:pt idx="51">
                  <c:v>-0.17320508073122001</c:v>
                </c:pt>
                <c:pt idx="52">
                  <c:v>-0.187938524139279</c:v>
                </c:pt>
                <c:pt idx="53">
                  <c:v>-0.19696155059317799</c:v>
                </c:pt>
                <c:pt idx="54">
                  <c:v>-0.2</c:v>
                </c:pt>
                <c:pt idx="55">
                  <c:v>-0.196961550612055</c:v>
                </c:pt>
                <c:pt idx="56">
                  <c:v>-0.18793852417646101</c:v>
                </c:pt>
                <c:pt idx="57">
                  <c:v>-0.173205080785576</c:v>
                </c:pt>
                <c:pt idx="58">
                  <c:v>-0.15320888866132301</c:v>
                </c:pt>
                <c:pt idx="59">
                  <c:v>-0.12855752198280199</c:v>
                </c:pt>
                <c:pt idx="60">
                  <c:v>-0.100000000052304</c:v>
                </c:pt>
                <c:pt idx="61">
                  <c:v>-6.8404028722832702E-2</c:v>
                </c:pt>
                <c:pt idx="62">
                  <c:v>-3.4729635594846701E-2</c:v>
                </c:pt>
                <c:pt idx="63" formatCode="0.00E+00">
                  <c:v>-6.3415314346297996E-11</c:v>
                </c:pt>
                <c:pt idx="64">
                  <c:v>3.4729635469942899E-2</c:v>
                </c:pt>
                <c:pt idx="65">
                  <c:v>6.8404028603651204E-2</c:v>
                </c:pt>
                <c:pt idx="66">
                  <c:v>9.9999999942465695E-2</c:v>
                </c:pt>
                <c:pt idx="67">
                  <c:v>0.12855752188564401</c:v>
                </c:pt>
                <c:pt idx="68">
                  <c:v>0.153208888579798</c:v>
                </c:pt>
                <c:pt idx="69">
                  <c:v>0.17320508072216001</c:v>
                </c:pt>
                <c:pt idx="70">
                  <c:v>0.18793852413308201</c:v>
                </c:pt>
                <c:pt idx="71">
                  <c:v>0.19696155059003101</c:v>
                </c:pt>
                <c:pt idx="72">
                  <c:v>0.2</c:v>
                </c:pt>
                <c:pt idx="74">
                  <c:v>0.316227766016838</c:v>
                </c:pt>
                <c:pt idx="75">
                  <c:v>0.31142355569138902</c:v>
                </c:pt>
                <c:pt idx="76">
                  <c:v>0.29715689821472402</c:v>
                </c:pt>
                <c:pt idx="77">
                  <c:v>0.27386127875497002</c:v>
                </c:pt>
                <c:pt idx="78">
                  <c:v>0.24224452292121901</c:v>
                </c:pt>
                <c:pt idx="79">
                  <c:v>0.20326728984057399</c:v>
                </c:pt>
                <c:pt idx="80">
                  <c:v>0.15811388301668899</c:v>
                </c:pt>
                <c:pt idx="81">
                  <c:v>0.108156265867104</c:v>
                </c:pt>
                <c:pt idx="82">
                  <c:v>5.4912375309047398E-2</c:v>
                </c:pt>
                <c:pt idx="83" formatCode="0.00E+00">
                  <c:v>1.4324079481180801E-11</c:v>
                </c:pt>
                <c:pt idx="84">
                  <c:v>-5.4912375280834501E-2</c:v>
                </c:pt>
                <c:pt idx="85">
                  <c:v>-0.10815626584018399</c:v>
                </c:pt>
                <c:pt idx="86">
                  <c:v>-0.15811388299187901</c:v>
                </c:pt>
                <c:pt idx="87">
                  <c:v>-0.20326728981862799</c:v>
                </c:pt>
                <c:pt idx="88">
                  <c:v>-0.24224452290280499</c:v>
                </c:pt>
                <c:pt idx="89">
                  <c:v>-0.27386127874064597</c:v>
                </c:pt>
                <c:pt idx="90">
                  <c:v>-0.29715689820492602</c:v>
                </c:pt>
                <c:pt idx="91">
                  <c:v>-0.311423555686414</c:v>
                </c:pt>
                <c:pt idx="92">
                  <c:v>-0.316227766016838</c:v>
                </c:pt>
                <c:pt idx="93">
                  <c:v>-0.31142355569636399</c:v>
                </c:pt>
                <c:pt idx="94">
                  <c:v>-0.29715689822452201</c:v>
                </c:pt>
                <c:pt idx="95">
                  <c:v>-0.273861278769294</c:v>
                </c:pt>
                <c:pt idx="96">
                  <c:v>-0.242244522939634</c:v>
                </c:pt>
                <c:pt idx="97">
                  <c:v>-0.20326728986251899</c:v>
                </c:pt>
                <c:pt idx="98">
                  <c:v>-0.15811388304149901</c:v>
                </c:pt>
                <c:pt idx="99">
                  <c:v>-0.108156265894024</c:v>
                </c:pt>
                <c:pt idx="100">
                  <c:v>-5.4912375337260302E-2</c:v>
                </c:pt>
                <c:pt idx="101" formatCode="0.00E+00">
                  <c:v>-4.29720980102036E-11</c:v>
                </c:pt>
                <c:pt idx="102">
                  <c:v>5.4912375252621798E-2</c:v>
                </c:pt>
                <c:pt idx="103">
                  <c:v>0.108156265813263</c:v>
                </c:pt>
                <c:pt idx="104">
                  <c:v>0.15811388296706899</c:v>
                </c:pt>
                <c:pt idx="105">
                  <c:v>0.20326728979668199</c:v>
                </c:pt>
                <c:pt idx="106">
                  <c:v>0.24224452288439</c:v>
                </c:pt>
                <c:pt idx="107">
                  <c:v>0.27386127872632199</c:v>
                </c:pt>
                <c:pt idx="108">
                  <c:v>0.29715689819512803</c:v>
                </c:pt>
                <c:pt idx="109">
                  <c:v>0.31142355568143898</c:v>
                </c:pt>
                <c:pt idx="110">
                  <c:v>0.316227766016838</c:v>
                </c:pt>
                <c:pt idx="111">
                  <c:v>0.31142355570133801</c:v>
                </c:pt>
                <c:pt idx="112">
                  <c:v>0.29715689823432101</c:v>
                </c:pt>
                <c:pt idx="113">
                  <c:v>0.27386127878361899</c:v>
                </c:pt>
                <c:pt idx="114">
                  <c:v>0.24224452295804899</c:v>
                </c:pt>
                <c:pt idx="115">
                  <c:v>0.20326728988446499</c:v>
                </c:pt>
                <c:pt idx="116">
                  <c:v>0.158113883066309</c:v>
                </c:pt>
                <c:pt idx="117">
                  <c:v>0.108156265920945</c:v>
                </c:pt>
                <c:pt idx="118">
                  <c:v>5.4912375365472998E-2</c:v>
                </c:pt>
                <c:pt idx="119" formatCode="0.00E+00">
                  <c:v>7.1620256972565101E-11</c:v>
                </c:pt>
                <c:pt idx="120">
                  <c:v>-5.4912375224408602E-2</c:v>
                </c:pt>
                <c:pt idx="121">
                  <c:v>-0.10815626578634301</c:v>
                </c:pt>
                <c:pt idx="122">
                  <c:v>-0.158113882942259</c:v>
                </c:pt>
                <c:pt idx="123">
                  <c:v>-0.20326728977473599</c:v>
                </c:pt>
                <c:pt idx="124">
                  <c:v>-0.242244522865975</c:v>
                </c:pt>
                <c:pt idx="125">
                  <c:v>-0.273861278711998</c:v>
                </c:pt>
                <c:pt idx="126">
                  <c:v>-0.29715689818532898</c:v>
                </c:pt>
                <c:pt idx="127">
                  <c:v>-0.31142355567646501</c:v>
                </c:pt>
                <c:pt idx="128">
                  <c:v>-0.316227766016838</c:v>
                </c:pt>
                <c:pt idx="129">
                  <c:v>-0.31142355570631303</c:v>
                </c:pt>
                <c:pt idx="130">
                  <c:v>-0.29715689824411901</c:v>
                </c:pt>
                <c:pt idx="131">
                  <c:v>-0.27386127879794298</c:v>
                </c:pt>
                <c:pt idx="132">
                  <c:v>-0.24224452297646301</c:v>
                </c:pt>
                <c:pt idx="133">
                  <c:v>-0.20326728990641099</c:v>
                </c:pt>
                <c:pt idx="134">
                  <c:v>-0.15811388309111901</c:v>
                </c:pt>
                <c:pt idx="135">
                  <c:v>-0.108156265947865</c:v>
                </c:pt>
                <c:pt idx="136">
                  <c:v>-5.4912375393686201E-2</c:v>
                </c:pt>
                <c:pt idx="137" formatCode="0.00E+00">
                  <c:v>-1.00268415934927E-10</c:v>
                </c:pt>
                <c:pt idx="138">
                  <c:v>5.4912375196196003E-2</c:v>
                </c:pt>
                <c:pt idx="139">
                  <c:v>0.108156265759423</c:v>
                </c:pt>
                <c:pt idx="140">
                  <c:v>0.15811388291744899</c:v>
                </c:pt>
                <c:pt idx="141">
                  <c:v>0.20326728975279101</c:v>
                </c:pt>
                <c:pt idx="142">
                  <c:v>0.24224452284756101</c:v>
                </c:pt>
                <c:pt idx="143">
                  <c:v>0.27386127869767402</c:v>
                </c:pt>
                <c:pt idx="144">
                  <c:v>0.29715689817553098</c:v>
                </c:pt>
                <c:pt idx="145">
                  <c:v>0.31142355567148999</c:v>
                </c:pt>
                <c:pt idx="146">
                  <c:v>0.316227766016838</c:v>
                </c:pt>
                <c:pt idx="148">
                  <c:v>0.44721359549995798</c:v>
                </c:pt>
                <c:pt idx="149">
                  <c:v>0.44041941610121499</c:v>
                </c:pt>
                <c:pt idx="150">
                  <c:v>0.420243315607984</c:v>
                </c:pt>
                <c:pt idx="151">
                  <c:v>0.387298334624118</c:v>
                </c:pt>
                <c:pt idx="152">
                  <c:v>0.34258548972578801</c:v>
                </c:pt>
                <c:pt idx="153">
                  <c:v>0.28746335807936202</c:v>
                </c:pt>
                <c:pt idx="154">
                  <c:v>0.223606797761674</c:v>
                </c:pt>
                <c:pt idx="155">
                  <c:v>0.15295605804488899</c:v>
                </c:pt>
                <c:pt idx="156">
                  <c:v>7.7657825904176303E-2</c:v>
                </c:pt>
                <c:pt idx="157" formatCode="0.00E+00">
                  <c:v>2.0257307470796E-11</c:v>
                </c:pt>
                <c:pt idx="158">
                  <c:v>-7.7657825864277302E-2</c:v>
                </c:pt>
                <c:pt idx="159">
                  <c:v>-0.152956058006818</c:v>
                </c:pt>
                <c:pt idx="160">
                  <c:v>-0.22360679772658801</c:v>
                </c:pt>
                <c:pt idx="161">
                  <c:v>-0.28746335804832601</c:v>
                </c:pt>
                <c:pt idx="162">
                  <c:v>-0.342585489699746</c:v>
                </c:pt>
                <c:pt idx="163">
                  <c:v>-0.38729833460386098</c:v>
                </c:pt>
                <c:pt idx="164">
                  <c:v>-0.42024331559412698</c:v>
                </c:pt>
                <c:pt idx="165">
                  <c:v>-0.44041941609418001</c:v>
                </c:pt>
                <c:pt idx="166">
                  <c:v>-0.44721359549995798</c:v>
                </c:pt>
                <c:pt idx="167">
                  <c:v>-0.44041941610824997</c:v>
                </c:pt>
                <c:pt idx="168">
                  <c:v>-0.42024331562184097</c:v>
                </c:pt>
                <c:pt idx="169">
                  <c:v>-0.38729833464437502</c:v>
                </c:pt>
                <c:pt idx="170">
                  <c:v>-0.34258548975183001</c:v>
                </c:pt>
                <c:pt idx="171">
                  <c:v>-0.28746335811039803</c:v>
                </c:pt>
                <c:pt idx="172">
                  <c:v>-0.22360679779676099</c:v>
                </c:pt>
                <c:pt idx="173">
                  <c:v>-0.15295605808296001</c:v>
                </c:pt>
                <c:pt idx="174">
                  <c:v>-7.7657825944075401E-2</c:v>
                </c:pt>
                <c:pt idx="175" formatCode="0.00E+00">
                  <c:v>-6.0771723809655803E-11</c:v>
                </c:pt>
                <c:pt idx="176">
                  <c:v>7.7657825824378496E-2</c:v>
                </c:pt>
                <c:pt idx="177">
                  <c:v>0.15295605796874601</c:v>
                </c:pt>
                <c:pt idx="178">
                  <c:v>0.22360679769150099</c:v>
                </c:pt>
                <c:pt idx="179">
                  <c:v>0.28746335801729</c:v>
                </c:pt>
                <c:pt idx="180">
                  <c:v>0.342585489673704</c:v>
                </c:pt>
                <c:pt idx="181">
                  <c:v>0.38729833458360302</c:v>
                </c:pt>
                <c:pt idx="182">
                  <c:v>0.420243315580271</c:v>
                </c:pt>
                <c:pt idx="183">
                  <c:v>0.44041941608714402</c:v>
                </c:pt>
                <c:pt idx="184">
                  <c:v>0.44721359549995798</c:v>
                </c:pt>
                <c:pt idx="185">
                  <c:v>0.44041941611528501</c:v>
                </c:pt>
                <c:pt idx="186">
                  <c:v>0.420243315635698</c:v>
                </c:pt>
                <c:pt idx="187">
                  <c:v>0.38729833466463198</c:v>
                </c:pt>
                <c:pt idx="188">
                  <c:v>0.34258548977787301</c:v>
                </c:pt>
                <c:pt idx="189">
                  <c:v>0.28746335814143398</c:v>
                </c:pt>
                <c:pt idx="190">
                  <c:v>0.223606797831848</c:v>
                </c:pt>
                <c:pt idx="191">
                  <c:v>0.152956058121031</c:v>
                </c:pt>
                <c:pt idx="192">
                  <c:v>7.7657825983974096E-2</c:v>
                </c:pt>
                <c:pt idx="193" formatCode="0.00E+00">
                  <c:v>1.01286338751248E-10</c:v>
                </c:pt>
                <c:pt idx="194">
                  <c:v>-7.7657825784478995E-2</c:v>
                </c:pt>
                <c:pt idx="195">
                  <c:v>-0.15295605793067499</c:v>
                </c:pt>
                <c:pt idx="196">
                  <c:v>-0.223606797656415</c:v>
                </c:pt>
                <c:pt idx="197">
                  <c:v>-0.287463357986254</c:v>
                </c:pt>
                <c:pt idx="198">
                  <c:v>-0.342585489647662</c:v>
                </c:pt>
                <c:pt idx="199">
                  <c:v>-0.387298334563346</c:v>
                </c:pt>
                <c:pt idx="200">
                  <c:v>-0.42024331556641398</c:v>
                </c:pt>
                <c:pt idx="201">
                  <c:v>-0.44041941608010898</c:v>
                </c:pt>
                <c:pt idx="202">
                  <c:v>-0.44721359549995798</c:v>
                </c:pt>
                <c:pt idx="203">
                  <c:v>-0.44041941612232099</c:v>
                </c:pt>
                <c:pt idx="204">
                  <c:v>-0.42024331564955397</c:v>
                </c:pt>
                <c:pt idx="205">
                  <c:v>-0.38729833468489</c:v>
                </c:pt>
                <c:pt idx="206">
                  <c:v>-0.34258548980391501</c:v>
                </c:pt>
                <c:pt idx="207">
                  <c:v>-0.28746335817246998</c:v>
                </c:pt>
                <c:pt idx="208">
                  <c:v>-0.22360679786693399</c:v>
                </c:pt>
                <c:pt idx="209">
                  <c:v>-0.15295605815910199</c:v>
                </c:pt>
                <c:pt idx="210">
                  <c:v>-7.7657826023873597E-2</c:v>
                </c:pt>
                <c:pt idx="211" formatCode="0.00E+00">
                  <c:v>-1.4180095369284001E-10</c:v>
                </c:pt>
                <c:pt idx="212">
                  <c:v>7.76578257445803E-2</c:v>
                </c:pt>
                <c:pt idx="213">
                  <c:v>0.152956057892604</c:v>
                </c:pt>
                <c:pt idx="214">
                  <c:v>0.22360679762132801</c:v>
                </c:pt>
                <c:pt idx="215">
                  <c:v>0.28746335795521799</c:v>
                </c:pt>
                <c:pt idx="216">
                  <c:v>0.342585489621619</c:v>
                </c:pt>
                <c:pt idx="217">
                  <c:v>0.38729833454308898</c:v>
                </c:pt>
                <c:pt idx="218">
                  <c:v>0.42024331555255701</c:v>
                </c:pt>
                <c:pt idx="219">
                  <c:v>0.440419416073074</c:v>
                </c:pt>
                <c:pt idx="220">
                  <c:v>0.44721359549995798</c:v>
                </c:pt>
                <c:pt idx="222">
                  <c:v>0.54772255750516596</c:v>
                </c:pt>
                <c:pt idx="223">
                  <c:v>0.53940142113124101</c:v>
                </c:pt>
                <c:pt idx="224">
                  <c:v>0.51469084552747602</c:v>
                </c:pt>
                <c:pt idx="225">
                  <c:v>0.47434164902939202</c:v>
                </c:pt>
                <c:pt idx="226">
                  <c:v>0.41957982155483498</c:v>
                </c:pt>
                <c:pt idx="227">
                  <c:v>0.352069273520702</c:v>
                </c:pt>
                <c:pt idx="228">
                  <c:v>0.27386127876690702</c:v>
                </c:pt>
                <c:pt idx="229">
                  <c:v>0.187332147638752</c:v>
                </c:pt>
                <c:pt idx="230">
                  <c:v>9.5111023999560798E-2</c:v>
                </c:pt>
                <c:pt idx="231" formatCode="0.00E+00">
                  <c:v>2.4810033433059901E-11</c:v>
                </c:pt>
                <c:pt idx="232">
                  <c:v>-9.5111023950694706E-2</c:v>
                </c:pt>
                <c:pt idx="233">
                  <c:v>-0.18733214759212399</c:v>
                </c:pt>
                <c:pt idx="234">
                  <c:v>-0.27386127872393501</c:v>
                </c:pt>
                <c:pt idx="235">
                  <c:v>-0.35206927348269101</c:v>
                </c:pt>
                <c:pt idx="236">
                  <c:v>-0.41957982152293999</c:v>
                </c:pt>
                <c:pt idx="237">
                  <c:v>-0.47434164900458198</c:v>
                </c:pt>
                <c:pt idx="238">
                  <c:v>-0.51469084551050504</c:v>
                </c:pt>
                <c:pt idx="239">
                  <c:v>-0.53940142112262501</c:v>
                </c:pt>
                <c:pt idx="240">
                  <c:v>-0.54772255750516596</c:v>
                </c:pt>
                <c:pt idx="241">
                  <c:v>-0.53940142113985801</c:v>
                </c:pt>
                <c:pt idx="242">
                  <c:v>-0.514690845544447</c:v>
                </c:pt>
                <c:pt idx="243">
                  <c:v>-0.47434164905420201</c:v>
                </c:pt>
                <c:pt idx="244">
                  <c:v>-0.41957982158673002</c:v>
                </c:pt>
                <c:pt idx="245">
                  <c:v>-0.35206927355871398</c:v>
                </c:pt>
                <c:pt idx="246">
                  <c:v>-0.27386127880987898</c:v>
                </c:pt>
                <c:pt idx="247">
                  <c:v>-0.18733214768537901</c:v>
                </c:pt>
                <c:pt idx="248">
                  <c:v>-9.5111024048427001E-2</c:v>
                </c:pt>
                <c:pt idx="249" formatCode="0.00E+00">
                  <c:v>-7.4429857061502E-11</c:v>
                </c:pt>
                <c:pt idx="250">
                  <c:v>9.5111023901828906E-2</c:v>
                </c:pt>
                <c:pt idx="251">
                  <c:v>0.18733214754549701</c:v>
                </c:pt>
                <c:pt idx="252">
                  <c:v>0.27386127868096299</c:v>
                </c:pt>
                <c:pt idx="253">
                  <c:v>0.35206927344467998</c:v>
                </c:pt>
                <c:pt idx="254">
                  <c:v>0.419579821491045</c:v>
                </c:pt>
                <c:pt idx="255">
                  <c:v>0.47434164897977199</c:v>
                </c:pt>
                <c:pt idx="256">
                  <c:v>0.51469084549353405</c:v>
                </c:pt>
                <c:pt idx="257">
                  <c:v>0.53940142111400802</c:v>
                </c:pt>
                <c:pt idx="258">
                  <c:v>0.54772255750516596</c:v>
                </c:pt>
                <c:pt idx="259">
                  <c:v>0.539401421148474</c:v>
                </c:pt>
                <c:pt idx="260">
                  <c:v>0.51469084556141798</c:v>
                </c:pt>
                <c:pt idx="261">
                  <c:v>0.474341649079012</c:v>
                </c:pt>
                <c:pt idx="262">
                  <c:v>0.419579821618625</c:v>
                </c:pt>
                <c:pt idx="263">
                  <c:v>0.35206927359672402</c:v>
                </c:pt>
                <c:pt idx="264">
                  <c:v>0.273861278852851</c:v>
                </c:pt>
                <c:pt idx="265">
                  <c:v>0.18733214773200699</c:v>
                </c:pt>
                <c:pt idx="266">
                  <c:v>9.5111024097292801E-2</c:v>
                </c:pt>
                <c:pt idx="267" formatCode="0.00E+00">
                  <c:v>1.2404992392762199E-10</c:v>
                </c:pt>
                <c:pt idx="268">
                  <c:v>-9.5111023852962107E-2</c:v>
                </c:pt>
                <c:pt idx="269">
                  <c:v>-0.18733214749886901</c:v>
                </c:pt>
                <c:pt idx="270">
                  <c:v>-0.27386127863799098</c:v>
                </c:pt>
                <c:pt idx="271">
                  <c:v>-0.35206927340666899</c:v>
                </c:pt>
                <c:pt idx="272">
                  <c:v>-0.41957982145915002</c:v>
                </c:pt>
                <c:pt idx="273">
                  <c:v>-0.474341648954962</c:v>
                </c:pt>
                <c:pt idx="274">
                  <c:v>-0.51469084547656296</c:v>
                </c:pt>
                <c:pt idx="275">
                  <c:v>-0.53940142110539202</c:v>
                </c:pt>
                <c:pt idx="276">
                  <c:v>-0.54772255750516596</c:v>
                </c:pt>
                <c:pt idx="277">
                  <c:v>-0.53940142115709</c:v>
                </c:pt>
                <c:pt idx="278">
                  <c:v>-0.51469084557838896</c:v>
                </c:pt>
                <c:pt idx="279">
                  <c:v>-0.47434164910382198</c:v>
                </c:pt>
                <c:pt idx="280">
                  <c:v>-0.41957982165051999</c:v>
                </c:pt>
                <c:pt idx="281">
                  <c:v>-0.352069273634736</c:v>
                </c:pt>
                <c:pt idx="282">
                  <c:v>-0.27386127889582301</c:v>
                </c:pt>
                <c:pt idx="283">
                  <c:v>-0.187332147778634</c:v>
                </c:pt>
                <c:pt idx="284">
                  <c:v>-9.5111024146159504E-2</c:v>
                </c:pt>
                <c:pt idx="285" formatCode="0.00E+00">
                  <c:v>-1.73669990793742E-10</c:v>
                </c:pt>
                <c:pt idx="286">
                  <c:v>9.5111023804096403E-2</c:v>
                </c:pt>
                <c:pt idx="287">
                  <c:v>0.187332147452242</c:v>
                </c:pt>
                <c:pt idx="288">
                  <c:v>0.27386127859501902</c:v>
                </c:pt>
                <c:pt idx="289">
                  <c:v>0.35206927336865801</c:v>
                </c:pt>
                <c:pt idx="290">
                  <c:v>0.41957982142725497</c:v>
                </c:pt>
                <c:pt idx="291">
                  <c:v>0.47434164893015202</c:v>
                </c:pt>
                <c:pt idx="292">
                  <c:v>0.51469084545959198</c:v>
                </c:pt>
                <c:pt idx="293">
                  <c:v>0.53940142109677602</c:v>
                </c:pt>
                <c:pt idx="294">
                  <c:v>0.54772255750516596</c:v>
                </c:pt>
                <c:pt idx="296">
                  <c:v>0.63245553203367599</c:v>
                </c:pt>
                <c:pt idx="297">
                  <c:v>0.62284711138277804</c:v>
                </c:pt>
                <c:pt idx="298">
                  <c:v>0.59431379642944804</c:v>
                </c:pt>
                <c:pt idx="299">
                  <c:v>0.54772255750994103</c:v>
                </c:pt>
                <c:pt idx="300">
                  <c:v>0.48448904584243901</c:v>
                </c:pt>
                <c:pt idx="301">
                  <c:v>0.40653457968114698</c:v>
                </c:pt>
                <c:pt idx="302">
                  <c:v>0.31622776603337799</c:v>
                </c:pt>
                <c:pt idx="303">
                  <c:v>0.216312531734208</c:v>
                </c:pt>
                <c:pt idx="304">
                  <c:v>0.109824750618095</c:v>
                </c:pt>
                <c:pt idx="305" formatCode="0.00E+00">
                  <c:v>2.8648158962361501E-11</c:v>
                </c:pt>
                <c:pt idx="306">
                  <c:v>-0.109824750561669</c:v>
                </c:pt>
                <c:pt idx="307">
                  <c:v>-0.21631253168036699</c:v>
                </c:pt>
                <c:pt idx="308">
                  <c:v>-0.31622776598375801</c:v>
                </c:pt>
                <c:pt idx="309">
                  <c:v>-0.40653457963725598</c:v>
                </c:pt>
                <c:pt idx="310">
                  <c:v>-0.48448904580560898</c:v>
                </c:pt>
                <c:pt idx="311">
                  <c:v>-0.54772255748129295</c:v>
                </c:pt>
                <c:pt idx="312">
                  <c:v>-0.59431379640985205</c:v>
                </c:pt>
                <c:pt idx="313">
                  <c:v>-0.622847111372828</c:v>
                </c:pt>
                <c:pt idx="314">
                  <c:v>-0.63245553203367599</c:v>
                </c:pt>
                <c:pt idx="315">
                  <c:v>-0.62284711139272697</c:v>
                </c:pt>
                <c:pt idx="316">
                  <c:v>-0.59431379644904503</c:v>
                </c:pt>
                <c:pt idx="317">
                  <c:v>-0.54772255753858901</c:v>
                </c:pt>
                <c:pt idx="318">
                  <c:v>-0.484489045879268</c:v>
                </c:pt>
                <c:pt idx="319">
                  <c:v>-0.40653457972503898</c:v>
                </c:pt>
                <c:pt idx="320">
                  <c:v>-0.31622776608299802</c:v>
                </c:pt>
                <c:pt idx="321">
                  <c:v>-0.21631253178804899</c:v>
                </c:pt>
                <c:pt idx="322">
                  <c:v>-0.10982475067452099</c:v>
                </c:pt>
                <c:pt idx="323" formatCode="0.00E+00">
                  <c:v>-8.5944196020407096E-11</c:v>
                </c:pt>
                <c:pt idx="324">
                  <c:v>0.109824750505244</c:v>
                </c:pt>
                <c:pt idx="325">
                  <c:v>0.216312531626526</c:v>
                </c:pt>
                <c:pt idx="326">
                  <c:v>0.31622776593413798</c:v>
                </c:pt>
                <c:pt idx="327">
                  <c:v>0.40653457959336398</c:v>
                </c:pt>
                <c:pt idx="328">
                  <c:v>0.48448904576877999</c:v>
                </c:pt>
                <c:pt idx="329">
                  <c:v>0.54772255745264498</c:v>
                </c:pt>
                <c:pt idx="330">
                  <c:v>0.59431379639025494</c:v>
                </c:pt>
                <c:pt idx="331">
                  <c:v>0.62284711136287896</c:v>
                </c:pt>
                <c:pt idx="332">
                  <c:v>0.63245553203367599</c:v>
                </c:pt>
                <c:pt idx="333">
                  <c:v>0.62284711140267601</c:v>
                </c:pt>
                <c:pt idx="334">
                  <c:v>0.59431379646864102</c:v>
                </c:pt>
                <c:pt idx="335">
                  <c:v>0.54772255756723698</c:v>
                </c:pt>
                <c:pt idx="336">
                  <c:v>0.48448904591609698</c:v>
                </c:pt>
                <c:pt idx="337">
                  <c:v>0.40653457976892998</c:v>
                </c:pt>
                <c:pt idx="338">
                  <c:v>0.31622776613261799</c:v>
                </c:pt>
                <c:pt idx="339">
                  <c:v>0.21631253184189</c:v>
                </c:pt>
                <c:pt idx="340">
                  <c:v>0.109824750730946</c:v>
                </c:pt>
                <c:pt idx="341" formatCode="0.00E+00">
                  <c:v>1.4324051394513E-10</c:v>
                </c:pt>
                <c:pt idx="342">
                  <c:v>-0.109824750448817</c:v>
                </c:pt>
                <c:pt idx="343">
                  <c:v>-0.21631253157268501</c:v>
                </c:pt>
                <c:pt idx="344">
                  <c:v>-0.31622776588451801</c:v>
                </c:pt>
                <c:pt idx="345">
                  <c:v>-0.40653457954947297</c:v>
                </c:pt>
                <c:pt idx="346">
                  <c:v>-0.48448904573195101</c:v>
                </c:pt>
                <c:pt idx="347">
                  <c:v>-0.547722557423996</c:v>
                </c:pt>
                <c:pt idx="348">
                  <c:v>-0.59431379637065895</c:v>
                </c:pt>
                <c:pt idx="349">
                  <c:v>-0.62284711135292903</c:v>
                </c:pt>
                <c:pt idx="350">
                  <c:v>-0.63245553203367599</c:v>
                </c:pt>
                <c:pt idx="351">
                  <c:v>-0.62284711141262605</c:v>
                </c:pt>
                <c:pt idx="352">
                  <c:v>-0.59431379648823701</c:v>
                </c:pt>
                <c:pt idx="353">
                  <c:v>-0.54772255759588495</c:v>
                </c:pt>
                <c:pt idx="354">
                  <c:v>-0.48448904595292602</c:v>
                </c:pt>
                <c:pt idx="355">
                  <c:v>-0.40653457981282098</c:v>
                </c:pt>
                <c:pt idx="356">
                  <c:v>-0.31622776618223802</c:v>
                </c:pt>
                <c:pt idx="357">
                  <c:v>-0.21631253189572999</c:v>
                </c:pt>
                <c:pt idx="358">
                  <c:v>-0.109824750787372</c:v>
                </c:pt>
                <c:pt idx="359" formatCode="0.00E+00">
                  <c:v>-2.00536831869853E-10</c:v>
                </c:pt>
                <c:pt idx="360">
                  <c:v>0.10982475039239201</c:v>
                </c:pt>
                <c:pt idx="361">
                  <c:v>0.216312531518845</c:v>
                </c:pt>
                <c:pt idx="362">
                  <c:v>0.31622776583489898</c:v>
                </c:pt>
                <c:pt idx="363">
                  <c:v>0.40653457950558097</c:v>
                </c:pt>
                <c:pt idx="364">
                  <c:v>0.48448904569512102</c:v>
                </c:pt>
                <c:pt idx="365">
                  <c:v>0.54772255739534803</c:v>
                </c:pt>
                <c:pt idx="366">
                  <c:v>0.59431379635106296</c:v>
                </c:pt>
                <c:pt idx="367">
                  <c:v>0.62284711134297999</c:v>
                </c:pt>
                <c:pt idx="368">
                  <c:v>0.63245553203367599</c:v>
                </c:pt>
                <c:pt idx="370">
                  <c:v>0.70710678118654802</c:v>
                </c:pt>
                <c:pt idx="371">
                  <c:v>0.69636424032063704</c:v>
                </c:pt>
                <c:pt idx="372">
                  <c:v>0.66446302439110905</c:v>
                </c:pt>
                <c:pt idx="373">
                  <c:v>0.61237243570113298</c:v>
                </c:pt>
                <c:pt idx="374">
                  <c:v>0.54167522042885197</c:v>
                </c:pt>
                <c:pt idx="375">
                  <c:v>0.45451947768567502</c:v>
                </c:pt>
                <c:pt idx="376">
                  <c:v>0.35355339061176599</c:v>
                </c:pt>
                <c:pt idx="377">
                  <c:v>0.24184476267138499</c:v>
                </c:pt>
                <c:pt idx="378">
                  <c:v>0.122787803997011</c:v>
                </c:pt>
                <c:pt idx="379" formatCode="0.00E+00">
                  <c:v>3.20296154350301E-11</c:v>
                </c:pt>
                <c:pt idx="380">
                  <c:v>-0.12278780393392499</c:v>
                </c:pt>
                <c:pt idx="381">
                  <c:v>-0.24184476261118901</c:v>
                </c:pt>
                <c:pt idx="382">
                  <c:v>-0.35355339055628898</c:v>
                </c:pt>
                <c:pt idx="383">
                  <c:v>-0.454519477636603</c:v>
                </c:pt>
                <c:pt idx="384">
                  <c:v>-0.54167522038767602</c:v>
                </c:pt>
                <c:pt idx="385">
                  <c:v>-0.61237243566910304</c:v>
                </c:pt>
                <c:pt idx="386">
                  <c:v>-0.66446302436920002</c:v>
                </c:pt>
                <c:pt idx="387">
                  <c:v>-0.69636424030951305</c:v>
                </c:pt>
                <c:pt idx="388">
                  <c:v>-0.70710678118654802</c:v>
                </c:pt>
                <c:pt idx="389">
                  <c:v>-0.69636424033176103</c:v>
                </c:pt>
                <c:pt idx="390">
                  <c:v>-0.66446302441301897</c:v>
                </c:pt>
                <c:pt idx="391">
                  <c:v>-0.61237243573316202</c:v>
                </c:pt>
                <c:pt idx="392">
                  <c:v>-0.54167522047002803</c:v>
                </c:pt>
                <c:pt idx="393">
                  <c:v>-0.45451947773474699</c:v>
                </c:pt>
                <c:pt idx="394">
                  <c:v>-0.35355339066724301</c:v>
                </c:pt>
                <c:pt idx="395">
                  <c:v>-0.24184476273158001</c:v>
                </c:pt>
                <c:pt idx="396">
                  <c:v>-0.122787804060097</c:v>
                </c:pt>
                <c:pt idx="397" formatCode="0.00E+00">
                  <c:v>-9.6088532286598702E-11</c:v>
                </c:pt>
                <c:pt idx="398">
                  <c:v>0.12278780387084</c:v>
                </c:pt>
                <c:pt idx="399">
                  <c:v>0.24184476255099299</c:v>
                </c:pt>
                <c:pt idx="400">
                  <c:v>0.35355339050081303</c:v>
                </c:pt>
                <c:pt idx="401">
                  <c:v>0.45451947758752997</c:v>
                </c:pt>
                <c:pt idx="402">
                  <c:v>0.54167522034649995</c:v>
                </c:pt>
                <c:pt idx="403">
                  <c:v>0.612372435637074</c:v>
                </c:pt>
                <c:pt idx="404">
                  <c:v>0.66446302434728999</c:v>
                </c:pt>
                <c:pt idx="405">
                  <c:v>0.69636424029838995</c:v>
                </c:pt>
                <c:pt idx="406">
                  <c:v>0.70710678118654802</c:v>
                </c:pt>
                <c:pt idx="407">
                  <c:v>0.69636424034288402</c:v>
                </c:pt>
                <c:pt idx="408">
                  <c:v>0.664463024434928</c:v>
                </c:pt>
                <c:pt idx="409">
                  <c:v>0.61237243576519196</c:v>
                </c:pt>
                <c:pt idx="410">
                  <c:v>0.54167522051120498</c:v>
                </c:pt>
                <c:pt idx="411">
                  <c:v>0.45451947778381901</c:v>
                </c:pt>
                <c:pt idx="412">
                  <c:v>0.35355339072272002</c:v>
                </c:pt>
                <c:pt idx="413">
                  <c:v>0.241844762791776</c:v>
                </c:pt>
                <c:pt idx="414">
                  <c:v>0.12278780412318201</c:v>
                </c:pt>
                <c:pt idx="415" formatCode="0.00E+00">
                  <c:v>1.60147763156659E-10</c:v>
                </c:pt>
                <c:pt idx="416">
                  <c:v>-0.122787803807753</c:v>
                </c:pt>
                <c:pt idx="417">
                  <c:v>-0.24184476249079701</c:v>
                </c:pt>
                <c:pt idx="418">
                  <c:v>-0.35355339044533601</c:v>
                </c:pt>
                <c:pt idx="419">
                  <c:v>-0.454519477538459</c:v>
                </c:pt>
                <c:pt idx="420">
                  <c:v>-0.541675220305323</c:v>
                </c:pt>
                <c:pt idx="421">
                  <c:v>-0.61237243560504395</c:v>
                </c:pt>
                <c:pt idx="422">
                  <c:v>-0.66446302432538096</c:v>
                </c:pt>
                <c:pt idx="423">
                  <c:v>-0.69636424028726596</c:v>
                </c:pt>
                <c:pt idx="424">
                  <c:v>-0.70710678118654802</c:v>
                </c:pt>
                <c:pt idx="425">
                  <c:v>-0.69636424035400801</c:v>
                </c:pt>
                <c:pt idx="426">
                  <c:v>-0.66446302445683703</c:v>
                </c:pt>
                <c:pt idx="427">
                  <c:v>-0.612372435797222</c:v>
                </c:pt>
                <c:pt idx="428">
                  <c:v>-0.54167522055238104</c:v>
                </c:pt>
                <c:pt idx="429">
                  <c:v>-0.45451947783289098</c:v>
                </c:pt>
                <c:pt idx="430">
                  <c:v>-0.35355339077819598</c:v>
                </c:pt>
                <c:pt idx="431">
                  <c:v>-0.24184476285197201</c:v>
                </c:pt>
                <c:pt idx="432">
                  <c:v>-0.122787804186269</c:v>
                </c:pt>
                <c:pt idx="433" formatCode="0.00E+00">
                  <c:v>-2.24206994026719E-10</c:v>
                </c:pt>
                <c:pt idx="434">
                  <c:v>0.12278780374466799</c:v>
                </c:pt>
                <c:pt idx="435">
                  <c:v>0.24184476243060199</c:v>
                </c:pt>
                <c:pt idx="436">
                  <c:v>0.353553390389859</c:v>
                </c:pt>
                <c:pt idx="437">
                  <c:v>0.45451947748938598</c:v>
                </c:pt>
                <c:pt idx="438">
                  <c:v>0.54167522026414705</c:v>
                </c:pt>
                <c:pt idx="439">
                  <c:v>0.61237243557301502</c:v>
                </c:pt>
                <c:pt idx="440">
                  <c:v>0.66446302430347104</c:v>
                </c:pt>
                <c:pt idx="441">
                  <c:v>0.69636424027614197</c:v>
                </c:pt>
                <c:pt idx="442">
                  <c:v>0.70710678118654802</c:v>
                </c:pt>
                <c:pt idx="444">
                  <c:v>0.77459666924148296</c:v>
                </c:pt>
                <c:pt idx="445">
                  <c:v>0.76282880532712305</c:v>
                </c:pt>
                <c:pt idx="446">
                  <c:v>0.72788277417423197</c:v>
                </c:pt>
                <c:pt idx="447">
                  <c:v>0.67082039325578502</c:v>
                </c:pt>
                <c:pt idx="448">
                  <c:v>0.59337547414093095</c:v>
                </c:pt>
                <c:pt idx="449">
                  <c:v>0.49790114150782</c:v>
                </c:pt>
                <c:pt idx="450">
                  <c:v>0.387298334640999</c:v>
                </c:pt>
                <c:pt idx="451">
                  <c:v>0.26492766385920202</c:v>
                </c:pt>
                <c:pt idx="452">
                  <c:v>0.13450730007137199</c:v>
                </c:pt>
                <c:pt idx="453" formatCode="0.00E+00">
                  <c:v>3.50866857639633E-11</c:v>
                </c:pt>
                <c:pt idx="454">
                  <c:v>-0.13450730000226499</c:v>
                </c:pt>
                <c:pt idx="455">
                  <c:v>-0.26492766379325999</c:v>
                </c:pt>
                <c:pt idx="456">
                  <c:v>-0.387298334580227</c:v>
                </c:pt>
                <c:pt idx="457">
                  <c:v>-0.497901141454064</c:v>
                </c:pt>
                <c:pt idx="458">
                  <c:v>-0.59337547409582503</c:v>
                </c:pt>
                <c:pt idx="459">
                  <c:v>-0.67082039322069797</c:v>
                </c:pt>
                <c:pt idx="460">
                  <c:v>-0.72788277415023095</c:v>
                </c:pt>
                <c:pt idx="461">
                  <c:v>-0.76282880531493702</c:v>
                </c:pt>
                <c:pt idx="462">
                  <c:v>-0.77459666924148296</c:v>
                </c:pt>
                <c:pt idx="463">
                  <c:v>-0.76282880533930797</c:v>
                </c:pt>
                <c:pt idx="464">
                  <c:v>-0.727882774198232</c:v>
                </c:pt>
                <c:pt idx="465">
                  <c:v>-0.67082039329087095</c:v>
                </c:pt>
                <c:pt idx="466">
                  <c:v>-0.59337547418603698</c:v>
                </c:pt>
                <c:pt idx="467">
                  <c:v>-0.497901141561576</c:v>
                </c:pt>
                <c:pt idx="468">
                  <c:v>-0.387298334701771</c:v>
                </c:pt>
                <c:pt idx="469">
                  <c:v>-0.264927663925143</c:v>
                </c:pt>
                <c:pt idx="470">
                  <c:v>-0.13450730014047901</c:v>
                </c:pt>
                <c:pt idx="471" formatCode="0.00E+00">
                  <c:v>-1.05259713301867E-10</c:v>
                </c:pt>
                <c:pt idx="472">
                  <c:v>0.13450729993315799</c:v>
                </c:pt>
                <c:pt idx="473">
                  <c:v>0.26492766372731902</c:v>
                </c:pt>
                <c:pt idx="474">
                  <c:v>0.387298334519456</c:v>
                </c:pt>
                <c:pt idx="475">
                  <c:v>0.497901141400308</c:v>
                </c:pt>
                <c:pt idx="476">
                  <c:v>0.593375474050718</c:v>
                </c:pt>
                <c:pt idx="477">
                  <c:v>0.67082039318561204</c:v>
                </c:pt>
                <c:pt idx="478">
                  <c:v>0.72788277412623004</c:v>
                </c:pt>
                <c:pt idx="479">
                  <c:v>0.76282880530275199</c:v>
                </c:pt>
                <c:pt idx="480">
                  <c:v>0.77459666924148296</c:v>
                </c:pt>
                <c:pt idx="481">
                  <c:v>0.762828805351494</c:v>
                </c:pt>
                <c:pt idx="482">
                  <c:v>0.72788277422223302</c:v>
                </c:pt>
                <c:pt idx="483">
                  <c:v>0.670820393325958</c:v>
                </c:pt>
                <c:pt idx="484">
                  <c:v>0.59337547423114401</c:v>
                </c:pt>
                <c:pt idx="485">
                  <c:v>0.497901141615332</c:v>
                </c:pt>
                <c:pt idx="486">
                  <c:v>0.387298334762543</c:v>
                </c:pt>
                <c:pt idx="487">
                  <c:v>0.26492766399108397</c:v>
                </c:pt>
                <c:pt idx="488">
                  <c:v>0.13450730020958601</c:v>
                </c:pt>
                <c:pt idx="489" formatCode="0.00E+00">
                  <c:v>1.7543308482979399E-10</c:v>
                </c:pt>
                <c:pt idx="490">
                  <c:v>-0.13450729986405</c:v>
                </c:pt>
                <c:pt idx="491">
                  <c:v>-0.26492766366137799</c:v>
                </c:pt>
                <c:pt idx="492">
                  <c:v>-0.387298334458684</c:v>
                </c:pt>
                <c:pt idx="493">
                  <c:v>-0.497901141346553</c:v>
                </c:pt>
                <c:pt idx="494">
                  <c:v>-0.59337547400561197</c:v>
                </c:pt>
                <c:pt idx="495">
                  <c:v>-0.670820393150525</c:v>
                </c:pt>
                <c:pt idx="496">
                  <c:v>-0.72788277410223001</c:v>
                </c:pt>
                <c:pt idx="497">
                  <c:v>-0.76282880529056596</c:v>
                </c:pt>
                <c:pt idx="498">
                  <c:v>-0.77459666924148296</c:v>
                </c:pt>
                <c:pt idx="499">
                  <c:v>-0.76282880536367903</c:v>
                </c:pt>
                <c:pt idx="500">
                  <c:v>-0.72788277424623304</c:v>
                </c:pt>
                <c:pt idx="501">
                  <c:v>-0.67082039336104504</c:v>
                </c:pt>
                <c:pt idx="502">
                  <c:v>-0.59337547427625104</c:v>
                </c:pt>
                <c:pt idx="503">
                  <c:v>-0.497901141669088</c:v>
                </c:pt>
                <c:pt idx="504">
                  <c:v>-0.38729833482331399</c:v>
                </c:pt>
                <c:pt idx="505">
                  <c:v>-0.264927664057025</c:v>
                </c:pt>
                <c:pt idx="506">
                  <c:v>-0.13450730027869401</c:v>
                </c:pt>
                <c:pt idx="507" formatCode="0.00E+00">
                  <c:v>-2.4560645635772001E-10</c:v>
                </c:pt>
                <c:pt idx="508">
                  <c:v>0.134507299794943</c:v>
                </c:pt>
                <c:pt idx="509">
                  <c:v>0.26492766359543701</c:v>
                </c:pt>
                <c:pt idx="510">
                  <c:v>0.387298334397912</c:v>
                </c:pt>
                <c:pt idx="511">
                  <c:v>0.497901141292797</c:v>
                </c:pt>
                <c:pt idx="512">
                  <c:v>0.59337547396050505</c:v>
                </c:pt>
                <c:pt idx="513">
                  <c:v>0.67082039311543795</c:v>
                </c:pt>
                <c:pt idx="514">
                  <c:v>0.72788277407822899</c:v>
                </c:pt>
                <c:pt idx="515">
                  <c:v>0.76282880527838104</c:v>
                </c:pt>
                <c:pt idx="516">
                  <c:v>0.77459666924148296</c:v>
                </c:pt>
                <c:pt idx="518">
                  <c:v>0.83666002653407601</c:v>
                </c:pt>
                <c:pt idx="519">
                  <c:v>0.823949280766889</c:v>
                </c:pt>
                <c:pt idx="520">
                  <c:v>0.78620325304349303</c:v>
                </c:pt>
                <c:pt idx="521">
                  <c:v>0.72456883731578803</c:v>
                </c:pt>
                <c:pt idx="522">
                  <c:v>0.64091876411703197</c:v>
                </c:pt>
                <c:pt idx="523">
                  <c:v>0.53779469859224405</c:v>
                </c:pt>
                <c:pt idx="524">
                  <c:v>0.418330013288918</c:v>
                </c:pt>
                <c:pt idx="525">
                  <c:v>0.28615458221774098</c:v>
                </c:pt>
                <c:pt idx="526">
                  <c:v>0.145284488967583</c:v>
                </c:pt>
                <c:pt idx="527" formatCode="0.00E+00">
                  <c:v>3.78979520671274E-11</c:v>
                </c:pt>
                <c:pt idx="528">
                  <c:v>-0.14528448889293899</c:v>
                </c:pt>
                <c:pt idx="529">
                  <c:v>-0.28615458214651601</c:v>
                </c:pt>
                <c:pt idx="530">
                  <c:v>-0.41833001322327701</c:v>
                </c:pt>
                <c:pt idx="531">
                  <c:v>-0.53779469853418105</c:v>
                </c:pt>
                <c:pt idx="532">
                  <c:v>-0.64091876406831205</c:v>
                </c:pt>
                <c:pt idx="533">
                  <c:v>-0.72456883727789001</c:v>
                </c:pt>
                <c:pt idx="534">
                  <c:v>-0.78620325301756999</c:v>
                </c:pt>
                <c:pt idx="535">
                  <c:v>-0.82394928075372698</c:v>
                </c:pt>
                <c:pt idx="536">
                  <c:v>-0.83666002653407601</c:v>
                </c:pt>
                <c:pt idx="537">
                  <c:v>-0.82394928078005003</c:v>
                </c:pt>
                <c:pt idx="538">
                  <c:v>-0.78620325306941696</c:v>
                </c:pt>
                <c:pt idx="539">
                  <c:v>-0.72456883735368605</c:v>
                </c:pt>
                <c:pt idx="540">
                  <c:v>-0.640918764165752</c:v>
                </c:pt>
                <c:pt idx="541">
                  <c:v>-0.53779469865030705</c:v>
                </c:pt>
                <c:pt idx="542">
                  <c:v>-0.41833001335455899</c:v>
                </c:pt>
                <c:pt idx="543">
                  <c:v>-0.28615458228896501</c:v>
                </c:pt>
                <c:pt idx="544">
                  <c:v>-0.14528448904222699</c:v>
                </c:pt>
                <c:pt idx="545" formatCode="0.00E+00">
                  <c:v>-1.13693484649692E-10</c:v>
                </c:pt>
                <c:pt idx="546">
                  <c:v>0.145284488818295</c:v>
                </c:pt>
                <c:pt idx="547">
                  <c:v>0.28615458207529099</c:v>
                </c:pt>
                <c:pt idx="548">
                  <c:v>0.41833001315763602</c:v>
                </c:pt>
                <c:pt idx="549">
                  <c:v>0.53779469847611805</c:v>
                </c:pt>
                <c:pt idx="550">
                  <c:v>0.64091876401959103</c:v>
                </c:pt>
                <c:pt idx="551">
                  <c:v>0.72456883723999299</c:v>
                </c:pt>
                <c:pt idx="552">
                  <c:v>0.78620325299164595</c:v>
                </c:pt>
                <c:pt idx="553">
                  <c:v>0.82394928074056495</c:v>
                </c:pt>
                <c:pt idx="554">
                  <c:v>0.83666002653407601</c:v>
                </c:pt>
                <c:pt idx="555">
                  <c:v>0.82394928079321195</c:v>
                </c:pt>
                <c:pt idx="556">
                  <c:v>0.786203253095341</c:v>
                </c:pt>
                <c:pt idx="557">
                  <c:v>0.72456883739158395</c:v>
                </c:pt>
                <c:pt idx="558">
                  <c:v>0.64091876421447302</c:v>
                </c:pt>
                <c:pt idx="559">
                  <c:v>0.53779469870836905</c:v>
                </c:pt>
                <c:pt idx="560">
                  <c:v>0.41833001342019999</c:v>
                </c:pt>
                <c:pt idx="561">
                  <c:v>0.28615458236018998</c:v>
                </c:pt>
                <c:pt idx="562">
                  <c:v>0.145284489116871</c:v>
                </c:pt>
                <c:pt idx="563" formatCode="0.00E+00">
                  <c:v>1.89489388783947E-10</c:v>
                </c:pt>
                <c:pt idx="564">
                  <c:v>-0.14528448874364999</c:v>
                </c:pt>
                <c:pt idx="565">
                  <c:v>-0.28615458200406702</c:v>
                </c:pt>
                <c:pt idx="566">
                  <c:v>-0.41833001309199502</c:v>
                </c:pt>
                <c:pt idx="567">
                  <c:v>-0.53779469841805505</c:v>
                </c:pt>
                <c:pt idx="568">
                  <c:v>-0.640918763970871</c:v>
                </c:pt>
                <c:pt idx="569">
                  <c:v>-0.72456883720209397</c:v>
                </c:pt>
                <c:pt idx="570">
                  <c:v>-0.78620325296572202</c:v>
                </c:pt>
                <c:pt idx="571">
                  <c:v>-0.82394928072740303</c:v>
                </c:pt>
                <c:pt idx="572">
                  <c:v>-0.83666002653407601</c:v>
                </c:pt>
                <c:pt idx="573">
                  <c:v>-0.82394928080637397</c:v>
                </c:pt>
                <c:pt idx="574">
                  <c:v>-0.78620325312126405</c:v>
                </c:pt>
                <c:pt idx="575">
                  <c:v>-0.72456883742948197</c:v>
                </c:pt>
                <c:pt idx="576">
                  <c:v>-0.64091876426319405</c:v>
                </c:pt>
                <c:pt idx="577">
                  <c:v>-0.53779469876643204</c:v>
                </c:pt>
                <c:pt idx="578">
                  <c:v>-0.41833001348584098</c:v>
                </c:pt>
                <c:pt idx="579">
                  <c:v>-0.28615458243141401</c:v>
                </c:pt>
                <c:pt idx="580">
                  <c:v>-0.14528448919151599</c:v>
                </c:pt>
                <c:pt idx="581" formatCode="0.00E+00">
                  <c:v>-2.6528529291820198E-10</c:v>
                </c:pt>
                <c:pt idx="582">
                  <c:v>0.14528448866900601</c:v>
                </c:pt>
                <c:pt idx="583">
                  <c:v>0.28615458193284199</c:v>
                </c:pt>
                <c:pt idx="584">
                  <c:v>0.41833001302635497</c:v>
                </c:pt>
                <c:pt idx="585">
                  <c:v>0.53779469835999205</c:v>
                </c:pt>
                <c:pt idx="586">
                  <c:v>0.64091876392214997</c:v>
                </c:pt>
                <c:pt idx="587">
                  <c:v>0.72456883716419695</c:v>
                </c:pt>
                <c:pt idx="588">
                  <c:v>0.78620325293979898</c:v>
                </c:pt>
                <c:pt idx="589">
                  <c:v>0.82394928071424101</c:v>
                </c:pt>
                <c:pt idx="590">
                  <c:v>0.83666002653407601</c:v>
                </c:pt>
                <c:pt idx="592">
                  <c:v>0.89442719099991597</c:v>
                </c:pt>
                <c:pt idx="593">
                  <c:v>0.88083883220242998</c:v>
                </c:pt>
                <c:pt idx="594">
                  <c:v>0.84048663121596801</c:v>
                </c:pt>
                <c:pt idx="595">
                  <c:v>0.774596669248236</c:v>
                </c:pt>
                <c:pt idx="596">
                  <c:v>0.68517097945157701</c:v>
                </c:pt>
                <c:pt idx="597">
                  <c:v>0.57492671615872404</c:v>
                </c:pt>
                <c:pt idx="598">
                  <c:v>0.44721359552334899</c:v>
                </c:pt>
                <c:pt idx="599">
                  <c:v>0.30591211608977698</c:v>
                </c:pt>
                <c:pt idx="600">
                  <c:v>0.15531565180835299</c:v>
                </c:pt>
                <c:pt idx="601" formatCode="0.00E+00">
                  <c:v>4.0514614941592001E-11</c:v>
                </c:pt>
                <c:pt idx="602">
                  <c:v>-0.15531565172855499</c:v>
                </c:pt>
                <c:pt idx="603">
                  <c:v>-0.30591211601363499</c:v>
                </c:pt>
                <c:pt idx="604">
                  <c:v>-0.44721359545317602</c:v>
                </c:pt>
                <c:pt idx="605">
                  <c:v>-0.57492671609665202</c:v>
                </c:pt>
                <c:pt idx="606">
                  <c:v>-0.68517097939949201</c:v>
                </c:pt>
                <c:pt idx="607">
                  <c:v>-0.77459666920772097</c:v>
                </c:pt>
                <c:pt idx="608">
                  <c:v>-0.84048663118825495</c:v>
                </c:pt>
                <c:pt idx="609">
                  <c:v>-0.88083883218835901</c:v>
                </c:pt>
                <c:pt idx="610">
                  <c:v>-0.89442719099991597</c:v>
                </c:pt>
                <c:pt idx="611">
                  <c:v>-0.88083883221650106</c:v>
                </c:pt>
                <c:pt idx="612">
                  <c:v>-0.84048663124368195</c:v>
                </c:pt>
                <c:pt idx="613">
                  <c:v>-0.77459666928875004</c:v>
                </c:pt>
                <c:pt idx="614">
                  <c:v>-0.68517097950366102</c:v>
                </c:pt>
                <c:pt idx="615">
                  <c:v>-0.57492671622079605</c:v>
                </c:pt>
                <c:pt idx="616">
                  <c:v>-0.44721359559352197</c:v>
                </c:pt>
                <c:pt idx="617">
                  <c:v>-0.30591211616592001</c:v>
                </c:pt>
                <c:pt idx="618">
                  <c:v>-0.155315651888151</c:v>
                </c:pt>
                <c:pt idx="619" formatCode="0.00E+00">
                  <c:v>-1.2154344761931199E-10</c:v>
                </c:pt>
                <c:pt idx="620">
                  <c:v>0.15531565164875699</c:v>
                </c:pt>
                <c:pt idx="621">
                  <c:v>0.30591211593749301</c:v>
                </c:pt>
                <c:pt idx="622">
                  <c:v>0.44721359538300298</c:v>
                </c:pt>
                <c:pt idx="623">
                  <c:v>0.57492671603458001</c:v>
                </c:pt>
                <c:pt idx="624">
                  <c:v>0.685170979347408</c:v>
                </c:pt>
                <c:pt idx="625">
                  <c:v>0.77459666916720704</c:v>
                </c:pt>
                <c:pt idx="626">
                  <c:v>0.84048663116054101</c:v>
                </c:pt>
                <c:pt idx="627">
                  <c:v>0.88083883217428904</c:v>
                </c:pt>
                <c:pt idx="628">
                  <c:v>0.89442719099991597</c:v>
                </c:pt>
                <c:pt idx="629">
                  <c:v>0.88083883223057102</c:v>
                </c:pt>
                <c:pt idx="630">
                  <c:v>0.840486631271395</c:v>
                </c:pt>
                <c:pt idx="631">
                  <c:v>0.77459666932926496</c:v>
                </c:pt>
                <c:pt idx="632">
                  <c:v>0.68517097955574602</c:v>
                </c:pt>
                <c:pt idx="633">
                  <c:v>0.57492671628286696</c:v>
                </c:pt>
                <c:pt idx="634">
                  <c:v>0.44721359566369601</c:v>
                </c:pt>
                <c:pt idx="635">
                  <c:v>0.30591211624206199</c:v>
                </c:pt>
                <c:pt idx="636">
                  <c:v>0.155315651967948</c:v>
                </c:pt>
                <c:pt idx="637" formatCode="0.00E+00">
                  <c:v>2.0257267750249601E-10</c:v>
                </c:pt>
                <c:pt idx="638">
                  <c:v>-0.15531565156895799</c:v>
                </c:pt>
                <c:pt idx="639">
                  <c:v>-0.30591211586134998</c:v>
                </c:pt>
                <c:pt idx="640">
                  <c:v>-0.447213595312829</c:v>
                </c:pt>
                <c:pt idx="641">
                  <c:v>-0.57492671597250899</c:v>
                </c:pt>
                <c:pt idx="642">
                  <c:v>-0.685170979295324</c:v>
                </c:pt>
                <c:pt idx="643">
                  <c:v>-0.77459666912669201</c:v>
                </c:pt>
                <c:pt idx="644">
                  <c:v>-0.84048663113282795</c:v>
                </c:pt>
                <c:pt idx="645">
                  <c:v>-0.88083883216021797</c:v>
                </c:pt>
                <c:pt idx="646">
                  <c:v>-0.89442719099991597</c:v>
                </c:pt>
                <c:pt idx="647">
                  <c:v>-0.88083883224464099</c:v>
                </c:pt>
                <c:pt idx="648">
                  <c:v>-0.84048663129910905</c:v>
                </c:pt>
                <c:pt idx="649">
                  <c:v>-0.77459666936978</c:v>
                </c:pt>
                <c:pt idx="650">
                  <c:v>-0.68517097960783002</c:v>
                </c:pt>
                <c:pt idx="651">
                  <c:v>-0.57492671634493897</c:v>
                </c:pt>
                <c:pt idx="652">
                  <c:v>-0.44721359573386799</c:v>
                </c:pt>
                <c:pt idx="653">
                  <c:v>-0.30591211631820397</c:v>
                </c:pt>
                <c:pt idx="654">
                  <c:v>-0.155315652047747</c:v>
                </c:pt>
                <c:pt idx="655" formatCode="0.00E+00">
                  <c:v>-2.8360190738568002E-10</c:v>
                </c:pt>
                <c:pt idx="656">
                  <c:v>0.15531565148916099</c:v>
                </c:pt>
                <c:pt idx="657">
                  <c:v>0.30591211578520799</c:v>
                </c:pt>
                <c:pt idx="658">
                  <c:v>0.44721359524265702</c:v>
                </c:pt>
                <c:pt idx="659">
                  <c:v>0.57492671591043598</c:v>
                </c:pt>
                <c:pt idx="660">
                  <c:v>0.685170979243239</c:v>
                </c:pt>
                <c:pt idx="661">
                  <c:v>0.77459666908617797</c:v>
                </c:pt>
                <c:pt idx="662">
                  <c:v>0.84048663110511401</c:v>
                </c:pt>
                <c:pt idx="663">
                  <c:v>0.880838832146148</c:v>
                </c:pt>
                <c:pt idx="664">
                  <c:v>0.89442719099991597</c:v>
                </c:pt>
                <c:pt idx="666">
                  <c:v>0.94868329805051399</c:v>
                </c:pt>
                <c:pt idx="667">
                  <c:v>0.93427066707416595</c:v>
                </c:pt>
                <c:pt idx="668">
                  <c:v>0.89147069464417195</c:v>
                </c:pt>
                <c:pt idx="669">
                  <c:v>0.82158383626491105</c:v>
                </c:pt>
                <c:pt idx="670">
                  <c:v>0.72673356876365802</c:v>
                </c:pt>
                <c:pt idx="671">
                  <c:v>0.609801869521721</c:v>
                </c:pt>
                <c:pt idx="672">
                  <c:v>0.47434164905006698</c:v>
                </c:pt>
                <c:pt idx="673">
                  <c:v>0.32446879760131198</c:v>
                </c:pt>
                <c:pt idx="674">
                  <c:v>0.16473712592714199</c:v>
                </c:pt>
                <c:pt idx="675" formatCode="0.00E+00">
                  <c:v>4.2972238443542297E-11</c:v>
                </c:pt>
                <c:pt idx="676">
                  <c:v>-0.164737125842504</c:v>
                </c:pt>
                <c:pt idx="677">
                  <c:v>-0.32446879752055102</c:v>
                </c:pt>
                <c:pt idx="678">
                  <c:v>-0.47434164897563702</c:v>
                </c:pt>
                <c:pt idx="679">
                  <c:v>-0.60980186945588299</c:v>
                </c:pt>
                <c:pt idx="680">
                  <c:v>-0.72673356870841399</c:v>
                </c:pt>
                <c:pt idx="681">
                  <c:v>-0.82158383622193898</c:v>
                </c:pt>
                <c:pt idx="682">
                  <c:v>-0.89147069461477801</c:v>
                </c:pt>
                <c:pt idx="683">
                  <c:v>-0.934270667059242</c:v>
                </c:pt>
                <c:pt idx="684">
                  <c:v>-0.94868329805051399</c:v>
                </c:pt>
                <c:pt idx="685">
                  <c:v>-0.93427066708909101</c:v>
                </c:pt>
                <c:pt idx="686">
                  <c:v>-0.89147069467356699</c:v>
                </c:pt>
                <c:pt idx="687">
                  <c:v>-0.82158383630788301</c:v>
                </c:pt>
                <c:pt idx="688">
                  <c:v>-0.72673356881890105</c:v>
                </c:pt>
                <c:pt idx="689">
                  <c:v>-0.609801869587558</c:v>
                </c:pt>
                <c:pt idx="690">
                  <c:v>-0.474341649124497</c:v>
                </c:pt>
                <c:pt idx="691">
                  <c:v>-0.32446879768207298</c:v>
                </c:pt>
                <c:pt idx="692">
                  <c:v>-0.164737126011781</c:v>
                </c:pt>
                <c:pt idx="693" formatCode="0.00E+00">
                  <c:v>-1.2891629403061101E-10</c:v>
                </c:pt>
                <c:pt idx="694">
                  <c:v>0.16473712575786501</c:v>
                </c:pt>
                <c:pt idx="695">
                  <c:v>0.32446879743978901</c:v>
                </c:pt>
                <c:pt idx="696">
                  <c:v>0.474341648901207</c:v>
                </c:pt>
                <c:pt idx="697">
                  <c:v>0.60980186939004599</c:v>
                </c:pt>
                <c:pt idx="698">
                  <c:v>0.72673356865316996</c:v>
                </c:pt>
                <c:pt idx="699">
                  <c:v>0.82158383617896702</c:v>
                </c:pt>
                <c:pt idx="700">
                  <c:v>0.89147069458538297</c:v>
                </c:pt>
                <c:pt idx="701">
                  <c:v>0.93427066704431805</c:v>
                </c:pt>
                <c:pt idx="702">
                  <c:v>0.94868329805051399</c:v>
                </c:pt>
                <c:pt idx="703">
                  <c:v>0.93427066710401496</c:v>
                </c:pt>
                <c:pt idx="704">
                  <c:v>0.89147069470296203</c:v>
                </c:pt>
                <c:pt idx="705">
                  <c:v>0.82158383635085597</c:v>
                </c:pt>
                <c:pt idx="706">
                  <c:v>0.72673356887414597</c:v>
                </c:pt>
                <c:pt idx="707">
                  <c:v>0.609801869653395</c:v>
                </c:pt>
                <c:pt idx="708">
                  <c:v>0.47434164919892702</c:v>
                </c:pt>
                <c:pt idx="709">
                  <c:v>0.32446879776283399</c:v>
                </c:pt>
                <c:pt idx="710">
                  <c:v>0.164737126096419</c:v>
                </c:pt>
                <c:pt idx="711" formatCode="0.00E+00">
                  <c:v>2.1486077091769499E-10</c:v>
                </c:pt>
                <c:pt idx="712">
                  <c:v>-0.16473712567322599</c:v>
                </c:pt>
                <c:pt idx="713">
                  <c:v>-0.32446879735902801</c:v>
                </c:pt>
                <c:pt idx="714">
                  <c:v>-0.47434164882677698</c:v>
                </c:pt>
                <c:pt idx="715">
                  <c:v>-0.60980186932420899</c:v>
                </c:pt>
                <c:pt idx="716">
                  <c:v>-0.72673356859792604</c:v>
                </c:pt>
                <c:pt idx="717">
                  <c:v>-0.82158383613599395</c:v>
                </c:pt>
                <c:pt idx="718">
                  <c:v>-0.89147069455598804</c:v>
                </c:pt>
                <c:pt idx="719">
                  <c:v>-0.93427066702939399</c:v>
                </c:pt>
                <c:pt idx="720">
                  <c:v>-0.94868329805051399</c:v>
                </c:pt>
                <c:pt idx="721">
                  <c:v>-0.93427066711893902</c:v>
                </c:pt>
                <c:pt idx="722">
                  <c:v>-0.89147069473235596</c:v>
                </c:pt>
                <c:pt idx="723">
                  <c:v>-0.82158383639382804</c:v>
                </c:pt>
                <c:pt idx="724">
                  <c:v>-0.72673356892939001</c:v>
                </c:pt>
                <c:pt idx="725">
                  <c:v>-0.609801869719232</c:v>
                </c:pt>
                <c:pt idx="726">
                  <c:v>-0.47434164927335598</c:v>
                </c:pt>
                <c:pt idx="727">
                  <c:v>-0.324468797843595</c:v>
                </c:pt>
                <c:pt idx="728">
                  <c:v>-0.16473712618105901</c:v>
                </c:pt>
                <c:pt idx="729" formatCode="0.00E+00">
                  <c:v>-3.0080524780478001E-10</c:v>
                </c:pt>
                <c:pt idx="730">
                  <c:v>0.164737125588588</c:v>
                </c:pt>
                <c:pt idx="731">
                  <c:v>0.324468797278268</c:v>
                </c:pt>
                <c:pt idx="732">
                  <c:v>0.47434164875234802</c:v>
                </c:pt>
                <c:pt idx="733">
                  <c:v>0.60980186925837099</c:v>
                </c:pt>
                <c:pt idx="734">
                  <c:v>0.72673356854268201</c:v>
                </c:pt>
                <c:pt idx="735">
                  <c:v>0.82158383609302299</c:v>
                </c:pt>
                <c:pt idx="736">
                  <c:v>0.891470694526594</c:v>
                </c:pt>
                <c:pt idx="737">
                  <c:v>0.93427066701447004</c:v>
                </c:pt>
                <c:pt idx="738">
                  <c:v>0.94868329805051399</c:v>
                </c:pt>
              </c:numCache>
            </c:numRef>
          </c:xVal>
          <c:yVal>
            <c:numRef>
              <c:f>func!$B$2:$B$740</c:f>
              <c:numCache>
                <c:formatCode>General</c:formatCode>
                <c:ptCount val="739"/>
                <c:pt idx="0">
                  <c:v>0</c:v>
                </c:pt>
                <c:pt idx="1">
                  <c:v>7.7657825884226706E-2</c:v>
                </c:pt>
                <c:pt idx="2">
                  <c:v>0.15295605802585299</c:v>
                </c:pt>
                <c:pt idx="3">
                  <c:v>0.223606797744131</c:v>
                </c:pt>
                <c:pt idx="4">
                  <c:v>0.28746335806384399</c:v>
                </c:pt>
                <c:pt idx="5">
                  <c:v>0.34258548971276698</c:v>
                </c:pt>
                <c:pt idx="6">
                  <c:v>0.38729833461398899</c:v>
                </c:pt>
                <c:pt idx="7">
                  <c:v>0.42024331560105599</c:v>
                </c:pt>
                <c:pt idx="8">
                  <c:v>0.44041941609769703</c:v>
                </c:pt>
                <c:pt idx="9">
                  <c:v>0.44721359549995798</c:v>
                </c:pt>
                <c:pt idx="10">
                  <c:v>0.44041941610473301</c:v>
                </c:pt>
                <c:pt idx="11">
                  <c:v>0.42024331561491302</c:v>
                </c:pt>
                <c:pt idx="12">
                  <c:v>0.38729833463424701</c:v>
                </c:pt>
                <c:pt idx="13">
                  <c:v>0.34258548973880998</c:v>
                </c:pt>
                <c:pt idx="14">
                  <c:v>0.28746335809487999</c:v>
                </c:pt>
                <c:pt idx="15">
                  <c:v>0.22360679777921799</c:v>
                </c:pt>
                <c:pt idx="16">
                  <c:v>0.15295605806392401</c:v>
                </c:pt>
                <c:pt idx="17">
                  <c:v>7.7657825924125706E-2</c:v>
                </c:pt>
                <c:pt idx="18">
                  <c:v>0</c:v>
                </c:pt>
                <c:pt idx="19">
                  <c:v>7.7657825844327399E-2</c:v>
                </c:pt>
                <c:pt idx="20">
                  <c:v>0.152956057987782</c:v>
                </c:pt>
                <c:pt idx="21">
                  <c:v>0.22360679770904501</c:v>
                </c:pt>
                <c:pt idx="22">
                  <c:v>0.28746335803280798</c:v>
                </c:pt>
                <c:pt idx="23">
                  <c:v>0.34258548968672498</c:v>
                </c:pt>
                <c:pt idx="24">
                  <c:v>0.38729833459373197</c:v>
                </c:pt>
                <c:pt idx="25">
                  <c:v>0.42024331558719902</c:v>
                </c:pt>
                <c:pt idx="26">
                  <c:v>0.44041941609066199</c:v>
                </c:pt>
                <c:pt idx="27">
                  <c:v>0.44721359549995798</c:v>
                </c:pt>
                <c:pt idx="28">
                  <c:v>0.44041941611176799</c:v>
                </c:pt>
                <c:pt idx="29">
                  <c:v>0.42024331562876899</c:v>
                </c:pt>
                <c:pt idx="30">
                  <c:v>0.38729833465450397</c:v>
                </c:pt>
                <c:pt idx="31">
                  <c:v>0.34258548976485198</c:v>
                </c:pt>
                <c:pt idx="32">
                  <c:v>0.287463358125916</c:v>
                </c:pt>
                <c:pt idx="33">
                  <c:v>0.22360679781430401</c:v>
                </c:pt>
                <c:pt idx="34">
                  <c:v>0.152956058101996</c:v>
                </c:pt>
                <c:pt idx="35">
                  <c:v>7.7657825964024402E-2</c:v>
                </c:pt>
                <c:pt idx="36">
                  <c:v>0</c:v>
                </c:pt>
                <c:pt idx="37">
                  <c:v>-7.7657825804428607E-2</c:v>
                </c:pt>
                <c:pt idx="38">
                  <c:v>-0.15295605794971101</c:v>
                </c:pt>
                <c:pt idx="39">
                  <c:v>-0.223606797673958</c:v>
                </c:pt>
                <c:pt idx="40">
                  <c:v>-0.28746335800177197</c:v>
                </c:pt>
                <c:pt idx="41">
                  <c:v>-0.34258548966068297</c:v>
                </c:pt>
                <c:pt idx="42">
                  <c:v>-0.38729833457347501</c:v>
                </c:pt>
                <c:pt idx="43">
                  <c:v>-0.42024331557334199</c:v>
                </c:pt>
                <c:pt idx="44">
                  <c:v>-0.440419416083627</c:v>
                </c:pt>
                <c:pt idx="45">
                  <c:v>-0.44721359549995798</c:v>
                </c:pt>
                <c:pt idx="46">
                  <c:v>-0.44041941611880298</c:v>
                </c:pt>
                <c:pt idx="47">
                  <c:v>-0.42024331564262601</c:v>
                </c:pt>
                <c:pt idx="48">
                  <c:v>-0.38729833467476099</c:v>
                </c:pt>
                <c:pt idx="49">
                  <c:v>-0.34258548979089398</c:v>
                </c:pt>
                <c:pt idx="50">
                  <c:v>-0.28746335815695101</c:v>
                </c:pt>
                <c:pt idx="51">
                  <c:v>-0.223606797849391</c:v>
                </c:pt>
                <c:pt idx="52">
                  <c:v>-0.15295605814006699</c:v>
                </c:pt>
                <c:pt idx="53">
                  <c:v>-7.7657826003923694E-2</c:v>
                </c:pt>
                <c:pt idx="54">
                  <c:v>0</c:v>
                </c:pt>
                <c:pt idx="55">
                  <c:v>-7.7657825764529703E-2</c:v>
                </c:pt>
                <c:pt idx="56">
                  <c:v>-0.15295605791163999</c:v>
                </c:pt>
                <c:pt idx="57">
                  <c:v>-0.22360679763887101</c:v>
                </c:pt>
                <c:pt idx="58">
                  <c:v>-0.28746335797073602</c:v>
                </c:pt>
                <c:pt idx="59">
                  <c:v>-0.34258548963464103</c:v>
                </c:pt>
                <c:pt idx="60">
                  <c:v>-0.38729833455321799</c:v>
                </c:pt>
                <c:pt idx="61">
                  <c:v>-0.42024331555948602</c:v>
                </c:pt>
                <c:pt idx="62">
                  <c:v>-0.44041941607659102</c:v>
                </c:pt>
                <c:pt idx="63">
                  <c:v>-0.44721359549995798</c:v>
                </c:pt>
                <c:pt idx="64">
                  <c:v>-0.44041941612583801</c:v>
                </c:pt>
                <c:pt idx="65">
                  <c:v>-0.42024331565648299</c:v>
                </c:pt>
                <c:pt idx="66">
                  <c:v>-0.38729833469501801</c:v>
                </c:pt>
                <c:pt idx="67">
                  <c:v>-0.34258548981693598</c:v>
                </c:pt>
                <c:pt idx="68">
                  <c:v>-0.28746335818798802</c:v>
                </c:pt>
                <c:pt idx="69">
                  <c:v>-0.22360679788447799</c:v>
                </c:pt>
                <c:pt idx="70">
                  <c:v>-0.15295605817813801</c:v>
                </c:pt>
                <c:pt idx="71">
                  <c:v>-7.7657826043822306E-2</c:v>
                </c:pt>
                <c:pt idx="72">
                  <c:v>0</c:v>
                </c:pt>
                <c:pt idx="74">
                  <c:v>0</c:v>
                </c:pt>
                <c:pt idx="75">
                  <c:v>0.122787803965468</c:v>
                </c:pt>
                <c:pt idx="76">
                  <c:v>0.24184476264128699</c:v>
                </c:pt>
                <c:pt idx="77">
                  <c:v>0.35355339058402802</c:v>
                </c:pt>
                <c:pt idx="78">
                  <c:v>0.45451947766113898</c:v>
                </c:pt>
                <c:pt idx="79">
                  <c:v>0.54167522040826399</c:v>
                </c:pt>
                <c:pt idx="80">
                  <c:v>0.61237243568511801</c:v>
                </c:pt>
                <c:pt idx="81">
                  <c:v>0.66446302438015403</c:v>
                </c:pt>
                <c:pt idx="82">
                  <c:v>0.69636424031507504</c:v>
                </c:pt>
                <c:pt idx="83">
                  <c:v>0.70710678118654802</c:v>
                </c:pt>
                <c:pt idx="84">
                  <c:v>0.69636424032619904</c:v>
                </c:pt>
                <c:pt idx="85">
                  <c:v>0.66446302440206395</c:v>
                </c:pt>
                <c:pt idx="86">
                  <c:v>0.61237243571714794</c:v>
                </c:pt>
                <c:pt idx="87">
                  <c:v>0.54167522044944005</c:v>
                </c:pt>
                <c:pt idx="88">
                  <c:v>0.45451947771021101</c:v>
                </c:pt>
                <c:pt idx="89">
                  <c:v>0.35355339063950397</c:v>
                </c:pt>
                <c:pt idx="90">
                  <c:v>0.241844762701483</c:v>
                </c:pt>
                <c:pt idx="91">
                  <c:v>0.12278780402855401</c:v>
                </c:pt>
                <c:pt idx="92">
                  <c:v>0</c:v>
                </c:pt>
                <c:pt idx="93">
                  <c:v>0.122787803902382</c:v>
                </c:pt>
                <c:pt idx="94">
                  <c:v>0.241844762581091</c:v>
                </c:pt>
                <c:pt idx="95">
                  <c:v>0.353553390528551</c:v>
                </c:pt>
                <c:pt idx="96">
                  <c:v>0.45451947761206701</c:v>
                </c:pt>
                <c:pt idx="97">
                  <c:v>0.54167522036708704</c:v>
                </c:pt>
                <c:pt idx="98">
                  <c:v>0.61237243565308797</c:v>
                </c:pt>
                <c:pt idx="99">
                  <c:v>0.664463024358245</c:v>
                </c:pt>
                <c:pt idx="100">
                  <c:v>0.69636424030395105</c:v>
                </c:pt>
                <c:pt idx="101">
                  <c:v>0.70710678118654802</c:v>
                </c:pt>
                <c:pt idx="102">
                  <c:v>0.69636424033732203</c:v>
                </c:pt>
                <c:pt idx="103">
                  <c:v>0.66446302442397298</c:v>
                </c:pt>
                <c:pt idx="104">
                  <c:v>0.61237243574917699</c:v>
                </c:pt>
                <c:pt idx="105">
                  <c:v>0.541675220490617</c:v>
                </c:pt>
                <c:pt idx="106">
                  <c:v>0.45451947775928297</c:v>
                </c:pt>
                <c:pt idx="107">
                  <c:v>0.35355339069498098</c:v>
                </c:pt>
                <c:pt idx="108">
                  <c:v>0.24184476276167899</c:v>
                </c:pt>
                <c:pt idx="109">
                  <c:v>0.122787804091639</c:v>
                </c:pt>
                <c:pt idx="110">
                  <c:v>0</c:v>
                </c:pt>
                <c:pt idx="111">
                  <c:v>-0.12278780383929599</c:v>
                </c:pt>
                <c:pt idx="112">
                  <c:v>-0.24184476252089501</c:v>
                </c:pt>
                <c:pt idx="113">
                  <c:v>-0.35355339047307399</c:v>
                </c:pt>
                <c:pt idx="114">
                  <c:v>-0.45451947756299499</c:v>
                </c:pt>
                <c:pt idx="115">
                  <c:v>-0.54167522032591098</c:v>
                </c:pt>
                <c:pt idx="116">
                  <c:v>-0.61237243562105903</c:v>
                </c:pt>
                <c:pt idx="117">
                  <c:v>-0.66446302433633497</c:v>
                </c:pt>
                <c:pt idx="118">
                  <c:v>-0.69636424029282795</c:v>
                </c:pt>
                <c:pt idx="119">
                  <c:v>-0.70710678118654802</c:v>
                </c:pt>
                <c:pt idx="120">
                  <c:v>-0.69636424034844602</c:v>
                </c:pt>
                <c:pt idx="121">
                  <c:v>-0.66446302444588301</c:v>
                </c:pt>
                <c:pt idx="122">
                  <c:v>-0.61237243578120704</c:v>
                </c:pt>
                <c:pt idx="123">
                  <c:v>-0.54167522053179296</c:v>
                </c:pt>
                <c:pt idx="124">
                  <c:v>-0.454519477808355</c:v>
                </c:pt>
                <c:pt idx="125">
                  <c:v>-0.353553390750458</c:v>
                </c:pt>
                <c:pt idx="126">
                  <c:v>-0.241844762821874</c:v>
                </c:pt>
                <c:pt idx="127">
                  <c:v>-0.122787804154726</c:v>
                </c:pt>
                <c:pt idx="128">
                  <c:v>0</c:v>
                </c:pt>
                <c:pt idx="129">
                  <c:v>-0.122787803776211</c:v>
                </c:pt>
                <c:pt idx="130">
                  <c:v>-0.2418447624607</c:v>
                </c:pt>
                <c:pt idx="131">
                  <c:v>-0.35355339041759698</c:v>
                </c:pt>
                <c:pt idx="132">
                  <c:v>-0.45451947751392202</c:v>
                </c:pt>
                <c:pt idx="133">
                  <c:v>-0.54167522028473503</c:v>
                </c:pt>
                <c:pt idx="134">
                  <c:v>-0.61237243558902998</c:v>
                </c:pt>
                <c:pt idx="135">
                  <c:v>-0.66446302431442605</c:v>
                </c:pt>
                <c:pt idx="136">
                  <c:v>-0.69636424028170396</c:v>
                </c:pt>
                <c:pt idx="137">
                  <c:v>-0.70710678118654802</c:v>
                </c:pt>
                <c:pt idx="138">
                  <c:v>-0.69636424035957001</c:v>
                </c:pt>
                <c:pt idx="139">
                  <c:v>-0.66446302446779204</c:v>
                </c:pt>
                <c:pt idx="140">
                  <c:v>-0.61237243581323597</c:v>
                </c:pt>
                <c:pt idx="141">
                  <c:v>-0.54167522057297002</c:v>
                </c:pt>
                <c:pt idx="142">
                  <c:v>-0.45451947785742702</c:v>
                </c:pt>
                <c:pt idx="143">
                  <c:v>-0.35355339080593501</c:v>
                </c:pt>
                <c:pt idx="144">
                  <c:v>-0.24184476288206999</c:v>
                </c:pt>
                <c:pt idx="145">
                  <c:v>-0.12278780421781101</c:v>
                </c:pt>
                <c:pt idx="146">
                  <c:v>0</c:v>
                </c:pt>
                <c:pt idx="148" formatCode="0.00E+00">
                  <c:v>1.05367121277235E-8</c:v>
                </c:pt>
                <c:pt idx="149">
                  <c:v>0.17364817766197399</c:v>
                </c:pt>
                <c:pt idx="150">
                  <c:v>0.34202014331621</c:v>
                </c:pt>
                <c:pt idx="151">
                  <c:v>0.49999999998692402</c:v>
                </c:pt>
                <c:pt idx="152">
                  <c:v>0.64278760967111703</c:v>
                </c:pt>
                <c:pt idx="153">
                  <c:v>0.76604444310280195</c:v>
                </c:pt>
                <c:pt idx="154">
                  <c:v>0.86602540376934001</c:v>
                </c:pt>
                <c:pt idx="155">
                  <c:v>0.93969262077385896</c:v>
                </c:pt>
                <c:pt idx="156">
                  <c:v>0.98480775300521595</c:v>
                </c:pt>
                <c:pt idx="157">
                  <c:v>1</c:v>
                </c:pt>
                <c:pt idx="158">
                  <c:v>0.98480775302094803</c:v>
                </c:pt>
                <c:pt idx="159">
                  <c:v>0.93969262080484295</c:v>
                </c:pt>
                <c:pt idx="160">
                  <c:v>0.866025403814636</c:v>
                </c:pt>
                <c:pt idx="161">
                  <c:v>0.76604444316103504</c:v>
                </c:pt>
                <c:pt idx="162">
                  <c:v>0.64278760974051596</c:v>
                </c:pt>
                <c:pt idx="163">
                  <c:v>0.50000000006538003</c:v>
                </c:pt>
                <c:pt idx="164">
                  <c:v>0.34202014340134002</c:v>
                </c:pt>
                <c:pt idx="165">
                  <c:v>0.17364817775119001</c:v>
                </c:pt>
                <c:pt idx="166" formatCode="0.00E+00">
                  <c:v>1.05367121277235E-8</c:v>
                </c:pt>
                <c:pt idx="167">
                  <c:v>0.173648177572757</c:v>
                </c:pt>
                <c:pt idx="168">
                  <c:v>0.34202014323107999</c:v>
                </c:pt>
                <c:pt idx="169">
                  <c:v>0.499999999908468</c:v>
                </c:pt>
                <c:pt idx="170">
                  <c:v>0.64278760960171899</c:v>
                </c:pt>
                <c:pt idx="171">
                  <c:v>0.76604444304456998</c:v>
                </c:pt>
                <c:pt idx="172">
                  <c:v>0.86602540372404302</c:v>
                </c:pt>
                <c:pt idx="173">
                  <c:v>0.93969262074287396</c:v>
                </c:pt>
                <c:pt idx="174">
                  <c:v>0.98480775298948497</c:v>
                </c:pt>
                <c:pt idx="175">
                  <c:v>1</c:v>
                </c:pt>
                <c:pt idx="176">
                  <c:v>0.984807753036679</c:v>
                </c:pt>
                <c:pt idx="177">
                  <c:v>0.93969262083582805</c:v>
                </c:pt>
                <c:pt idx="178">
                  <c:v>0.86602540385993299</c:v>
                </c:pt>
                <c:pt idx="179">
                  <c:v>0.76604444321926701</c:v>
                </c:pt>
                <c:pt idx="180">
                  <c:v>0.64278760980991401</c:v>
                </c:pt>
                <c:pt idx="181">
                  <c:v>0.50000000014383605</c:v>
                </c:pt>
                <c:pt idx="182">
                  <c:v>0.34202014348646897</c:v>
                </c:pt>
                <c:pt idx="183">
                  <c:v>0.17364817784040801</c:v>
                </c:pt>
                <c:pt idx="184" formatCode="0.00E+00">
                  <c:v>-1.05367121277235E-8</c:v>
                </c:pt>
                <c:pt idx="185">
                  <c:v>-0.173648177483541</c:v>
                </c:pt>
                <c:pt idx="186">
                  <c:v>-0.34202014314595103</c:v>
                </c:pt>
                <c:pt idx="187">
                  <c:v>-0.49999999983001198</c:v>
                </c:pt>
                <c:pt idx="188">
                  <c:v>-0.64278760953232095</c:v>
                </c:pt>
                <c:pt idx="189">
                  <c:v>-0.766044442986338</c:v>
                </c:pt>
                <c:pt idx="190">
                  <c:v>-0.86602540367874603</c:v>
                </c:pt>
                <c:pt idx="191">
                  <c:v>-0.93969262071188897</c:v>
                </c:pt>
                <c:pt idx="192">
                  <c:v>-0.984807752973754</c:v>
                </c:pt>
                <c:pt idx="193">
                  <c:v>-1</c:v>
                </c:pt>
                <c:pt idx="194">
                  <c:v>-0.98480775305241097</c:v>
                </c:pt>
                <c:pt idx="195">
                  <c:v>-0.93969262086681304</c:v>
                </c:pt>
                <c:pt idx="196">
                  <c:v>-0.86602540390522997</c:v>
                </c:pt>
                <c:pt idx="197">
                  <c:v>-0.76604444327749899</c:v>
                </c:pt>
                <c:pt idx="198">
                  <c:v>-0.64278760987931205</c:v>
                </c:pt>
                <c:pt idx="199">
                  <c:v>-0.50000000022229296</c:v>
                </c:pt>
                <c:pt idx="200">
                  <c:v>-0.34202014357159899</c:v>
                </c:pt>
                <c:pt idx="201">
                  <c:v>-0.173648177929625</c:v>
                </c:pt>
                <c:pt idx="202" formatCode="0.00E+00">
                  <c:v>-1.05367121277235E-8</c:v>
                </c:pt>
                <c:pt idx="203">
                  <c:v>-0.17364817739432301</c:v>
                </c:pt>
                <c:pt idx="204">
                  <c:v>-0.34202014306082101</c:v>
                </c:pt>
                <c:pt idx="205">
                  <c:v>-0.49999999975155601</c:v>
                </c:pt>
                <c:pt idx="206">
                  <c:v>-0.64278760946292202</c:v>
                </c:pt>
                <c:pt idx="207">
                  <c:v>-0.76604444292810603</c:v>
                </c:pt>
                <c:pt idx="208">
                  <c:v>-0.86602540363345004</c:v>
                </c:pt>
                <c:pt idx="209">
                  <c:v>-0.93969262068090498</c:v>
                </c:pt>
                <c:pt idx="210">
                  <c:v>-0.98480775295802203</c:v>
                </c:pt>
                <c:pt idx="211">
                  <c:v>-1</c:v>
                </c:pt>
                <c:pt idx="212">
                  <c:v>-0.98480775306814206</c:v>
                </c:pt>
                <c:pt idx="213">
                  <c:v>-0.93969262089779704</c:v>
                </c:pt>
                <c:pt idx="214">
                  <c:v>-0.86602540395052596</c:v>
                </c:pt>
                <c:pt idx="215">
                  <c:v>-0.76604444333573196</c:v>
                </c:pt>
                <c:pt idx="216">
                  <c:v>-0.64278760994871198</c:v>
                </c:pt>
                <c:pt idx="217">
                  <c:v>-0.50000000030074798</c:v>
                </c:pt>
                <c:pt idx="218">
                  <c:v>-0.342020143656729</c:v>
                </c:pt>
                <c:pt idx="219">
                  <c:v>-0.173648178018841</c:v>
                </c:pt>
                <c:pt idx="220" formatCode="0.00E+00">
                  <c:v>-1.05367121277235E-8</c:v>
                </c:pt>
                <c:pt idx="222" formatCode="0.00E+00">
                  <c:v>2.1073424255447001E-8</c:v>
                </c:pt>
                <c:pt idx="223">
                  <c:v>0.21267471501799801</c:v>
                </c:pt>
                <c:pt idx="224">
                  <c:v>0.41888741643914501</c:v>
                </c:pt>
                <c:pt idx="225">
                  <c:v>0.61237243567977995</c:v>
                </c:pt>
                <c:pt idx="226">
                  <c:v>0.78725082833876003</c:v>
                </c:pt>
                <c:pt idx="227">
                  <c:v>0.93820900294818299</c:v>
                </c:pt>
                <c:pt idx="228">
                  <c:v>1.06066017176133</c:v>
                </c:pt>
                <c:pt idx="229">
                  <c:v>1.1508837179773099</c:v>
                </c:pt>
                <c:pt idx="230">
                  <c:v>1.2061382447998099</c:v>
                </c:pt>
                <c:pt idx="231">
                  <c:v>1.2247448713915901</c:v>
                </c:pt>
                <c:pt idx="232">
                  <c:v>1.2061382448190801</c:v>
                </c:pt>
                <c:pt idx="233">
                  <c:v>1.15088371801525</c:v>
                </c:pt>
                <c:pt idx="234">
                  <c:v>1.06066017181681</c:v>
                </c:pt>
                <c:pt idx="235">
                  <c:v>0.93820900301950305</c:v>
                </c:pt>
                <c:pt idx="236">
                  <c:v>0.78725082842375504</c:v>
                </c:pt>
                <c:pt idx="237">
                  <c:v>0.61237243577586797</c:v>
                </c:pt>
                <c:pt idx="238">
                  <c:v>0.418887416543407</c:v>
                </c:pt>
                <c:pt idx="239">
                  <c:v>0.21267471512726699</c:v>
                </c:pt>
                <c:pt idx="240" formatCode="0.00E+00">
                  <c:v>2.1073424255447001E-8</c:v>
                </c:pt>
                <c:pt idx="241">
                  <c:v>0.21267471490872999</c:v>
                </c:pt>
                <c:pt idx="242">
                  <c:v>0.41888741633488302</c:v>
                </c:pt>
                <c:pt idx="243">
                  <c:v>0.61237243558369103</c:v>
                </c:pt>
                <c:pt idx="244">
                  <c:v>0.78725082825376502</c:v>
                </c:pt>
                <c:pt idx="245">
                  <c:v>0.93820900287686304</c:v>
                </c:pt>
                <c:pt idx="246">
                  <c:v>1.0606601717058499</c:v>
                </c:pt>
                <c:pt idx="247">
                  <c:v>1.1508837179393601</c:v>
                </c:pt>
                <c:pt idx="248">
                  <c:v>1.20613824478055</c:v>
                </c:pt>
                <c:pt idx="249">
                  <c:v>1.2247448713915901</c:v>
                </c:pt>
                <c:pt idx="250">
                  <c:v>1.20613824483835</c:v>
                </c:pt>
                <c:pt idx="251">
                  <c:v>1.1508837180531999</c:v>
                </c:pt>
                <c:pt idx="252">
                  <c:v>1.0606601718722799</c:v>
                </c:pt>
                <c:pt idx="253">
                  <c:v>0.938209003090823</c:v>
                </c:pt>
                <c:pt idx="254">
                  <c:v>0.78725082850875105</c:v>
                </c:pt>
                <c:pt idx="255">
                  <c:v>0.612372435871957</c:v>
                </c:pt>
                <c:pt idx="256">
                  <c:v>0.41888741664766899</c:v>
                </c:pt>
                <c:pt idx="257">
                  <c:v>0.212674715236533</c:v>
                </c:pt>
                <c:pt idx="258" formatCode="0.00E+00">
                  <c:v>-2.1073424255447001E-8</c:v>
                </c:pt>
                <c:pt idx="259">
                  <c:v>-0.21267471479946301</c:v>
                </c:pt>
                <c:pt idx="260">
                  <c:v>-0.41888741623062098</c:v>
                </c:pt>
                <c:pt idx="261">
                  <c:v>-0.61237243548760201</c:v>
                </c:pt>
                <c:pt idx="262">
                  <c:v>-0.78725082816876901</c:v>
                </c:pt>
                <c:pt idx="263">
                  <c:v>-0.93820900280554398</c:v>
                </c:pt>
                <c:pt idx="264">
                  <c:v>-1.0606601716503801</c:v>
                </c:pt>
                <c:pt idx="265">
                  <c:v>-1.15088371790141</c:v>
                </c:pt>
                <c:pt idx="266">
                  <c:v>-1.2061382447612801</c:v>
                </c:pt>
                <c:pt idx="267">
                  <c:v>-1.2247448713915901</c:v>
                </c:pt>
                <c:pt idx="268">
                  <c:v>-1.2061382448576099</c:v>
                </c:pt>
                <c:pt idx="269">
                  <c:v>-1.15088371809115</c:v>
                </c:pt>
                <c:pt idx="270">
                  <c:v>-1.06066017192776</c:v>
                </c:pt>
                <c:pt idx="271">
                  <c:v>-0.93820900316214195</c:v>
                </c:pt>
                <c:pt idx="272">
                  <c:v>-0.78725082859374496</c:v>
                </c:pt>
                <c:pt idx="273">
                  <c:v>-0.61237243596804602</c:v>
                </c:pt>
                <c:pt idx="274">
                  <c:v>-0.41888741675193097</c:v>
                </c:pt>
                <c:pt idx="275">
                  <c:v>-0.21267471534580301</c:v>
                </c:pt>
                <c:pt idx="276" formatCode="0.00E+00">
                  <c:v>-2.1073424255447001E-8</c:v>
                </c:pt>
                <c:pt idx="277">
                  <c:v>-0.212674714690195</c:v>
                </c:pt>
                <c:pt idx="278">
                  <c:v>-0.41888741612635899</c:v>
                </c:pt>
                <c:pt idx="279">
                  <c:v>-0.61237243539151398</c:v>
                </c:pt>
                <c:pt idx="280">
                  <c:v>-0.787250828083773</c:v>
                </c:pt>
                <c:pt idx="281">
                  <c:v>-0.93820900273422503</c:v>
                </c:pt>
                <c:pt idx="282">
                  <c:v>-1.0606601715949</c:v>
                </c:pt>
                <c:pt idx="283">
                  <c:v>-1.1508837178634601</c:v>
                </c:pt>
                <c:pt idx="284">
                  <c:v>-1.2061382447420099</c:v>
                </c:pt>
                <c:pt idx="285">
                  <c:v>-1.2247448713915901</c:v>
                </c:pt>
                <c:pt idx="286">
                  <c:v>-1.20613824487688</c:v>
                </c:pt>
                <c:pt idx="287">
                  <c:v>-1.1508837181291001</c:v>
                </c:pt>
                <c:pt idx="288">
                  <c:v>-1.06066017198324</c:v>
                </c:pt>
                <c:pt idx="289">
                  <c:v>-0.93820900323346201</c:v>
                </c:pt>
                <c:pt idx="290">
                  <c:v>-0.78725082867874197</c:v>
                </c:pt>
                <c:pt idx="291">
                  <c:v>-0.61237243606413405</c:v>
                </c:pt>
                <c:pt idx="292">
                  <c:v>-0.41888741685619302</c:v>
                </c:pt>
                <c:pt idx="293">
                  <c:v>-0.21267471545507</c:v>
                </c:pt>
                <c:pt idx="294" formatCode="0.00E+00">
                  <c:v>-2.1073424255447001E-8</c:v>
                </c:pt>
                <c:pt idx="296">
                  <c:v>0</c:v>
                </c:pt>
                <c:pt idx="297">
                  <c:v>0.245575607930937</c:v>
                </c:pt>
                <c:pt idx="298">
                  <c:v>0.48368952528257397</c:v>
                </c:pt>
                <c:pt idx="299">
                  <c:v>0.70710678116805503</c:v>
                </c:pt>
                <c:pt idx="300">
                  <c:v>0.90903895532227796</c:v>
                </c:pt>
                <c:pt idx="301">
                  <c:v>1.08335044081653</c:v>
                </c:pt>
                <c:pt idx="302">
                  <c:v>1.22474487137024</c:v>
                </c:pt>
                <c:pt idx="303">
                  <c:v>1.3289260487603101</c:v>
                </c:pt>
                <c:pt idx="304">
                  <c:v>1.3927284806301501</c:v>
                </c:pt>
                <c:pt idx="305">
                  <c:v>1.4142135623731</c:v>
                </c:pt>
                <c:pt idx="306">
                  <c:v>1.3927284806524001</c:v>
                </c:pt>
                <c:pt idx="307">
                  <c:v>1.3289260488041299</c:v>
                </c:pt>
                <c:pt idx="308">
                  <c:v>1.2247448714343001</c:v>
                </c:pt>
                <c:pt idx="309">
                  <c:v>1.0833504408988801</c:v>
                </c:pt>
                <c:pt idx="310">
                  <c:v>0.90903895542042101</c:v>
                </c:pt>
                <c:pt idx="311">
                  <c:v>0.70710678127900894</c:v>
                </c:pt>
                <c:pt idx="312">
                  <c:v>0.483689525402965</c:v>
                </c:pt>
                <c:pt idx="313">
                  <c:v>0.24557560805710699</c:v>
                </c:pt>
                <c:pt idx="314">
                  <c:v>0</c:v>
                </c:pt>
                <c:pt idx="315">
                  <c:v>0.24557560780476301</c:v>
                </c:pt>
                <c:pt idx="316">
                  <c:v>0.483689525162182</c:v>
                </c:pt>
                <c:pt idx="317">
                  <c:v>0.70710678105710201</c:v>
                </c:pt>
                <c:pt idx="318">
                  <c:v>0.90903895522413403</c:v>
                </c:pt>
                <c:pt idx="319">
                  <c:v>1.0833504407341801</c:v>
                </c:pt>
                <c:pt idx="320">
                  <c:v>1.2247448713061799</c:v>
                </c:pt>
                <c:pt idx="321">
                  <c:v>1.32892604871649</c:v>
                </c:pt>
                <c:pt idx="322">
                  <c:v>1.3927284806079001</c:v>
                </c:pt>
                <c:pt idx="323">
                  <c:v>1.4142135623731</c:v>
                </c:pt>
                <c:pt idx="324">
                  <c:v>1.3927284806746401</c:v>
                </c:pt>
                <c:pt idx="325">
                  <c:v>1.32892604884795</c:v>
                </c:pt>
                <c:pt idx="326">
                  <c:v>1.22474487149835</c:v>
                </c:pt>
                <c:pt idx="327">
                  <c:v>1.08335044098123</c:v>
                </c:pt>
                <c:pt idx="328">
                  <c:v>0.90903895551856595</c:v>
                </c:pt>
                <c:pt idx="329">
                  <c:v>0.70710678138996197</c:v>
                </c:pt>
                <c:pt idx="330">
                  <c:v>0.48368952552335698</c:v>
                </c:pt>
                <c:pt idx="331">
                  <c:v>0.245575608183279</c:v>
                </c:pt>
                <c:pt idx="332">
                  <c:v>0</c:v>
                </c:pt>
                <c:pt idx="333">
                  <c:v>-0.24557560767859199</c:v>
                </c:pt>
                <c:pt idx="334">
                  <c:v>-0.48368952504179102</c:v>
                </c:pt>
                <c:pt idx="335">
                  <c:v>-0.70710678094614798</c:v>
                </c:pt>
                <c:pt idx="336">
                  <c:v>-0.90903895512598898</c:v>
                </c:pt>
                <c:pt idx="337">
                  <c:v>-1.08335044065182</c:v>
                </c:pt>
                <c:pt idx="338">
                  <c:v>-1.2247448712421201</c:v>
                </c:pt>
                <c:pt idx="339">
                  <c:v>-1.3289260486726699</c:v>
                </c:pt>
                <c:pt idx="340">
                  <c:v>-1.3927284805856599</c:v>
                </c:pt>
                <c:pt idx="341">
                  <c:v>-1.4142135623731</c:v>
                </c:pt>
                <c:pt idx="342">
                  <c:v>-1.39272848069689</c:v>
                </c:pt>
                <c:pt idx="343">
                  <c:v>-1.32892604889177</c:v>
                </c:pt>
                <c:pt idx="344">
                  <c:v>-1.2247448715624101</c:v>
                </c:pt>
                <c:pt idx="345">
                  <c:v>-1.0833504410635899</c:v>
                </c:pt>
                <c:pt idx="346">
                  <c:v>-0.909038955616709</c:v>
                </c:pt>
                <c:pt idx="347">
                  <c:v>-0.70710678150091699</c:v>
                </c:pt>
                <c:pt idx="348">
                  <c:v>-0.48368952564374901</c:v>
                </c:pt>
                <c:pt idx="349">
                  <c:v>-0.24557560830945199</c:v>
                </c:pt>
                <c:pt idx="350">
                  <c:v>0</c:v>
                </c:pt>
                <c:pt idx="351">
                  <c:v>-0.245575607552421</c:v>
                </c:pt>
                <c:pt idx="352">
                  <c:v>-0.48368952492139999</c:v>
                </c:pt>
                <c:pt idx="353">
                  <c:v>-0.70710678083519396</c:v>
                </c:pt>
                <c:pt idx="354">
                  <c:v>-0.90903895502784504</c:v>
                </c:pt>
                <c:pt idx="355">
                  <c:v>-1.0833504405694701</c:v>
                </c:pt>
                <c:pt idx="356">
                  <c:v>-1.22474487117806</c:v>
                </c:pt>
                <c:pt idx="357">
                  <c:v>-1.3289260486288501</c:v>
                </c:pt>
                <c:pt idx="358">
                  <c:v>-1.3927284805634099</c:v>
                </c:pt>
                <c:pt idx="359">
                  <c:v>-1.4142135623731</c:v>
                </c:pt>
                <c:pt idx="360">
                  <c:v>-1.39272848071914</c:v>
                </c:pt>
                <c:pt idx="361">
                  <c:v>-1.3289260489355801</c:v>
                </c:pt>
                <c:pt idx="362">
                  <c:v>-1.2247448716264699</c:v>
                </c:pt>
                <c:pt idx="363">
                  <c:v>-1.08335044114594</c:v>
                </c:pt>
                <c:pt idx="364">
                  <c:v>-0.90903895571485505</c:v>
                </c:pt>
                <c:pt idx="365">
                  <c:v>-0.70710678161187002</c:v>
                </c:pt>
                <c:pt idx="366">
                  <c:v>-0.48368952576413998</c:v>
                </c:pt>
                <c:pt idx="367">
                  <c:v>-0.24557560843562301</c:v>
                </c:pt>
                <c:pt idx="368">
                  <c:v>0</c:v>
                </c:pt>
                <c:pt idx="370">
                  <c:v>0</c:v>
                </c:pt>
                <c:pt idx="371">
                  <c:v>0.27456187647470498</c:v>
                </c:pt>
                <c:pt idx="372">
                  <c:v>0.54078132926821898</c:v>
                </c:pt>
                <c:pt idx="373">
                  <c:v>0.79056941502141997</c:v>
                </c:pt>
                <c:pt idx="374">
                  <c:v>1.016336449148</c:v>
                </c:pt>
                <c:pt idx="375">
                  <c:v>1.21122261456006</c:v>
                </c:pt>
                <c:pt idx="376">
                  <c:v>1.36930639373904</c:v>
                </c:pt>
                <c:pt idx="377">
                  <c:v>1.48578449104913</c:v>
                </c:pt>
                <c:pt idx="378">
                  <c:v>1.55711777844451</c:v>
                </c:pt>
                <c:pt idx="379">
                  <c:v>1.58113883008419</c:v>
                </c:pt>
                <c:pt idx="380">
                  <c:v>1.5571177784693799</c:v>
                </c:pt>
                <c:pt idx="381">
                  <c:v>1.4857844910981199</c:v>
                </c:pt>
                <c:pt idx="382">
                  <c:v>1.36930639381066</c:v>
                </c:pt>
                <c:pt idx="383">
                  <c:v>1.2112226146521301</c:v>
                </c:pt>
                <c:pt idx="384">
                  <c:v>1.01633644925773</c:v>
                </c:pt>
                <c:pt idx="385">
                  <c:v>0.79056941514546897</c:v>
                </c:pt>
                <c:pt idx="386">
                  <c:v>0.54078132940281998</c:v>
                </c:pt>
                <c:pt idx="387">
                  <c:v>0.27456187661576797</c:v>
                </c:pt>
                <c:pt idx="388">
                  <c:v>0</c:v>
                </c:pt>
                <c:pt idx="389">
                  <c:v>0.27456187633363999</c:v>
                </c:pt>
                <c:pt idx="390">
                  <c:v>0.54078132913361698</c:v>
                </c:pt>
                <c:pt idx="391">
                  <c:v>0.79056941489736898</c:v>
                </c:pt>
                <c:pt idx="392">
                  <c:v>1.01633644903827</c:v>
                </c:pt>
                <c:pt idx="393">
                  <c:v>1.2112226144679901</c:v>
                </c:pt>
                <c:pt idx="394">
                  <c:v>1.3693063936674199</c:v>
                </c:pt>
                <c:pt idx="395">
                  <c:v>1.4857844910001301</c:v>
                </c:pt>
                <c:pt idx="396">
                  <c:v>1.5571177784196299</c:v>
                </c:pt>
                <c:pt idx="397">
                  <c:v>1.58113883008419</c:v>
                </c:pt>
                <c:pt idx="398">
                  <c:v>1.55711777849425</c:v>
                </c:pt>
                <c:pt idx="399">
                  <c:v>1.4857844911471101</c:v>
                </c:pt>
                <c:pt idx="400">
                  <c:v>1.36930639388228</c:v>
                </c:pt>
                <c:pt idx="401">
                  <c:v>1.21122261474421</c:v>
                </c:pt>
                <c:pt idx="402">
                  <c:v>1.01633644936746</c:v>
                </c:pt>
                <c:pt idx="403">
                  <c:v>0.79056941526951896</c:v>
                </c:pt>
                <c:pt idx="404">
                  <c:v>0.54078132953742297</c:v>
                </c:pt>
                <c:pt idx="405">
                  <c:v>0.27456187675683302</c:v>
                </c:pt>
                <c:pt idx="406">
                  <c:v>0</c:v>
                </c:pt>
                <c:pt idx="407">
                  <c:v>-0.27456187619257499</c:v>
                </c:pt>
                <c:pt idx="408">
                  <c:v>-0.54078132899901499</c:v>
                </c:pt>
                <c:pt idx="409">
                  <c:v>-0.79056941477331999</c:v>
                </c:pt>
                <c:pt idx="410">
                  <c:v>-1.01633644892855</c:v>
                </c:pt>
                <c:pt idx="411">
                  <c:v>-1.2112226143759099</c:v>
                </c:pt>
                <c:pt idx="412">
                  <c:v>-1.3693063935958001</c:v>
                </c:pt>
                <c:pt idx="413">
                  <c:v>-1.48578449095114</c:v>
                </c:pt>
                <c:pt idx="414">
                  <c:v>-1.5571177783947601</c:v>
                </c:pt>
                <c:pt idx="415">
                  <c:v>-1.58113883008419</c:v>
                </c:pt>
                <c:pt idx="416">
                  <c:v>-1.5571177785191299</c:v>
                </c:pt>
                <c:pt idx="417">
                  <c:v>-1.4857844911961</c:v>
                </c:pt>
                <c:pt idx="418">
                  <c:v>-1.3693063939539001</c:v>
                </c:pt>
                <c:pt idx="419">
                  <c:v>-1.2112226148362799</c:v>
                </c:pt>
                <c:pt idx="420">
                  <c:v>-1.01633644947719</c:v>
                </c:pt>
                <c:pt idx="421">
                  <c:v>-0.79056941539356995</c:v>
                </c:pt>
                <c:pt idx="422">
                  <c:v>-0.54078132967202497</c:v>
                </c:pt>
                <c:pt idx="423">
                  <c:v>-0.27456187689789802</c:v>
                </c:pt>
                <c:pt idx="424">
                  <c:v>0</c:v>
                </c:pt>
                <c:pt idx="425">
                  <c:v>-0.274561876051512</c:v>
                </c:pt>
                <c:pt idx="426">
                  <c:v>-0.54078132886441399</c:v>
                </c:pt>
                <c:pt idx="427">
                  <c:v>-0.790569414649269</c:v>
                </c:pt>
                <c:pt idx="428">
                  <c:v>-1.01633644881882</c:v>
                </c:pt>
                <c:pt idx="429">
                  <c:v>-1.21122261428384</c:v>
                </c:pt>
                <c:pt idx="430">
                  <c:v>-1.36930639352418</c:v>
                </c:pt>
                <c:pt idx="431">
                  <c:v>-1.48578449090215</c:v>
                </c:pt>
                <c:pt idx="432">
                  <c:v>-1.55711777836989</c:v>
                </c:pt>
                <c:pt idx="433">
                  <c:v>-1.58113883008419</c:v>
                </c:pt>
                <c:pt idx="434">
                  <c:v>-1.557117778544</c:v>
                </c:pt>
                <c:pt idx="435">
                  <c:v>-1.4857844912450899</c:v>
                </c:pt>
                <c:pt idx="436">
                  <c:v>-1.3693063940255199</c:v>
                </c:pt>
                <c:pt idx="437">
                  <c:v>-1.21122261492835</c:v>
                </c:pt>
                <c:pt idx="438">
                  <c:v>-1.01633644958692</c:v>
                </c:pt>
                <c:pt idx="439">
                  <c:v>-0.79056941551761895</c:v>
                </c:pt>
                <c:pt idx="440">
                  <c:v>-0.54078132980662696</c:v>
                </c:pt>
                <c:pt idx="441">
                  <c:v>-0.27456187703896001</c:v>
                </c:pt>
                <c:pt idx="442">
                  <c:v>0</c:v>
                </c:pt>
                <c:pt idx="444">
                  <c:v>0</c:v>
                </c:pt>
                <c:pt idx="445">
                  <c:v>0.30076746635228602</c:v>
                </c:pt>
                <c:pt idx="446">
                  <c:v>0.59239626543566404</c:v>
                </c:pt>
                <c:pt idx="447">
                  <c:v>0.86602540376179005</c:v>
                </c:pt>
                <c:pt idx="448">
                  <c:v>1.1133407984261301</c:v>
                </c:pt>
                <c:pt idx="449">
                  <c:v>1.3268278963098601</c:v>
                </c:pt>
                <c:pt idx="450">
                  <c:v>1.49999999997385</c:v>
                </c:pt>
                <c:pt idx="451">
                  <c:v>1.6275953626778801</c:v>
                </c:pt>
                <c:pt idx="452">
                  <c:v>1.70573706389278</c:v>
                </c:pt>
                <c:pt idx="453">
                  <c:v>1.7320508075688801</c:v>
                </c:pt>
                <c:pt idx="454">
                  <c:v>1.70573706392002</c:v>
                </c:pt>
                <c:pt idx="455">
                  <c:v>1.62759536273154</c:v>
                </c:pt>
                <c:pt idx="456">
                  <c:v>1.5000000000522999</c:v>
                </c:pt>
                <c:pt idx="457">
                  <c:v>1.3268278964107201</c:v>
                </c:pt>
                <c:pt idx="458">
                  <c:v>1.1133407985463299</c:v>
                </c:pt>
                <c:pt idx="459">
                  <c:v>0.86602540389768001</c:v>
                </c:pt>
                <c:pt idx="460">
                  <c:v>0.59239626558311298</c:v>
                </c:pt>
                <c:pt idx="461">
                  <c:v>0.30076746650681302</c:v>
                </c:pt>
                <c:pt idx="462">
                  <c:v>0</c:v>
                </c:pt>
                <c:pt idx="463">
                  <c:v>0.30076746619775702</c:v>
                </c:pt>
                <c:pt idx="464">
                  <c:v>0.59239626528821498</c:v>
                </c:pt>
                <c:pt idx="465">
                  <c:v>0.86602540362589997</c:v>
                </c:pt>
                <c:pt idx="466">
                  <c:v>1.11334079830593</c:v>
                </c:pt>
                <c:pt idx="467">
                  <c:v>1.3268278962090001</c:v>
                </c:pt>
                <c:pt idx="468">
                  <c:v>1.4999999998953899</c:v>
                </c:pt>
                <c:pt idx="469">
                  <c:v>1.6275953626242099</c:v>
                </c:pt>
                <c:pt idx="470">
                  <c:v>1.70573706386553</c:v>
                </c:pt>
                <c:pt idx="471">
                  <c:v>1.7320508075688801</c:v>
                </c:pt>
                <c:pt idx="472">
                  <c:v>1.70573706394727</c:v>
                </c:pt>
                <c:pt idx="473">
                  <c:v>1.62759536278521</c:v>
                </c:pt>
                <c:pt idx="474">
                  <c:v>1.5000000001307601</c:v>
                </c:pt>
                <c:pt idx="475">
                  <c:v>1.3268278965115801</c:v>
                </c:pt>
                <c:pt idx="476">
                  <c:v>1.11334079866653</c:v>
                </c:pt>
                <c:pt idx="477">
                  <c:v>0.86602540403356998</c:v>
                </c:pt>
                <c:pt idx="478">
                  <c:v>0.59239626573056303</c:v>
                </c:pt>
                <c:pt idx="479">
                  <c:v>0.30076746666134202</c:v>
                </c:pt>
                <c:pt idx="480">
                  <c:v>0</c:v>
                </c:pt>
                <c:pt idx="481">
                  <c:v>-0.30076746604322901</c:v>
                </c:pt>
                <c:pt idx="482">
                  <c:v>-0.59239626514076704</c:v>
                </c:pt>
                <c:pt idx="483">
                  <c:v>-0.86602540349001</c:v>
                </c:pt>
                <c:pt idx="484">
                  <c:v>-1.11334079818572</c:v>
                </c:pt>
                <c:pt idx="485">
                  <c:v>-1.3268278961081399</c:v>
                </c:pt>
                <c:pt idx="486">
                  <c:v>-1.49999999981694</c:v>
                </c:pt>
                <c:pt idx="487">
                  <c:v>-1.6275953625705399</c:v>
                </c:pt>
                <c:pt idx="488">
                  <c:v>-1.7057370638382801</c:v>
                </c:pt>
                <c:pt idx="489">
                  <c:v>-1.7320508075688801</c:v>
                </c:pt>
                <c:pt idx="490">
                  <c:v>-1.70573706397452</c:v>
                </c:pt>
                <c:pt idx="491">
                  <c:v>-1.62759536283888</c:v>
                </c:pt>
                <c:pt idx="492">
                  <c:v>-1.50000000020922</c:v>
                </c:pt>
                <c:pt idx="493">
                  <c:v>-1.32682789661244</c:v>
                </c:pt>
                <c:pt idx="494">
                  <c:v>-1.1133407987867301</c:v>
                </c:pt>
                <c:pt idx="495">
                  <c:v>-0.86602540416946105</c:v>
                </c:pt>
                <c:pt idx="496">
                  <c:v>-0.59239626587801197</c:v>
                </c:pt>
                <c:pt idx="497">
                  <c:v>-0.30076746681587002</c:v>
                </c:pt>
                <c:pt idx="498">
                  <c:v>0</c:v>
                </c:pt>
                <c:pt idx="499">
                  <c:v>-0.30076746588870001</c:v>
                </c:pt>
                <c:pt idx="500">
                  <c:v>-0.59239626499331799</c:v>
                </c:pt>
                <c:pt idx="501">
                  <c:v>-0.86602540335412004</c:v>
                </c:pt>
                <c:pt idx="502">
                  <c:v>-1.1133407980655201</c:v>
                </c:pt>
                <c:pt idx="503">
                  <c:v>-1.3268278960072799</c:v>
                </c:pt>
                <c:pt idx="504">
                  <c:v>-1.4999999997384801</c:v>
                </c:pt>
                <c:pt idx="505">
                  <c:v>-1.62759536251688</c:v>
                </c:pt>
                <c:pt idx="506">
                  <c:v>-1.7057370638110301</c:v>
                </c:pt>
                <c:pt idx="507">
                  <c:v>-1.7320508075688801</c:v>
                </c:pt>
                <c:pt idx="508">
                  <c:v>-1.7057370640017699</c:v>
                </c:pt>
                <c:pt idx="509">
                  <c:v>-1.6275953628925499</c:v>
                </c:pt>
                <c:pt idx="510">
                  <c:v>-1.5000000002876701</c:v>
                </c:pt>
                <c:pt idx="511">
                  <c:v>-1.32682789671331</c:v>
                </c:pt>
                <c:pt idx="512">
                  <c:v>-1.1133407989069299</c:v>
                </c:pt>
                <c:pt idx="513">
                  <c:v>-0.86602540430535002</c:v>
                </c:pt>
                <c:pt idx="514">
                  <c:v>-0.59239626602546003</c:v>
                </c:pt>
                <c:pt idx="515">
                  <c:v>-0.30076746697039802</c:v>
                </c:pt>
                <c:pt idx="516">
                  <c:v>0</c:v>
                </c:pt>
                <c:pt idx="518">
                  <c:v>0</c:v>
                </c:pt>
                <c:pt idx="519">
                  <c:v>0.32486599332437899</c:v>
                </c:pt>
                <c:pt idx="520">
                  <c:v>0.63986109783228995</c:v>
                </c:pt>
                <c:pt idx="521">
                  <c:v>0.93541434666902201</c:v>
                </c:pt>
                <c:pt idx="522">
                  <c:v>1.20254550392635</c:v>
                </c:pt>
                <c:pt idx="523">
                  <c:v>1.43313792456637</c:v>
                </c:pt>
                <c:pt idx="524">
                  <c:v>1.6201851745737199</c:v>
                </c:pt>
                <c:pt idx="525">
                  <c:v>1.75800391790774</c:v>
                </c:pt>
                <c:pt idx="526">
                  <c:v>1.8424066017921099</c:v>
                </c:pt>
                <c:pt idx="527">
                  <c:v>1.87082869338697</c:v>
                </c:pt>
                <c:pt idx="528">
                  <c:v>1.8424066018215399</c:v>
                </c:pt>
                <c:pt idx="529">
                  <c:v>1.7580039179657001</c:v>
                </c:pt>
                <c:pt idx="530">
                  <c:v>1.6201851746584599</c:v>
                </c:pt>
                <c:pt idx="531">
                  <c:v>1.43313792467531</c:v>
                </c:pt>
                <c:pt idx="532">
                  <c:v>1.2025455040561801</c:v>
                </c:pt>
                <c:pt idx="533">
                  <c:v>0.93541434681580005</c:v>
                </c:pt>
                <c:pt idx="534">
                  <c:v>0.639861097991552</c:v>
                </c:pt>
                <c:pt idx="535">
                  <c:v>0.32486599349128897</c:v>
                </c:pt>
                <c:pt idx="536">
                  <c:v>0</c:v>
                </c:pt>
                <c:pt idx="537">
                  <c:v>0.324865993157469</c:v>
                </c:pt>
                <c:pt idx="538">
                  <c:v>0.63986109767302601</c:v>
                </c:pt>
                <c:pt idx="539">
                  <c:v>0.93541434652224398</c:v>
                </c:pt>
                <c:pt idx="540">
                  <c:v>1.20254550379652</c:v>
                </c:pt>
                <c:pt idx="541">
                  <c:v>1.4331379244574201</c:v>
                </c:pt>
                <c:pt idx="542">
                  <c:v>1.6201851744889799</c:v>
                </c:pt>
                <c:pt idx="543">
                  <c:v>1.7580039178497699</c:v>
                </c:pt>
                <c:pt idx="544">
                  <c:v>1.8424066017626799</c:v>
                </c:pt>
                <c:pt idx="545">
                  <c:v>1.87082869338697</c:v>
                </c:pt>
                <c:pt idx="546">
                  <c:v>1.8424066018509699</c:v>
                </c:pt>
                <c:pt idx="547">
                  <c:v>1.75800391802367</c:v>
                </c:pt>
                <c:pt idx="548">
                  <c:v>1.6201851747431999</c:v>
                </c:pt>
                <c:pt idx="549">
                  <c:v>1.43313792478425</c:v>
                </c:pt>
                <c:pt idx="550">
                  <c:v>1.20254550418602</c:v>
                </c:pt>
                <c:pt idx="551">
                  <c:v>0.93541434696257697</c:v>
                </c:pt>
                <c:pt idx="552">
                  <c:v>0.63986109815081604</c:v>
                </c:pt>
                <c:pt idx="553">
                  <c:v>0.32486599365819802</c:v>
                </c:pt>
                <c:pt idx="554">
                  <c:v>0</c:v>
                </c:pt>
                <c:pt idx="555">
                  <c:v>-0.32486599299056002</c:v>
                </c:pt>
                <c:pt idx="556">
                  <c:v>-0.63986109751376397</c:v>
                </c:pt>
                <c:pt idx="557">
                  <c:v>-0.93541434637546605</c:v>
                </c:pt>
                <c:pt idx="558">
                  <c:v>-1.2025455036666901</c:v>
                </c:pt>
                <c:pt idx="559">
                  <c:v>-1.4331379243484801</c:v>
                </c:pt>
                <c:pt idx="560">
                  <c:v>-1.6201851744042299</c:v>
                </c:pt>
                <c:pt idx="561">
                  <c:v>-1.7580039177918001</c:v>
                </c:pt>
                <c:pt idx="562">
                  <c:v>-1.8424066017332501</c:v>
                </c:pt>
                <c:pt idx="563">
                  <c:v>-1.87082869338697</c:v>
                </c:pt>
                <c:pt idx="564">
                  <c:v>-1.8424066018804</c:v>
                </c:pt>
                <c:pt idx="565">
                  <c:v>-1.75800391808164</c:v>
                </c:pt>
                <c:pt idx="566">
                  <c:v>-1.6201851748279399</c:v>
                </c:pt>
                <c:pt idx="567">
                  <c:v>-1.4331379248931899</c:v>
                </c:pt>
                <c:pt idx="568">
                  <c:v>-1.2025455043158499</c:v>
                </c:pt>
                <c:pt idx="569">
                  <c:v>-0.935414347109357</c:v>
                </c:pt>
                <c:pt idx="570">
                  <c:v>-0.63986109831007898</c:v>
                </c:pt>
                <c:pt idx="571">
                  <c:v>-0.324865993825108</c:v>
                </c:pt>
                <c:pt idx="572">
                  <c:v>0</c:v>
                </c:pt>
                <c:pt idx="573">
                  <c:v>-0.32486599282364997</c:v>
                </c:pt>
                <c:pt idx="574">
                  <c:v>-0.63986109735450103</c:v>
                </c:pt>
                <c:pt idx="575">
                  <c:v>-0.93541434622868802</c:v>
                </c:pt>
                <c:pt idx="576">
                  <c:v>-1.20254550353685</c:v>
                </c:pt>
                <c:pt idx="577">
                  <c:v>-1.4331379242395399</c:v>
                </c:pt>
                <c:pt idx="578">
                  <c:v>-1.6201851743194899</c:v>
                </c:pt>
                <c:pt idx="579">
                  <c:v>-1.75800391773384</c:v>
                </c:pt>
                <c:pt idx="580">
                  <c:v>-1.8424066017038201</c:v>
                </c:pt>
                <c:pt idx="581">
                  <c:v>-1.87082869338697</c:v>
                </c:pt>
                <c:pt idx="582">
                  <c:v>-1.84240660190983</c:v>
                </c:pt>
                <c:pt idx="583">
                  <c:v>-1.7580039181396001</c:v>
                </c:pt>
                <c:pt idx="584">
                  <c:v>-1.6201851749126901</c:v>
                </c:pt>
                <c:pt idx="585">
                  <c:v>-1.4331379250021401</c:v>
                </c:pt>
                <c:pt idx="586">
                  <c:v>-1.2025455044456801</c:v>
                </c:pt>
                <c:pt idx="587">
                  <c:v>-0.93541434725613404</c:v>
                </c:pt>
                <c:pt idx="588">
                  <c:v>-0.63986109846934203</c:v>
                </c:pt>
                <c:pt idx="589">
                  <c:v>-0.32486599399201599</c:v>
                </c:pt>
                <c:pt idx="590">
                  <c:v>0</c:v>
                </c:pt>
                <c:pt idx="592" formatCode="0.00E+00">
                  <c:v>2.1073424255447001E-8</c:v>
                </c:pt>
                <c:pt idx="593">
                  <c:v>0.34729635532394898</c:v>
                </c:pt>
                <c:pt idx="594">
                  <c:v>0.68404028663242</c:v>
                </c:pt>
                <c:pt idx="595">
                  <c:v>0.99999999997384803</c:v>
                </c:pt>
                <c:pt idx="596">
                  <c:v>1.2855752193422401</c:v>
                </c:pt>
                <c:pt idx="597">
                  <c:v>1.5320888862055999</c:v>
                </c:pt>
                <c:pt idx="598">
                  <c:v>1.73205080753868</c:v>
                </c:pt>
                <c:pt idx="599">
                  <c:v>1.8793852415477199</c:v>
                </c:pt>
                <c:pt idx="600">
                  <c:v>1.9696155060104299</c:v>
                </c:pt>
                <c:pt idx="601">
                  <c:v>2</c:v>
                </c:pt>
                <c:pt idx="602">
                  <c:v>1.9696155060419001</c:v>
                </c:pt>
                <c:pt idx="603">
                  <c:v>1.8793852416096899</c:v>
                </c:pt>
                <c:pt idx="604">
                  <c:v>1.73205080762927</c:v>
                </c:pt>
                <c:pt idx="605">
                  <c:v>1.5320888863220701</c:v>
                </c:pt>
                <c:pt idx="606">
                  <c:v>1.2855752194810299</c:v>
                </c:pt>
                <c:pt idx="607">
                  <c:v>1.0000000001307601</c:v>
                </c:pt>
                <c:pt idx="608">
                  <c:v>0.68404028680267903</c:v>
                </c:pt>
                <c:pt idx="609">
                  <c:v>0.34729635550238103</c:v>
                </c:pt>
                <c:pt idx="610" formatCode="0.00E+00">
                  <c:v>2.1073424255447001E-8</c:v>
                </c:pt>
                <c:pt idx="611">
                  <c:v>0.34729635514551299</c:v>
                </c:pt>
                <c:pt idx="612">
                  <c:v>0.68404028646216097</c:v>
                </c:pt>
                <c:pt idx="613">
                  <c:v>0.99999999981693599</c:v>
                </c:pt>
                <c:pt idx="614">
                  <c:v>1.28557521920344</c:v>
                </c:pt>
                <c:pt idx="615">
                  <c:v>1.53208888608914</c:v>
                </c:pt>
                <c:pt idx="616">
                  <c:v>1.73205080744809</c:v>
                </c:pt>
                <c:pt idx="617">
                  <c:v>1.8793852414857499</c:v>
                </c:pt>
                <c:pt idx="618">
                  <c:v>1.9696155059789699</c:v>
                </c:pt>
                <c:pt idx="619">
                  <c:v>2</c:v>
                </c:pt>
                <c:pt idx="620">
                  <c:v>1.96961550607336</c:v>
                </c:pt>
                <c:pt idx="621">
                  <c:v>1.8793852416716601</c:v>
                </c:pt>
                <c:pt idx="622">
                  <c:v>1.73205080771987</c:v>
                </c:pt>
                <c:pt idx="623">
                  <c:v>1.53208888643853</c:v>
                </c:pt>
                <c:pt idx="624">
                  <c:v>1.28557521961983</c:v>
                </c:pt>
                <c:pt idx="625">
                  <c:v>1.0000000002876701</c:v>
                </c:pt>
                <c:pt idx="626">
                  <c:v>0.68404028697293895</c:v>
                </c:pt>
                <c:pt idx="627">
                  <c:v>0.34729635568081502</c:v>
                </c:pt>
                <c:pt idx="628" formatCode="0.00E+00">
                  <c:v>-2.1073424255447001E-8</c:v>
                </c:pt>
                <c:pt idx="629">
                  <c:v>-0.347296354967081</c:v>
                </c:pt>
                <c:pt idx="630">
                  <c:v>-0.68404028629190095</c:v>
                </c:pt>
                <c:pt idx="631">
                  <c:v>-0.99999999966002395</c:v>
                </c:pt>
                <c:pt idx="632">
                  <c:v>-1.2855752190646399</c:v>
                </c:pt>
                <c:pt idx="633">
                  <c:v>-1.53208888597268</c:v>
                </c:pt>
                <c:pt idx="634">
                  <c:v>-1.7320508073574901</c:v>
                </c:pt>
                <c:pt idx="635">
                  <c:v>-1.8793852414237799</c:v>
                </c:pt>
                <c:pt idx="636">
                  <c:v>-1.96961550594751</c:v>
                </c:pt>
                <c:pt idx="637">
                  <c:v>-2</c:v>
                </c:pt>
                <c:pt idx="638">
                  <c:v>-1.9696155061048199</c:v>
                </c:pt>
                <c:pt idx="639">
                  <c:v>-1.8793852417336301</c:v>
                </c:pt>
                <c:pt idx="640">
                  <c:v>-1.7320508078104599</c:v>
                </c:pt>
                <c:pt idx="641">
                  <c:v>-1.532088886555</c:v>
                </c:pt>
                <c:pt idx="642">
                  <c:v>-1.2855752197586201</c:v>
                </c:pt>
                <c:pt idx="643">
                  <c:v>-1.0000000004445899</c:v>
                </c:pt>
                <c:pt idx="644">
                  <c:v>-0.68404028714319898</c:v>
                </c:pt>
                <c:pt idx="645">
                  <c:v>-0.34729635585925001</c:v>
                </c:pt>
                <c:pt idx="646" formatCode="0.00E+00">
                  <c:v>-2.1073424255447001E-8</c:v>
                </c:pt>
                <c:pt idx="647">
                  <c:v>-0.34729635478864701</c:v>
                </c:pt>
                <c:pt idx="648">
                  <c:v>-0.68404028612164203</c:v>
                </c:pt>
                <c:pt idx="649">
                  <c:v>-0.99999999950311103</c:v>
                </c:pt>
                <c:pt idx="650">
                  <c:v>-1.28557521892584</c:v>
                </c:pt>
                <c:pt idx="651">
                  <c:v>-1.5320888858562101</c:v>
                </c:pt>
                <c:pt idx="652">
                  <c:v>-1.7320508072669001</c:v>
                </c:pt>
                <c:pt idx="653">
                  <c:v>-1.87938524136181</c:v>
                </c:pt>
                <c:pt idx="654">
                  <c:v>-1.9696155059160401</c:v>
                </c:pt>
                <c:pt idx="655">
                  <c:v>-2</c:v>
                </c:pt>
                <c:pt idx="656">
                  <c:v>-1.9696155061362799</c:v>
                </c:pt>
                <c:pt idx="657">
                  <c:v>-1.8793852417956001</c:v>
                </c:pt>
                <c:pt idx="658">
                  <c:v>-1.7320508079010499</c:v>
                </c:pt>
                <c:pt idx="659">
                  <c:v>-1.5320888866714599</c:v>
                </c:pt>
                <c:pt idx="660">
                  <c:v>-1.28557521989742</c:v>
                </c:pt>
                <c:pt idx="661">
                  <c:v>-1.0000000006015</c:v>
                </c:pt>
                <c:pt idx="662">
                  <c:v>-0.68404028731345801</c:v>
                </c:pt>
                <c:pt idx="663">
                  <c:v>-0.347296356037682</c:v>
                </c:pt>
                <c:pt idx="664" formatCode="0.00E+00">
                  <c:v>-2.1073424255447001E-8</c:v>
                </c:pt>
                <c:pt idx="666">
                  <c:v>0</c:v>
                </c:pt>
                <c:pt idx="667">
                  <c:v>0.36836341189640598</c:v>
                </c:pt>
                <c:pt idx="668">
                  <c:v>0.72553428792386099</c:v>
                </c:pt>
                <c:pt idx="669">
                  <c:v>1.06066017175208</c:v>
                </c:pt>
                <c:pt idx="670">
                  <c:v>1.3635584329834201</c:v>
                </c:pt>
                <c:pt idx="671">
                  <c:v>1.62502566122479</c:v>
                </c:pt>
                <c:pt idx="672">
                  <c:v>1.8371173070553499</c:v>
                </c:pt>
                <c:pt idx="673">
                  <c:v>1.99338907314046</c:v>
                </c:pt>
                <c:pt idx="674">
                  <c:v>2.0890927209452301</c:v>
                </c:pt>
                <c:pt idx="675">
                  <c:v>2.1213203435596402</c:v>
                </c:pt>
                <c:pt idx="676">
                  <c:v>2.0890927209785999</c:v>
                </c:pt>
                <c:pt idx="677">
                  <c:v>1.9933890732061901</c:v>
                </c:pt>
                <c:pt idx="678">
                  <c:v>1.8371173071514399</c:v>
                </c:pt>
                <c:pt idx="679">
                  <c:v>1.62502566134832</c:v>
                </c:pt>
                <c:pt idx="680">
                  <c:v>1.3635584331306301</c:v>
                </c:pt>
                <c:pt idx="681">
                  <c:v>1.06066017191851</c:v>
                </c:pt>
                <c:pt idx="682">
                  <c:v>0.72553428810444798</c:v>
                </c:pt>
                <c:pt idx="683">
                  <c:v>0.36836341208566298</c:v>
                </c:pt>
                <c:pt idx="684">
                  <c:v>0</c:v>
                </c:pt>
                <c:pt idx="685">
                  <c:v>0.36836341170714598</c:v>
                </c:pt>
                <c:pt idx="686">
                  <c:v>0.725534287743274</c:v>
                </c:pt>
                <c:pt idx="687">
                  <c:v>1.0606601715856501</c:v>
                </c:pt>
                <c:pt idx="688">
                  <c:v>1.3635584328362</c:v>
                </c:pt>
                <c:pt idx="689">
                  <c:v>1.6250256611012599</c:v>
                </c:pt>
                <c:pt idx="690">
                  <c:v>1.8371173069592699</c:v>
                </c:pt>
                <c:pt idx="691">
                  <c:v>1.9933890730747299</c:v>
                </c:pt>
                <c:pt idx="692">
                  <c:v>2.0890927209118502</c:v>
                </c:pt>
                <c:pt idx="693">
                  <c:v>2.1213203435596402</c:v>
                </c:pt>
                <c:pt idx="694">
                  <c:v>2.0890927210119701</c:v>
                </c:pt>
                <c:pt idx="695">
                  <c:v>1.9933890732719199</c:v>
                </c:pt>
                <c:pt idx="696">
                  <c:v>1.83711730724753</c:v>
                </c:pt>
                <c:pt idx="697">
                  <c:v>1.6250256614718499</c:v>
                </c:pt>
                <c:pt idx="698">
                  <c:v>1.3635584332778501</c:v>
                </c:pt>
                <c:pt idx="699">
                  <c:v>1.06066017208494</c:v>
                </c:pt>
                <c:pt idx="700">
                  <c:v>0.72553428828503497</c:v>
                </c:pt>
                <c:pt idx="701">
                  <c:v>0.36836341227491998</c:v>
                </c:pt>
                <c:pt idx="702">
                  <c:v>0</c:v>
                </c:pt>
                <c:pt idx="703">
                  <c:v>-0.36836341151788898</c:v>
                </c:pt>
                <c:pt idx="704">
                  <c:v>-0.72553428756268601</c:v>
                </c:pt>
                <c:pt idx="705">
                  <c:v>-1.0606601714192201</c:v>
                </c:pt>
                <c:pt idx="706">
                  <c:v>-1.36355843268898</c:v>
                </c:pt>
                <c:pt idx="707">
                  <c:v>-1.62502566097773</c:v>
                </c:pt>
                <c:pt idx="708">
                  <c:v>-1.8371173068631801</c:v>
                </c:pt>
                <c:pt idx="709">
                  <c:v>-1.99338907300901</c:v>
                </c:pt>
                <c:pt idx="710">
                  <c:v>-2.08909272087848</c:v>
                </c:pt>
                <c:pt idx="711">
                  <c:v>-2.1213203435596402</c:v>
                </c:pt>
                <c:pt idx="712">
                  <c:v>-2.0890927210453398</c:v>
                </c:pt>
                <c:pt idx="713">
                  <c:v>-1.99338907333765</c:v>
                </c:pt>
                <c:pt idx="714">
                  <c:v>-1.83711730734362</c:v>
                </c:pt>
                <c:pt idx="715">
                  <c:v>-1.62502566159538</c:v>
                </c:pt>
                <c:pt idx="716">
                  <c:v>-1.3635584334250599</c:v>
                </c:pt>
                <c:pt idx="717">
                  <c:v>-1.06066017225138</c:v>
                </c:pt>
                <c:pt idx="718">
                  <c:v>-0.72553428846562396</c:v>
                </c:pt>
                <c:pt idx="719">
                  <c:v>-0.36836341246417798</c:v>
                </c:pt>
                <c:pt idx="720">
                  <c:v>0</c:v>
                </c:pt>
                <c:pt idx="721">
                  <c:v>-0.36836341132863198</c:v>
                </c:pt>
                <c:pt idx="722">
                  <c:v>-0.72553428738210002</c:v>
                </c:pt>
                <c:pt idx="723">
                  <c:v>-1.0606601712527901</c:v>
                </c:pt>
                <c:pt idx="724">
                  <c:v>-1.36355843254177</c:v>
                </c:pt>
                <c:pt idx="725">
                  <c:v>-1.6250256608542</c:v>
                </c:pt>
                <c:pt idx="726">
                  <c:v>-1.8371173067670901</c:v>
                </c:pt>
                <c:pt idx="727">
                  <c:v>-1.9933890729432799</c:v>
                </c:pt>
                <c:pt idx="728">
                  <c:v>-2.0890927208451102</c:v>
                </c:pt>
                <c:pt idx="729">
                  <c:v>-2.1213203435596402</c:v>
                </c:pt>
                <c:pt idx="730">
                  <c:v>-2.08909272107871</c:v>
                </c:pt>
                <c:pt idx="731">
                  <c:v>-1.9933890734033799</c:v>
                </c:pt>
                <c:pt idx="732">
                  <c:v>-1.83711730743971</c:v>
                </c:pt>
                <c:pt idx="733">
                  <c:v>-1.6250256617189101</c:v>
                </c:pt>
                <c:pt idx="734">
                  <c:v>-1.3635584335722799</c:v>
                </c:pt>
                <c:pt idx="735">
                  <c:v>-1.0606601724178</c:v>
                </c:pt>
                <c:pt idx="736">
                  <c:v>-0.72553428864620995</c:v>
                </c:pt>
                <c:pt idx="737">
                  <c:v>-0.36836341265343397</c:v>
                </c:pt>
                <c:pt idx="738">
                  <c:v>0</c:v>
                </c:pt>
              </c:numCache>
            </c:numRef>
          </c:yVal>
          <c:smooth val="1"/>
          <c:extLst>
            <c:ext xmlns:c16="http://schemas.microsoft.com/office/drawing/2014/chart" uri="{C3380CC4-5D6E-409C-BE32-E72D297353CC}">
              <c16:uniqueId val="{00000000-7540-4859-8516-56C022A5ADFF}"/>
            </c:ext>
          </c:extLst>
        </c:ser>
        <c:ser>
          <c:idx val="1"/>
          <c:order val="1"/>
          <c:tx>
            <c:strRef>
              <c:f>func!$N$1</c:f>
              <c:strCache>
                <c:ptCount val="1"/>
                <c:pt idx="0">
                  <c:v>y</c:v>
                </c:pt>
              </c:strCache>
            </c:strRef>
          </c:tx>
          <c:spPr>
            <a:ln w="3175" cap="rnd">
              <a:solidFill>
                <a:schemeClr val="accent2"/>
              </a:solidFill>
              <a:round/>
            </a:ln>
            <a:effectLst/>
          </c:spPr>
          <c:marker>
            <c:symbol val="circle"/>
            <c:size val="3"/>
            <c:spPr>
              <a:solidFill>
                <a:schemeClr val="accent2"/>
              </a:solidFill>
              <a:ln w="9525">
                <a:solidFill>
                  <a:schemeClr val="accent2"/>
                </a:solidFill>
              </a:ln>
              <a:effectLst/>
            </c:spPr>
          </c:marker>
          <c:xVal>
            <c:numRef>
              <c:f>func!$M$2:$M$740</c:f>
              <c:numCache>
                <c:formatCode>0.00E+00</c:formatCode>
                <c:ptCount val="739"/>
                <c:pt idx="0" formatCode="General">
                  <c:v>0.7</c:v>
                </c:pt>
                <c:pt idx="1">
                  <c:v>-1.11022302462516E-16</c:v>
                </c:pt>
                <c:pt idx="2" formatCode="General">
                  <c:v>0</c:v>
                </c:pt>
                <c:pt idx="3" formatCode="General">
                  <c:v>0</c:v>
                </c:pt>
                <c:pt idx="4" formatCode="General">
                  <c:v>0</c:v>
                </c:pt>
                <c:pt idx="5" formatCode="General">
                  <c:v>0</c:v>
                </c:pt>
                <c:pt idx="6" formatCode="General">
                  <c:v>0</c:v>
                </c:pt>
                <c:pt idx="7" formatCode="General">
                  <c:v>0</c:v>
                </c:pt>
                <c:pt idx="8" formatCode="General">
                  <c:v>0</c:v>
                </c:pt>
                <c:pt idx="9" formatCode="General">
                  <c:v>0</c:v>
                </c:pt>
                <c:pt idx="10" formatCode="General">
                  <c:v>0</c:v>
                </c:pt>
                <c:pt idx="11" formatCode="General">
                  <c:v>0</c:v>
                </c:pt>
                <c:pt idx="12" formatCode="General">
                  <c:v>0</c:v>
                </c:pt>
                <c:pt idx="13" formatCode="General">
                  <c:v>0</c:v>
                </c:pt>
                <c:pt idx="14" formatCode="General">
                  <c:v>0</c:v>
                </c:pt>
                <c:pt idx="15" formatCode="General">
                  <c:v>0</c:v>
                </c:pt>
                <c:pt idx="16" formatCode="General">
                  <c:v>0</c:v>
                </c:pt>
                <c:pt idx="17" formatCode="General">
                  <c:v>0</c:v>
                </c:pt>
                <c:pt idx="18" formatCode="General">
                  <c:v>0</c:v>
                </c:pt>
                <c:pt idx="19" formatCode="General">
                  <c:v>0</c:v>
                </c:pt>
                <c:pt idx="20" formatCode="General">
                  <c:v>0</c:v>
                </c:pt>
                <c:pt idx="21" formatCode="General">
                  <c:v>0</c:v>
                </c:pt>
                <c:pt idx="22" formatCode="General">
                  <c:v>0</c:v>
                </c:pt>
                <c:pt idx="23" formatCode="General">
                  <c:v>0</c:v>
                </c:pt>
                <c:pt idx="24" formatCode="General">
                  <c:v>0</c:v>
                </c:pt>
                <c:pt idx="25" formatCode="General">
                  <c:v>0</c:v>
                </c:pt>
                <c:pt idx="26" formatCode="General">
                  <c:v>0</c:v>
                </c:pt>
                <c:pt idx="27" formatCode="General">
                  <c:v>0</c:v>
                </c:pt>
                <c:pt idx="28" formatCode="General">
                  <c:v>0</c:v>
                </c:pt>
                <c:pt idx="29" formatCode="General">
                  <c:v>0</c:v>
                </c:pt>
                <c:pt idx="30" formatCode="General">
                  <c:v>0</c:v>
                </c:pt>
              </c:numCache>
            </c:numRef>
          </c:xVal>
          <c:yVal>
            <c:numRef>
              <c:f>func!$N$2:$N$740</c:f>
              <c:numCache>
                <c:formatCode>General</c:formatCode>
                <c:ptCount val="739"/>
                <c:pt idx="0">
                  <c:v>1.5</c:v>
                </c:pt>
                <c:pt idx="1">
                  <c:v>1.2</c:v>
                </c:pt>
                <c:pt idx="2">
                  <c:v>0.96</c:v>
                </c:pt>
                <c:pt idx="3">
                  <c:v>0.76800000000000002</c:v>
                </c:pt>
                <c:pt idx="4">
                  <c:v>0.61439999999999995</c:v>
                </c:pt>
                <c:pt idx="5">
                  <c:v>0.49152000000000001</c:v>
                </c:pt>
                <c:pt idx="6">
                  <c:v>0.39321600000000001</c:v>
                </c:pt>
                <c:pt idx="7">
                  <c:v>0.31457279999999999</c:v>
                </c:pt>
                <c:pt idx="8">
                  <c:v>0.25165823999999998</c:v>
                </c:pt>
                <c:pt idx="9">
                  <c:v>0.201326592</c:v>
                </c:pt>
                <c:pt idx="10">
                  <c:v>0.1610612736</c:v>
                </c:pt>
                <c:pt idx="11">
                  <c:v>0.12884901888</c:v>
                </c:pt>
                <c:pt idx="12">
                  <c:v>0.103079215104</c:v>
                </c:pt>
                <c:pt idx="13">
                  <c:v>8.2463372083199996E-2</c:v>
                </c:pt>
                <c:pt idx="14">
                  <c:v>6.5970697666559996E-2</c:v>
                </c:pt>
                <c:pt idx="15">
                  <c:v>5.2776558133247997E-2</c:v>
                </c:pt>
                <c:pt idx="16">
                  <c:v>4.2221246506598399E-2</c:v>
                </c:pt>
                <c:pt idx="17">
                  <c:v>3.37769972052787E-2</c:v>
                </c:pt>
                <c:pt idx="18">
                  <c:v>2.7021597764222999E-2</c:v>
                </c:pt>
                <c:pt idx="19">
                  <c:v>2.1617278211378401E-2</c:v>
                </c:pt>
                <c:pt idx="20">
                  <c:v>1.7293822569102699E-2</c:v>
                </c:pt>
                <c:pt idx="21">
                  <c:v>1.38350580552822E-2</c:v>
                </c:pt>
                <c:pt idx="22">
                  <c:v>1.1068046444225699E-2</c:v>
                </c:pt>
                <c:pt idx="23">
                  <c:v>8.8544371553805901E-3</c:v>
                </c:pt>
                <c:pt idx="24">
                  <c:v>7.0835497243044703E-3</c:v>
                </c:pt>
                <c:pt idx="25">
                  <c:v>5.6668397794435799E-3</c:v>
                </c:pt>
                <c:pt idx="26">
                  <c:v>4.5334718235548596E-3</c:v>
                </c:pt>
                <c:pt idx="27">
                  <c:v>3.6267774588438898E-3</c:v>
                </c:pt>
                <c:pt idx="28">
                  <c:v>2.90142196707511E-3</c:v>
                </c:pt>
                <c:pt idx="29">
                  <c:v>2.3211375736600899E-3</c:v>
                </c:pt>
                <c:pt idx="30">
                  <c:v>1.8569100589280699E-3</c:v>
                </c:pt>
              </c:numCache>
            </c:numRef>
          </c:yVal>
          <c:smooth val="0"/>
          <c:extLst>
            <c:ext xmlns:c16="http://schemas.microsoft.com/office/drawing/2014/chart" uri="{C3380CC4-5D6E-409C-BE32-E72D297353CC}">
              <c16:uniqueId val="{00000001-7540-4859-8516-56C022A5ADFF}"/>
            </c:ext>
          </c:extLst>
        </c:ser>
        <c:ser>
          <c:idx val="3"/>
          <c:order val="2"/>
          <c:tx>
            <c:strRef>
              <c:f>func!$R$1</c:f>
              <c:strCache>
                <c:ptCount val="1"/>
                <c:pt idx="0">
                  <c:v>y</c:v>
                </c:pt>
              </c:strCache>
            </c:strRef>
          </c:tx>
          <c:spPr>
            <a:ln w="6350" cap="rnd">
              <a:solidFill>
                <a:srgbClr val="0000FF"/>
              </a:solidFill>
              <a:round/>
            </a:ln>
            <a:effectLst/>
          </c:spPr>
          <c:marker>
            <c:symbol val="diamond"/>
            <c:size val="3"/>
            <c:spPr>
              <a:solidFill>
                <a:srgbClr val="0000FF"/>
              </a:solidFill>
              <a:ln w="9525">
                <a:solidFill>
                  <a:srgbClr val="0000FF"/>
                </a:solidFill>
              </a:ln>
              <a:effectLst/>
            </c:spPr>
          </c:marker>
          <c:xVal>
            <c:numRef>
              <c:f>func!$Q$2:$Q$740</c:f>
              <c:numCache>
                <c:formatCode>General</c:formatCode>
                <c:ptCount val="739"/>
                <c:pt idx="0">
                  <c:v>0.7</c:v>
                </c:pt>
                <c:pt idx="1">
                  <c:v>0.56000000000000005</c:v>
                </c:pt>
                <c:pt idx="2">
                  <c:v>0.44800000000000001</c:v>
                </c:pt>
                <c:pt idx="3">
                  <c:v>0.3584</c:v>
                </c:pt>
                <c:pt idx="4">
                  <c:v>0.28671999999999997</c:v>
                </c:pt>
                <c:pt idx="5">
                  <c:v>0.229376</c:v>
                </c:pt>
                <c:pt idx="6">
                  <c:v>0.18350079999999999</c:v>
                </c:pt>
                <c:pt idx="7">
                  <c:v>0.14680064000000001</c:v>
                </c:pt>
                <c:pt idx="8">
                  <c:v>0.117440512</c:v>
                </c:pt>
                <c:pt idx="9">
                  <c:v>9.3952409599999995E-2</c:v>
                </c:pt>
                <c:pt idx="10">
                  <c:v>7.5161927680000004E-2</c:v>
                </c:pt>
                <c:pt idx="11">
                  <c:v>6.0129542144000001E-2</c:v>
                </c:pt>
                <c:pt idx="12">
                  <c:v>4.8103633715200003E-2</c:v>
                </c:pt>
                <c:pt idx="13">
                  <c:v>3.8482906972160003E-2</c:v>
                </c:pt>
                <c:pt idx="14">
                  <c:v>3.0786325577728001E-2</c:v>
                </c:pt>
                <c:pt idx="15">
                  <c:v>2.4629060462182401E-2</c:v>
                </c:pt>
                <c:pt idx="16">
                  <c:v>1.97032483697459E-2</c:v>
                </c:pt>
                <c:pt idx="17">
                  <c:v>1.5762598695796701E-2</c:v>
                </c:pt>
                <c:pt idx="18">
                  <c:v>1.26100789566374E-2</c:v>
                </c:pt>
                <c:pt idx="19">
                  <c:v>1.0088063165309901E-2</c:v>
                </c:pt>
                <c:pt idx="20">
                  <c:v>8.0704505322479296E-3</c:v>
                </c:pt>
                <c:pt idx="21">
                  <c:v>6.4563604257983397E-3</c:v>
                </c:pt>
                <c:pt idx="22">
                  <c:v>5.16508834063867E-3</c:v>
                </c:pt>
                <c:pt idx="23">
                  <c:v>4.13207067251094E-3</c:v>
                </c:pt>
                <c:pt idx="24">
                  <c:v>3.3056565380087501E-3</c:v>
                </c:pt>
                <c:pt idx="25">
                  <c:v>2.6445252304069999E-3</c:v>
                </c:pt>
                <c:pt idx="26">
                  <c:v>2.1156201843255998E-3</c:v>
                </c:pt>
                <c:pt idx="27">
                  <c:v>1.69249614746048E-3</c:v>
                </c:pt>
                <c:pt idx="28">
                  <c:v>1.35399691796838E-3</c:v>
                </c:pt>
                <c:pt idx="29">
                  <c:v>1.08319753437471E-3</c:v>
                </c:pt>
                <c:pt idx="30">
                  <c:v>8.6655802749976605E-4</c:v>
                </c:pt>
              </c:numCache>
            </c:numRef>
          </c:xVal>
          <c:yVal>
            <c:numRef>
              <c:f>func!$R$2:$R$740</c:f>
              <c:numCache>
                <c:formatCode>General</c:formatCode>
                <c:ptCount val="739"/>
                <c:pt idx="0">
                  <c:v>1.5</c:v>
                </c:pt>
                <c:pt idx="1">
                  <c:v>1.44</c:v>
                </c:pt>
                <c:pt idx="2">
                  <c:v>1.3824000000000001</c:v>
                </c:pt>
                <c:pt idx="3">
                  <c:v>1.3271040000000001</c:v>
                </c:pt>
                <c:pt idx="4">
                  <c:v>1.27401984</c:v>
                </c:pt>
                <c:pt idx="5">
                  <c:v>1.2230590464</c:v>
                </c:pt>
                <c:pt idx="6">
                  <c:v>1.174136684544</c:v>
                </c:pt>
                <c:pt idx="7">
                  <c:v>1.1271712171622399</c:v>
                </c:pt>
                <c:pt idx="8">
                  <c:v>1.08208436847575</c:v>
                </c:pt>
                <c:pt idx="9">
                  <c:v>1.03880099373672</c:v>
                </c:pt>
                <c:pt idx="10">
                  <c:v>0.997248953987252</c:v>
                </c:pt>
                <c:pt idx="11">
                  <c:v>0.95735899582776196</c:v>
                </c:pt>
                <c:pt idx="12">
                  <c:v>0.91906463599465105</c:v>
                </c:pt>
                <c:pt idx="13">
                  <c:v>0.88230205055486499</c:v>
                </c:pt>
                <c:pt idx="14">
                  <c:v>0.84700996853266997</c:v>
                </c:pt>
                <c:pt idx="15">
                  <c:v>0.81312956979136397</c:v>
                </c:pt>
                <c:pt idx="16">
                  <c:v>0.78060438699970902</c:v>
                </c:pt>
                <c:pt idx="17">
                  <c:v>0.74938021151972101</c:v>
                </c:pt>
                <c:pt idx="18">
                  <c:v>0.71940500305893196</c:v>
                </c:pt>
                <c:pt idx="19">
                  <c:v>0.69062880293657503</c:v>
                </c:pt>
                <c:pt idx="20">
                  <c:v>0.66300365081911194</c:v>
                </c:pt>
                <c:pt idx="21">
                  <c:v>0.63648350478634697</c:v>
                </c:pt>
                <c:pt idx="22">
                  <c:v>0.61102416459489295</c:v>
                </c:pt>
                <c:pt idx="23">
                  <c:v>0.58658319801109804</c:v>
                </c:pt>
                <c:pt idx="24">
                  <c:v>0.56311987009065401</c:v>
                </c:pt>
                <c:pt idx="25">
                  <c:v>0.54059507528702799</c:v>
                </c:pt>
                <c:pt idx="26">
                  <c:v>0.51897127227554696</c:v>
                </c:pt>
                <c:pt idx="27">
                  <c:v>0.49821242138452498</c:v>
                </c:pt>
                <c:pt idx="28">
                  <c:v>0.47828392452914398</c:v>
                </c:pt>
                <c:pt idx="29">
                  <c:v>0.45915256754797801</c:v>
                </c:pt>
                <c:pt idx="30">
                  <c:v>0.44078646484605899</c:v>
                </c:pt>
              </c:numCache>
            </c:numRef>
          </c:yVal>
          <c:smooth val="0"/>
          <c:extLst>
            <c:ext xmlns:c16="http://schemas.microsoft.com/office/drawing/2014/chart" uri="{C3380CC4-5D6E-409C-BE32-E72D297353CC}">
              <c16:uniqueId val="{00000003-7540-4859-8516-56C022A5ADFF}"/>
            </c:ext>
          </c:extLst>
        </c:ser>
        <c:ser>
          <c:idx val="4"/>
          <c:order val="3"/>
          <c:tx>
            <c:strRef>
              <c:f>func!$V$1</c:f>
              <c:strCache>
                <c:ptCount val="1"/>
                <c:pt idx="0">
                  <c:v>y</c:v>
                </c:pt>
              </c:strCache>
            </c:strRef>
          </c:tx>
          <c:spPr>
            <a:ln w="6350" cap="rnd">
              <a:solidFill>
                <a:srgbClr val="C00000"/>
              </a:solidFill>
              <a:round/>
            </a:ln>
            <a:effectLst/>
          </c:spPr>
          <c:marker>
            <c:symbol val="triangle"/>
            <c:size val="3"/>
            <c:spPr>
              <a:solidFill>
                <a:srgbClr val="C00000"/>
              </a:solidFill>
              <a:ln w="9525">
                <a:solidFill>
                  <a:srgbClr val="C00000"/>
                </a:solidFill>
              </a:ln>
              <a:effectLst/>
            </c:spPr>
          </c:marker>
          <c:xVal>
            <c:numRef>
              <c:f>func!$U$2:$U$740</c:f>
              <c:numCache>
                <c:formatCode>General</c:formatCode>
                <c:ptCount val="739"/>
                <c:pt idx="0">
                  <c:v>0.7</c:v>
                </c:pt>
                <c:pt idx="1">
                  <c:v>-0.7</c:v>
                </c:pt>
                <c:pt idx="2">
                  <c:v>0.7</c:v>
                </c:pt>
                <c:pt idx="3">
                  <c:v>-0.7</c:v>
                </c:pt>
                <c:pt idx="4">
                  <c:v>0.7</c:v>
                </c:pt>
                <c:pt idx="5">
                  <c:v>-0.7</c:v>
                </c:pt>
                <c:pt idx="6">
                  <c:v>0.7</c:v>
                </c:pt>
                <c:pt idx="7">
                  <c:v>-0.7</c:v>
                </c:pt>
                <c:pt idx="8">
                  <c:v>0.7</c:v>
                </c:pt>
                <c:pt idx="9">
                  <c:v>-0.7</c:v>
                </c:pt>
                <c:pt idx="10">
                  <c:v>0.7</c:v>
                </c:pt>
                <c:pt idx="11">
                  <c:v>-0.7</c:v>
                </c:pt>
                <c:pt idx="12">
                  <c:v>0.7</c:v>
                </c:pt>
                <c:pt idx="13">
                  <c:v>-0.7</c:v>
                </c:pt>
                <c:pt idx="14">
                  <c:v>0.7</c:v>
                </c:pt>
                <c:pt idx="15">
                  <c:v>-0.7</c:v>
                </c:pt>
                <c:pt idx="16">
                  <c:v>0.7</c:v>
                </c:pt>
                <c:pt idx="17">
                  <c:v>-0.7</c:v>
                </c:pt>
                <c:pt idx="18">
                  <c:v>0.7</c:v>
                </c:pt>
                <c:pt idx="19">
                  <c:v>-0.7</c:v>
                </c:pt>
                <c:pt idx="20">
                  <c:v>0.7</c:v>
                </c:pt>
                <c:pt idx="21">
                  <c:v>-0.7</c:v>
                </c:pt>
                <c:pt idx="22">
                  <c:v>0.7</c:v>
                </c:pt>
                <c:pt idx="23">
                  <c:v>-0.7</c:v>
                </c:pt>
                <c:pt idx="24">
                  <c:v>0.7</c:v>
                </c:pt>
                <c:pt idx="25">
                  <c:v>-0.7</c:v>
                </c:pt>
                <c:pt idx="26">
                  <c:v>0.7</c:v>
                </c:pt>
                <c:pt idx="27">
                  <c:v>-0.7</c:v>
                </c:pt>
                <c:pt idx="28">
                  <c:v>0.7</c:v>
                </c:pt>
                <c:pt idx="29">
                  <c:v>-0.7</c:v>
                </c:pt>
                <c:pt idx="30">
                  <c:v>0.7</c:v>
                </c:pt>
              </c:numCache>
            </c:numRef>
          </c:xVal>
          <c:yVal>
            <c:numRef>
              <c:f>func!$V$2:$V$740</c:f>
              <c:numCache>
                <c:formatCode>General</c:formatCode>
                <c:ptCount val="739"/>
                <c:pt idx="0">
                  <c:v>1.5</c:v>
                </c:pt>
                <c:pt idx="1">
                  <c:v>0.9</c:v>
                </c:pt>
                <c:pt idx="2">
                  <c:v>0.54</c:v>
                </c:pt>
                <c:pt idx="3">
                  <c:v>0.32400000000000001</c:v>
                </c:pt>
                <c:pt idx="4">
                  <c:v>0.19439999999999999</c:v>
                </c:pt>
                <c:pt idx="5">
                  <c:v>0.11663999999999999</c:v>
                </c:pt>
                <c:pt idx="6">
                  <c:v>6.9984000000000005E-2</c:v>
                </c:pt>
                <c:pt idx="7">
                  <c:v>4.1990399999999997E-2</c:v>
                </c:pt>
                <c:pt idx="8">
                  <c:v>2.519424E-2</c:v>
                </c:pt>
                <c:pt idx="9">
                  <c:v>1.5116544000000001E-2</c:v>
                </c:pt>
                <c:pt idx="10">
                  <c:v>9.0699263999999905E-3</c:v>
                </c:pt>
                <c:pt idx="11">
                  <c:v>5.4419558400000002E-3</c:v>
                </c:pt>
                <c:pt idx="12">
                  <c:v>3.2651735039999998E-3</c:v>
                </c:pt>
                <c:pt idx="13">
                  <c:v>1.9591041024000001E-3</c:v>
                </c:pt>
                <c:pt idx="14">
                  <c:v>1.1754624614400001E-3</c:v>
                </c:pt>
                <c:pt idx="15">
                  <c:v>7.0527747686399895E-4</c:v>
                </c:pt>
                <c:pt idx="16">
                  <c:v>4.2316648611839998E-4</c:v>
                </c:pt>
                <c:pt idx="17">
                  <c:v>2.5389989167103999E-4</c:v>
                </c:pt>
                <c:pt idx="18">
                  <c:v>1.52339935002624E-4</c:v>
                </c:pt>
                <c:pt idx="19" formatCode="0.00E+00">
                  <c:v>9.1403961001574303E-5</c:v>
                </c:pt>
                <c:pt idx="20" formatCode="0.00E+00">
                  <c:v>5.4842376600944597E-5</c:v>
                </c:pt>
                <c:pt idx="21" formatCode="0.00E+00">
                  <c:v>3.2905425960566797E-5</c:v>
                </c:pt>
                <c:pt idx="22" formatCode="0.00E+00">
                  <c:v>1.9743255576340101E-5</c:v>
                </c:pt>
                <c:pt idx="23" formatCode="0.00E+00">
                  <c:v>1.1845953345804001E-5</c:v>
                </c:pt>
                <c:pt idx="24" formatCode="0.00E+00">
                  <c:v>7.1075720074824201E-6</c:v>
                </c:pt>
                <c:pt idx="25" formatCode="0.00E+00">
                  <c:v>4.2645432044894504E-6</c:v>
                </c:pt>
                <c:pt idx="26" formatCode="0.00E+00">
                  <c:v>2.55872592269367E-6</c:v>
                </c:pt>
                <c:pt idx="27" formatCode="0.00E+00">
                  <c:v>1.5352355536162E-6</c:v>
                </c:pt>
                <c:pt idx="28" formatCode="0.00E+00">
                  <c:v>9.2114133216972101E-7</c:v>
                </c:pt>
                <c:pt idx="29" formatCode="0.00E+00">
                  <c:v>5.5268479930183303E-7</c:v>
                </c:pt>
                <c:pt idx="30" formatCode="0.00E+00">
                  <c:v>3.3161087958110002E-7</c:v>
                </c:pt>
              </c:numCache>
            </c:numRef>
          </c:yVal>
          <c:smooth val="0"/>
          <c:extLst>
            <c:ext xmlns:c16="http://schemas.microsoft.com/office/drawing/2014/chart" uri="{C3380CC4-5D6E-409C-BE32-E72D297353CC}">
              <c16:uniqueId val="{00000004-7540-4859-8516-56C022A5ADFF}"/>
            </c:ext>
          </c:extLst>
        </c:ser>
        <c:ser>
          <c:idx val="5"/>
          <c:order val="4"/>
          <c:tx>
            <c:strRef>
              <c:f>func!$Z$1</c:f>
              <c:strCache>
                <c:ptCount val="1"/>
                <c:pt idx="0">
                  <c:v>y</c:v>
                </c:pt>
              </c:strCache>
            </c:strRef>
          </c:tx>
          <c:spPr>
            <a:ln w="6350" cap="rnd">
              <a:solidFill>
                <a:srgbClr val="D09E00"/>
              </a:solidFill>
              <a:round/>
            </a:ln>
            <a:effectLst/>
          </c:spPr>
          <c:marker>
            <c:symbol val="diamond"/>
            <c:size val="5"/>
            <c:spPr>
              <a:solidFill>
                <a:srgbClr val="D09E00"/>
              </a:solidFill>
              <a:ln w="9525">
                <a:solidFill>
                  <a:srgbClr val="FFC000"/>
                </a:solidFill>
              </a:ln>
              <a:effectLst/>
            </c:spPr>
          </c:marker>
          <c:xVal>
            <c:numRef>
              <c:f>func!$Y$2:$Y$740</c:f>
              <c:numCache>
                <c:formatCode>General</c:formatCode>
                <c:ptCount val="739"/>
                <c:pt idx="0">
                  <c:v>0.7</c:v>
                </c:pt>
                <c:pt idx="1">
                  <c:v>-0.35</c:v>
                </c:pt>
                <c:pt idx="2">
                  <c:v>0.17499999999999999</c:v>
                </c:pt>
                <c:pt idx="3">
                  <c:v>-8.7499999999999994E-2</c:v>
                </c:pt>
                <c:pt idx="4">
                  <c:v>4.3749999999999997E-2</c:v>
                </c:pt>
                <c:pt idx="5">
                  <c:v>-2.1874999999999999E-2</c:v>
                </c:pt>
                <c:pt idx="6">
                  <c:v>1.0937499999999999E-2</c:v>
                </c:pt>
                <c:pt idx="7">
                  <c:v>-5.4687499999999997E-3</c:v>
                </c:pt>
                <c:pt idx="8">
                  <c:v>2.7343749999999998E-3</c:v>
                </c:pt>
                <c:pt idx="9">
                  <c:v>-1.3671874999999999E-3</c:v>
                </c:pt>
                <c:pt idx="10">
                  <c:v>6.8359374999999996E-4</c:v>
                </c:pt>
                <c:pt idx="11">
                  <c:v>-3.4179687499999998E-4</c:v>
                </c:pt>
                <c:pt idx="12">
                  <c:v>1.7089843749999999E-4</c:v>
                </c:pt>
                <c:pt idx="13" formatCode="0.00E+00">
                  <c:v>-8.5449218749999995E-5</c:v>
                </c:pt>
                <c:pt idx="14" formatCode="0.00E+00">
                  <c:v>4.2724609374999997E-5</c:v>
                </c:pt>
                <c:pt idx="15" formatCode="0.00E+00">
                  <c:v>-2.1362304687499999E-5</c:v>
                </c:pt>
                <c:pt idx="16" formatCode="0.00E+00">
                  <c:v>1.0681152343749999E-5</c:v>
                </c:pt>
                <c:pt idx="17" formatCode="0.00E+00">
                  <c:v>-5.3405761718749997E-6</c:v>
                </c:pt>
                <c:pt idx="18" formatCode="0.00E+00">
                  <c:v>2.6702880859374998E-6</c:v>
                </c:pt>
                <c:pt idx="19" formatCode="0.00E+00">
                  <c:v>-1.3351440429687499E-6</c:v>
                </c:pt>
                <c:pt idx="20" formatCode="0.00E+00">
                  <c:v>6.6757202148437496E-7</c:v>
                </c:pt>
                <c:pt idx="21" formatCode="0.00E+00">
                  <c:v>-3.3378601074218801E-7</c:v>
                </c:pt>
                <c:pt idx="22" formatCode="0.00E+00">
                  <c:v>1.66893005371094E-7</c:v>
                </c:pt>
                <c:pt idx="23" formatCode="0.00E+00">
                  <c:v>-8.3446502685546896E-8</c:v>
                </c:pt>
                <c:pt idx="24" formatCode="0.00E+00">
                  <c:v>4.1723251342773402E-8</c:v>
                </c:pt>
                <c:pt idx="25" formatCode="0.00E+00">
                  <c:v>-2.0861625671386701E-8</c:v>
                </c:pt>
                <c:pt idx="26" formatCode="0.00E+00">
                  <c:v>1.04308128356934E-8</c:v>
                </c:pt>
                <c:pt idx="27" formatCode="0.00E+00">
                  <c:v>-5.2154064178466802E-9</c:v>
                </c:pt>
                <c:pt idx="28" formatCode="0.00E+00">
                  <c:v>2.6077032089233401E-9</c:v>
                </c:pt>
                <c:pt idx="29" formatCode="0.00E+00">
                  <c:v>-1.30385160446167E-9</c:v>
                </c:pt>
                <c:pt idx="30" formatCode="0.00E+00">
                  <c:v>6.5192580223083502E-10</c:v>
                </c:pt>
              </c:numCache>
            </c:numRef>
          </c:xVal>
          <c:yVal>
            <c:numRef>
              <c:f>func!$Z$2:$Z$740</c:f>
              <c:numCache>
                <c:formatCode>General</c:formatCode>
                <c:ptCount val="739"/>
                <c:pt idx="0">
                  <c:v>1.5</c:v>
                </c:pt>
                <c:pt idx="1">
                  <c:v>1.05</c:v>
                </c:pt>
                <c:pt idx="2">
                  <c:v>0.73499999999999999</c:v>
                </c:pt>
                <c:pt idx="3">
                  <c:v>0.51449999999999996</c:v>
                </c:pt>
                <c:pt idx="4">
                  <c:v>0.36015000000000003</c:v>
                </c:pt>
                <c:pt idx="5">
                  <c:v>0.25210500000000002</c:v>
                </c:pt>
                <c:pt idx="6">
                  <c:v>0.17647350000000001</c:v>
                </c:pt>
                <c:pt idx="7">
                  <c:v>0.12353145</c:v>
                </c:pt>
                <c:pt idx="8">
                  <c:v>8.6472014999999999E-2</c:v>
                </c:pt>
                <c:pt idx="9">
                  <c:v>6.05304105E-2</c:v>
                </c:pt>
                <c:pt idx="10">
                  <c:v>4.2371287350000002E-2</c:v>
                </c:pt>
                <c:pt idx="11">
                  <c:v>2.9659901145000001E-2</c:v>
                </c:pt>
                <c:pt idx="12">
                  <c:v>2.07619308015E-2</c:v>
                </c:pt>
                <c:pt idx="13">
                  <c:v>1.453335156105E-2</c:v>
                </c:pt>
                <c:pt idx="14">
                  <c:v>1.0173346092735E-2</c:v>
                </c:pt>
                <c:pt idx="15">
                  <c:v>7.1213422649145002E-3</c:v>
                </c:pt>
                <c:pt idx="16">
                  <c:v>4.9849395854401502E-3</c:v>
                </c:pt>
                <c:pt idx="17">
                  <c:v>3.4894577098081099E-3</c:v>
                </c:pt>
                <c:pt idx="18">
                  <c:v>2.44262039686568E-3</c:v>
                </c:pt>
                <c:pt idx="19">
                  <c:v>1.70983427780597E-3</c:v>
                </c:pt>
                <c:pt idx="20">
                  <c:v>1.19688399446418E-3</c:v>
                </c:pt>
                <c:pt idx="21">
                  <c:v>8.3781879612492699E-4</c:v>
                </c:pt>
                <c:pt idx="22">
                  <c:v>5.8647315728744902E-4</c:v>
                </c:pt>
                <c:pt idx="23">
                  <c:v>4.1053121010121399E-4</c:v>
                </c:pt>
                <c:pt idx="24">
                  <c:v>2.8737184707085001E-4</c:v>
                </c:pt>
                <c:pt idx="25">
                  <c:v>2.0116029294959501E-4</c:v>
                </c:pt>
                <c:pt idx="26">
                  <c:v>1.40812205064716E-4</c:v>
                </c:pt>
                <c:pt idx="27" formatCode="0.00E+00">
                  <c:v>9.8568543545301496E-5</c:v>
                </c:pt>
                <c:pt idx="28" formatCode="0.00E+00">
                  <c:v>6.8997980481711003E-5</c:v>
                </c:pt>
                <c:pt idx="29" formatCode="0.00E+00">
                  <c:v>4.8298586337197698E-5</c:v>
                </c:pt>
                <c:pt idx="30" formatCode="0.00E+00">
                  <c:v>3.3809010436038401E-5</c:v>
                </c:pt>
              </c:numCache>
            </c:numRef>
          </c:yVal>
          <c:smooth val="0"/>
          <c:extLst>
            <c:ext xmlns:c16="http://schemas.microsoft.com/office/drawing/2014/chart" uri="{C3380CC4-5D6E-409C-BE32-E72D297353CC}">
              <c16:uniqueId val="{00000005-7540-4859-8516-56C022A5ADFF}"/>
            </c:ext>
          </c:extLst>
        </c:ser>
        <c:dLbls>
          <c:showLegendKey val="0"/>
          <c:showVal val="0"/>
          <c:showCatName val="0"/>
          <c:showSerName val="0"/>
          <c:showPercent val="0"/>
          <c:showBubbleSize val="0"/>
        </c:dLbls>
        <c:axId val="1081410031"/>
        <c:axId val="1081403375"/>
      </c:scatterChart>
      <c:valAx>
        <c:axId val="1081410031"/>
        <c:scaling>
          <c:orientation val="minMax"/>
          <c:max val="1"/>
          <c:min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03375"/>
        <c:crosses val="autoZero"/>
        <c:crossBetween val="midCat"/>
        <c:majorUnit val="0.5"/>
      </c:valAx>
      <c:valAx>
        <c:axId val="1081403375"/>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10031"/>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9722643892814368E-2"/>
          <c:y val="4.4912280701754383E-2"/>
          <c:w val="0.93570507570048889"/>
          <c:h val="0.93824561403508777"/>
        </c:manualLayout>
      </c:layout>
      <c:scatterChart>
        <c:scatterStyle val="smoothMarker"/>
        <c:varyColors val="0"/>
        <c:ser>
          <c:idx val="0"/>
          <c:order val="0"/>
          <c:tx>
            <c:strRef>
              <c:f>func!$B$1</c:f>
              <c:strCache>
                <c:ptCount val="1"/>
                <c:pt idx="0">
                  <c:v>y</c:v>
                </c:pt>
              </c:strCache>
            </c:strRef>
          </c:tx>
          <c:spPr>
            <a:ln w="3175" cap="rnd">
              <a:solidFill>
                <a:schemeClr val="tx1"/>
              </a:solidFill>
              <a:round/>
            </a:ln>
            <a:effectLst/>
          </c:spPr>
          <c:marker>
            <c:symbol val="none"/>
          </c:marker>
          <c:xVal>
            <c:numRef>
              <c:f>func!$A$2:$A$740</c:f>
              <c:numCache>
                <c:formatCode>General</c:formatCode>
                <c:ptCount val="739"/>
                <c:pt idx="0">
                  <c:v>0.2</c:v>
                </c:pt>
                <c:pt idx="1">
                  <c:v>0.196961550602616</c:v>
                </c:pt>
                <c:pt idx="2">
                  <c:v>0.18793852415786999</c:v>
                </c:pt>
                <c:pt idx="3">
                  <c:v>0.17320508075839799</c:v>
                </c:pt>
                <c:pt idx="4">
                  <c:v>0.15320888862638399</c:v>
                </c:pt>
                <c:pt idx="5">
                  <c:v>0.12855752194116299</c:v>
                </c:pt>
                <c:pt idx="6">
                  <c:v>0.10000000000523</c:v>
                </c:pt>
                <c:pt idx="7">
                  <c:v>6.8404028671754893E-2</c:v>
                </c:pt>
                <c:pt idx="8">
                  <c:v>3.47296355413165E-2</c:v>
                </c:pt>
                <c:pt idx="9" formatCode="0.00E+00">
                  <c:v>9.0593433091628504E-12</c:v>
                </c:pt>
                <c:pt idx="10">
                  <c:v>-3.47296355234731E-2</c:v>
                </c:pt>
                <c:pt idx="11">
                  <c:v>-6.8404028654728999E-2</c:v>
                </c:pt>
                <c:pt idx="12">
                  <c:v>-9.9999999989539207E-2</c:v>
                </c:pt>
                <c:pt idx="13">
                  <c:v>-0.12855752192728401</c:v>
                </c:pt>
                <c:pt idx="14">
                  <c:v>-0.153208888614737</c:v>
                </c:pt>
                <c:pt idx="15">
                  <c:v>-0.17320508074933799</c:v>
                </c:pt>
                <c:pt idx="16">
                  <c:v>-0.187938524151673</c:v>
                </c:pt>
                <c:pt idx="17">
                  <c:v>-0.19696155059946999</c:v>
                </c:pt>
                <c:pt idx="18">
                  <c:v>-0.2</c:v>
                </c:pt>
                <c:pt idx="19">
                  <c:v>-0.19696155060576301</c:v>
                </c:pt>
                <c:pt idx="20">
                  <c:v>-0.18793852416406701</c:v>
                </c:pt>
                <c:pt idx="21">
                  <c:v>-0.173205080767457</c:v>
                </c:pt>
                <c:pt idx="22">
                  <c:v>-0.15320888863803001</c:v>
                </c:pt>
                <c:pt idx="23">
                  <c:v>-0.128557521955043</c:v>
                </c:pt>
                <c:pt idx="24">
                  <c:v>-0.10000000002092201</c:v>
                </c:pt>
                <c:pt idx="25">
                  <c:v>-6.8404028688780802E-2</c:v>
                </c:pt>
                <c:pt idx="26">
                  <c:v>-3.4729635559159901E-2</c:v>
                </c:pt>
                <c:pt idx="27" formatCode="0.00E+00">
                  <c:v>-2.71779411096466E-11</c:v>
                </c:pt>
                <c:pt idx="28">
                  <c:v>3.4729635505629797E-2</c:v>
                </c:pt>
                <c:pt idx="29">
                  <c:v>6.8404028637702993E-2</c:v>
                </c:pt>
                <c:pt idx="30">
                  <c:v>9.9999999973847994E-2</c:v>
                </c:pt>
                <c:pt idx="31">
                  <c:v>0.128557521913404</c:v>
                </c:pt>
                <c:pt idx="32">
                  <c:v>0.15320888860309101</c:v>
                </c:pt>
                <c:pt idx="33">
                  <c:v>0.17320508074027899</c:v>
                </c:pt>
                <c:pt idx="34">
                  <c:v>0.18793852414547599</c:v>
                </c:pt>
                <c:pt idx="35">
                  <c:v>0.196961550596324</c:v>
                </c:pt>
                <c:pt idx="36">
                  <c:v>0.2</c:v>
                </c:pt>
                <c:pt idx="37">
                  <c:v>0.19696155060890899</c:v>
                </c:pt>
                <c:pt idx="38">
                  <c:v>0.18793852417026399</c:v>
                </c:pt>
                <c:pt idx="39">
                  <c:v>0.173205080776516</c:v>
                </c:pt>
                <c:pt idx="40">
                  <c:v>0.15320888864967699</c:v>
                </c:pt>
                <c:pt idx="41">
                  <c:v>0.12855752196892301</c:v>
                </c:pt>
                <c:pt idx="42">
                  <c:v>0.100000000036613</c:v>
                </c:pt>
                <c:pt idx="43">
                  <c:v>6.8404028705806794E-2</c:v>
                </c:pt>
                <c:pt idx="44">
                  <c:v>3.47296355770031E-2</c:v>
                </c:pt>
                <c:pt idx="45" formatCode="0.00E+00">
                  <c:v>4.5296627727972298E-11</c:v>
                </c:pt>
                <c:pt idx="46">
                  <c:v>-3.4729635487786202E-2</c:v>
                </c:pt>
                <c:pt idx="47">
                  <c:v>-6.8404028620677002E-2</c:v>
                </c:pt>
                <c:pt idx="48">
                  <c:v>-9.9999999958156796E-2</c:v>
                </c:pt>
                <c:pt idx="49">
                  <c:v>-0.12855752189952399</c:v>
                </c:pt>
                <c:pt idx="50">
                  <c:v>-0.15320888859144399</c:v>
                </c:pt>
                <c:pt idx="51">
                  <c:v>-0.17320508073122001</c:v>
                </c:pt>
                <c:pt idx="52">
                  <c:v>-0.187938524139279</c:v>
                </c:pt>
                <c:pt idx="53">
                  <c:v>-0.19696155059317799</c:v>
                </c:pt>
                <c:pt idx="54">
                  <c:v>-0.2</c:v>
                </c:pt>
                <c:pt idx="55">
                  <c:v>-0.196961550612055</c:v>
                </c:pt>
                <c:pt idx="56">
                  <c:v>-0.18793852417646101</c:v>
                </c:pt>
                <c:pt idx="57">
                  <c:v>-0.173205080785576</c:v>
                </c:pt>
                <c:pt idx="58">
                  <c:v>-0.15320888866132301</c:v>
                </c:pt>
                <c:pt idx="59">
                  <c:v>-0.12855752198280199</c:v>
                </c:pt>
                <c:pt idx="60">
                  <c:v>-0.100000000052304</c:v>
                </c:pt>
                <c:pt idx="61">
                  <c:v>-6.8404028722832702E-2</c:v>
                </c:pt>
                <c:pt idx="62">
                  <c:v>-3.4729635594846701E-2</c:v>
                </c:pt>
                <c:pt idx="63" formatCode="0.00E+00">
                  <c:v>-6.3415314346297996E-11</c:v>
                </c:pt>
                <c:pt idx="64">
                  <c:v>3.4729635469942899E-2</c:v>
                </c:pt>
                <c:pt idx="65">
                  <c:v>6.8404028603651204E-2</c:v>
                </c:pt>
                <c:pt idx="66">
                  <c:v>9.9999999942465695E-2</c:v>
                </c:pt>
                <c:pt idx="67">
                  <c:v>0.12855752188564401</c:v>
                </c:pt>
                <c:pt idx="68">
                  <c:v>0.153208888579798</c:v>
                </c:pt>
                <c:pt idx="69">
                  <c:v>0.17320508072216001</c:v>
                </c:pt>
                <c:pt idx="70">
                  <c:v>0.18793852413308201</c:v>
                </c:pt>
                <c:pt idx="71">
                  <c:v>0.19696155059003101</c:v>
                </c:pt>
                <c:pt idx="72">
                  <c:v>0.2</c:v>
                </c:pt>
                <c:pt idx="74">
                  <c:v>0.316227766016838</c:v>
                </c:pt>
                <c:pt idx="75">
                  <c:v>0.31142355569138902</c:v>
                </c:pt>
                <c:pt idx="76">
                  <c:v>0.29715689821472402</c:v>
                </c:pt>
                <c:pt idx="77">
                  <c:v>0.27386127875497002</c:v>
                </c:pt>
                <c:pt idx="78">
                  <c:v>0.24224452292121901</c:v>
                </c:pt>
                <c:pt idx="79">
                  <c:v>0.20326728984057399</c:v>
                </c:pt>
                <c:pt idx="80">
                  <c:v>0.15811388301668899</c:v>
                </c:pt>
                <c:pt idx="81">
                  <c:v>0.108156265867104</c:v>
                </c:pt>
                <c:pt idx="82">
                  <c:v>5.4912375309047398E-2</c:v>
                </c:pt>
                <c:pt idx="83" formatCode="0.00E+00">
                  <c:v>1.4324079481180801E-11</c:v>
                </c:pt>
                <c:pt idx="84">
                  <c:v>-5.4912375280834501E-2</c:v>
                </c:pt>
                <c:pt idx="85">
                  <c:v>-0.10815626584018399</c:v>
                </c:pt>
                <c:pt idx="86">
                  <c:v>-0.15811388299187901</c:v>
                </c:pt>
                <c:pt idx="87">
                  <c:v>-0.20326728981862799</c:v>
                </c:pt>
                <c:pt idx="88">
                  <c:v>-0.24224452290280499</c:v>
                </c:pt>
                <c:pt idx="89">
                  <c:v>-0.27386127874064597</c:v>
                </c:pt>
                <c:pt idx="90">
                  <c:v>-0.29715689820492602</c:v>
                </c:pt>
                <c:pt idx="91">
                  <c:v>-0.311423555686414</c:v>
                </c:pt>
                <c:pt idx="92">
                  <c:v>-0.316227766016838</c:v>
                </c:pt>
                <c:pt idx="93">
                  <c:v>-0.31142355569636399</c:v>
                </c:pt>
                <c:pt idx="94">
                  <c:v>-0.29715689822452201</c:v>
                </c:pt>
                <c:pt idx="95">
                  <c:v>-0.273861278769294</c:v>
                </c:pt>
                <c:pt idx="96">
                  <c:v>-0.242244522939634</c:v>
                </c:pt>
                <c:pt idx="97">
                  <c:v>-0.20326728986251899</c:v>
                </c:pt>
                <c:pt idx="98">
                  <c:v>-0.15811388304149901</c:v>
                </c:pt>
                <c:pt idx="99">
                  <c:v>-0.108156265894024</c:v>
                </c:pt>
                <c:pt idx="100">
                  <c:v>-5.4912375337260302E-2</c:v>
                </c:pt>
                <c:pt idx="101" formatCode="0.00E+00">
                  <c:v>-4.29720980102036E-11</c:v>
                </c:pt>
                <c:pt idx="102">
                  <c:v>5.4912375252621798E-2</c:v>
                </c:pt>
                <c:pt idx="103">
                  <c:v>0.108156265813263</c:v>
                </c:pt>
                <c:pt idx="104">
                  <c:v>0.15811388296706899</c:v>
                </c:pt>
                <c:pt idx="105">
                  <c:v>0.20326728979668199</c:v>
                </c:pt>
                <c:pt idx="106">
                  <c:v>0.24224452288439</c:v>
                </c:pt>
                <c:pt idx="107">
                  <c:v>0.27386127872632199</c:v>
                </c:pt>
                <c:pt idx="108">
                  <c:v>0.29715689819512803</c:v>
                </c:pt>
                <c:pt idx="109">
                  <c:v>0.31142355568143898</c:v>
                </c:pt>
                <c:pt idx="110">
                  <c:v>0.316227766016838</c:v>
                </c:pt>
                <c:pt idx="111">
                  <c:v>0.31142355570133801</c:v>
                </c:pt>
                <c:pt idx="112">
                  <c:v>0.29715689823432101</c:v>
                </c:pt>
                <c:pt idx="113">
                  <c:v>0.27386127878361899</c:v>
                </c:pt>
                <c:pt idx="114">
                  <c:v>0.24224452295804899</c:v>
                </c:pt>
                <c:pt idx="115">
                  <c:v>0.20326728988446499</c:v>
                </c:pt>
                <c:pt idx="116">
                  <c:v>0.158113883066309</c:v>
                </c:pt>
                <c:pt idx="117">
                  <c:v>0.108156265920945</c:v>
                </c:pt>
                <c:pt idx="118">
                  <c:v>5.4912375365472998E-2</c:v>
                </c:pt>
                <c:pt idx="119" formatCode="0.00E+00">
                  <c:v>7.1620256972565101E-11</c:v>
                </c:pt>
                <c:pt idx="120">
                  <c:v>-5.4912375224408602E-2</c:v>
                </c:pt>
                <c:pt idx="121">
                  <c:v>-0.10815626578634301</c:v>
                </c:pt>
                <c:pt idx="122">
                  <c:v>-0.158113882942259</c:v>
                </c:pt>
                <c:pt idx="123">
                  <c:v>-0.20326728977473599</c:v>
                </c:pt>
                <c:pt idx="124">
                  <c:v>-0.242244522865975</c:v>
                </c:pt>
                <c:pt idx="125">
                  <c:v>-0.273861278711998</c:v>
                </c:pt>
                <c:pt idx="126">
                  <c:v>-0.29715689818532898</c:v>
                </c:pt>
                <c:pt idx="127">
                  <c:v>-0.31142355567646501</c:v>
                </c:pt>
                <c:pt idx="128">
                  <c:v>-0.316227766016838</c:v>
                </c:pt>
                <c:pt idx="129">
                  <c:v>-0.31142355570631303</c:v>
                </c:pt>
                <c:pt idx="130">
                  <c:v>-0.29715689824411901</c:v>
                </c:pt>
                <c:pt idx="131">
                  <c:v>-0.27386127879794298</c:v>
                </c:pt>
                <c:pt idx="132">
                  <c:v>-0.24224452297646301</c:v>
                </c:pt>
                <c:pt idx="133">
                  <c:v>-0.20326728990641099</c:v>
                </c:pt>
                <c:pt idx="134">
                  <c:v>-0.15811388309111901</c:v>
                </c:pt>
                <c:pt idx="135">
                  <c:v>-0.108156265947865</c:v>
                </c:pt>
                <c:pt idx="136">
                  <c:v>-5.4912375393686201E-2</c:v>
                </c:pt>
                <c:pt idx="137" formatCode="0.00E+00">
                  <c:v>-1.00268415934927E-10</c:v>
                </c:pt>
                <c:pt idx="138">
                  <c:v>5.4912375196196003E-2</c:v>
                </c:pt>
                <c:pt idx="139">
                  <c:v>0.108156265759423</c:v>
                </c:pt>
                <c:pt idx="140">
                  <c:v>0.15811388291744899</c:v>
                </c:pt>
                <c:pt idx="141">
                  <c:v>0.20326728975279101</c:v>
                </c:pt>
                <c:pt idx="142">
                  <c:v>0.24224452284756101</c:v>
                </c:pt>
                <c:pt idx="143">
                  <c:v>0.27386127869767402</c:v>
                </c:pt>
                <c:pt idx="144">
                  <c:v>0.29715689817553098</c:v>
                </c:pt>
                <c:pt idx="145">
                  <c:v>0.31142355567148999</c:v>
                </c:pt>
                <c:pt idx="146">
                  <c:v>0.316227766016838</c:v>
                </c:pt>
                <c:pt idx="148">
                  <c:v>0.44721359549995798</c:v>
                </c:pt>
                <c:pt idx="149">
                  <c:v>0.44041941610121499</c:v>
                </c:pt>
                <c:pt idx="150">
                  <c:v>0.420243315607984</c:v>
                </c:pt>
                <c:pt idx="151">
                  <c:v>0.387298334624118</c:v>
                </c:pt>
                <c:pt idx="152">
                  <c:v>0.34258548972578801</c:v>
                </c:pt>
                <c:pt idx="153">
                  <c:v>0.28746335807936202</c:v>
                </c:pt>
                <c:pt idx="154">
                  <c:v>0.223606797761674</c:v>
                </c:pt>
                <c:pt idx="155">
                  <c:v>0.15295605804488899</c:v>
                </c:pt>
                <c:pt idx="156">
                  <c:v>7.7657825904176303E-2</c:v>
                </c:pt>
                <c:pt idx="157" formatCode="0.00E+00">
                  <c:v>2.0257307470796E-11</c:v>
                </c:pt>
                <c:pt idx="158">
                  <c:v>-7.7657825864277302E-2</c:v>
                </c:pt>
                <c:pt idx="159">
                  <c:v>-0.152956058006818</c:v>
                </c:pt>
                <c:pt idx="160">
                  <c:v>-0.22360679772658801</c:v>
                </c:pt>
                <c:pt idx="161">
                  <c:v>-0.28746335804832601</c:v>
                </c:pt>
                <c:pt idx="162">
                  <c:v>-0.342585489699746</c:v>
                </c:pt>
                <c:pt idx="163">
                  <c:v>-0.38729833460386098</c:v>
                </c:pt>
                <c:pt idx="164">
                  <c:v>-0.42024331559412698</c:v>
                </c:pt>
                <c:pt idx="165">
                  <c:v>-0.44041941609418001</c:v>
                </c:pt>
                <c:pt idx="166">
                  <c:v>-0.44721359549995798</c:v>
                </c:pt>
                <c:pt idx="167">
                  <c:v>-0.44041941610824997</c:v>
                </c:pt>
                <c:pt idx="168">
                  <c:v>-0.42024331562184097</c:v>
                </c:pt>
                <c:pt idx="169">
                  <c:v>-0.38729833464437502</c:v>
                </c:pt>
                <c:pt idx="170">
                  <c:v>-0.34258548975183001</c:v>
                </c:pt>
                <c:pt idx="171">
                  <c:v>-0.28746335811039803</c:v>
                </c:pt>
                <c:pt idx="172">
                  <c:v>-0.22360679779676099</c:v>
                </c:pt>
                <c:pt idx="173">
                  <c:v>-0.15295605808296001</c:v>
                </c:pt>
                <c:pt idx="174">
                  <c:v>-7.7657825944075401E-2</c:v>
                </c:pt>
                <c:pt idx="175" formatCode="0.00E+00">
                  <c:v>-6.0771723809655803E-11</c:v>
                </c:pt>
                <c:pt idx="176">
                  <c:v>7.7657825824378496E-2</c:v>
                </c:pt>
                <c:pt idx="177">
                  <c:v>0.15295605796874601</c:v>
                </c:pt>
                <c:pt idx="178">
                  <c:v>0.22360679769150099</c:v>
                </c:pt>
                <c:pt idx="179">
                  <c:v>0.28746335801729</c:v>
                </c:pt>
                <c:pt idx="180">
                  <c:v>0.342585489673704</c:v>
                </c:pt>
                <c:pt idx="181">
                  <c:v>0.38729833458360302</c:v>
                </c:pt>
                <c:pt idx="182">
                  <c:v>0.420243315580271</c:v>
                </c:pt>
                <c:pt idx="183">
                  <c:v>0.44041941608714402</c:v>
                </c:pt>
                <c:pt idx="184">
                  <c:v>0.44721359549995798</c:v>
                </c:pt>
                <c:pt idx="185">
                  <c:v>0.44041941611528501</c:v>
                </c:pt>
                <c:pt idx="186">
                  <c:v>0.420243315635698</c:v>
                </c:pt>
                <c:pt idx="187">
                  <c:v>0.38729833466463198</c:v>
                </c:pt>
                <c:pt idx="188">
                  <c:v>0.34258548977787301</c:v>
                </c:pt>
                <c:pt idx="189">
                  <c:v>0.28746335814143398</c:v>
                </c:pt>
                <c:pt idx="190">
                  <c:v>0.223606797831848</c:v>
                </c:pt>
                <c:pt idx="191">
                  <c:v>0.152956058121031</c:v>
                </c:pt>
                <c:pt idx="192">
                  <c:v>7.7657825983974096E-2</c:v>
                </c:pt>
                <c:pt idx="193" formatCode="0.00E+00">
                  <c:v>1.01286338751248E-10</c:v>
                </c:pt>
                <c:pt idx="194">
                  <c:v>-7.7657825784478995E-2</c:v>
                </c:pt>
                <c:pt idx="195">
                  <c:v>-0.15295605793067499</c:v>
                </c:pt>
                <c:pt idx="196">
                  <c:v>-0.223606797656415</c:v>
                </c:pt>
                <c:pt idx="197">
                  <c:v>-0.287463357986254</c:v>
                </c:pt>
                <c:pt idx="198">
                  <c:v>-0.342585489647662</c:v>
                </c:pt>
                <c:pt idx="199">
                  <c:v>-0.387298334563346</c:v>
                </c:pt>
                <c:pt idx="200">
                  <c:v>-0.42024331556641398</c:v>
                </c:pt>
                <c:pt idx="201">
                  <c:v>-0.44041941608010898</c:v>
                </c:pt>
                <c:pt idx="202">
                  <c:v>-0.44721359549995798</c:v>
                </c:pt>
                <c:pt idx="203">
                  <c:v>-0.44041941612232099</c:v>
                </c:pt>
                <c:pt idx="204">
                  <c:v>-0.42024331564955397</c:v>
                </c:pt>
                <c:pt idx="205">
                  <c:v>-0.38729833468489</c:v>
                </c:pt>
                <c:pt idx="206">
                  <c:v>-0.34258548980391501</c:v>
                </c:pt>
                <c:pt idx="207">
                  <c:v>-0.28746335817246998</c:v>
                </c:pt>
                <c:pt idx="208">
                  <c:v>-0.22360679786693399</c:v>
                </c:pt>
                <c:pt idx="209">
                  <c:v>-0.15295605815910199</c:v>
                </c:pt>
                <c:pt idx="210">
                  <c:v>-7.7657826023873597E-2</c:v>
                </c:pt>
                <c:pt idx="211" formatCode="0.00E+00">
                  <c:v>-1.4180095369284001E-10</c:v>
                </c:pt>
                <c:pt idx="212">
                  <c:v>7.76578257445803E-2</c:v>
                </c:pt>
                <c:pt idx="213">
                  <c:v>0.152956057892604</c:v>
                </c:pt>
                <c:pt idx="214">
                  <c:v>0.22360679762132801</c:v>
                </c:pt>
                <c:pt idx="215">
                  <c:v>0.28746335795521799</c:v>
                </c:pt>
                <c:pt idx="216">
                  <c:v>0.342585489621619</c:v>
                </c:pt>
                <c:pt idx="217">
                  <c:v>0.38729833454308898</c:v>
                </c:pt>
                <c:pt idx="218">
                  <c:v>0.42024331555255701</c:v>
                </c:pt>
                <c:pt idx="219">
                  <c:v>0.440419416073074</c:v>
                </c:pt>
                <c:pt idx="220">
                  <c:v>0.44721359549995798</c:v>
                </c:pt>
                <c:pt idx="222">
                  <c:v>0.54772255750516596</c:v>
                </c:pt>
                <c:pt idx="223">
                  <c:v>0.53940142113124101</c:v>
                </c:pt>
                <c:pt idx="224">
                  <c:v>0.51469084552747602</c:v>
                </c:pt>
                <c:pt idx="225">
                  <c:v>0.47434164902939202</c:v>
                </c:pt>
                <c:pt idx="226">
                  <c:v>0.41957982155483498</c:v>
                </c:pt>
                <c:pt idx="227">
                  <c:v>0.352069273520702</c:v>
                </c:pt>
                <c:pt idx="228">
                  <c:v>0.27386127876690702</c:v>
                </c:pt>
                <c:pt idx="229">
                  <c:v>0.187332147638752</c:v>
                </c:pt>
                <c:pt idx="230">
                  <c:v>9.5111023999560798E-2</c:v>
                </c:pt>
                <c:pt idx="231" formatCode="0.00E+00">
                  <c:v>2.4810033433059901E-11</c:v>
                </c:pt>
                <c:pt idx="232">
                  <c:v>-9.5111023950694706E-2</c:v>
                </c:pt>
                <c:pt idx="233">
                  <c:v>-0.18733214759212399</c:v>
                </c:pt>
                <c:pt idx="234">
                  <c:v>-0.27386127872393501</c:v>
                </c:pt>
                <c:pt idx="235">
                  <c:v>-0.35206927348269101</c:v>
                </c:pt>
                <c:pt idx="236">
                  <c:v>-0.41957982152293999</c:v>
                </c:pt>
                <c:pt idx="237">
                  <c:v>-0.47434164900458198</c:v>
                </c:pt>
                <c:pt idx="238">
                  <c:v>-0.51469084551050504</c:v>
                </c:pt>
                <c:pt idx="239">
                  <c:v>-0.53940142112262501</c:v>
                </c:pt>
                <c:pt idx="240">
                  <c:v>-0.54772255750516596</c:v>
                </c:pt>
                <c:pt idx="241">
                  <c:v>-0.53940142113985801</c:v>
                </c:pt>
                <c:pt idx="242">
                  <c:v>-0.514690845544447</c:v>
                </c:pt>
                <c:pt idx="243">
                  <c:v>-0.47434164905420201</c:v>
                </c:pt>
                <c:pt idx="244">
                  <c:v>-0.41957982158673002</c:v>
                </c:pt>
                <c:pt idx="245">
                  <c:v>-0.35206927355871398</c:v>
                </c:pt>
                <c:pt idx="246">
                  <c:v>-0.27386127880987898</c:v>
                </c:pt>
                <c:pt idx="247">
                  <c:v>-0.18733214768537901</c:v>
                </c:pt>
                <c:pt idx="248">
                  <c:v>-9.5111024048427001E-2</c:v>
                </c:pt>
                <c:pt idx="249" formatCode="0.00E+00">
                  <c:v>-7.4429857061502E-11</c:v>
                </c:pt>
                <c:pt idx="250">
                  <c:v>9.5111023901828906E-2</c:v>
                </c:pt>
                <c:pt idx="251">
                  <c:v>0.18733214754549701</c:v>
                </c:pt>
                <c:pt idx="252">
                  <c:v>0.27386127868096299</c:v>
                </c:pt>
                <c:pt idx="253">
                  <c:v>0.35206927344467998</c:v>
                </c:pt>
                <c:pt idx="254">
                  <c:v>0.419579821491045</c:v>
                </c:pt>
                <c:pt idx="255">
                  <c:v>0.47434164897977199</c:v>
                </c:pt>
                <c:pt idx="256">
                  <c:v>0.51469084549353405</c:v>
                </c:pt>
                <c:pt idx="257">
                  <c:v>0.53940142111400802</c:v>
                </c:pt>
                <c:pt idx="258">
                  <c:v>0.54772255750516596</c:v>
                </c:pt>
                <c:pt idx="259">
                  <c:v>0.539401421148474</c:v>
                </c:pt>
                <c:pt idx="260">
                  <c:v>0.51469084556141798</c:v>
                </c:pt>
                <c:pt idx="261">
                  <c:v>0.474341649079012</c:v>
                </c:pt>
                <c:pt idx="262">
                  <c:v>0.419579821618625</c:v>
                </c:pt>
                <c:pt idx="263">
                  <c:v>0.35206927359672402</c:v>
                </c:pt>
                <c:pt idx="264">
                  <c:v>0.273861278852851</c:v>
                </c:pt>
                <c:pt idx="265">
                  <c:v>0.18733214773200699</c:v>
                </c:pt>
                <c:pt idx="266">
                  <c:v>9.5111024097292801E-2</c:v>
                </c:pt>
                <c:pt idx="267" formatCode="0.00E+00">
                  <c:v>1.2404992392762199E-10</c:v>
                </c:pt>
                <c:pt idx="268">
                  <c:v>-9.5111023852962107E-2</c:v>
                </c:pt>
                <c:pt idx="269">
                  <c:v>-0.18733214749886901</c:v>
                </c:pt>
                <c:pt idx="270">
                  <c:v>-0.27386127863799098</c:v>
                </c:pt>
                <c:pt idx="271">
                  <c:v>-0.35206927340666899</c:v>
                </c:pt>
                <c:pt idx="272">
                  <c:v>-0.41957982145915002</c:v>
                </c:pt>
                <c:pt idx="273">
                  <c:v>-0.474341648954962</c:v>
                </c:pt>
                <c:pt idx="274">
                  <c:v>-0.51469084547656296</c:v>
                </c:pt>
                <c:pt idx="275">
                  <c:v>-0.53940142110539202</c:v>
                </c:pt>
                <c:pt idx="276">
                  <c:v>-0.54772255750516596</c:v>
                </c:pt>
                <c:pt idx="277">
                  <c:v>-0.53940142115709</c:v>
                </c:pt>
                <c:pt idx="278">
                  <c:v>-0.51469084557838896</c:v>
                </c:pt>
                <c:pt idx="279">
                  <c:v>-0.47434164910382198</c:v>
                </c:pt>
                <c:pt idx="280">
                  <c:v>-0.41957982165051999</c:v>
                </c:pt>
                <c:pt idx="281">
                  <c:v>-0.352069273634736</c:v>
                </c:pt>
                <c:pt idx="282">
                  <c:v>-0.27386127889582301</c:v>
                </c:pt>
                <c:pt idx="283">
                  <c:v>-0.187332147778634</c:v>
                </c:pt>
                <c:pt idx="284">
                  <c:v>-9.5111024146159504E-2</c:v>
                </c:pt>
                <c:pt idx="285" formatCode="0.00E+00">
                  <c:v>-1.73669990793742E-10</c:v>
                </c:pt>
                <c:pt idx="286">
                  <c:v>9.5111023804096403E-2</c:v>
                </c:pt>
                <c:pt idx="287">
                  <c:v>0.187332147452242</c:v>
                </c:pt>
                <c:pt idx="288">
                  <c:v>0.27386127859501902</c:v>
                </c:pt>
                <c:pt idx="289">
                  <c:v>0.35206927336865801</c:v>
                </c:pt>
                <c:pt idx="290">
                  <c:v>0.41957982142725497</c:v>
                </c:pt>
                <c:pt idx="291">
                  <c:v>0.47434164893015202</c:v>
                </c:pt>
                <c:pt idx="292">
                  <c:v>0.51469084545959198</c:v>
                </c:pt>
                <c:pt idx="293">
                  <c:v>0.53940142109677602</c:v>
                </c:pt>
                <c:pt idx="294">
                  <c:v>0.54772255750516596</c:v>
                </c:pt>
                <c:pt idx="296">
                  <c:v>0.63245553203367599</c:v>
                </c:pt>
                <c:pt idx="297">
                  <c:v>0.62284711138277804</c:v>
                </c:pt>
                <c:pt idx="298">
                  <c:v>0.59431379642944804</c:v>
                </c:pt>
                <c:pt idx="299">
                  <c:v>0.54772255750994103</c:v>
                </c:pt>
                <c:pt idx="300">
                  <c:v>0.48448904584243901</c:v>
                </c:pt>
                <c:pt idx="301">
                  <c:v>0.40653457968114698</c:v>
                </c:pt>
                <c:pt idx="302">
                  <c:v>0.31622776603337799</c:v>
                </c:pt>
                <c:pt idx="303">
                  <c:v>0.216312531734208</c:v>
                </c:pt>
                <c:pt idx="304">
                  <c:v>0.109824750618095</c:v>
                </c:pt>
                <c:pt idx="305" formatCode="0.00E+00">
                  <c:v>2.8648158962361501E-11</c:v>
                </c:pt>
                <c:pt idx="306">
                  <c:v>-0.109824750561669</c:v>
                </c:pt>
                <c:pt idx="307">
                  <c:v>-0.21631253168036699</c:v>
                </c:pt>
                <c:pt idx="308">
                  <c:v>-0.31622776598375801</c:v>
                </c:pt>
                <c:pt idx="309">
                  <c:v>-0.40653457963725598</c:v>
                </c:pt>
                <c:pt idx="310">
                  <c:v>-0.48448904580560898</c:v>
                </c:pt>
                <c:pt idx="311">
                  <c:v>-0.54772255748129295</c:v>
                </c:pt>
                <c:pt idx="312">
                  <c:v>-0.59431379640985205</c:v>
                </c:pt>
                <c:pt idx="313">
                  <c:v>-0.622847111372828</c:v>
                </c:pt>
                <c:pt idx="314">
                  <c:v>-0.63245553203367599</c:v>
                </c:pt>
                <c:pt idx="315">
                  <c:v>-0.62284711139272697</c:v>
                </c:pt>
                <c:pt idx="316">
                  <c:v>-0.59431379644904503</c:v>
                </c:pt>
                <c:pt idx="317">
                  <c:v>-0.54772255753858901</c:v>
                </c:pt>
                <c:pt idx="318">
                  <c:v>-0.484489045879268</c:v>
                </c:pt>
                <c:pt idx="319">
                  <c:v>-0.40653457972503898</c:v>
                </c:pt>
                <c:pt idx="320">
                  <c:v>-0.31622776608299802</c:v>
                </c:pt>
                <c:pt idx="321">
                  <c:v>-0.21631253178804899</c:v>
                </c:pt>
                <c:pt idx="322">
                  <c:v>-0.10982475067452099</c:v>
                </c:pt>
                <c:pt idx="323" formatCode="0.00E+00">
                  <c:v>-8.5944196020407096E-11</c:v>
                </c:pt>
                <c:pt idx="324">
                  <c:v>0.109824750505244</c:v>
                </c:pt>
                <c:pt idx="325">
                  <c:v>0.216312531626526</c:v>
                </c:pt>
                <c:pt idx="326">
                  <c:v>0.31622776593413798</c:v>
                </c:pt>
                <c:pt idx="327">
                  <c:v>0.40653457959336398</c:v>
                </c:pt>
                <c:pt idx="328">
                  <c:v>0.48448904576877999</c:v>
                </c:pt>
                <c:pt idx="329">
                  <c:v>0.54772255745264498</c:v>
                </c:pt>
                <c:pt idx="330">
                  <c:v>0.59431379639025494</c:v>
                </c:pt>
                <c:pt idx="331">
                  <c:v>0.62284711136287896</c:v>
                </c:pt>
                <c:pt idx="332">
                  <c:v>0.63245553203367599</c:v>
                </c:pt>
                <c:pt idx="333">
                  <c:v>0.62284711140267601</c:v>
                </c:pt>
                <c:pt idx="334">
                  <c:v>0.59431379646864102</c:v>
                </c:pt>
                <c:pt idx="335">
                  <c:v>0.54772255756723698</c:v>
                </c:pt>
                <c:pt idx="336">
                  <c:v>0.48448904591609698</c:v>
                </c:pt>
                <c:pt idx="337">
                  <c:v>0.40653457976892998</c:v>
                </c:pt>
                <c:pt idx="338">
                  <c:v>0.31622776613261799</c:v>
                </c:pt>
                <c:pt idx="339">
                  <c:v>0.21631253184189</c:v>
                </c:pt>
                <c:pt idx="340">
                  <c:v>0.109824750730946</c:v>
                </c:pt>
                <c:pt idx="341" formatCode="0.00E+00">
                  <c:v>1.4324051394513E-10</c:v>
                </c:pt>
                <c:pt idx="342">
                  <c:v>-0.109824750448817</c:v>
                </c:pt>
                <c:pt idx="343">
                  <c:v>-0.21631253157268501</c:v>
                </c:pt>
                <c:pt idx="344">
                  <c:v>-0.31622776588451801</c:v>
                </c:pt>
                <c:pt idx="345">
                  <c:v>-0.40653457954947297</c:v>
                </c:pt>
                <c:pt idx="346">
                  <c:v>-0.48448904573195101</c:v>
                </c:pt>
                <c:pt idx="347">
                  <c:v>-0.547722557423996</c:v>
                </c:pt>
                <c:pt idx="348">
                  <c:v>-0.59431379637065895</c:v>
                </c:pt>
                <c:pt idx="349">
                  <c:v>-0.62284711135292903</c:v>
                </c:pt>
                <c:pt idx="350">
                  <c:v>-0.63245553203367599</c:v>
                </c:pt>
                <c:pt idx="351">
                  <c:v>-0.62284711141262605</c:v>
                </c:pt>
                <c:pt idx="352">
                  <c:v>-0.59431379648823701</c:v>
                </c:pt>
                <c:pt idx="353">
                  <c:v>-0.54772255759588495</c:v>
                </c:pt>
                <c:pt idx="354">
                  <c:v>-0.48448904595292602</c:v>
                </c:pt>
                <c:pt idx="355">
                  <c:v>-0.40653457981282098</c:v>
                </c:pt>
                <c:pt idx="356">
                  <c:v>-0.31622776618223802</c:v>
                </c:pt>
                <c:pt idx="357">
                  <c:v>-0.21631253189572999</c:v>
                </c:pt>
                <c:pt idx="358">
                  <c:v>-0.109824750787372</c:v>
                </c:pt>
                <c:pt idx="359" formatCode="0.00E+00">
                  <c:v>-2.00536831869853E-10</c:v>
                </c:pt>
                <c:pt idx="360">
                  <c:v>0.10982475039239201</c:v>
                </c:pt>
                <c:pt idx="361">
                  <c:v>0.216312531518845</c:v>
                </c:pt>
                <c:pt idx="362">
                  <c:v>0.31622776583489898</c:v>
                </c:pt>
                <c:pt idx="363">
                  <c:v>0.40653457950558097</c:v>
                </c:pt>
                <c:pt idx="364">
                  <c:v>0.48448904569512102</c:v>
                </c:pt>
                <c:pt idx="365">
                  <c:v>0.54772255739534803</c:v>
                </c:pt>
                <c:pt idx="366">
                  <c:v>0.59431379635106296</c:v>
                </c:pt>
                <c:pt idx="367">
                  <c:v>0.62284711134297999</c:v>
                </c:pt>
                <c:pt idx="368">
                  <c:v>0.63245553203367599</c:v>
                </c:pt>
                <c:pt idx="370">
                  <c:v>0.70710678118654802</c:v>
                </c:pt>
                <c:pt idx="371">
                  <c:v>0.69636424032063704</c:v>
                </c:pt>
                <c:pt idx="372">
                  <c:v>0.66446302439110905</c:v>
                </c:pt>
                <c:pt idx="373">
                  <c:v>0.61237243570113298</c:v>
                </c:pt>
                <c:pt idx="374">
                  <c:v>0.54167522042885197</c:v>
                </c:pt>
                <c:pt idx="375">
                  <c:v>0.45451947768567502</c:v>
                </c:pt>
                <c:pt idx="376">
                  <c:v>0.35355339061176599</c:v>
                </c:pt>
                <c:pt idx="377">
                  <c:v>0.24184476267138499</c:v>
                </c:pt>
                <c:pt idx="378">
                  <c:v>0.122787803997011</c:v>
                </c:pt>
                <c:pt idx="379" formatCode="0.00E+00">
                  <c:v>3.20296154350301E-11</c:v>
                </c:pt>
                <c:pt idx="380">
                  <c:v>-0.12278780393392499</c:v>
                </c:pt>
                <c:pt idx="381">
                  <c:v>-0.24184476261118901</c:v>
                </c:pt>
                <c:pt idx="382">
                  <c:v>-0.35355339055628898</c:v>
                </c:pt>
                <c:pt idx="383">
                  <c:v>-0.454519477636603</c:v>
                </c:pt>
                <c:pt idx="384">
                  <c:v>-0.54167522038767602</c:v>
                </c:pt>
                <c:pt idx="385">
                  <c:v>-0.61237243566910304</c:v>
                </c:pt>
                <c:pt idx="386">
                  <c:v>-0.66446302436920002</c:v>
                </c:pt>
                <c:pt idx="387">
                  <c:v>-0.69636424030951305</c:v>
                </c:pt>
                <c:pt idx="388">
                  <c:v>-0.70710678118654802</c:v>
                </c:pt>
                <c:pt idx="389">
                  <c:v>-0.69636424033176103</c:v>
                </c:pt>
                <c:pt idx="390">
                  <c:v>-0.66446302441301897</c:v>
                </c:pt>
                <c:pt idx="391">
                  <c:v>-0.61237243573316202</c:v>
                </c:pt>
                <c:pt idx="392">
                  <c:v>-0.54167522047002803</c:v>
                </c:pt>
                <c:pt idx="393">
                  <c:v>-0.45451947773474699</c:v>
                </c:pt>
                <c:pt idx="394">
                  <c:v>-0.35355339066724301</c:v>
                </c:pt>
                <c:pt idx="395">
                  <c:v>-0.24184476273158001</c:v>
                </c:pt>
                <c:pt idx="396">
                  <c:v>-0.122787804060097</c:v>
                </c:pt>
                <c:pt idx="397" formatCode="0.00E+00">
                  <c:v>-9.6088532286598702E-11</c:v>
                </c:pt>
                <c:pt idx="398">
                  <c:v>0.12278780387084</c:v>
                </c:pt>
                <c:pt idx="399">
                  <c:v>0.24184476255099299</c:v>
                </c:pt>
                <c:pt idx="400">
                  <c:v>0.35355339050081303</c:v>
                </c:pt>
                <c:pt idx="401">
                  <c:v>0.45451947758752997</c:v>
                </c:pt>
                <c:pt idx="402">
                  <c:v>0.54167522034649995</c:v>
                </c:pt>
                <c:pt idx="403">
                  <c:v>0.612372435637074</c:v>
                </c:pt>
                <c:pt idx="404">
                  <c:v>0.66446302434728999</c:v>
                </c:pt>
                <c:pt idx="405">
                  <c:v>0.69636424029838995</c:v>
                </c:pt>
                <c:pt idx="406">
                  <c:v>0.70710678118654802</c:v>
                </c:pt>
                <c:pt idx="407">
                  <c:v>0.69636424034288402</c:v>
                </c:pt>
                <c:pt idx="408">
                  <c:v>0.664463024434928</c:v>
                </c:pt>
                <c:pt idx="409">
                  <c:v>0.61237243576519196</c:v>
                </c:pt>
                <c:pt idx="410">
                  <c:v>0.54167522051120498</c:v>
                </c:pt>
                <c:pt idx="411">
                  <c:v>0.45451947778381901</c:v>
                </c:pt>
                <c:pt idx="412">
                  <c:v>0.35355339072272002</c:v>
                </c:pt>
                <c:pt idx="413">
                  <c:v>0.241844762791776</c:v>
                </c:pt>
                <c:pt idx="414">
                  <c:v>0.12278780412318201</c:v>
                </c:pt>
                <c:pt idx="415" formatCode="0.00E+00">
                  <c:v>1.60147763156659E-10</c:v>
                </c:pt>
                <c:pt idx="416">
                  <c:v>-0.122787803807753</c:v>
                </c:pt>
                <c:pt idx="417">
                  <c:v>-0.24184476249079701</c:v>
                </c:pt>
                <c:pt idx="418">
                  <c:v>-0.35355339044533601</c:v>
                </c:pt>
                <c:pt idx="419">
                  <c:v>-0.454519477538459</c:v>
                </c:pt>
                <c:pt idx="420">
                  <c:v>-0.541675220305323</c:v>
                </c:pt>
                <c:pt idx="421">
                  <c:v>-0.61237243560504395</c:v>
                </c:pt>
                <c:pt idx="422">
                  <c:v>-0.66446302432538096</c:v>
                </c:pt>
                <c:pt idx="423">
                  <c:v>-0.69636424028726596</c:v>
                </c:pt>
                <c:pt idx="424">
                  <c:v>-0.70710678118654802</c:v>
                </c:pt>
                <c:pt idx="425">
                  <c:v>-0.69636424035400801</c:v>
                </c:pt>
                <c:pt idx="426">
                  <c:v>-0.66446302445683703</c:v>
                </c:pt>
                <c:pt idx="427">
                  <c:v>-0.612372435797222</c:v>
                </c:pt>
                <c:pt idx="428">
                  <c:v>-0.54167522055238104</c:v>
                </c:pt>
                <c:pt idx="429">
                  <c:v>-0.45451947783289098</c:v>
                </c:pt>
                <c:pt idx="430">
                  <c:v>-0.35355339077819598</c:v>
                </c:pt>
                <c:pt idx="431">
                  <c:v>-0.24184476285197201</c:v>
                </c:pt>
                <c:pt idx="432">
                  <c:v>-0.122787804186269</c:v>
                </c:pt>
                <c:pt idx="433" formatCode="0.00E+00">
                  <c:v>-2.24206994026719E-10</c:v>
                </c:pt>
                <c:pt idx="434">
                  <c:v>0.12278780374466799</c:v>
                </c:pt>
                <c:pt idx="435">
                  <c:v>0.24184476243060199</c:v>
                </c:pt>
                <c:pt idx="436">
                  <c:v>0.353553390389859</c:v>
                </c:pt>
                <c:pt idx="437">
                  <c:v>0.45451947748938598</c:v>
                </c:pt>
                <c:pt idx="438">
                  <c:v>0.54167522026414705</c:v>
                </c:pt>
                <c:pt idx="439">
                  <c:v>0.61237243557301502</c:v>
                </c:pt>
                <c:pt idx="440">
                  <c:v>0.66446302430347104</c:v>
                </c:pt>
                <c:pt idx="441">
                  <c:v>0.69636424027614197</c:v>
                </c:pt>
                <c:pt idx="442">
                  <c:v>0.70710678118654802</c:v>
                </c:pt>
                <c:pt idx="444">
                  <c:v>0.77459666924148296</c:v>
                </c:pt>
                <c:pt idx="445">
                  <c:v>0.76282880532712305</c:v>
                </c:pt>
                <c:pt idx="446">
                  <c:v>0.72788277417423197</c:v>
                </c:pt>
                <c:pt idx="447">
                  <c:v>0.67082039325578502</c:v>
                </c:pt>
                <c:pt idx="448">
                  <c:v>0.59337547414093095</c:v>
                </c:pt>
                <c:pt idx="449">
                  <c:v>0.49790114150782</c:v>
                </c:pt>
                <c:pt idx="450">
                  <c:v>0.387298334640999</c:v>
                </c:pt>
                <c:pt idx="451">
                  <c:v>0.26492766385920202</c:v>
                </c:pt>
                <c:pt idx="452">
                  <c:v>0.13450730007137199</c:v>
                </c:pt>
                <c:pt idx="453" formatCode="0.00E+00">
                  <c:v>3.50866857639633E-11</c:v>
                </c:pt>
                <c:pt idx="454">
                  <c:v>-0.13450730000226499</c:v>
                </c:pt>
                <c:pt idx="455">
                  <c:v>-0.26492766379325999</c:v>
                </c:pt>
                <c:pt idx="456">
                  <c:v>-0.387298334580227</c:v>
                </c:pt>
                <c:pt idx="457">
                  <c:v>-0.497901141454064</c:v>
                </c:pt>
                <c:pt idx="458">
                  <c:v>-0.59337547409582503</c:v>
                </c:pt>
                <c:pt idx="459">
                  <c:v>-0.67082039322069797</c:v>
                </c:pt>
                <c:pt idx="460">
                  <c:v>-0.72788277415023095</c:v>
                </c:pt>
                <c:pt idx="461">
                  <c:v>-0.76282880531493702</c:v>
                </c:pt>
                <c:pt idx="462">
                  <c:v>-0.77459666924148296</c:v>
                </c:pt>
                <c:pt idx="463">
                  <c:v>-0.76282880533930797</c:v>
                </c:pt>
                <c:pt idx="464">
                  <c:v>-0.727882774198232</c:v>
                </c:pt>
                <c:pt idx="465">
                  <c:v>-0.67082039329087095</c:v>
                </c:pt>
                <c:pt idx="466">
                  <c:v>-0.59337547418603698</c:v>
                </c:pt>
                <c:pt idx="467">
                  <c:v>-0.497901141561576</c:v>
                </c:pt>
                <c:pt idx="468">
                  <c:v>-0.387298334701771</c:v>
                </c:pt>
                <c:pt idx="469">
                  <c:v>-0.264927663925143</c:v>
                </c:pt>
                <c:pt idx="470">
                  <c:v>-0.13450730014047901</c:v>
                </c:pt>
                <c:pt idx="471" formatCode="0.00E+00">
                  <c:v>-1.05259713301867E-10</c:v>
                </c:pt>
                <c:pt idx="472">
                  <c:v>0.13450729993315799</c:v>
                </c:pt>
                <c:pt idx="473">
                  <c:v>0.26492766372731902</c:v>
                </c:pt>
                <c:pt idx="474">
                  <c:v>0.387298334519456</c:v>
                </c:pt>
                <c:pt idx="475">
                  <c:v>0.497901141400308</c:v>
                </c:pt>
                <c:pt idx="476">
                  <c:v>0.593375474050718</c:v>
                </c:pt>
                <c:pt idx="477">
                  <c:v>0.67082039318561204</c:v>
                </c:pt>
                <c:pt idx="478">
                  <c:v>0.72788277412623004</c:v>
                </c:pt>
                <c:pt idx="479">
                  <c:v>0.76282880530275199</c:v>
                </c:pt>
                <c:pt idx="480">
                  <c:v>0.77459666924148296</c:v>
                </c:pt>
                <c:pt idx="481">
                  <c:v>0.762828805351494</c:v>
                </c:pt>
                <c:pt idx="482">
                  <c:v>0.72788277422223302</c:v>
                </c:pt>
                <c:pt idx="483">
                  <c:v>0.670820393325958</c:v>
                </c:pt>
                <c:pt idx="484">
                  <c:v>0.59337547423114401</c:v>
                </c:pt>
                <c:pt idx="485">
                  <c:v>0.497901141615332</c:v>
                </c:pt>
                <c:pt idx="486">
                  <c:v>0.387298334762543</c:v>
                </c:pt>
                <c:pt idx="487">
                  <c:v>0.26492766399108397</c:v>
                </c:pt>
                <c:pt idx="488">
                  <c:v>0.13450730020958601</c:v>
                </c:pt>
                <c:pt idx="489" formatCode="0.00E+00">
                  <c:v>1.7543308482979399E-10</c:v>
                </c:pt>
                <c:pt idx="490">
                  <c:v>-0.13450729986405</c:v>
                </c:pt>
                <c:pt idx="491">
                  <c:v>-0.26492766366137799</c:v>
                </c:pt>
                <c:pt idx="492">
                  <c:v>-0.387298334458684</c:v>
                </c:pt>
                <c:pt idx="493">
                  <c:v>-0.497901141346553</c:v>
                </c:pt>
                <c:pt idx="494">
                  <c:v>-0.59337547400561197</c:v>
                </c:pt>
                <c:pt idx="495">
                  <c:v>-0.670820393150525</c:v>
                </c:pt>
                <c:pt idx="496">
                  <c:v>-0.72788277410223001</c:v>
                </c:pt>
                <c:pt idx="497">
                  <c:v>-0.76282880529056596</c:v>
                </c:pt>
                <c:pt idx="498">
                  <c:v>-0.77459666924148296</c:v>
                </c:pt>
                <c:pt idx="499">
                  <c:v>-0.76282880536367903</c:v>
                </c:pt>
                <c:pt idx="500">
                  <c:v>-0.72788277424623304</c:v>
                </c:pt>
                <c:pt idx="501">
                  <c:v>-0.67082039336104504</c:v>
                </c:pt>
                <c:pt idx="502">
                  <c:v>-0.59337547427625104</c:v>
                </c:pt>
                <c:pt idx="503">
                  <c:v>-0.497901141669088</c:v>
                </c:pt>
                <c:pt idx="504">
                  <c:v>-0.38729833482331399</c:v>
                </c:pt>
                <c:pt idx="505">
                  <c:v>-0.264927664057025</c:v>
                </c:pt>
                <c:pt idx="506">
                  <c:v>-0.13450730027869401</c:v>
                </c:pt>
                <c:pt idx="507" formatCode="0.00E+00">
                  <c:v>-2.4560645635772001E-10</c:v>
                </c:pt>
                <c:pt idx="508">
                  <c:v>0.134507299794943</c:v>
                </c:pt>
                <c:pt idx="509">
                  <c:v>0.26492766359543701</c:v>
                </c:pt>
                <c:pt idx="510">
                  <c:v>0.387298334397912</c:v>
                </c:pt>
                <c:pt idx="511">
                  <c:v>0.497901141292797</c:v>
                </c:pt>
                <c:pt idx="512">
                  <c:v>0.59337547396050505</c:v>
                </c:pt>
                <c:pt idx="513">
                  <c:v>0.67082039311543795</c:v>
                </c:pt>
                <c:pt idx="514">
                  <c:v>0.72788277407822899</c:v>
                </c:pt>
                <c:pt idx="515">
                  <c:v>0.76282880527838104</c:v>
                </c:pt>
                <c:pt idx="516">
                  <c:v>0.77459666924148296</c:v>
                </c:pt>
                <c:pt idx="518">
                  <c:v>0.83666002653407601</c:v>
                </c:pt>
                <c:pt idx="519">
                  <c:v>0.823949280766889</c:v>
                </c:pt>
                <c:pt idx="520">
                  <c:v>0.78620325304349303</c:v>
                </c:pt>
                <c:pt idx="521">
                  <c:v>0.72456883731578803</c:v>
                </c:pt>
                <c:pt idx="522">
                  <c:v>0.64091876411703197</c:v>
                </c:pt>
                <c:pt idx="523">
                  <c:v>0.53779469859224405</c:v>
                </c:pt>
                <c:pt idx="524">
                  <c:v>0.418330013288918</c:v>
                </c:pt>
                <c:pt idx="525">
                  <c:v>0.28615458221774098</c:v>
                </c:pt>
                <c:pt idx="526">
                  <c:v>0.145284488967583</c:v>
                </c:pt>
                <c:pt idx="527" formatCode="0.00E+00">
                  <c:v>3.78979520671274E-11</c:v>
                </c:pt>
                <c:pt idx="528">
                  <c:v>-0.14528448889293899</c:v>
                </c:pt>
                <c:pt idx="529">
                  <c:v>-0.28615458214651601</c:v>
                </c:pt>
                <c:pt idx="530">
                  <c:v>-0.41833001322327701</c:v>
                </c:pt>
                <c:pt idx="531">
                  <c:v>-0.53779469853418105</c:v>
                </c:pt>
                <c:pt idx="532">
                  <c:v>-0.64091876406831205</c:v>
                </c:pt>
                <c:pt idx="533">
                  <c:v>-0.72456883727789001</c:v>
                </c:pt>
                <c:pt idx="534">
                  <c:v>-0.78620325301756999</c:v>
                </c:pt>
                <c:pt idx="535">
                  <c:v>-0.82394928075372698</c:v>
                </c:pt>
                <c:pt idx="536">
                  <c:v>-0.83666002653407601</c:v>
                </c:pt>
                <c:pt idx="537">
                  <c:v>-0.82394928078005003</c:v>
                </c:pt>
                <c:pt idx="538">
                  <c:v>-0.78620325306941696</c:v>
                </c:pt>
                <c:pt idx="539">
                  <c:v>-0.72456883735368605</c:v>
                </c:pt>
                <c:pt idx="540">
                  <c:v>-0.640918764165752</c:v>
                </c:pt>
                <c:pt idx="541">
                  <c:v>-0.53779469865030705</c:v>
                </c:pt>
                <c:pt idx="542">
                  <c:v>-0.41833001335455899</c:v>
                </c:pt>
                <c:pt idx="543">
                  <c:v>-0.28615458228896501</c:v>
                </c:pt>
                <c:pt idx="544">
                  <c:v>-0.14528448904222699</c:v>
                </c:pt>
                <c:pt idx="545" formatCode="0.00E+00">
                  <c:v>-1.13693484649692E-10</c:v>
                </c:pt>
                <c:pt idx="546">
                  <c:v>0.145284488818295</c:v>
                </c:pt>
                <c:pt idx="547">
                  <c:v>0.28615458207529099</c:v>
                </c:pt>
                <c:pt idx="548">
                  <c:v>0.41833001315763602</c:v>
                </c:pt>
                <c:pt idx="549">
                  <c:v>0.53779469847611805</c:v>
                </c:pt>
                <c:pt idx="550">
                  <c:v>0.64091876401959103</c:v>
                </c:pt>
                <c:pt idx="551">
                  <c:v>0.72456883723999299</c:v>
                </c:pt>
                <c:pt idx="552">
                  <c:v>0.78620325299164595</c:v>
                </c:pt>
                <c:pt idx="553">
                  <c:v>0.82394928074056495</c:v>
                </c:pt>
                <c:pt idx="554">
                  <c:v>0.83666002653407601</c:v>
                </c:pt>
                <c:pt idx="555">
                  <c:v>0.82394928079321195</c:v>
                </c:pt>
                <c:pt idx="556">
                  <c:v>0.786203253095341</c:v>
                </c:pt>
                <c:pt idx="557">
                  <c:v>0.72456883739158395</c:v>
                </c:pt>
                <c:pt idx="558">
                  <c:v>0.64091876421447302</c:v>
                </c:pt>
                <c:pt idx="559">
                  <c:v>0.53779469870836905</c:v>
                </c:pt>
                <c:pt idx="560">
                  <c:v>0.41833001342019999</c:v>
                </c:pt>
                <c:pt idx="561">
                  <c:v>0.28615458236018998</c:v>
                </c:pt>
                <c:pt idx="562">
                  <c:v>0.145284489116871</c:v>
                </c:pt>
                <c:pt idx="563" formatCode="0.00E+00">
                  <c:v>1.89489388783947E-10</c:v>
                </c:pt>
                <c:pt idx="564">
                  <c:v>-0.14528448874364999</c:v>
                </c:pt>
                <c:pt idx="565">
                  <c:v>-0.28615458200406702</c:v>
                </c:pt>
                <c:pt idx="566">
                  <c:v>-0.41833001309199502</c:v>
                </c:pt>
                <c:pt idx="567">
                  <c:v>-0.53779469841805505</c:v>
                </c:pt>
                <c:pt idx="568">
                  <c:v>-0.640918763970871</c:v>
                </c:pt>
                <c:pt idx="569">
                  <c:v>-0.72456883720209397</c:v>
                </c:pt>
                <c:pt idx="570">
                  <c:v>-0.78620325296572202</c:v>
                </c:pt>
                <c:pt idx="571">
                  <c:v>-0.82394928072740303</c:v>
                </c:pt>
                <c:pt idx="572">
                  <c:v>-0.83666002653407601</c:v>
                </c:pt>
                <c:pt idx="573">
                  <c:v>-0.82394928080637397</c:v>
                </c:pt>
                <c:pt idx="574">
                  <c:v>-0.78620325312126405</c:v>
                </c:pt>
                <c:pt idx="575">
                  <c:v>-0.72456883742948197</c:v>
                </c:pt>
                <c:pt idx="576">
                  <c:v>-0.64091876426319405</c:v>
                </c:pt>
                <c:pt idx="577">
                  <c:v>-0.53779469876643204</c:v>
                </c:pt>
                <c:pt idx="578">
                  <c:v>-0.41833001348584098</c:v>
                </c:pt>
                <c:pt idx="579">
                  <c:v>-0.28615458243141401</c:v>
                </c:pt>
                <c:pt idx="580">
                  <c:v>-0.14528448919151599</c:v>
                </c:pt>
                <c:pt idx="581" formatCode="0.00E+00">
                  <c:v>-2.6528529291820198E-10</c:v>
                </c:pt>
                <c:pt idx="582">
                  <c:v>0.14528448866900601</c:v>
                </c:pt>
                <c:pt idx="583">
                  <c:v>0.28615458193284199</c:v>
                </c:pt>
                <c:pt idx="584">
                  <c:v>0.41833001302635497</c:v>
                </c:pt>
                <c:pt idx="585">
                  <c:v>0.53779469835999205</c:v>
                </c:pt>
                <c:pt idx="586">
                  <c:v>0.64091876392214997</c:v>
                </c:pt>
                <c:pt idx="587">
                  <c:v>0.72456883716419695</c:v>
                </c:pt>
                <c:pt idx="588">
                  <c:v>0.78620325293979898</c:v>
                </c:pt>
                <c:pt idx="589">
                  <c:v>0.82394928071424101</c:v>
                </c:pt>
                <c:pt idx="590">
                  <c:v>0.83666002653407601</c:v>
                </c:pt>
                <c:pt idx="592">
                  <c:v>0.89442719099991597</c:v>
                </c:pt>
                <c:pt idx="593">
                  <c:v>0.88083883220242998</c:v>
                </c:pt>
                <c:pt idx="594">
                  <c:v>0.84048663121596801</c:v>
                </c:pt>
                <c:pt idx="595">
                  <c:v>0.774596669248236</c:v>
                </c:pt>
                <c:pt idx="596">
                  <c:v>0.68517097945157701</c:v>
                </c:pt>
                <c:pt idx="597">
                  <c:v>0.57492671615872404</c:v>
                </c:pt>
                <c:pt idx="598">
                  <c:v>0.44721359552334899</c:v>
                </c:pt>
                <c:pt idx="599">
                  <c:v>0.30591211608977698</c:v>
                </c:pt>
                <c:pt idx="600">
                  <c:v>0.15531565180835299</c:v>
                </c:pt>
                <c:pt idx="601" formatCode="0.00E+00">
                  <c:v>4.0514614941592001E-11</c:v>
                </c:pt>
                <c:pt idx="602">
                  <c:v>-0.15531565172855499</c:v>
                </c:pt>
                <c:pt idx="603">
                  <c:v>-0.30591211601363499</c:v>
                </c:pt>
                <c:pt idx="604">
                  <c:v>-0.44721359545317602</c:v>
                </c:pt>
                <c:pt idx="605">
                  <c:v>-0.57492671609665202</c:v>
                </c:pt>
                <c:pt idx="606">
                  <c:v>-0.68517097939949201</c:v>
                </c:pt>
                <c:pt idx="607">
                  <c:v>-0.77459666920772097</c:v>
                </c:pt>
                <c:pt idx="608">
                  <c:v>-0.84048663118825495</c:v>
                </c:pt>
                <c:pt idx="609">
                  <c:v>-0.88083883218835901</c:v>
                </c:pt>
                <c:pt idx="610">
                  <c:v>-0.89442719099991597</c:v>
                </c:pt>
                <c:pt idx="611">
                  <c:v>-0.88083883221650106</c:v>
                </c:pt>
                <c:pt idx="612">
                  <c:v>-0.84048663124368195</c:v>
                </c:pt>
                <c:pt idx="613">
                  <c:v>-0.77459666928875004</c:v>
                </c:pt>
                <c:pt idx="614">
                  <c:v>-0.68517097950366102</c:v>
                </c:pt>
                <c:pt idx="615">
                  <c:v>-0.57492671622079605</c:v>
                </c:pt>
                <c:pt idx="616">
                  <c:v>-0.44721359559352197</c:v>
                </c:pt>
                <c:pt idx="617">
                  <c:v>-0.30591211616592001</c:v>
                </c:pt>
                <c:pt idx="618">
                  <c:v>-0.155315651888151</c:v>
                </c:pt>
                <c:pt idx="619" formatCode="0.00E+00">
                  <c:v>-1.2154344761931199E-10</c:v>
                </c:pt>
                <c:pt idx="620">
                  <c:v>0.15531565164875699</c:v>
                </c:pt>
                <c:pt idx="621">
                  <c:v>0.30591211593749301</c:v>
                </c:pt>
                <c:pt idx="622">
                  <c:v>0.44721359538300298</c:v>
                </c:pt>
                <c:pt idx="623">
                  <c:v>0.57492671603458001</c:v>
                </c:pt>
                <c:pt idx="624">
                  <c:v>0.685170979347408</c:v>
                </c:pt>
                <c:pt idx="625">
                  <c:v>0.77459666916720704</c:v>
                </c:pt>
                <c:pt idx="626">
                  <c:v>0.84048663116054101</c:v>
                </c:pt>
                <c:pt idx="627">
                  <c:v>0.88083883217428904</c:v>
                </c:pt>
                <c:pt idx="628">
                  <c:v>0.89442719099991597</c:v>
                </c:pt>
                <c:pt idx="629">
                  <c:v>0.88083883223057102</c:v>
                </c:pt>
                <c:pt idx="630">
                  <c:v>0.840486631271395</c:v>
                </c:pt>
                <c:pt idx="631">
                  <c:v>0.77459666932926496</c:v>
                </c:pt>
                <c:pt idx="632">
                  <c:v>0.68517097955574602</c:v>
                </c:pt>
                <c:pt idx="633">
                  <c:v>0.57492671628286696</c:v>
                </c:pt>
                <c:pt idx="634">
                  <c:v>0.44721359566369601</c:v>
                </c:pt>
                <c:pt idx="635">
                  <c:v>0.30591211624206199</c:v>
                </c:pt>
                <c:pt idx="636">
                  <c:v>0.155315651967948</c:v>
                </c:pt>
                <c:pt idx="637" formatCode="0.00E+00">
                  <c:v>2.0257267750249601E-10</c:v>
                </c:pt>
                <c:pt idx="638">
                  <c:v>-0.15531565156895799</c:v>
                </c:pt>
                <c:pt idx="639">
                  <c:v>-0.30591211586134998</c:v>
                </c:pt>
                <c:pt idx="640">
                  <c:v>-0.447213595312829</c:v>
                </c:pt>
                <c:pt idx="641">
                  <c:v>-0.57492671597250899</c:v>
                </c:pt>
                <c:pt idx="642">
                  <c:v>-0.685170979295324</c:v>
                </c:pt>
                <c:pt idx="643">
                  <c:v>-0.77459666912669201</c:v>
                </c:pt>
                <c:pt idx="644">
                  <c:v>-0.84048663113282795</c:v>
                </c:pt>
                <c:pt idx="645">
                  <c:v>-0.88083883216021797</c:v>
                </c:pt>
                <c:pt idx="646">
                  <c:v>-0.89442719099991597</c:v>
                </c:pt>
                <c:pt idx="647">
                  <c:v>-0.88083883224464099</c:v>
                </c:pt>
                <c:pt idx="648">
                  <c:v>-0.84048663129910905</c:v>
                </c:pt>
                <c:pt idx="649">
                  <c:v>-0.77459666936978</c:v>
                </c:pt>
                <c:pt idx="650">
                  <c:v>-0.68517097960783002</c:v>
                </c:pt>
                <c:pt idx="651">
                  <c:v>-0.57492671634493897</c:v>
                </c:pt>
                <c:pt idx="652">
                  <c:v>-0.44721359573386799</c:v>
                </c:pt>
                <c:pt idx="653">
                  <c:v>-0.30591211631820397</c:v>
                </c:pt>
                <c:pt idx="654">
                  <c:v>-0.155315652047747</c:v>
                </c:pt>
                <c:pt idx="655" formatCode="0.00E+00">
                  <c:v>-2.8360190738568002E-10</c:v>
                </c:pt>
                <c:pt idx="656">
                  <c:v>0.15531565148916099</c:v>
                </c:pt>
                <c:pt idx="657">
                  <c:v>0.30591211578520799</c:v>
                </c:pt>
                <c:pt idx="658">
                  <c:v>0.44721359524265702</c:v>
                </c:pt>
                <c:pt idx="659">
                  <c:v>0.57492671591043598</c:v>
                </c:pt>
                <c:pt idx="660">
                  <c:v>0.685170979243239</c:v>
                </c:pt>
                <c:pt idx="661">
                  <c:v>0.77459666908617797</c:v>
                </c:pt>
                <c:pt idx="662">
                  <c:v>0.84048663110511401</c:v>
                </c:pt>
                <c:pt idx="663">
                  <c:v>0.880838832146148</c:v>
                </c:pt>
                <c:pt idx="664">
                  <c:v>0.89442719099991597</c:v>
                </c:pt>
                <c:pt idx="666">
                  <c:v>0.94868329805051399</c:v>
                </c:pt>
                <c:pt idx="667">
                  <c:v>0.93427066707416595</c:v>
                </c:pt>
                <c:pt idx="668">
                  <c:v>0.89147069464417195</c:v>
                </c:pt>
                <c:pt idx="669">
                  <c:v>0.82158383626491105</c:v>
                </c:pt>
                <c:pt idx="670">
                  <c:v>0.72673356876365802</c:v>
                </c:pt>
                <c:pt idx="671">
                  <c:v>0.609801869521721</c:v>
                </c:pt>
                <c:pt idx="672">
                  <c:v>0.47434164905006698</c:v>
                </c:pt>
                <c:pt idx="673">
                  <c:v>0.32446879760131198</c:v>
                </c:pt>
                <c:pt idx="674">
                  <c:v>0.16473712592714199</c:v>
                </c:pt>
                <c:pt idx="675" formatCode="0.00E+00">
                  <c:v>4.2972238443542297E-11</c:v>
                </c:pt>
                <c:pt idx="676">
                  <c:v>-0.164737125842504</c:v>
                </c:pt>
                <c:pt idx="677">
                  <c:v>-0.32446879752055102</c:v>
                </c:pt>
                <c:pt idx="678">
                  <c:v>-0.47434164897563702</c:v>
                </c:pt>
                <c:pt idx="679">
                  <c:v>-0.60980186945588299</c:v>
                </c:pt>
                <c:pt idx="680">
                  <c:v>-0.72673356870841399</c:v>
                </c:pt>
                <c:pt idx="681">
                  <c:v>-0.82158383622193898</c:v>
                </c:pt>
                <c:pt idx="682">
                  <c:v>-0.89147069461477801</c:v>
                </c:pt>
                <c:pt idx="683">
                  <c:v>-0.934270667059242</c:v>
                </c:pt>
                <c:pt idx="684">
                  <c:v>-0.94868329805051399</c:v>
                </c:pt>
                <c:pt idx="685">
                  <c:v>-0.93427066708909101</c:v>
                </c:pt>
                <c:pt idx="686">
                  <c:v>-0.89147069467356699</c:v>
                </c:pt>
                <c:pt idx="687">
                  <c:v>-0.82158383630788301</c:v>
                </c:pt>
                <c:pt idx="688">
                  <c:v>-0.72673356881890105</c:v>
                </c:pt>
                <c:pt idx="689">
                  <c:v>-0.609801869587558</c:v>
                </c:pt>
                <c:pt idx="690">
                  <c:v>-0.474341649124497</c:v>
                </c:pt>
                <c:pt idx="691">
                  <c:v>-0.32446879768207298</c:v>
                </c:pt>
                <c:pt idx="692">
                  <c:v>-0.164737126011781</c:v>
                </c:pt>
                <c:pt idx="693" formatCode="0.00E+00">
                  <c:v>-1.2891629403061101E-10</c:v>
                </c:pt>
                <c:pt idx="694">
                  <c:v>0.16473712575786501</c:v>
                </c:pt>
                <c:pt idx="695">
                  <c:v>0.32446879743978901</c:v>
                </c:pt>
                <c:pt idx="696">
                  <c:v>0.474341648901207</c:v>
                </c:pt>
                <c:pt idx="697">
                  <c:v>0.60980186939004599</c:v>
                </c:pt>
                <c:pt idx="698">
                  <c:v>0.72673356865316996</c:v>
                </c:pt>
                <c:pt idx="699">
                  <c:v>0.82158383617896702</c:v>
                </c:pt>
                <c:pt idx="700">
                  <c:v>0.89147069458538297</c:v>
                </c:pt>
                <c:pt idx="701">
                  <c:v>0.93427066704431805</c:v>
                </c:pt>
                <c:pt idx="702">
                  <c:v>0.94868329805051399</c:v>
                </c:pt>
                <c:pt idx="703">
                  <c:v>0.93427066710401496</c:v>
                </c:pt>
                <c:pt idx="704">
                  <c:v>0.89147069470296203</c:v>
                </c:pt>
                <c:pt idx="705">
                  <c:v>0.82158383635085597</c:v>
                </c:pt>
                <c:pt idx="706">
                  <c:v>0.72673356887414597</c:v>
                </c:pt>
                <c:pt idx="707">
                  <c:v>0.609801869653395</c:v>
                </c:pt>
                <c:pt idx="708">
                  <c:v>0.47434164919892702</c:v>
                </c:pt>
                <c:pt idx="709">
                  <c:v>0.32446879776283399</c:v>
                </c:pt>
                <c:pt idx="710">
                  <c:v>0.164737126096419</c:v>
                </c:pt>
                <c:pt idx="711" formatCode="0.00E+00">
                  <c:v>2.1486077091769499E-10</c:v>
                </c:pt>
                <c:pt idx="712">
                  <c:v>-0.16473712567322599</c:v>
                </c:pt>
                <c:pt idx="713">
                  <c:v>-0.32446879735902801</c:v>
                </c:pt>
                <c:pt idx="714">
                  <c:v>-0.47434164882677698</c:v>
                </c:pt>
                <c:pt idx="715">
                  <c:v>-0.60980186932420899</c:v>
                </c:pt>
                <c:pt idx="716">
                  <c:v>-0.72673356859792604</c:v>
                </c:pt>
                <c:pt idx="717">
                  <c:v>-0.82158383613599395</c:v>
                </c:pt>
                <c:pt idx="718">
                  <c:v>-0.89147069455598804</c:v>
                </c:pt>
                <c:pt idx="719">
                  <c:v>-0.93427066702939399</c:v>
                </c:pt>
                <c:pt idx="720">
                  <c:v>-0.94868329805051399</c:v>
                </c:pt>
                <c:pt idx="721">
                  <c:v>-0.93427066711893902</c:v>
                </c:pt>
                <c:pt idx="722">
                  <c:v>-0.89147069473235596</c:v>
                </c:pt>
                <c:pt idx="723">
                  <c:v>-0.82158383639382804</c:v>
                </c:pt>
                <c:pt idx="724">
                  <c:v>-0.72673356892939001</c:v>
                </c:pt>
                <c:pt idx="725">
                  <c:v>-0.609801869719232</c:v>
                </c:pt>
                <c:pt idx="726">
                  <c:v>-0.47434164927335598</c:v>
                </c:pt>
                <c:pt idx="727">
                  <c:v>-0.324468797843595</c:v>
                </c:pt>
                <c:pt idx="728">
                  <c:v>-0.16473712618105901</c:v>
                </c:pt>
                <c:pt idx="729" formatCode="0.00E+00">
                  <c:v>-3.0080524780478001E-10</c:v>
                </c:pt>
                <c:pt idx="730">
                  <c:v>0.164737125588588</c:v>
                </c:pt>
                <c:pt idx="731">
                  <c:v>0.324468797278268</c:v>
                </c:pt>
                <c:pt idx="732">
                  <c:v>0.47434164875234802</c:v>
                </c:pt>
                <c:pt idx="733">
                  <c:v>0.60980186925837099</c:v>
                </c:pt>
                <c:pt idx="734">
                  <c:v>0.72673356854268201</c:v>
                </c:pt>
                <c:pt idx="735">
                  <c:v>0.82158383609302299</c:v>
                </c:pt>
                <c:pt idx="736">
                  <c:v>0.891470694526594</c:v>
                </c:pt>
                <c:pt idx="737">
                  <c:v>0.93427066701447004</c:v>
                </c:pt>
                <c:pt idx="738">
                  <c:v>0.94868329805051399</c:v>
                </c:pt>
              </c:numCache>
            </c:numRef>
          </c:xVal>
          <c:yVal>
            <c:numRef>
              <c:f>func!$B$2:$B$740</c:f>
              <c:numCache>
                <c:formatCode>General</c:formatCode>
                <c:ptCount val="739"/>
                <c:pt idx="0">
                  <c:v>0</c:v>
                </c:pt>
                <c:pt idx="1">
                  <c:v>7.7657825884226706E-2</c:v>
                </c:pt>
                <c:pt idx="2">
                  <c:v>0.15295605802585299</c:v>
                </c:pt>
                <c:pt idx="3">
                  <c:v>0.223606797744131</c:v>
                </c:pt>
                <c:pt idx="4">
                  <c:v>0.28746335806384399</c:v>
                </c:pt>
                <c:pt idx="5">
                  <c:v>0.34258548971276698</c:v>
                </c:pt>
                <c:pt idx="6">
                  <c:v>0.38729833461398899</c:v>
                </c:pt>
                <c:pt idx="7">
                  <c:v>0.42024331560105599</c:v>
                </c:pt>
                <c:pt idx="8">
                  <c:v>0.44041941609769703</c:v>
                </c:pt>
                <c:pt idx="9">
                  <c:v>0.44721359549995798</c:v>
                </c:pt>
                <c:pt idx="10">
                  <c:v>0.44041941610473301</c:v>
                </c:pt>
                <c:pt idx="11">
                  <c:v>0.42024331561491302</c:v>
                </c:pt>
                <c:pt idx="12">
                  <c:v>0.38729833463424701</c:v>
                </c:pt>
                <c:pt idx="13">
                  <c:v>0.34258548973880998</c:v>
                </c:pt>
                <c:pt idx="14">
                  <c:v>0.28746335809487999</c:v>
                </c:pt>
                <c:pt idx="15">
                  <c:v>0.22360679777921799</c:v>
                </c:pt>
                <c:pt idx="16">
                  <c:v>0.15295605806392401</c:v>
                </c:pt>
                <c:pt idx="17">
                  <c:v>7.7657825924125706E-2</c:v>
                </c:pt>
                <c:pt idx="18">
                  <c:v>0</c:v>
                </c:pt>
                <c:pt idx="19">
                  <c:v>7.7657825844327399E-2</c:v>
                </c:pt>
                <c:pt idx="20">
                  <c:v>0.152956057987782</c:v>
                </c:pt>
                <c:pt idx="21">
                  <c:v>0.22360679770904501</c:v>
                </c:pt>
                <c:pt idx="22">
                  <c:v>0.28746335803280798</c:v>
                </c:pt>
                <c:pt idx="23">
                  <c:v>0.34258548968672498</c:v>
                </c:pt>
                <c:pt idx="24">
                  <c:v>0.38729833459373197</c:v>
                </c:pt>
                <c:pt idx="25">
                  <c:v>0.42024331558719902</c:v>
                </c:pt>
                <c:pt idx="26">
                  <c:v>0.44041941609066199</c:v>
                </c:pt>
                <c:pt idx="27">
                  <c:v>0.44721359549995798</c:v>
                </c:pt>
                <c:pt idx="28">
                  <c:v>0.44041941611176799</c:v>
                </c:pt>
                <c:pt idx="29">
                  <c:v>0.42024331562876899</c:v>
                </c:pt>
                <c:pt idx="30">
                  <c:v>0.38729833465450397</c:v>
                </c:pt>
                <c:pt idx="31">
                  <c:v>0.34258548976485198</c:v>
                </c:pt>
                <c:pt idx="32">
                  <c:v>0.287463358125916</c:v>
                </c:pt>
                <c:pt idx="33">
                  <c:v>0.22360679781430401</c:v>
                </c:pt>
                <c:pt idx="34">
                  <c:v>0.152956058101996</c:v>
                </c:pt>
                <c:pt idx="35">
                  <c:v>7.7657825964024402E-2</c:v>
                </c:pt>
                <c:pt idx="36">
                  <c:v>0</c:v>
                </c:pt>
                <c:pt idx="37">
                  <c:v>-7.7657825804428607E-2</c:v>
                </c:pt>
                <c:pt idx="38">
                  <c:v>-0.15295605794971101</c:v>
                </c:pt>
                <c:pt idx="39">
                  <c:v>-0.223606797673958</c:v>
                </c:pt>
                <c:pt idx="40">
                  <c:v>-0.28746335800177197</c:v>
                </c:pt>
                <c:pt idx="41">
                  <c:v>-0.34258548966068297</c:v>
                </c:pt>
                <c:pt idx="42">
                  <c:v>-0.38729833457347501</c:v>
                </c:pt>
                <c:pt idx="43">
                  <c:v>-0.42024331557334199</c:v>
                </c:pt>
                <c:pt idx="44">
                  <c:v>-0.440419416083627</c:v>
                </c:pt>
                <c:pt idx="45">
                  <c:v>-0.44721359549995798</c:v>
                </c:pt>
                <c:pt idx="46">
                  <c:v>-0.44041941611880298</c:v>
                </c:pt>
                <c:pt idx="47">
                  <c:v>-0.42024331564262601</c:v>
                </c:pt>
                <c:pt idx="48">
                  <c:v>-0.38729833467476099</c:v>
                </c:pt>
                <c:pt idx="49">
                  <c:v>-0.34258548979089398</c:v>
                </c:pt>
                <c:pt idx="50">
                  <c:v>-0.28746335815695101</c:v>
                </c:pt>
                <c:pt idx="51">
                  <c:v>-0.223606797849391</c:v>
                </c:pt>
                <c:pt idx="52">
                  <c:v>-0.15295605814006699</c:v>
                </c:pt>
                <c:pt idx="53">
                  <c:v>-7.7657826003923694E-2</c:v>
                </c:pt>
                <c:pt idx="54">
                  <c:v>0</c:v>
                </c:pt>
                <c:pt idx="55">
                  <c:v>-7.7657825764529703E-2</c:v>
                </c:pt>
                <c:pt idx="56">
                  <c:v>-0.15295605791163999</c:v>
                </c:pt>
                <c:pt idx="57">
                  <c:v>-0.22360679763887101</c:v>
                </c:pt>
                <c:pt idx="58">
                  <c:v>-0.28746335797073602</c:v>
                </c:pt>
                <c:pt idx="59">
                  <c:v>-0.34258548963464103</c:v>
                </c:pt>
                <c:pt idx="60">
                  <c:v>-0.38729833455321799</c:v>
                </c:pt>
                <c:pt idx="61">
                  <c:v>-0.42024331555948602</c:v>
                </c:pt>
                <c:pt idx="62">
                  <c:v>-0.44041941607659102</c:v>
                </c:pt>
                <c:pt idx="63">
                  <c:v>-0.44721359549995798</c:v>
                </c:pt>
                <c:pt idx="64">
                  <c:v>-0.44041941612583801</c:v>
                </c:pt>
                <c:pt idx="65">
                  <c:v>-0.42024331565648299</c:v>
                </c:pt>
                <c:pt idx="66">
                  <c:v>-0.38729833469501801</c:v>
                </c:pt>
                <c:pt idx="67">
                  <c:v>-0.34258548981693598</c:v>
                </c:pt>
                <c:pt idx="68">
                  <c:v>-0.28746335818798802</c:v>
                </c:pt>
                <c:pt idx="69">
                  <c:v>-0.22360679788447799</c:v>
                </c:pt>
                <c:pt idx="70">
                  <c:v>-0.15295605817813801</c:v>
                </c:pt>
                <c:pt idx="71">
                  <c:v>-7.7657826043822306E-2</c:v>
                </c:pt>
                <c:pt idx="72">
                  <c:v>0</c:v>
                </c:pt>
                <c:pt idx="74">
                  <c:v>0</c:v>
                </c:pt>
                <c:pt idx="75">
                  <c:v>0.122787803965468</c:v>
                </c:pt>
                <c:pt idx="76">
                  <c:v>0.24184476264128699</c:v>
                </c:pt>
                <c:pt idx="77">
                  <c:v>0.35355339058402802</c:v>
                </c:pt>
                <c:pt idx="78">
                  <c:v>0.45451947766113898</c:v>
                </c:pt>
                <c:pt idx="79">
                  <c:v>0.54167522040826399</c:v>
                </c:pt>
                <c:pt idx="80">
                  <c:v>0.61237243568511801</c:v>
                </c:pt>
                <c:pt idx="81">
                  <c:v>0.66446302438015403</c:v>
                </c:pt>
                <c:pt idx="82">
                  <c:v>0.69636424031507504</c:v>
                </c:pt>
                <c:pt idx="83">
                  <c:v>0.70710678118654802</c:v>
                </c:pt>
                <c:pt idx="84">
                  <c:v>0.69636424032619904</c:v>
                </c:pt>
                <c:pt idx="85">
                  <c:v>0.66446302440206395</c:v>
                </c:pt>
                <c:pt idx="86">
                  <c:v>0.61237243571714794</c:v>
                </c:pt>
                <c:pt idx="87">
                  <c:v>0.54167522044944005</c:v>
                </c:pt>
                <c:pt idx="88">
                  <c:v>0.45451947771021101</c:v>
                </c:pt>
                <c:pt idx="89">
                  <c:v>0.35355339063950397</c:v>
                </c:pt>
                <c:pt idx="90">
                  <c:v>0.241844762701483</c:v>
                </c:pt>
                <c:pt idx="91">
                  <c:v>0.12278780402855401</c:v>
                </c:pt>
                <c:pt idx="92">
                  <c:v>0</c:v>
                </c:pt>
                <c:pt idx="93">
                  <c:v>0.122787803902382</c:v>
                </c:pt>
                <c:pt idx="94">
                  <c:v>0.241844762581091</c:v>
                </c:pt>
                <c:pt idx="95">
                  <c:v>0.353553390528551</c:v>
                </c:pt>
                <c:pt idx="96">
                  <c:v>0.45451947761206701</c:v>
                </c:pt>
                <c:pt idx="97">
                  <c:v>0.54167522036708704</c:v>
                </c:pt>
                <c:pt idx="98">
                  <c:v>0.61237243565308797</c:v>
                </c:pt>
                <c:pt idx="99">
                  <c:v>0.664463024358245</c:v>
                </c:pt>
                <c:pt idx="100">
                  <c:v>0.69636424030395105</c:v>
                </c:pt>
                <c:pt idx="101">
                  <c:v>0.70710678118654802</c:v>
                </c:pt>
                <c:pt idx="102">
                  <c:v>0.69636424033732203</c:v>
                </c:pt>
                <c:pt idx="103">
                  <c:v>0.66446302442397298</c:v>
                </c:pt>
                <c:pt idx="104">
                  <c:v>0.61237243574917699</c:v>
                </c:pt>
                <c:pt idx="105">
                  <c:v>0.541675220490617</c:v>
                </c:pt>
                <c:pt idx="106">
                  <c:v>0.45451947775928297</c:v>
                </c:pt>
                <c:pt idx="107">
                  <c:v>0.35355339069498098</c:v>
                </c:pt>
                <c:pt idx="108">
                  <c:v>0.24184476276167899</c:v>
                </c:pt>
                <c:pt idx="109">
                  <c:v>0.122787804091639</c:v>
                </c:pt>
                <c:pt idx="110">
                  <c:v>0</c:v>
                </c:pt>
                <c:pt idx="111">
                  <c:v>-0.12278780383929599</c:v>
                </c:pt>
                <c:pt idx="112">
                  <c:v>-0.24184476252089501</c:v>
                </c:pt>
                <c:pt idx="113">
                  <c:v>-0.35355339047307399</c:v>
                </c:pt>
                <c:pt idx="114">
                  <c:v>-0.45451947756299499</c:v>
                </c:pt>
                <c:pt idx="115">
                  <c:v>-0.54167522032591098</c:v>
                </c:pt>
                <c:pt idx="116">
                  <c:v>-0.61237243562105903</c:v>
                </c:pt>
                <c:pt idx="117">
                  <c:v>-0.66446302433633497</c:v>
                </c:pt>
                <c:pt idx="118">
                  <c:v>-0.69636424029282795</c:v>
                </c:pt>
                <c:pt idx="119">
                  <c:v>-0.70710678118654802</c:v>
                </c:pt>
                <c:pt idx="120">
                  <c:v>-0.69636424034844602</c:v>
                </c:pt>
                <c:pt idx="121">
                  <c:v>-0.66446302444588301</c:v>
                </c:pt>
                <c:pt idx="122">
                  <c:v>-0.61237243578120704</c:v>
                </c:pt>
                <c:pt idx="123">
                  <c:v>-0.54167522053179296</c:v>
                </c:pt>
                <c:pt idx="124">
                  <c:v>-0.454519477808355</c:v>
                </c:pt>
                <c:pt idx="125">
                  <c:v>-0.353553390750458</c:v>
                </c:pt>
                <c:pt idx="126">
                  <c:v>-0.241844762821874</c:v>
                </c:pt>
                <c:pt idx="127">
                  <c:v>-0.122787804154726</c:v>
                </c:pt>
                <c:pt idx="128">
                  <c:v>0</c:v>
                </c:pt>
                <c:pt idx="129">
                  <c:v>-0.122787803776211</c:v>
                </c:pt>
                <c:pt idx="130">
                  <c:v>-0.2418447624607</c:v>
                </c:pt>
                <c:pt idx="131">
                  <c:v>-0.35355339041759698</c:v>
                </c:pt>
                <c:pt idx="132">
                  <c:v>-0.45451947751392202</c:v>
                </c:pt>
                <c:pt idx="133">
                  <c:v>-0.54167522028473503</c:v>
                </c:pt>
                <c:pt idx="134">
                  <c:v>-0.61237243558902998</c:v>
                </c:pt>
                <c:pt idx="135">
                  <c:v>-0.66446302431442605</c:v>
                </c:pt>
                <c:pt idx="136">
                  <c:v>-0.69636424028170396</c:v>
                </c:pt>
                <c:pt idx="137">
                  <c:v>-0.70710678118654802</c:v>
                </c:pt>
                <c:pt idx="138">
                  <c:v>-0.69636424035957001</c:v>
                </c:pt>
                <c:pt idx="139">
                  <c:v>-0.66446302446779204</c:v>
                </c:pt>
                <c:pt idx="140">
                  <c:v>-0.61237243581323597</c:v>
                </c:pt>
                <c:pt idx="141">
                  <c:v>-0.54167522057297002</c:v>
                </c:pt>
                <c:pt idx="142">
                  <c:v>-0.45451947785742702</c:v>
                </c:pt>
                <c:pt idx="143">
                  <c:v>-0.35355339080593501</c:v>
                </c:pt>
                <c:pt idx="144">
                  <c:v>-0.24184476288206999</c:v>
                </c:pt>
                <c:pt idx="145">
                  <c:v>-0.12278780421781101</c:v>
                </c:pt>
                <c:pt idx="146">
                  <c:v>0</c:v>
                </c:pt>
                <c:pt idx="148" formatCode="0.00E+00">
                  <c:v>1.05367121277235E-8</c:v>
                </c:pt>
                <c:pt idx="149">
                  <c:v>0.17364817766197399</c:v>
                </c:pt>
                <c:pt idx="150">
                  <c:v>0.34202014331621</c:v>
                </c:pt>
                <c:pt idx="151">
                  <c:v>0.49999999998692402</c:v>
                </c:pt>
                <c:pt idx="152">
                  <c:v>0.64278760967111703</c:v>
                </c:pt>
                <c:pt idx="153">
                  <c:v>0.76604444310280195</c:v>
                </c:pt>
                <c:pt idx="154">
                  <c:v>0.86602540376934001</c:v>
                </c:pt>
                <c:pt idx="155">
                  <c:v>0.93969262077385896</c:v>
                </c:pt>
                <c:pt idx="156">
                  <c:v>0.98480775300521595</c:v>
                </c:pt>
                <c:pt idx="157">
                  <c:v>1</c:v>
                </c:pt>
                <c:pt idx="158">
                  <c:v>0.98480775302094803</c:v>
                </c:pt>
                <c:pt idx="159">
                  <c:v>0.93969262080484295</c:v>
                </c:pt>
                <c:pt idx="160">
                  <c:v>0.866025403814636</c:v>
                </c:pt>
                <c:pt idx="161">
                  <c:v>0.76604444316103504</c:v>
                </c:pt>
                <c:pt idx="162">
                  <c:v>0.64278760974051596</c:v>
                </c:pt>
                <c:pt idx="163">
                  <c:v>0.50000000006538003</c:v>
                </c:pt>
                <c:pt idx="164">
                  <c:v>0.34202014340134002</c:v>
                </c:pt>
                <c:pt idx="165">
                  <c:v>0.17364817775119001</c:v>
                </c:pt>
                <c:pt idx="166" formatCode="0.00E+00">
                  <c:v>1.05367121277235E-8</c:v>
                </c:pt>
                <c:pt idx="167">
                  <c:v>0.173648177572757</c:v>
                </c:pt>
                <c:pt idx="168">
                  <c:v>0.34202014323107999</c:v>
                </c:pt>
                <c:pt idx="169">
                  <c:v>0.499999999908468</c:v>
                </c:pt>
                <c:pt idx="170">
                  <c:v>0.64278760960171899</c:v>
                </c:pt>
                <c:pt idx="171">
                  <c:v>0.76604444304456998</c:v>
                </c:pt>
                <c:pt idx="172">
                  <c:v>0.86602540372404302</c:v>
                </c:pt>
                <c:pt idx="173">
                  <c:v>0.93969262074287396</c:v>
                </c:pt>
                <c:pt idx="174">
                  <c:v>0.98480775298948497</c:v>
                </c:pt>
                <c:pt idx="175">
                  <c:v>1</c:v>
                </c:pt>
                <c:pt idx="176">
                  <c:v>0.984807753036679</c:v>
                </c:pt>
                <c:pt idx="177">
                  <c:v>0.93969262083582805</c:v>
                </c:pt>
                <c:pt idx="178">
                  <c:v>0.86602540385993299</c:v>
                </c:pt>
                <c:pt idx="179">
                  <c:v>0.76604444321926701</c:v>
                </c:pt>
                <c:pt idx="180">
                  <c:v>0.64278760980991401</c:v>
                </c:pt>
                <c:pt idx="181">
                  <c:v>0.50000000014383605</c:v>
                </c:pt>
                <c:pt idx="182">
                  <c:v>0.34202014348646897</c:v>
                </c:pt>
                <c:pt idx="183">
                  <c:v>0.17364817784040801</c:v>
                </c:pt>
                <c:pt idx="184" formatCode="0.00E+00">
                  <c:v>-1.05367121277235E-8</c:v>
                </c:pt>
                <c:pt idx="185">
                  <c:v>-0.173648177483541</c:v>
                </c:pt>
                <c:pt idx="186">
                  <c:v>-0.34202014314595103</c:v>
                </c:pt>
                <c:pt idx="187">
                  <c:v>-0.49999999983001198</c:v>
                </c:pt>
                <c:pt idx="188">
                  <c:v>-0.64278760953232095</c:v>
                </c:pt>
                <c:pt idx="189">
                  <c:v>-0.766044442986338</c:v>
                </c:pt>
                <c:pt idx="190">
                  <c:v>-0.86602540367874603</c:v>
                </c:pt>
                <c:pt idx="191">
                  <c:v>-0.93969262071188897</c:v>
                </c:pt>
                <c:pt idx="192">
                  <c:v>-0.984807752973754</c:v>
                </c:pt>
                <c:pt idx="193">
                  <c:v>-1</c:v>
                </c:pt>
                <c:pt idx="194">
                  <c:v>-0.98480775305241097</c:v>
                </c:pt>
                <c:pt idx="195">
                  <c:v>-0.93969262086681304</c:v>
                </c:pt>
                <c:pt idx="196">
                  <c:v>-0.86602540390522997</c:v>
                </c:pt>
                <c:pt idx="197">
                  <c:v>-0.76604444327749899</c:v>
                </c:pt>
                <c:pt idx="198">
                  <c:v>-0.64278760987931205</c:v>
                </c:pt>
                <c:pt idx="199">
                  <c:v>-0.50000000022229296</c:v>
                </c:pt>
                <c:pt idx="200">
                  <c:v>-0.34202014357159899</c:v>
                </c:pt>
                <c:pt idx="201">
                  <c:v>-0.173648177929625</c:v>
                </c:pt>
                <c:pt idx="202" formatCode="0.00E+00">
                  <c:v>-1.05367121277235E-8</c:v>
                </c:pt>
                <c:pt idx="203">
                  <c:v>-0.17364817739432301</c:v>
                </c:pt>
                <c:pt idx="204">
                  <c:v>-0.34202014306082101</c:v>
                </c:pt>
                <c:pt idx="205">
                  <c:v>-0.49999999975155601</c:v>
                </c:pt>
                <c:pt idx="206">
                  <c:v>-0.64278760946292202</c:v>
                </c:pt>
                <c:pt idx="207">
                  <c:v>-0.76604444292810603</c:v>
                </c:pt>
                <c:pt idx="208">
                  <c:v>-0.86602540363345004</c:v>
                </c:pt>
                <c:pt idx="209">
                  <c:v>-0.93969262068090498</c:v>
                </c:pt>
                <c:pt idx="210">
                  <c:v>-0.98480775295802203</c:v>
                </c:pt>
                <c:pt idx="211">
                  <c:v>-1</c:v>
                </c:pt>
                <c:pt idx="212">
                  <c:v>-0.98480775306814206</c:v>
                </c:pt>
                <c:pt idx="213">
                  <c:v>-0.93969262089779704</c:v>
                </c:pt>
                <c:pt idx="214">
                  <c:v>-0.86602540395052596</c:v>
                </c:pt>
                <c:pt idx="215">
                  <c:v>-0.76604444333573196</c:v>
                </c:pt>
                <c:pt idx="216">
                  <c:v>-0.64278760994871198</c:v>
                </c:pt>
                <c:pt idx="217">
                  <c:v>-0.50000000030074798</c:v>
                </c:pt>
                <c:pt idx="218">
                  <c:v>-0.342020143656729</c:v>
                </c:pt>
                <c:pt idx="219">
                  <c:v>-0.173648178018841</c:v>
                </c:pt>
                <c:pt idx="220" formatCode="0.00E+00">
                  <c:v>-1.05367121277235E-8</c:v>
                </c:pt>
                <c:pt idx="222" formatCode="0.00E+00">
                  <c:v>2.1073424255447001E-8</c:v>
                </c:pt>
                <c:pt idx="223">
                  <c:v>0.21267471501799801</c:v>
                </c:pt>
                <c:pt idx="224">
                  <c:v>0.41888741643914501</c:v>
                </c:pt>
                <c:pt idx="225">
                  <c:v>0.61237243567977995</c:v>
                </c:pt>
                <c:pt idx="226">
                  <c:v>0.78725082833876003</c:v>
                </c:pt>
                <c:pt idx="227">
                  <c:v>0.93820900294818299</c:v>
                </c:pt>
                <c:pt idx="228">
                  <c:v>1.06066017176133</c:v>
                </c:pt>
                <c:pt idx="229">
                  <c:v>1.1508837179773099</c:v>
                </c:pt>
                <c:pt idx="230">
                  <c:v>1.2061382447998099</c:v>
                </c:pt>
                <c:pt idx="231">
                  <c:v>1.2247448713915901</c:v>
                </c:pt>
                <c:pt idx="232">
                  <c:v>1.2061382448190801</c:v>
                </c:pt>
                <c:pt idx="233">
                  <c:v>1.15088371801525</c:v>
                </c:pt>
                <c:pt idx="234">
                  <c:v>1.06066017181681</c:v>
                </c:pt>
                <c:pt idx="235">
                  <c:v>0.93820900301950305</c:v>
                </c:pt>
                <c:pt idx="236">
                  <c:v>0.78725082842375504</c:v>
                </c:pt>
                <c:pt idx="237">
                  <c:v>0.61237243577586797</c:v>
                </c:pt>
                <c:pt idx="238">
                  <c:v>0.418887416543407</c:v>
                </c:pt>
                <c:pt idx="239">
                  <c:v>0.21267471512726699</c:v>
                </c:pt>
                <c:pt idx="240" formatCode="0.00E+00">
                  <c:v>2.1073424255447001E-8</c:v>
                </c:pt>
                <c:pt idx="241">
                  <c:v>0.21267471490872999</c:v>
                </c:pt>
                <c:pt idx="242">
                  <c:v>0.41888741633488302</c:v>
                </c:pt>
                <c:pt idx="243">
                  <c:v>0.61237243558369103</c:v>
                </c:pt>
                <c:pt idx="244">
                  <c:v>0.78725082825376502</c:v>
                </c:pt>
                <c:pt idx="245">
                  <c:v>0.93820900287686304</c:v>
                </c:pt>
                <c:pt idx="246">
                  <c:v>1.0606601717058499</c:v>
                </c:pt>
                <c:pt idx="247">
                  <c:v>1.1508837179393601</c:v>
                </c:pt>
                <c:pt idx="248">
                  <c:v>1.20613824478055</c:v>
                </c:pt>
                <c:pt idx="249">
                  <c:v>1.2247448713915901</c:v>
                </c:pt>
                <c:pt idx="250">
                  <c:v>1.20613824483835</c:v>
                </c:pt>
                <c:pt idx="251">
                  <c:v>1.1508837180531999</c:v>
                </c:pt>
                <c:pt idx="252">
                  <c:v>1.0606601718722799</c:v>
                </c:pt>
                <c:pt idx="253">
                  <c:v>0.938209003090823</c:v>
                </c:pt>
                <c:pt idx="254">
                  <c:v>0.78725082850875105</c:v>
                </c:pt>
                <c:pt idx="255">
                  <c:v>0.612372435871957</c:v>
                </c:pt>
                <c:pt idx="256">
                  <c:v>0.41888741664766899</c:v>
                </c:pt>
                <c:pt idx="257">
                  <c:v>0.212674715236533</c:v>
                </c:pt>
                <c:pt idx="258" formatCode="0.00E+00">
                  <c:v>-2.1073424255447001E-8</c:v>
                </c:pt>
                <c:pt idx="259">
                  <c:v>-0.21267471479946301</c:v>
                </c:pt>
                <c:pt idx="260">
                  <c:v>-0.41888741623062098</c:v>
                </c:pt>
                <c:pt idx="261">
                  <c:v>-0.61237243548760201</c:v>
                </c:pt>
                <c:pt idx="262">
                  <c:v>-0.78725082816876901</c:v>
                </c:pt>
                <c:pt idx="263">
                  <c:v>-0.93820900280554398</c:v>
                </c:pt>
                <c:pt idx="264">
                  <c:v>-1.0606601716503801</c:v>
                </c:pt>
                <c:pt idx="265">
                  <c:v>-1.15088371790141</c:v>
                </c:pt>
                <c:pt idx="266">
                  <c:v>-1.2061382447612801</c:v>
                </c:pt>
                <c:pt idx="267">
                  <c:v>-1.2247448713915901</c:v>
                </c:pt>
                <c:pt idx="268">
                  <c:v>-1.2061382448576099</c:v>
                </c:pt>
                <c:pt idx="269">
                  <c:v>-1.15088371809115</c:v>
                </c:pt>
                <c:pt idx="270">
                  <c:v>-1.06066017192776</c:v>
                </c:pt>
                <c:pt idx="271">
                  <c:v>-0.93820900316214195</c:v>
                </c:pt>
                <c:pt idx="272">
                  <c:v>-0.78725082859374496</c:v>
                </c:pt>
                <c:pt idx="273">
                  <c:v>-0.61237243596804602</c:v>
                </c:pt>
                <c:pt idx="274">
                  <c:v>-0.41888741675193097</c:v>
                </c:pt>
                <c:pt idx="275">
                  <c:v>-0.21267471534580301</c:v>
                </c:pt>
                <c:pt idx="276" formatCode="0.00E+00">
                  <c:v>-2.1073424255447001E-8</c:v>
                </c:pt>
                <c:pt idx="277">
                  <c:v>-0.212674714690195</c:v>
                </c:pt>
                <c:pt idx="278">
                  <c:v>-0.41888741612635899</c:v>
                </c:pt>
                <c:pt idx="279">
                  <c:v>-0.61237243539151398</c:v>
                </c:pt>
                <c:pt idx="280">
                  <c:v>-0.787250828083773</c:v>
                </c:pt>
                <c:pt idx="281">
                  <c:v>-0.93820900273422503</c:v>
                </c:pt>
                <c:pt idx="282">
                  <c:v>-1.0606601715949</c:v>
                </c:pt>
                <c:pt idx="283">
                  <c:v>-1.1508837178634601</c:v>
                </c:pt>
                <c:pt idx="284">
                  <c:v>-1.2061382447420099</c:v>
                </c:pt>
                <c:pt idx="285">
                  <c:v>-1.2247448713915901</c:v>
                </c:pt>
                <c:pt idx="286">
                  <c:v>-1.20613824487688</c:v>
                </c:pt>
                <c:pt idx="287">
                  <c:v>-1.1508837181291001</c:v>
                </c:pt>
                <c:pt idx="288">
                  <c:v>-1.06066017198324</c:v>
                </c:pt>
                <c:pt idx="289">
                  <c:v>-0.93820900323346201</c:v>
                </c:pt>
                <c:pt idx="290">
                  <c:v>-0.78725082867874197</c:v>
                </c:pt>
                <c:pt idx="291">
                  <c:v>-0.61237243606413405</c:v>
                </c:pt>
                <c:pt idx="292">
                  <c:v>-0.41888741685619302</c:v>
                </c:pt>
                <c:pt idx="293">
                  <c:v>-0.21267471545507</c:v>
                </c:pt>
                <c:pt idx="294" formatCode="0.00E+00">
                  <c:v>-2.1073424255447001E-8</c:v>
                </c:pt>
                <c:pt idx="296">
                  <c:v>0</c:v>
                </c:pt>
                <c:pt idx="297">
                  <c:v>0.245575607930937</c:v>
                </c:pt>
                <c:pt idx="298">
                  <c:v>0.48368952528257397</c:v>
                </c:pt>
                <c:pt idx="299">
                  <c:v>0.70710678116805503</c:v>
                </c:pt>
                <c:pt idx="300">
                  <c:v>0.90903895532227796</c:v>
                </c:pt>
                <c:pt idx="301">
                  <c:v>1.08335044081653</c:v>
                </c:pt>
                <c:pt idx="302">
                  <c:v>1.22474487137024</c:v>
                </c:pt>
                <c:pt idx="303">
                  <c:v>1.3289260487603101</c:v>
                </c:pt>
                <c:pt idx="304">
                  <c:v>1.3927284806301501</c:v>
                </c:pt>
                <c:pt idx="305">
                  <c:v>1.4142135623731</c:v>
                </c:pt>
                <c:pt idx="306">
                  <c:v>1.3927284806524001</c:v>
                </c:pt>
                <c:pt idx="307">
                  <c:v>1.3289260488041299</c:v>
                </c:pt>
                <c:pt idx="308">
                  <c:v>1.2247448714343001</c:v>
                </c:pt>
                <c:pt idx="309">
                  <c:v>1.0833504408988801</c:v>
                </c:pt>
                <c:pt idx="310">
                  <c:v>0.90903895542042101</c:v>
                </c:pt>
                <c:pt idx="311">
                  <c:v>0.70710678127900894</c:v>
                </c:pt>
                <c:pt idx="312">
                  <c:v>0.483689525402965</c:v>
                </c:pt>
                <c:pt idx="313">
                  <c:v>0.24557560805710699</c:v>
                </c:pt>
                <c:pt idx="314">
                  <c:v>0</c:v>
                </c:pt>
                <c:pt idx="315">
                  <c:v>0.24557560780476301</c:v>
                </c:pt>
                <c:pt idx="316">
                  <c:v>0.483689525162182</c:v>
                </c:pt>
                <c:pt idx="317">
                  <c:v>0.70710678105710201</c:v>
                </c:pt>
                <c:pt idx="318">
                  <c:v>0.90903895522413403</c:v>
                </c:pt>
                <c:pt idx="319">
                  <c:v>1.0833504407341801</c:v>
                </c:pt>
                <c:pt idx="320">
                  <c:v>1.2247448713061799</c:v>
                </c:pt>
                <c:pt idx="321">
                  <c:v>1.32892604871649</c:v>
                </c:pt>
                <c:pt idx="322">
                  <c:v>1.3927284806079001</c:v>
                </c:pt>
                <c:pt idx="323">
                  <c:v>1.4142135623731</c:v>
                </c:pt>
                <c:pt idx="324">
                  <c:v>1.3927284806746401</c:v>
                </c:pt>
                <c:pt idx="325">
                  <c:v>1.32892604884795</c:v>
                </c:pt>
                <c:pt idx="326">
                  <c:v>1.22474487149835</c:v>
                </c:pt>
                <c:pt idx="327">
                  <c:v>1.08335044098123</c:v>
                </c:pt>
                <c:pt idx="328">
                  <c:v>0.90903895551856595</c:v>
                </c:pt>
                <c:pt idx="329">
                  <c:v>0.70710678138996197</c:v>
                </c:pt>
                <c:pt idx="330">
                  <c:v>0.48368952552335698</c:v>
                </c:pt>
                <c:pt idx="331">
                  <c:v>0.245575608183279</c:v>
                </c:pt>
                <c:pt idx="332">
                  <c:v>0</c:v>
                </c:pt>
                <c:pt idx="333">
                  <c:v>-0.24557560767859199</c:v>
                </c:pt>
                <c:pt idx="334">
                  <c:v>-0.48368952504179102</c:v>
                </c:pt>
                <c:pt idx="335">
                  <c:v>-0.70710678094614798</c:v>
                </c:pt>
                <c:pt idx="336">
                  <c:v>-0.90903895512598898</c:v>
                </c:pt>
                <c:pt idx="337">
                  <c:v>-1.08335044065182</c:v>
                </c:pt>
                <c:pt idx="338">
                  <c:v>-1.2247448712421201</c:v>
                </c:pt>
                <c:pt idx="339">
                  <c:v>-1.3289260486726699</c:v>
                </c:pt>
                <c:pt idx="340">
                  <c:v>-1.3927284805856599</c:v>
                </c:pt>
                <c:pt idx="341">
                  <c:v>-1.4142135623731</c:v>
                </c:pt>
                <c:pt idx="342">
                  <c:v>-1.39272848069689</c:v>
                </c:pt>
                <c:pt idx="343">
                  <c:v>-1.32892604889177</c:v>
                </c:pt>
                <c:pt idx="344">
                  <c:v>-1.2247448715624101</c:v>
                </c:pt>
                <c:pt idx="345">
                  <c:v>-1.0833504410635899</c:v>
                </c:pt>
                <c:pt idx="346">
                  <c:v>-0.909038955616709</c:v>
                </c:pt>
                <c:pt idx="347">
                  <c:v>-0.70710678150091699</c:v>
                </c:pt>
                <c:pt idx="348">
                  <c:v>-0.48368952564374901</c:v>
                </c:pt>
                <c:pt idx="349">
                  <c:v>-0.24557560830945199</c:v>
                </c:pt>
                <c:pt idx="350">
                  <c:v>0</c:v>
                </c:pt>
                <c:pt idx="351">
                  <c:v>-0.245575607552421</c:v>
                </c:pt>
                <c:pt idx="352">
                  <c:v>-0.48368952492139999</c:v>
                </c:pt>
                <c:pt idx="353">
                  <c:v>-0.70710678083519396</c:v>
                </c:pt>
                <c:pt idx="354">
                  <c:v>-0.90903895502784504</c:v>
                </c:pt>
                <c:pt idx="355">
                  <c:v>-1.0833504405694701</c:v>
                </c:pt>
                <c:pt idx="356">
                  <c:v>-1.22474487117806</c:v>
                </c:pt>
                <c:pt idx="357">
                  <c:v>-1.3289260486288501</c:v>
                </c:pt>
                <c:pt idx="358">
                  <c:v>-1.3927284805634099</c:v>
                </c:pt>
                <c:pt idx="359">
                  <c:v>-1.4142135623731</c:v>
                </c:pt>
                <c:pt idx="360">
                  <c:v>-1.39272848071914</c:v>
                </c:pt>
                <c:pt idx="361">
                  <c:v>-1.3289260489355801</c:v>
                </c:pt>
                <c:pt idx="362">
                  <c:v>-1.2247448716264699</c:v>
                </c:pt>
                <c:pt idx="363">
                  <c:v>-1.08335044114594</c:v>
                </c:pt>
                <c:pt idx="364">
                  <c:v>-0.90903895571485505</c:v>
                </c:pt>
                <c:pt idx="365">
                  <c:v>-0.70710678161187002</c:v>
                </c:pt>
                <c:pt idx="366">
                  <c:v>-0.48368952576413998</c:v>
                </c:pt>
                <c:pt idx="367">
                  <c:v>-0.24557560843562301</c:v>
                </c:pt>
                <c:pt idx="368">
                  <c:v>0</c:v>
                </c:pt>
                <c:pt idx="370">
                  <c:v>0</c:v>
                </c:pt>
                <c:pt idx="371">
                  <c:v>0.27456187647470498</c:v>
                </c:pt>
                <c:pt idx="372">
                  <c:v>0.54078132926821898</c:v>
                </c:pt>
                <c:pt idx="373">
                  <c:v>0.79056941502141997</c:v>
                </c:pt>
                <c:pt idx="374">
                  <c:v>1.016336449148</c:v>
                </c:pt>
                <c:pt idx="375">
                  <c:v>1.21122261456006</c:v>
                </c:pt>
                <c:pt idx="376">
                  <c:v>1.36930639373904</c:v>
                </c:pt>
                <c:pt idx="377">
                  <c:v>1.48578449104913</c:v>
                </c:pt>
                <c:pt idx="378">
                  <c:v>1.55711777844451</c:v>
                </c:pt>
                <c:pt idx="379">
                  <c:v>1.58113883008419</c:v>
                </c:pt>
                <c:pt idx="380">
                  <c:v>1.5571177784693799</c:v>
                </c:pt>
                <c:pt idx="381">
                  <c:v>1.4857844910981199</c:v>
                </c:pt>
                <c:pt idx="382">
                  <c:v>1.36930639381066</c:v>
                </c:pt>
                <c:pt idx="383">
                  <c:v>1.2112226146521301</c:v>
                </c:pt>
                <c:pt idx="384">
                  <c:v>1.01633644925773</c:v>
                </c:pt>
                <c:pt idx="385">
                  <c:v>0.79056941514546897</c:v>
                </c:pt>
                <c:pt idx="386">
                  <c:v>0.54078132940281998</c:v>
                </c:pt>
                <c:pt idx="387">
                  <c:v>0.27456187661576797</c:v>
                </c:pt>
                <c:pt idx="388">
                  <c:v>0</c:v>
                </c:pt>
                <c:pt idx="389">
                  <c:v>0.27456187633363999</c:v>
                </c:pt>
                <c:pt idx="390">
                  <c:v>0.54078132913361698</c:v>
                </c:pt>
                <c:pt idx="391">
                  <c:v>0.79056941489736898</c:v>
                </c:pt>
                <c:pt idx="392">
                  <c:v>1.01633644903827</c:v>
                </c:pt>
                <c:pt idx="393">
                  <c:v>1.2112226144679901</c:v>
                </c:pt>
                <c:pt idx="394">
                  <c:v>1.3693063936674199</c:v>
                </c:pt>
                <c:pt idx="395">
                  <c:v>1.4857844910001301</c:v>
                </c:pt>
                <c:pt idx="396">
                  <c:v>1.5571177784196299</c:v>
                </c:pt>
                <c:pt idx="397">
                  <c:v>1.58113883008419</c:v>
                </c:pt>
                <c:pt idx="398">
                  <c:v>1.55711777849425</c:v>
                </c:pt>
                <c:pt idx="399">
                  <c:v>1.4857844911471101</c:v>
                </c:pt>
                <c:pt idx="400">
                  <c:v>1.36930639388228</c:v>
                </c:pt>
                <c:pt idx="401">
                  <c:v>1.21122261474421</c:v>
                </c:pt>
                <c:pt idx="402">
                  <c:v>1.01633644936746</c:v>
                </c:pt>
                <c:pt idx="403">
                  <c:v>0.79056941526951896</c:v>
                </c:pt>
                <c:pt idx="404">
                  <c:v>0.54078132953742297</c:v>
                </c:pt>
                <c:pt idx="405">
                  <c:v>0.27456187675683302</c:v>
                </c:pt>
                <c:pt idx="406">
                  <c:v>0</c:v>
                </c:pt>
                <c:pt idx="407">
                  <c:v>-0.27456187619257499</c:v>
                </c:pt>
                <c:pt idx="408">
                  <c:v>-0.54078132899901499</c:v>
                </c:pt>
                <c:pt idx="409">
                  <c:v>-0.79056941477331999</c:v>
                </c:pt>
                <c:pt idx="410">
                  <c:v>-1.01633644892855</c:v>
                </c:pt>
                <c:pt idx="411">
                  <c:v>-1.2112226143759099</c:v>
                </c:pt>
                <c:pt idx="412">
                  <c:v>-1.3693063935958001</c:v>
                </c:pt>
                <c:pt idx="413">
                  <c:v>-1.48578449095114</c:v>
                </c:pt>
                <c:pt idx="414">
                  <c:v>-1.5571177783947601</c:v>
                </c:pt>
                <c:pt idx="415">
                  <c:v>-1.58113883008419</c:v>
                </c:pt>
                <c:pt idx="416">
                  <c:v>-1.5571177785191299</c:v>
                </c:pt>
                <c:pt idx="417">
                  <c:v>-1.4857844911961</c:v>
                </c:pt>
                <c:pt idx="418">
                  <c:v>-1.3693063939539001</c:v>
                </c:pt>
                <c:pt idx="419">
                  <c:v>-1.2112226148362799</c:v>
                </c:pt>
                <c:pt idx="420">
                  <c:v>-1.01633644947719</c:v>
                </c:pt>
                <c:pt idx="421">
                  <c:v>-0.79056941539356995</c:v>
                </c:pt>
                <c:pt idx="422">
                  <c:v>-0.54078132967202497</c:v>
                </c:pt>
                <c:pt idx="423">
                  <c:v>-0.27456187689789802</c:v>
                </c:pt>
                <c:pt idx="424">
                  <c:v>0</c:v>
                </c:pt>
                <c:pt idx="425">
                  <c:v>-0.274561876051512</c:v>
                </c:pt>
                <c:pt idx="426">
                  <c:v>-0.54078132886441399</c:v>
                </c:pt>
                <c:pt idx="427">
                  <c:v>-0.790569414649269</c:v>
                </c:pt>
                <c:pt idx="428">
                  <c:v>-1.01633644881882</c:v>
                </c:pt>
                <c:pt idx="429">
                  <c:v>-1.21122261428384</c:v>
                </c:pt>
                <c:pt idx="430">
                  <c:v>-1.36930639352418</c:v>
                </c:pt>
                <c:pt idx="431">
                  <c:v>-1.48578449090215</c:v>
                </c:pt>
                <c:pt idx="432">
                  <c:v>-1.55711777836989</c:v>
                </c:pt>
                <c:pt idx="433">
                  <c:v>-1.58113883008419</c:v>
                </c:pt>
                <c:pt idx="434">
                  <c:v>-1.557117778544</c:v>
                </c:pt>
                <c:pt idx="435">
                  <c:v>-1.4857844912450899</c:v>
                </c:pt>
                <c:pt idx="436">
                  <c:v>-1.3693063940255199</c:v>
                </c:pt>
                <c:pt idx="437">
                  <c:v>-1.21122261492835</c:v>
                </c:pt>
                <c:pt idx="438">
                  <c:v>-1.01633644958692</c:v>
                </c:pt>
                <c:pt idx="439">
                  <c:v>-0.79056941551761895</c:v>
                </c:pt>
                <c:pt idx="440">
                  <c:v>-0.54078132980662696</c:v>
                </c:pt>
                <c:pt idx="441">
                  <c:v>-0.27456187703896001</c:v>
                </c:pt>
                <c:pt idx="442">
                  <c:v>0</c:v>
                </c:pt>
                <c:pt idx="444">
                  <c:v>0</c:v>
                </c:pt>
                <c:pt idx="445">
                  <c:v>0.30076746635228602</c:v>
                </c:pt>
                <c:pt idx="446">
                  <c:v>0.59239626543566404</c:v>
                </c:pt>
                <c:pt idx="447">
                  <c:v>0.86602540376179005</c:v>
                </c:pt>
                <c:pt idx="448">
                  <c:v>1.1133407984261301</c:v>
                </c:pt>
                <c:pt idx="449">
                  <c:v>1.3268278963098601</c:v>
                </c:pt>
                <c:pt idx="450">
                  <c:v>1.49999999997385</c:v>
                </c:pt>
                <c:pt idx="451">
                  <c:v>1.6275953626778801</c:v>
                </c:pt>
                <c:pt idx="452">
                  <c:v>1.70573706389278</c:v>
                </c:pt>
                <c:pt idx="453">
                  <c:v>1.7320508075688801</c:v>
                </c:pt>
                <c:pt idx="454">
                  <c:v>1.70573706392002</c:v>
                </c:pt>
                <c:pt idx="455">
                  <c:v>1.62759536273154</c:v>
                </c:pt>
                <c:pt idx="456">
                  <c:v>1.5000000000522999</c:v>
                </c:pt>
                <c:pt idx="457">
                  <c:v>1.3268278964107201</c:v>
                </c:pt>
                <c:pt idx="458">
                  <c:v>1.1133407985463299</c:v>
                </c:pt>
                <c:pt idx="459">
                  <c:v>0.86602540389768001</c:v>
                </c:pt>
                <c:pt idx="460">
                  <c:v>0.59239626558311298</c:v>
                </c:pt>
                <c:pt idx="461">
                  <c:v>0.30076746650681302</c:v>
                </c:pt>
                <c:pt idx="462">
                  <c:v>0</c:v>
                </c:pt>
                <c:pt idx="463">
                  <c:v>0.30076746619775702</c:v>
                </c:pt>
                <c:pt idx="464">
                  <c:v>0.59239626528821498</c:v>
                </c:pt>
                <c:pt idx="465">
                  <c:v>0.86602540362589997</c:v>
                </c:pt>
                <c:pt idx="466">
                  <c:v>1.11334079830593</c:v>
                </c:pt>
                <c:pt idx="467">
                  <c:v>1.3268278962090001</c:v>
                </c:pt>
                <c:pt idx="468">
                  <c:v>1.4999999998953899</c:v>
                </c:pt>
                <c:pt idx="469">
                  <c:v>1.6275953626242099</c:v>
                </c:pt>
                <c:pt idx="470">
                  <c:v>1.70573706386553</c:v>
                </c:pt>
                <c:pt idx="471">
                  <c:v>1.7320508075688801</c:v>
                </c:pt>
                <c:pt idx="472">
                  <c:v>1.70573706394727</c:v>
                </c:pt>
                <c:pt idx="473">
                  <c:v>1.62759536278521</c:v>
                </c:pt>
                <c:pt idx="474">
                  <c:v>1.5000000001307601</c:v>
                </c:pt>
                <c:pt idx="475">
                  <c:v>1.3268278965115801</c:v>
                </c:pt>
                <c:pt idx="476">
                  <c:v>1.11334079866653</c:v>
                </c:pt>
                <c:pt idx="477">
                  <c:v>0.86602540403356998</c:v>
                </c:pt>
                <c:pt idx="478">
                  <c:v>0.59239626573056303</c:v>
                </c:pt>
                <c:pt idx="479">
                  <c:v>0.30076746666134202</c:v>
                </c:pt>
                <c:pt idx="480">
                  <c:v>0</c:v>
                </c:pt>
                <c:pt idx="481">
                  <c:v>-0.30076746604322901</c:v>
                </c:pt>
                <c:pt idx="482">
                  <c:v>-0.59239626514076704</c:v>
                </c:pt>
                <c:pt idx="483">
                  <c:v>-0.86602540349001</c:v>
                </c:pt>
                <c:pt idx="484">
                  <c:v>-1.11334079818572</c:v>
                </c:pt>
                <c:pt idx="485">
                  <c:v>-1.3268278961081399</c:v>
                </c:pt>
                <c:pt idx="486">
                  <c:v>-1.49999999981694</c:v>
                </c:pt>
                <c:pt idx="487">
                  <c:v>-1.6275953625705399</c:v>
                </c:pt>
                <c:pt idx="488">
                  <c:v>-1.7057370638382801</c:v>
                </c:pt>
                <c:pt idx="489">
                  <c:v>-1.7320508075688801</c:v>
                </c:pt>
                <c:pt idx="490">
                  <c:v>-1.70573706397452</c:v>
                </c:pt>
                <c:pt idx="491">
                  <c:v>-1.62759536283888</c:v>
                </c:pt>
                <c:pt idx="492">
                  <c:v>-1.50000000020922</c:v>
                </c:pt>
                <c:pt idx="493">
                  <c:v>-1.32682789661244</c:v>
                </c:pt>
                <c:pt idx="494">
                  <c:v>-1.1133407987867301</c:v>
                </c:pt>
                <c:pt idx="495">
                  <c:v>-0.86602540416946105</c:v>
                </c:pt>
                <c:pt idx="496">
                  <c:v>-0.59239626587801197</c:v>
                </c:pt>
                <c:pt idx="497">
                  <c:v>-0.30076746681587002</c:v>
                </c:pt>
                <c:pt idx="498">
                  <c:v>0</c:v>
                </c:pt>
                <c:pt idx="499">
                  <c:v>-0.30076746588870001</c:v>
                </c:pt>
                <c:pt idx="500">
                  <c:v>-0.59239626499331799</c:v>
                </c:pt>
                <c:pt idx="501">
                  <c:v>-0.86602540335412004</c:v>
                </c:pt>
                <c:pt idx="502">
                  <c:v>-1.1133407980655201</c:v>
                </c:pt>
                <c:pt idx="503">
                  <c:v>-1.3268278960072799</c:v>
                </c:pt>
                <c:pt idx="504">
                  <c:v>-1.4999999997384801</c:v>
                </c:pt>
                <c:pt idx="505">
                  <c:v>-1.62759536251688</c:v>
                </c:pt>
                <c:pt idx="506">
                  <c:v>-1.7057370638110301</c:v>
                </c:pt>
                <c:pt idx="507">
                  <c:v>-1.7320508075688801</c:v>
                </c:pt>
                <c:pt idx="508">
                  <c:v>-1.7057370640017699</c:v>
                </c:pt>
                <c:pt idx="509">
                  <c:v>-1.6275953628925499</c:v>
                </c:pt>
                <c:pt idx="510">
                  <c:v>-1.5000000002876701</c:v>
                </c:pt>
                <c:pt idx="511">
                  <c:v>-1.32682789671331</c:v>
                </c:pt>
                <c:pt idx="512">
                  <c:v>-1.1133407989069299</c:v>
                </c:pt>
                <c:pt idx="513">
                  <c:v>-0.86602540430535002</c:v>
                </c:pt>
                <c:pt idx="514">
                  <c:v>-0.59239626602546003</c:v>
                </c:pt>
                <c:pt idx="515">
                  <c:v>-0.30076746697039802</c:v>
                </c:pt>
                <c:pt idx="516">
                  <c:v>0</c:v>
                </c:pt>
                <c:pt idx="518">
                  <c:v>0</c:v>
                </c:pt>
                <c:pt idx="519">
                  <c:v>0.32486599332437899</c:v>
                </c:pt>
                <c:pt idx="520">
                  <c:v>0.63986109783228995</c:v>
                </c:pt>
                <c:pt idx="521">
                  <c:v>0.93541434666902201</c:v>
                </c:pt>
                <c:pt idx="522">
                  <c:v>1.20254550392635</c:v>
                </c:pt>
                <c:pt idx="523">
                  <c:v>1.43313792456637</c:v>
                </c:pt>
                <c:pt idx="524">
                  <c:v>1.6201851745737199</c:v>
                </c:pt>
                <c:pt idx="525">
                  <c:v>1.75800391790774</c:v>
                </c:pt>
                <c:pt idx="526">
                  <c:v>1.8424066017921099</c:v>
                </c:pt>
                <c:pt idx="527">
                  <c:v>1.87082869338697</c:v>
                </c:pt>
                <c:pt idx="528">
                  <c:v>1.8424066018215399</c:v>
                </c:pt>
                <c:pt idx="529">
                  <c:v>1.7580039179657001</c:v>
                </c:pt>
                <c:pt idx="530">
                  <c:v>1.6201851746584599</c:v>
                </c:pt>
                <c:pt idx="531">
                  <c:v>1.43313792467531</c:v>
                </c:pt>
                <c:pt idx="532">
                  <c:v>1.2025455040561801</c:v>
                </c:pt>
                <c:pt idx="533">
                  <c:v>0.93541434681580005</c:v>
                </c:pt>
                <c:pt idx="534">
                  <c:v>0.639861097991552</c:v>
                </c:pt>
                <c:pt idx="535">
                  <c:v>0.32486599349128897</c:v>
                </c:pt>
                <c:pt idx="536">
                  <c:v>0</c:v>
                </c:pt>
                <c:pt idx="537">
                  <c:v>0.324865993157469</c:v>
                </c:pt>
                <c:pt idx="538">
                  <c:v>0.63986109767302601</c:v>
                </c:pt>
                <c:pt idx="539">
                  <c:v>0.93541434652224398</c:v>
                </c:pt>
                <c:pt idx="540">
                  <c:v>1.20254550379652</c:v>
                </c:pt>
                <c:pt idx="541">
                  <c:v>1.4331379244574201</c:v>
                </c:pt>
                <c:pt idx="542">
                  <c:v>1.6201851744889799</c:v>
                </c:pt>
                <c:pt idx="543">
                  <c:v>1.7580039178497699</c:v>
                </c:pt>
                <c:pt idx="544">
                  <c:v>1.8424066017626799</c:v>
                </c:pt>
                <c:pt idx="545">
                  <c:v>1.87082869338697</c:v>
                </c:pt>
                <c:pt idx="546">
                  <c:v>1.8424066018509699</c:v>
                </c:pt>
                <c:pt idx="547">
                  <c:v>1.75800391802367</c:v>
                </c:pt>
                <c:pt idx="548">
                  <c:v>1.6201851747431999</c:v>
                </c:pt>
                <c:pt idx="549">
                  <c:v>1.43313792478425</c:v>
                </c:pt>
                <c:pt idx="550">
                  <c:v>1.20254550418602</c:v>
                </c:pt>
                <c:pt idx="551">
                  <c:v>0.93541434696257697</c:v>
                </c:pt>
                <c:pt idx="552">
                  <c:v>0.63986109815081604</c:v>
                </c:pt>
                <c:pt idx="553">
                  <c:v>0.32486599365819802</c:v>
                </c:pt>
                <c:pt idx="554">
                  <c:v>0</c:v>
                </c:pt>
                <c:pt idx="555">
                  <c:v>-0.32486599299056002</c:v>
                </c:pt>
                <c:pt idx="556">
                  <c:v>-0.63986109751376397</c:v>
                </c:pt>
                <c:pt idx="557">
                  <c:v>-0.93541434637546605</c:v>
                </c:pt>
                <c:pt idx="558">
                  <c:v>-1.2025455036666901</c:v>
                </c:pt>
                <c:pt idx="559">
                  <c:v>-1.4331379243484801</c:v>
                </c:pt>
                <c:pt idx="560">
                  <c:v>-1.6201851744042299</c:v>
                </c:pt>
                <c:pt idx="561">
                  <c:v>-1.7580039177918001</c:v>
                </c:pt>
                <c:pt idx="562">
                  <c:v>-1.8424066017332501</c:v>
                </c:pt>
                <c:pt idx="563">
                  <c:v>-1.87082869338697</c:v>
                </c:pt>
                <c:pt idx="564">
                  <c:v>-1.8424066018804</c:v>
                </c:pt>
                <c:pt idx="565">
                  <c:v>-1.75800391808164</c:v>
                </c:pt>
                <c:pt idx="566">
                  <c:v>-1.6201851748279399</c:v>
                </c:pt>
                <c:pt idx="567">
                  <c:v>-1.4331379248931899</c:v>
                </c:pt>
                <c:pt idx="568">
                  <c:v>-1.2025455043158499</c:v>
                </c:pt>
                <c:pt idx="569">
                  <c:v>-0.935414347109357</c:v>
                </c:pt>
                <c:pt idx="570">
                  <c:v>-0.63986109831007898</c:v>
                </c:pt>
                <c:pt idx="571">
                  <c:v>-0.324865993825108</c:v>
                </c:pt>
                <c:pt idx="572">
                  <c:v>0</c:v>
                </c:pt>
                <c:pt idx="573">
                  <c:v>-0.32486599282364997</c:v>
                </c:pt>
                <c:pt idx="574">
                  <c:v>-0.63986109735450103</c:v>
                </c:pt>
                <c:pt idx="575">
                  <c:v>-0.93541434622868802</c:v>
                </c:pt>
                <c:pt idx="576">
                  <c:v>-1.20254550353685</c:v>
                </c:pt>
                <c:pt idx="577">
                  <c:v>-1.4331379242395399</c:v>
                </c:pt>
                <c:pt idx="578">
                  <c:v>-1.6201851743194899</c:v>
                </c:pt>
                <c:pt idx="579">
                  <c:v>-1.75800391773384</c:v>
                </c:pt>
                <c:pt idx="580">
                  <c:v>-1.8424066017038201</c:v>
                </c:pt>
                <c:pt idx="581">
                  <c:v>-1.87082869338697</c:v>
                </c:pt>
                <c:pt idx="582">
                  <c:v>-1.84240660190983</c:v>
                </c:pt>
                <c:pt idx="583">
                  <c:v>-1.7580039181396001</c:v>
                </c:pt>
                <c:pt idx="584">
                  <c:v>-1.6201851749126901</c:v>
                </c:pt>
                <c:pt idx="585">
                  <c:v>-1.4331379250021401</c:v>
                </c:pt>
                <c:pt idx="586">
                  <c:v>-1.2025455044456801</c:v>
                </c:pt>
                <c:pt idx="587">
                  <c:v>-0.93541434725613404</c:v>
                </c:pt>
                <c:pt idx="588">
                  <c:v>-0.63986109846934203</c:v>
                </c:pt>
                <c:pt idx="589">
                  <c:v>-0.32486599399201599</c:v>
                </c:pt>
                <c:pt idx="590">
                  <c:v>0</c:v>
                </c:pt>
                <c:pt idx="592" formatCode="0.00E+00">
                  <c:v>2.1073424255447001E-8</c:v>
                </c:pt>
                <c:pt idx="593">
                  <c:v>0.34729635532394898</c:v>
                </c:pt>
                <c:pt idx="594">
                  <c:v>0.68404028663242</c:v>
                </c:pt>
                <c:pt idx="595">
                  <c:v>0.99999999997384803</c:v>
                </c:pt>
                <c:pt idx="596">
                  <c:v>1.2855752193422401</c:v>
                </c:pt>
                <c:pt idx="597">
                  <c:v>1.5320888862055999</c:v>
                </c:pt>
                <c:pt idx="598">
                  <c:v>1.73205080753868</c:v>
                </c:pt>
                <c:pt idx="599">
                  <c:v>1.8793852415477199</c:v>
                </c:pt>
                <c:pt idx="600">
                  <c:v>1.9696155060104299</c:v>
                </c:pt>
                <c:pt idx="601">
                  <c:v>2</c:v>
                </c:pt>
                <c:pt idx="602">
                  <c:v>1.9696155060419001</c:v>
                </c:pt>
                <c:pt idx="603">
                  <c:v>1.8793852416096899</c:v>
                </c:pt>
                <c:pt idx="604">
                  <c:v>1.73205080762927</c:v>
                </c:pt>
                <c:pt idx="605">
                  <c:v>1.5320888863220701</c:v>
                </c:pt>
                <c:pt idx="606">
                  <c:v>1.2855752194810299</c:v>
                </c:pt>
                <c:pt idx="607">
                  <c:v>1.0000000001307601</c:v>
                </c:pt>
                <c:pt idx="608">
                  <c:v>0.68404028680267903</c:v>
                </c:pt>
                <c:pt idx="609">
                  <c:v>0.34729635550238103</c:v>
                </c:pt>
                <c:pt idx="610" formatCode="0.00E+00">
                  <c:v>2.1073424255447001E-8</c:v>
                </c:pt>
                <c:pt idx="611">
                  <c:v>0.34729635514551299</c:v>
                </c:pt>
                <c:pt idx="612">
                  <c:v>0.68404028646216097</c:v>
                </c:pt>
                <c:pt idx="613">
                  <c:v>0.99999999981693599</c:v>
                </c:pt>
                <c:pt idx="614">
                  <c:v>1.28557521920344</c:v>
                </c:pt>
                <c:pt idx="615">
                  <c:v>1.53208888608914</c:v>
                </c:pt>
                <c:pt idx="616">
                  <c:v>1.73205080744809</c:v>
                </c:pt>
                <c:pt idx="617">
                  <c:v>1.8793852414857499</c:v>
                </c:pt>
                <c:pt idx="618">
                  <c:v>1.9696155059789699</c:v>
                </c:pt>
                <c:pt idx="619">
                  <c:v>2</c:v>
                </c:pt>
                <c:pt idx="620">
                  <c:v>1.96961550607336</c:v>
                </c:pt>
                <c:pt idx="621">
                  <c:v>1.8793852416716601</c:v>
                </c:pt>
                <c:pt idx="622">
                  <c:v>1.73205080771987</c:v>
                </c:pt>
                <c:pt idx="623">
                  <c:v>1.53208888643853</c:v>
                </c:pt>
                <c:pt idx="624">
                  <c:v>1.28557521961983</c:v>
                </c:pt>
                <c:pt idx="625">
                  <c:v>1.0000000002876701</c:v>
                </c:pt>
                <c:pt idx="626">
                  <c:v>0.68404028697293895</c:v>
                </c:pt>
                <c:pt idx="627">
                  <c:v>0.34729635568081502</c:v>
                </c:pt>
                <c:pt idx="628" formatCode="0.00E+00">
                  <c:v>-2.1073424255447001E-8</c:v>
                </c:pt>
                <c:pt idx="629">
                  <c:v>-0.347296354967081</c:v>
                </c:pt>
                <c:pt idx="630">
                  <c:v>-0.68404028629190095</c:v>
                </c:pt>
                <c:pt idx="631">
                  <c:v>-0.99999999966002395</c:v>
                </c:pt>
                <c:pt idx="632">
                  <c:v>-1.2855752190646399</c:v>
                </c:pt>
                <c:pt idx="633">
                  <c:v>-1.53208888597268</c:v>
                </c:pt>
                <c:pt idx="634">
                  <c:v>-1.7320508073574901</c:v>
                </c:pt>
                <c:pt idx="635">
                  <c:v>-1.8793852414237799</c:v>
                </c:pt>
                <c:pt idx="636">
                  <c:v>-1.96961550594751</c:v>
                </c:pt>
                <c:pt idx="637">
                  <c:v>-2</c:v>
                </c:pt>
                <c:pt idx="638">
                  <c:v>-1.9696155061048199</c:v>
                </c:pt>
                <c:pt idx="639">
                  <c:v>-1.8793852417336301</c:v>
                </c:pt>
                <c:pt idx="640">
                  <c:v>-1.7320508078104599</c:v>
                </c:pt>
                <c:pt idx="641">
                  <c:v>-1.532088886555</c:v>
                </c:pt>
                <c:pt idx="642">
                  <c:v>-1.2855752197586201</c:v>
                </c:pt>
                <c:pt idx="643">
                  <c:v>-1.0000000004445899</c:v>
                </c:pt>
                <c:pt idx="644">
                  <c:v>-0.68404028714319898</c:v>
                </c:pt>
                <c:pt idx="645">
                  <c:v>-0.34729635585925001</c:v>
                </c:pt>
                <c:pt idx="646" formatCode="0.00E+00">
                  <c:v>-2.1073424255447001E-8</c:v>
                </c:pt>
                <c:pt idx="647">
                  <c:v>-0.34729635478864701</c:v>
                </c:pt>
                <c:pt idx="648">
                  <c:v>-0.68404028612164203</c:v>
                </c:pt>
                <c:pt idx="649">
                  <c:v>-0.99999999950311103</c:v>
                </c:pt>
                <c:pt idx="650">
                  <c:v>-1.28557521892584</c:v>
                </c:pt>
                <c:pt idx="651">
                  <c:v>-1.5320888858562101</c:v>
                </c:pt>
                <c:pt idx="652">
                  <c:v>-1.7320508072669001</c:v>
                </c:pt>
                <c:pt idx="653">
                  <c:v>-1.87938524136181</c:v>
                </c:pt>
                <c:pt idx="654">
                  <c:v>-1.9696155059160401</c:v>
                </c:pt>
                <c:pt idx="655">
                  <c:v>-2</c:v>
                </c:pt>
                <c:pt idx="656">
                  <c:v>-1.9696155061362799</c:v>
                </c:pt>
                <c:pt idx="657">
                  <c:v>-1.8793852417956001</c:v>
                </c:pt>
                <c:pt idx="658">
                  <c:v>-1.7320508079010499</c:v>
                </c:pt>
                <c:pt idx="659">
                  <c:v>-1.5320888866714599</c:v>
                </c:pt>
                <c:pt idx="660">
                  <c:v>-1.28557521989742</c:v>
                </c:pt>
                <c:pt idx="661">
                  <c:v>-1.0000000006015</c:v>
                </c:pt>
                <c:pt idx="662">
                  <c:v>-0.68404028731345801</c:v>
                </c:pt>
                <c:pt idx="663">
                  <c:v>-0.347296356037682</c:v>
                </c:pt>
                <c:pt idx="664" formatCode="0.00E+00">
                  <c:v>-2.1073424255447001E-8</c:v>
                </c:pt>
                <c:pt idx="666">
                  <c:v>0</c:v>
                </c:pt>
                <c:pt idx="667">
                  <c:v>0.36836341189640598</c:v>
                </c:pt>
                <c:pt idx="668">
                  <c:v>0.72553428792386099</c:v>
                </c:pt>
                <c:pt idx="669">
                  <c:v>1.06066017175208</c:v>
                </c:pt>
                <c:pt idx="670">
                  <c:v>1.3635584329834201</c:v>
                </c:pt>
                <c:pt idx="671">
                  <c:v>1.62502566122479</c:v>
                </c:pt>
                <c:pt idx="672">
                  <c:v>1.8371173070553499</c:v>
                </c:pt>
                <c:pt idx="673">
                  <c:v>1.99338907314046</c:v>
                </c:pt>
                <c:pt idx="674">
                  <c:v>2.0890927209452301</c:v>
                </c:pt>
                <c:pt idx="675">
                  <c:v>2.1213203435596402</c:v>
                </c:pt>
                <c:pt idx="676">
                  <c:v>2.0890927209785999</c:v>
                </c:pt>
                <c:pt idx="677">
                  <c:v>1.9933890732061901</c:v>
                </c:pt>
                <c:pt idx="678">
                  <c:v>1.8371173071514399</c:v>
                </c:pt>
                <c:pt idx="679">
                  <c:v>1.62502566134832</c:v>
                </c:pt>
                <c:pt idx="680">
                  <c:v>1.3635584331306301</c:v>
                </c:pt>
                <c:pt idx="681">
                  <c:v>1.06066017191851</c:v>
                </c:pt>
                <c:pt idx="682">
                  <c:v>0.72553428810444798</c:v>
                </c:pt>
                <c:pt idx="683">
                  <c:v>0.36836341208566298</c:v>
                </c:pt>
                <c:pt idx="684">
                  <c:v>0</c:v>
                </c:pt>
                <c:pt idx="685">
                  <c:v>0.36836341170714598</c:v>
                </c:pt>
                <c:pt idx="686">
                  <c:v>0.725534287743274</c:v>
                </c:pt>
                <c:pt idx="687">
                  <c:v>1.0606601715856501</c:v>
                </c:pt>
                <c:pt idx="688">
                  <c:v>1.3635584328362</c:v>
                </c:pt>
                <c:pt idx="689">
                  <c:v>1.6250256611012599</c:v>
                </c:pt>
                <c:pt idx="690">
                  <c:v>1.8371173069592699</c:v>
                </c:pt>
                <c:pt idx="691">
                  <c:v>1.9933890730747299</c:v>
                </c:pt>
                <c:pt idx="692">
                  <c:v>2.0890927209118502</c:v>
                </c:pt>
                <c:pt idx="693">
                  <c:v>2.1213203435596402</c:v>
                </c:pt>
                <c:pt idx="694">
                  <c:v>2.0890927210119701</c:v>
                </c:pt>
                <c:pt idx="695">
                  <c:v>1.9933890732719199</c:v>
                </c:pt>
                <c:pt idx="696">
                  <c:v>1.83711730724753</c:v>
                </c:pt>
                <c:pt idx="697">
                  <c:v>1.6250256614718499</c:v>
                </c:pt>
                <c:pt idx="698">
                  <c:v>1.3635584332778501</c:v>
                </c:pt>
                <c:pt idx="699">
                  <c:v>1.06066017208494</c:v>
                </c:pt>
                <c:pt idx="700">
                  <c:v>0.72553428828503497</c:v>
                </c:pt>
                <c:pt idx="701">
                  <c:v>0.36836341227491998</c:v>
                </c:pt>
                <c:pt idx="702">
                  <c:v>0</c:v>
                </c:pt>
                <c:pt idx="703">
                  <c:v>-0.36836341151788898</c:v>
                </c:pt>
                <c:pt idx="704">
                  <c:v>-0.72553428756268601</c:v>
                </c:pt>
                <c:pt idx="705">
                  <c:v>-1.0606601714192201</c:v>
                </c:pt>
                <c:pt idx="706">
                  <c:v>-1.36355843268898</c:v>
                </c:pt>
                <c:pt idx="707">
                  <c:v>-1.62502566097773</c:v>
                </c:pt>
                <c:pt idx="708">
                  <c:v>-1.8371173068631801</c:v>
                </c:pt>
                <c:pt idx="709">
                  <c:v>-1.99338907300901</c:v>
                </c:pt>
                <c:pt idx="710">
                  <c:v>-2.08909272087848</c:v>
                </c:pt>
                <c:pt idx="711">
                  <c:v>-2.1213203435596402</c:v>
                </c:pt>
                <c:pt idx="712">
                  <c:v>-2.0890927210453398</c:v>
                </c:pt>
                <c:pt idx="713">
                  <c:v>-1.99338907333765</c:v>
                </c:pt>
                <c:pt idx="714">
                  <c:v>-1.83711730734362</c:v>
                </c:pt>
                <c:pt idx="715">
                  <c:v>-1.62502566159538</c:v>
                </c:pt>
                <c:pt idx="716">
                  <c:v>-1.3635584334250599</c:v>
                </c:pt>
                <c:pt idx="717">
                  <c:v>-1.06066017225138</c:v>
                </c:pt>
                <c:pt idx="718">
                  <c:v>-0.72553428846562396</c:v>
                </c:pt>
                <c:pt idx="719">
                  <c:v>-0.36836341246417798</c:v>
                </c:pt>
                <c:pt idx="720">
                  <c:v>0</c:v>
                </c:pt>
                <c:pt idx="721">
                  <c:v>-0.36836341132863198</c:v>
                </c:pt>
                <c:pt idx="722">
                  <c:v>-0.72553428738210002</c:v>
                </c:pt>
                <c:pt idx="723">
                  <c:v>-1.0606601712527901</c:v>
                </c:pt>
                <c:pt idx="724">
                  <c:v>-1.36355843254177</c:v>
                </c:pt>
                <c:pt idx="725">
                  <c:v>-1.6250256608542</c:v>
                </c:pt>
                <c:pt idx="726">
                  <c:v>-1.8371173067670901</c:v>
                </c:pt>
                <c:pt idx="727">
                  <c:v>-1.9933890729432799</c:v>
                </c:pt>
                <c:pt idx="728">
                  <c:v>-2.0890927208451102</c:v>
                </c:pt>
                <c:pt idx="729">
                  <c:v>-2.1213203435596402</c:v>
                </c:pt>
                <c:pt idx="730">
                  <c:v>-2.08909272107871</c:v>
                </c:pt>
                <c:pt idx="731">
                  <c:v>-1.9933890734033799</c:v>
                </c:pt>
                <c:pt idx="732">
                  <c:v>-1.83711730743971</c:v>
                </c:pt>
                <c:pt idx="733">
                  <c:v>-1.6250256617189101</c:v>
                </c:pt>
                <c:pt idx="734">
                  <c:v>-1.3635584335722799</c:v>
                </c:pt>
                <c:pt idx="735">
                  <c:v>-1.0606601724178</c:v>
                </c:pt>
                <c:pt idx="736">
                  <c:v>-0.72553428864620995</c:v>
                </c:pt>
                <c:pt idx="737">
                  <c:v>-0.36836341265343397</c:v>
                </c:pt>
                <c:pt idx="738">
                  <c:v>0</c:v>
                </c:pt>
              </c:numCache>
            </c:numRef>
          </c:yVal>
          <c:smooth val="1"/>
          <c:extLst>
            <c:ext xmlns:c16="http://schemas.microsoft.com/office/drawing/2014/chart" uri="{C3380CC4-5D6E-409C-BE32-E72D297353CC}">
              <c16:uniqueId val="{00000000-A93D-4A6F-8F15-D8B068B182A7}"/>
            </c:ext>
          </c:extLst>
        </c:ser>
        <c:ser>
          <c:idx val="6"/>
          <c:order val="1"/>
          <c:tx>
            <c:strRef>
              <c:f>func!$J$1</c:f>
              <c:strCache>
                <c:ptCount val="1"/>
                <c:pt idx="0">
                  <c:v>y</c:v>
                </c:pt>
              </c:strCache>
            </c:strRef>
          </c:tx>
          <c:spPr>
            <a:ln w="19050" cap="rnd">
              <a:solidFill>
                <a:srgbClr val="FF0000"/>
              </a:solidFill>
              <a:round/>
            </a:ln>
            <a:effectLst/>
          </c:spPr>
          <c:marker>
            <c:symbol val="circle"/>
            <c:size val="5"/>
            <c:spPr>
              <a:solidFill>
                <a:srgbClr val="FF0000"/>
              </a:solidFill>
              <a:ln w="9525">
                <a:solidFill>
                  <a:srgbClr val="FF0000"/>
                </a:solidFill>
              </a:ln>
              <a:effectLst/>
            </c:spPr>
          </c:marker>
          <c:xVal>
            <c:numRef>
              <c:f>func!$I$2:$I$814</c:f>
              <c:numCache>
                <c:formatCode>General</c:formatCode>
                <c:ptCount val="813"/>
                <c:pt idx="0">
                  <c:v>0.7</c:v>
                </c:pt>
                <c:pt idx="1">
                  <c:v>-6.4132464926236601E-2</c:v>
                </c:pt>
                <c:pt idx="2">
                  <c:v>0.18347531322048299</c:v>
                </c:pt>
                <c:pt idx="3">
                  <c:v>-3.0445091274497699E-3</c:v>
                </c:pt>
                <c:pt idx="4">
                  <c:v>1.1720491259749499E-2</c:v>
                </c:pt>
                <c:pt idx="5">
                  <c:v>4.7575675535146402E-4</c:v>
                </c:pt>
                <c:pt idx="6">
                  <c:v>-9.0038602004007798E-4</c:v>
                </c:pt>
                <c:pt idx="7">
                  <c:v>1.1603803300805501E-4</c:v>
                </c:pt>
                <c:pt idx="8">
                  <c:v>-2.8580217520265901E-4</c:v>
                </c:pt>
                <c:pt idx="9" formatCode="0.00E+00">
                  <c:v>1.50118424127997E-5</c:v>
                </c:pt>
                <c:pt idx="10" formatCode="0.00E+00">
                  <c:v>-5.06495073978148E-5</c:v>
                </c:pt>
                <c:pt idx="11" formatCode="0.00E+00">
                  <c:v>-8.9124478791394705E-7</c:v>
                </c:pt>
                <c:pt idx="12" formatCode="0.00E+00">
                  <c:v>3.3228475113476501E-6</c:v>
                </c:pt>
                <c:pt idx="13" formatCode="0.00E+00">
                  <c:v>1.18422665101343E-7</c:v>
                </c:pt>
                <c:pt idx="14" formatCode="0.00E+00">
                  <c:v>-3.0216648972858199E-7</c:v>
                </c:pt>
                <c:pt idx="15" formatCode="0.00E+00">
                  <c:v>1.31733801530943E-8</c:v>
                </c:pt>
                <c:pt idx="16" formatCode="0.00E+00">
                  <c:v>-4.6109636651934403E-8</c:v>
                </c:pt>
                <c:pt idx="17" formatCode="0.00E+00">
                  <c:v>-1.1291608656520401E-9</c:v>
                </c:pt>
                <c:pt idx="18" formatCode="0.00E+00">
                  <c:v>3.8924080805829397E-9</c:v>
                </c:pt>
                <c:pt idx="19" formatCode="0.00E+00">
                  <c:v>8.4292633652585806E-11</c:v>
                </c:pt>
                <c:pt idx="20" formatCode="0.00E+00">
                  <c:v>-3.01928414605081E-10</c:v>
                </c:pt>
                <c:pt idx="21" formatCode="0.00E+00">
                  <c:v>-8.6585769251259406E-12</c:v>
                </c:pt>
                <c:pt idx="22" formatCode="0.00E+00">
                  <c:v>2.7601667109576399E-11</c:v>
                </c:pt>
                <c:pt idx="23" formatCode="0.00E+00">
                  <c:v>1.77555872717051E-13</c:v>
                </c:pt>
                <c:pt idx="24" formatCode="0.00E+00">
                  <c:v>-6.9713123267377603E-13</c:v>
                </c:pt>
                <c:pt idx="25" formatCode="0.00E+00">
                  <c:v>-2.8205191262504799E-14</c:v>
                </c:pt>
                <c:pt idx="26" formatCode="0.00E+00">
                  <c:v>5.3954675937049402E-14</c:v>
                </c:pt>
                <c:pt idx="27" formatCode="0.00E+00">
                  <c:v>-6.7662603812498503E-15</c:v>
                </c:pt>
                <c:pt idx="28" formatCode="0.00E+00">
                  <c:v>1.6891074216054699E-14</c:v>
                </c:pt>
                <c:pt idx="29" formatCode="0.00E+00">
                  <c:v>-8.2920815308637802E-16</c:v>
                </c:pt>
                <c:pt idx="30" formatCode="0.00E+00">
                  <c:v>2.83791803173485E-15</c:v>
                </c:pt>
              </c:numCache>
            </c:numRef>
          </c:xVal>
          <c:yVal>
            <c:numRef>
              <c:f>func!$J$2:$J$814</c:f>
              <c:numCache>
                <c:formatCode>General</c:formatCode>
                <c:ptCount val="813"/>
                <c:pt idx="0">
                  <c:v>1.5</c:v>
                </c:pt>
                <c:pt idx="1">
                  <c:v>1.17251465788876</c:v>
                </c:pt>
                <c:pt idx="2">
                  <c:v>0.26712688083007602</c:v>
                </c:pt>
                <c:pt idx="3">
                  <c:v>0.212814987330912</c:v>
                </c:pt>
                <c:pt idx="4">
                  <c:v>6.3965967922188496E-3</c:v>
                </c:pt>
                <c:pt idx="5">
                  <c:v>5.1692074095365699E-3</c:v>
                </c:pt>
                <c:pt idx="6">
                  <c:v>2.17878537091347E-3</c:v>
                </c:pt>
                <c:pt idx="7">
                  <c:v>1.68686972403853E-3</c:v>
                </c:pt>
                <c:pt idx="8">
                  <c:v>5.1854229972767701E-4</c:v>
                </c:pt>
                <c:pt idx="9">
                  <c:v>4.0938652274729898E-4</c:v>
                </c:pt>
                <c:pt idx="10" formatCode="0.00E+00">
                  <c:v>5.1257641045985101E-5</c:v>
                </c:pt>
                <c:pt idx="11" formatCode="0.00E+00">
                  <c:v>4.1186501976860898E-5</c:v>
                </c:pt>
                <c:pt idx="12" formatCode="0.00E+00">
                  <c:v>2.23789365558108E-6</c:v>
                </c:pt>
                <c:pt idx="13" formatCode="0.00E+00">
                  <c:v>1.8062661428101099E-6</c:v>
                </c:pt>
                <c:pt idx="14" formatCode="0.00E+00">
                  <c:v>5.2324156343202399E-7</c:v>
                </c:pt>
                <c:pt idx="15" formatCode="0.00E+00">
                  <c:v>4.1403095792937698E-7</c:v>
                </c:pt>
                <c:pt idx="16" formatCode="0.00E+00">
                  <c:v>4.1385456904128397E-8</c:v>
                </c:pt>
                <c:pt idx="17" formatCode="0.00E+00">
                  <c:v>3.3311059978242899E-8</c:v>
                </c:pt>
                <c:pt idx="18" formatCode="0.00E+00">
                  <c:v>3.6830788036876498E-9</c:v>
                </c:pt>
                <c:pt idx="19" formatCode="0.00E+00">
                  <c:v>2.9624149372985898E-9</c:v>
                </c:pt>
                <c:pt idx="20" formatCode="0.00E+00">
                  <c:v>2.4771270798336101E-10</c:v>
                </c:pt>
                <c:pt idx="21" formatCode="0.00E+00">
                  <c:v>1.9959092669519501E-10</c:v>
                </c:pt>
                <c:pt idx="22" formatCode="0.00E+00">
                  <c:v>3.2422215909042499E-11</c:v>
                </c:pt>
                <c:pt idx="23" formatCode="0.00E+00">
                  <c:v>2.5979485822448901E-11</c:v>
                </c:pt>
                <c:pt idx="24" formatCode="0.00E+00">
                  <c:v>3.8312462543889599E-13</c:v>
                </c:pt>
                <c:pt idx="25" formatCode="0.00E+00">
                  <c:v>3.0959986365794101E-13</c:v>
                </c:pt>
                <c:pt idx="26" formatCode="0.00E+00">
                  <c:v>1.29231055331856E-13</c:v>
                </c:pt>
                <c:pt idx="27" formatCode="0.00E+00">
                  <c:v>1.00143564600533E-13</c:v>
                </c:pt>
                <c:pt idx="28" formatCode="0.00E+00">
                  <c:v>3.0115818636551098E-14</c:v>
                </c:pt>
                <c:pt idx="29" formatCode="0.00E+00">
                  <c:v>2.3796968773109199E-14</c:v>
                </c:pt>
                <c:pt idx="30" formatCode="0.00E+00">
                  <c:v>2.748818924985E-15</c:v>
                </c:pt>
              </c:numCache>
            </c:numRef>
          </c:yVal>
          <c:smooth val="0"/>
          <c:extLst>
            <c:ext xmlns:c16="http://schemas.microsoft.com/office/drawing/2014/chart" uri="{C3380CC4-5D6E-409C-BE32-E72D297353CC}">
              <c16:uniqueId val="{00000001-A93D-4A6F-8F15-D8B068B182A7}"/>
            </c:ext>
          </c:extLst>
        </c:ser>
        <c:dLbls>
          <c:showLegendKey val="0"/>
          <c:showVal val="0"/>
          <c:showCatName val="0"/>
          <c:showSerName val="0"/>
          <c:showPercent val="0"/>
          <c:showBubbleSize val="0"/>
        </c:dLbls>
        <c:axId val="1081410031"/>
        <c:axId val="1081403375"/>
      </c:scatterChart>
      <c:valAx>
        <c:axId val="1081410031"/>
        <c:scaling>
          <c:orientation val="minMax"/>
          <c:max val="1"/>
          <c:min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03375"/>
        <c:crosses val="autoZero"/>
        <c:crossBetween val="midCat"/>
        <c:majorUnit val="0.5"/>
      </c:valAx>
      <c:valAx>
        <c:axId val="1081403375"/>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10031"/>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257385543020474E-2"/>
          <c:y val="4.0197130916484643E-2"/>
          <c:w val="0.93570507570048889"/>
          <c:h val="0.93824561403508777"/>
        </c:manualLayout>
      </c:layout>
      <c:scatterChart>
        <c:scatterStyle val="smoothMarker"/>
        <c:varyColors val="0"/>
        <c:ser>
          <c:idx val="0"/>
          <c:order val="0"/>
          <c:tx>
            <c:strRef>
              <c:f>func!$B$1</c:f>
              <c:strCache>
                <c:ptCount val="1"/>
                <c:pt idx="0">
                  <c:v>y</c:v>
                </c:pt>
              </c:strCache>
            </c:strRef>
          </c:tx>
          <c:spPr>
            <a:ln w="3175" cap="rnd">
              <a:solidFill>
                <a:schemeClr val="tx1"/>
              </a:solidFill>
              <a:round/>
            </a:ln>
            <a:effectLst/>
          </c:spPr>
          <c:marker>
            <c:symbol val="none"/>
          </c:marker>
          <c:xVal>
            <c:numRef>
              <c:f>func!$A$2:$A$740</c:f>
              <c:numCache>
                <c:formatCode>General</c:formatCode>
                <c:ptCount val="739"/>
                <c:pt idx="0">
                  <c:v>0.2</c:v>
                </c:pt>
                <c:pt idx="1">
                  <c:v>0.196961550602616</c:v>
                </c:pt>
                <c:pt idx="2">
                  <c:v>0.18793852415786999</c:v>
                </c:pt>
                <c:pt idx="3">
                  <c:v>0.17320508075839799</c:v>
                </c:pt>
                <c:pt idx="4">
                  <c:v>0.15320888862638399</c:v>
                </c:pt>
                <c:pt idx="5">
                  <c:v>0.12855752194116299</c:v>
                </c:pt>
                <c:pt idx="6">
                  <c:v>0.10000000000523</c:v>
                </c:pt>
                <c:pt idx="7">
                  <c:v>6.8404028671754893E-2</c:v>
                </c:pt>
                <c:pt idx="8">
                  <c:v>3.47296355413165E-2</c:v>
                </c:pt>
                <c:pt idx="9" formatCode="0.00E+00">
                  <c:v>9.0593433091628504E-12</c:v>
                </c:pt>
                <c:pt idx="10">
                  <c:v>-3.47296355234731E-2</c:v>
                </c:pt>
                <c:pt idx="11">
                  <c:v>-6.8404028654728999E-2</c:v>
                </c:pt>
                <c:pt idx="12">
                  <c:v>-9.9999999989539207E-2</c:v>
                </c:pt>
                <c:pt idx="13">
                  <c:v>-0.12855752192728401</c:v>
                </c:pt>
                <c:pt idx="14">
                  <c:v>-0.153208888614737</c:v>
                </c:pt>
                <c:pt idx="15">
                  <c:v>-0.17320508074933799</c:v>
                </c:pt>
                <c:pt idx="16">
                  <c:v>-0.187938524151673</c:v>
                </c:pt>
                <c:pt idx="17">
                  <c:v>-0.19696155059946999</c:v>
                </c:pt>
                <c:pt idx="18">
                  <c:v>-0.2</c:v>
                </c:pt>
                <c:pt idx="19">
                  <c:v>-0.19696155060576301</c:v>
                </c:pt>
                <c:pt idx="20">
                  <c:v>-0.18793852416406701</c:v>
                </c:pt>
                <c:pt idx="21">
                  <c:v>-0.173205080767457</c:v>
                </c:pt>
                <c:pt idx="22">
                  <c:v>-0.15320888863803001</c:v>
                </c:pt>
                <c:pt idx="23">
                  <c:v>-0.128557521955043</c:v>
                </c:pt>
                <c:pt idx="24">
                  <c:v>-0.10000000002092201</c:v>
                </c:pt>
                <c:pt idx="25">
                  <c:v>-6.8404028688780802E-2</c:v>
                </c:pt>
                <c:pt idx="26">
                  <c:v>-3.4729635559159901E-2</c:v>
                </c:pt>
                <c:pt idx="27" formatCode="0.00E+00">
                  <c:v>-2.71779411096466E-11</c:v>
                </c:pt>
                <c:pt idx="28">
                  <c:v>3.4729635505629797E-2</c:v>
                </c:pt>
                <c:pt idx="29">
                  <c:v>6.8404028637702993E-2</c:v>
                </c:pt>
                <c:pt idx="30">
                  <c:v>9.9999999973847994E-2</c:v>
                </c:pt>
                <c:pt idx="31">
                  <c:v>0.128557521913404</c:v>
                </c:pt>
                <c:pt idx="32">
                  <c:v>0.15320888860309101</c:v>
                </c:pt>
                <c:pt idx="33">
                  <c:v>0.17320508074027899</c:v>
                </c:pt>
                <c:pt idx="34">
                  <c:v>0.18793852414547599</c:v>
                </c:pt>
                <c:pt idx="35">
                  <c:v>0.196961550596324</c:v>
                </c:pt>
                <c:pt idx="36">
                  <c:v>0.2</c:v>
                </c:pt>
                <c:pt idx="37">
                  <c:v>0.19696155060890899</c:v>
                </c:pt>
                <c:pt idx="38">
                  <c:v>0.18793852417026399</c:v>
                </c:pt>
                <c:pt idx="39">
                  <c:v>0.173205080776516</c:v>
                </c:pt>
                <c:pt idx="40">
                  <c:v>0.15320888864967699</c:v>
                </c:pt>
                <c:pt idx="41">
                  <c:v>0.12855752196892301</c:v>
                </c:pt>
                <c:pt idx="42">
                  <c:v>0.100000000036613</c:v>
                </c:pt>
                <c:pt idx="43">
                  <c:v>6.8404028705806794E-2</c:v>
                </c:pt>
                <c:pt idx="44">
                  <c:v>3.47296355770031E-2</c:v>
                </c:pt>
                <c:pt idx="45" formatCode="0.00E+00">
                  <c:v>4.5296627727972298E-11</c:v>
                </c:pt>
                <c:pt idx="46">
                  <c:v>-3.4729635487786202E-2</c:v>
                </c:pt>
                <c:pt idx="47">
                  <c:v>-6.8404028620677002E-2</c:v>
                </c:pt>
                <c:pt idx="48">
                  <c:v>-9.9999999958156796E-2</c:v>
                </c:pt>
                <c:pt idx="49">
                  <c:v>-0.12855752189952399</c:v>
                </c:pt>
                <c:pt idx="50">
                  <c:v>-0.15320888859144399</c:v>
                </c:pt>
                <c:pt idx="51">
                  <c:v>-0.17320508073122001</c:v>
                </c:pt>
                <c:pt idx="52">
                  <c:v>-0.187938524139279</c:v>
                </c:pt>
                <c:pt idx="53">
                  <c:v>-0.19696155059317799</c:v>
                </c:pt>
                <c:pt idx="54">
                  <c:v>-0.2</c:v>
                </c:pt>
                <c:pt idx="55">
                  <c:v>-0.196961550612055</c:v>
                </c:pt>
                <c:pt idx="56">
                  <c:v>-0.18793852417646101</c:v>
                </c:pt>
                <c:pt idx="57">
                  <c:v>-0.173205080785576</c:v>
                </c:pt>
                <c:pt idx="58">
                  <c:v>-0.15320888866132301</c:v>
                </c:pt>
                <c:pt idx="59">
                  <c:v>-0.12855752198280199</c:v>
                </c:pt>
                <c:pt idx="60">
                  <c:v>-0.100000000052304</c:v>
                </c:pt>
                <c:pt idx="61">
                  <c:v>-6.8404028722832702E-2</c:v>
                </c:pt>
                <c:pt idx="62">
                  <c:v>-3.4729635594846701E-2</c:v>
                </c:pt>
                <c:pt idx="63" formatCode="0.00E+00">
                  <c:v>-6.3415314346297996E-11</c:v>
                </c:pt>
                <c:pt idx="64">
                  <c:v>3.4729635469942899E-2</c:v>
                </c:pt>
                <c:pt idx="65">
                  <c:v>6.8404028603651204E-2</c:v>
                </c:pt>
                <c:pt idx="66">
                  <c:v>9.9999999942465695E-2</c:v>
                </c:pt>
                <c:pt idx="67">
                  <c:v>0.12855752188564401</c:v>
                </c:pt>
                <c:pt idx="68">
                  <c:v>0.153208888579798</c:v>
                </c:pt>
                <c:pt idx="69">
                  <c:v>0.17320508072216001</c:v>
                </c:pt>
                <c:pt idx="70">
                  <c:v>0.18793852413308201</c:v>
                </c:pt>
                <c:pt idx="71">
                  <c:v>0.19696155059003101</c:v>
                </c:pt>
                <c:pt idx="72">
                  <c:v>0.2</c:v>
                </c:pt>
                <c:pt idx="74">
                  <c:v>0.316227766016838</c:v>
                </c:pt>
                <c:pt idx="75">
                  <c:v>0.31142355569138902</c:v>
                </c:pt>
                <c:pt idx="76">
                  <c:v>0.29715689821472402</c:v>
                </c:pt>
                <c:pt idx="77">
                  <c:v>0.27386127875497002</c:v>
                </c:pt>
                <c:pt idx="78">
                  <c:v>0.24224452292121901</c:v>
                </c:pt>
                <c:pt idx="79">
                  <c:v>0.20326728984057399</c:v>
                </c:pt>
                <c:pt idx="80">
                  <c:v>0.15811388301668899</c:v>
                </c:pt>
                <c:pt idx="81">
                  <c:v>0.108156265867104</c:v>
                </c:pt>
                <c:pt idx="82">
                  <c:v>5.4912375309047398E-2</c:v>
                </c:pt>
                <c:pt idx="83" formatCode="0.00E+00">
                  <c:v>1.4324079481180801E-11</c:v>
                </c:pt>
                <c:pt idx="84">
                  <c:v>-5.4912375280834501E-2</c:v>
                </c:pt>
                <c:pt idx="85">
                  <c:v>-0.10815626584018399</c:v>
                </c:pt>
                <c:pt idx="86">
                  <c:v>-0.15811388299187901</c:v>
                </c:pt>
                <c:pt idx="87">
                  <c:v>-0.20326728981862799</c:v>
                </c:pt>
                <c:pt idx="88">
                  <c:v>-0.24224452290280499</c:v>
                </c:pt>
                <c:pt idx="89">
                  <c:v>-0.27386127874064597</c:v>
                </c:pt>
                <c:pt idx="90">
                  <c:v>-0.29715689820492602</c:v>
                </c:pt>
                <c:pt idx="91">
                  <c:v>-0.311423555686414</c:v>
                </c:pt>
                <c:pt idx="92">
                  <c:v>-0.316227766016838</c:v>
                </c:pt>
                <c:pt idx="93">
                  <c:v>-0.31142355569636399</c:v>
                </c:pt>
                <c:pt idx="94">
                  <c:v>-0.29715689822452201</c:v>
                </c:pt>
                <c:pt idx="95">
                  <c:v>-0.273861278769294</c:v>
                </c:pt>
                <c:pt idx="96">
                  <c:v>-0.242244522939634</c:v>
                </c:pt>
                <c:pt idx="97">
                  <c:v>-0.20326728986251899</c:v>
                </c:pt>
                <c:pt idx="98">
                  <c:v>-0.15811388304149901</c:v>
                </c:pt>
                <c:pt idx="99">
                  <c:v>-0.108156265894024</c:v>
                </c:pt>
                <c:pt idx="100">
                  <c:v>-5.4912375337260302E-2</c:v>
                </c:pt>
                <c:pt idx="101" formatCode="0.00E+00">
                  <c:v>-4.29720980102036E-11</c:v>
                </c:pt>
                <c:pt idx="102">
                  <c:v>5.4912375252621798E-2</c:v>
                </c:pt>
                <c:pt idx="103">
                  <c:v>0.108156265813263</c:v>
                </c:pt>
                <c:pt idx="104">
                  <c:v>0.15811388296706899</c:v>
                </c:pt>
                <c:pt idx="105">
                  <c:v>0.20326728979668199</c:v>
                </c:pt>
                <c:pt idx="106">
                  <c:v>0.24224452288439</c:v>
                </c:pt>
                <c:pt idx="107">
                  <c:v>0.27386127872632199</c:v>
                </c:pt>
                <c:pt idx="108">
                  <c:v>0.29715689819512803</c:v>
                </c:pt>
                <c:pt idx="109">
                  <c:v>0.31142355568143898</c:v>
                </c:pt>
                <c:pt idx="110">
                  <c:v>0.316227766016838</c:v>
                </c:pt>
                <c:pt idx="111">
                  <c:v>0.31142355570133801</c:v>
                </c:pt>
                <c:pt idx="112">
                  <c:v>0.29715689823432101</c:v>
                </c:pt>
                <c:pt idx="113">
                  <c:v>0.27386127878361899</c:v>
                </c:pt>
                <c:pt idx="114">
                  <c:v>0.24224452295804899</c:v>
                </c:pt>
                <c:pt idx="115">
                  <c:v>0.20326728988446499</c:v>
                </c:pt>
                <c:pt idx="116">
                  <c:v>0.158113883066309</c:v>
                </c:pt>
                <c:pt idx="117">
                  <c:v>0.108156265920945</c:v>
                </c:pt>
                <c:pt idx="118">
                  <c:v>5.4912375365472998E-2</c:v>
                </c:pt>
                <c:pt idx="119" formatCode="0.00E+00">
                  <c:v>7.1620256972565101E-11</c:v>
                </c:pt>
                <c:pt idx="120">
                  <c:v>-5.4912375224408602E-2</c:v>
                </c:pt>
                <c:pt idx="121">
                  <c:v>-0.10815626578634301</c:v>
                </c:pt>
                <c:pt idx="122">
                  <c:v>-0.158113882942259</c:v>
                </c:pt>
                <c:pt idx="123">
                  <c:v>-0.20326728977473599</c:v>
                </c:pt>
                <c:pt idx="124">
                  <c:v>-0.242244522865975</c:v>
                </c:pt>
                <c:pt idx="125">
                  <c:v>-0.273861278711998</c:v>
                </c:pt>
                <c:pt idx="126">
                  <c:v>-0.29715689818532898</c:v>
                </c:pt>
                <c:pt idx="127">
                  <c:v>-0.31142355567646501</c:v>
                </c:pt>
                <c:pt idx="128">
                  <c:v>-0.316227766016838</c:v>
                </c:pt>
                <c:pt idx="129">
                  <c:v>-0.31142355570631303</c:v>
                </c:pt>
                <c:pt idx="130">
                  <c:v>-0.29715689824411901</c:v>
                </c:pt>
                <c:pt idx="131">
                  <c:v>-0.27386127879794298</c:v>
                </c:pt>
                <c:pt idx="132">
                  <c:v>-0.24224452297646301</c:v>
                </c:pt>
                <c:pt idx="133">
                  <c:v>-0.20326728990641099</c:v>
                </c:pt>
                <c:pt idx="134">
                  <c:v>-0.15811388309111901</c:v>
                </c:pt>
                <c:pt idx="135">
                  <c:v>-0.108156265947865</c:v>
                </c:pt>
                <c:pt idx="136">
                  <c:v>-5.4912375393686201E-2</c:v>
                </c:pt>
                <c:pt idx="137" formatCode="0.00E+00">
                  <c:v>-1.00268415934927E-10</c:v>
                </c:pt>
                <c:pt idx="138">
                  <c:v>5.4912375196196003E-2</c:v>
                </c:pt>
                <c:pt idx="139">
                  <c:v>0.108156265759423</c:v>
                </c:pt>
                <c:pt idx="140">
                  <c:v>0.15811388291744899</c:v>
                </c:pt>
                <c:pt idx="141">
                  <c:v>0.20326728975279101</c:v>
                </c:pt>
                <c:pt idx="142">
                  <c:v>0.24224452284756101</c:v>
                </c:pt>
                <c:pt idx="143">
                  <c:v>0.27386127869767402</c:v>
                </c:pt>
                <c:pt idx="144">
                  <c:v>0.29715689817553098</c:v>
                </c:pt>
                <c:pt idx="145">
                  <c:v>0.31142355567148999</c:v>
                </c:pt>
                <c:pt idx="146">
                  <c:v>0.316227766016838</c:v>
                </c:pt>
                <c:pt idx="148">
                  <c:v>0.44721359549995798</c:v>
                </c:pt>
                <c:pt idx="149">
                  <c:v>0.44041941610121499</c:v>
                </c:pt>
                <c:pt idx="150">
                  <c:v>0.420243315607984</c:v>
                </c:pt>
                <c:pt idx="151">
                  <c:v>0.387298334624118</c:v>
                </c:pt>
                <c:pt idx="152">
                  <c:v>0.34258548972578801</c:v>
                </c:pt>
                <c:pt idx="153">
                  <c:v>0.28746335807936202</c:v>
                </c:pt>
                <c:pt idx="154">
                  <c:v>0.223606797761674</c:v>
                </c:pt>
                <c:pt idx="155">
                  <c:v>0.15295605804488899</c:v>
                </c:pt>
                <c:pt idx="156">
                  <c:v>7.7657825904176303E-2</c:v>
                </c:pt>
                <c:pt idx="157" formatCode="0.00E+00">
                  <c:v>2.0257307470796E-11</c:v>
                </c:pt>
                <c:pt idx="158">
                  <c:v>-7.7657825864277302E-2</c:v>
                </c:pt>
                <c:pt idx="159">
                  <c:v>-0.152956058006818</c:v>
                </c:pt>
                <c:pt idx="160">
                  <c:v>-0.22360679772658801</c:v>
                </c:pt>
                <c:pt idx="161">
                  <c:v>-0.28746335804832601</c:v>
                </c:pt>
                <c:pt idx="162">
                  <c:v>-0.342585489699746</c:v>
                </c:pt>
                <c:pt idx="163">
                  <c:v>-0.38729833460386098</c:v>
                </c:pt>
                <c:pt idx="164">
                  <c:v>-0.42024331559412698</c:v>
                </c:pt>
                <c:pt idx="165">
                  <c:v>-0.44041941609418001</c:v>
                </c:pt>
                <c:pt idx="166">
                  <c:v>-0.44721359549995798</c:v>
                </c:pt>
                <c:pt idx="167">
                  <c:v>-0.44041941610824997</c:v>
                </c:pt>
                <c:pt idx="168">
                  <c:v>-0.42024331562184097</c:v>
                </c:pt>
                <c:pt idx="169">
                  <c:v>-0.38729833464437502</c:v>
                </c:pt>
                <c:pt idx="170">
                  <c:v>-0.34258548975183001</c:v>
                </c:pt>
                <c:pt idx="171">
                  <c:v>-0.28746335811039803</c:v>
                </c:pt>
                <c:pt idx="172">
                  <c:v>-0.22360679779676099</c:v>
                </c:pt>
                <c:pt idx="173">
                  <c:v>-0.15295605808296001</c:v>
                </c:pt>
                <c:pt idx="174">
                  <c:v>-7.7657825944075401E-2</c:v>
                </c:pt>
                <c:pt idx="175" formatCode="0.00E+00">
                  <c:v>-6.0771723809655803E-11</c:v>
                </c:pt>
                <c:pt idx="176">
                  <c:v>7.7657825824378496E-2</c:v>
                </c:pt>
                <c:pt idx="177">
                  <c:v>0.15295605796874601</c:v>
                </c:pt>
                <c:pt idx="178">
                  <c:v>0.22360679769150099</c:v>
                </c:pt>
                <c:pt idx="179">
                  <c:v>0.28746335801729</c:v>
                </c:pt>
                <c:pt idx="180">
                  <c:v>0.342585489673704</c:v>
                </c:pt>
                <c:pt idx="181">
                  <c:v>0.38729833458360302</c:v>
                </c:pt>
                <c:pt idx="182">
                  <c:v>0.420243315580271</c:v>
                </c:pt>
                <c:pt idx="183">
                  <c:v>0.44041941608714402</c:v>
                </c:pt>
                <c:pt idx="184">
                  <c:v>0.44721359549995798</c:v>
                </c:pt>
                <c:pt idx="185">
                  <c:v>0.44041941611528501</c:v>
                </c:pt>
                <c:pt idx="186">
                  <c:v>0.420243315635698</c:v>
                </c:pt>
                <c:pt idx="187">
                  <c:v>0.38729833466463198</c:v>
                </c:pt>
                <c:pt idx="188">
                  <c:v>0.34258548977787301</c:v>
                </c:pt>
                <c:pt idx="189">
                  <c:v>0.28746335814143398</c:v>
                </c:pt>
                <c:pt idx="190">
                  <c:v>0.223606797831848</c:v>
                </c:pt>
                <c:pt idx="191">
                  <c:v>0.152956058121031</c:v>
                </c:pt>
                <c:pt idx="192">
                  <c:v>7.7657825983974096E-2</c:v>
                </c:pt>
                <c:pt idx="193" formatCode="0.00E+00">
                  <c:v>1.01286338751248E-10</c:v>
                </c:pt>
                <c:pt idx="194">
                  <c:v>-7.7657825784478995E-2</c:v>
                </c:pt>
                <c:pt idx="195">
                  <c:v>-0.15295605793067499</c:v>
                </c:pt>
                <c:pt idx="196">
                  <c:v>-0.223606797656415</c:v>
                </c:pt>
                <c:pt idx="197">
                  <c:v>-0.287463357986254</c:v>
                </c:pt>
                <c:pt idx="198">
                  <c:v>-0.342585489647662</c:v>
                </c:pt>
                <c:pt idx="199">
                  <c:v>-0.387298334563346</c:v>
                </c:pt>
                <c:pt idx="200">
                  <c:v>-0.42024331556641398</c:v>
                </c:pt>
                <c:pt idx="201">
                  <c:v>-0.44041941608010898</c:v>
                </c:pt>
                <c:pt idx="202">
                  <c:v>-0.44721359549995798</c:v>
                </c:pt>
                <c:pt idx="203">
                  <c:v>-0.44041941612232099</c:v>
                </c:pt>
                <c:pt idx="204">
                  <c:v>-0.42024331564955397</c:v>
                </c:pt>
                <c:pt idx="205">
                  <c:v>-0.38729833468489</c:v>
                </c:pt>
                <c:pt idx="206">
                  <c:v>-0.34258548980391501</c:v>
                </c:pt>
                <c:pt idx="207">
                  <c:v>-0.28746335817246998</c:v>
                </c:pt>
                <c:pt idx="208">
                  <c:v>-0.22360679786693399</c:v>
                </c:pt>
                <c:pt idx="209">
                  <c:v>-0.15295605815910199</c:v>
                </c:pt>
                <c:pt idx="210">
                  <c:v>-7.7657826023873597E-2</c:v>
                </c:pt>
                <c:pt idx="211" formatCode="0.00E+00">
                  <c:v>-1.4180095369284001E-10</c:v>
                </c:pt>
                <c:pt idx="212">
                  <c:v>7.76578257445803E-2</c:v>
                </c:pt>
                <c:pt idx="213">
                  <c:v>0.152956057892604</c:v>
                </c:pt>
                <c:pt idx="214">
                  <c:v>0.22360679762132801</c:v>
                </c:pt>
                <c:pt idx="215">
                  <c:v>0.28746335795521799</c:v>
                </c:pt>
                <c:pt idx="216">
                  <c:v>0.342585489621619</c:v>
                </c:pt>
                <c:pt idx="217">
                  <c:v>0.38729833454308898</c:v>
                </c:pt>
                <c:pt idx="218">
                  <c:v>0.42024331555255701</c:v>
                </c:pt>
                <c:pt idx="219">
                  <c:v>0.440419416073074</c:v>
                </c:pt>
                <c:pt idx="220">
                  <c:v>0.44721359549995798</c:v>
                </c:pt>
                <c:pt idx="222">
                  <c:v>0.54772255750516596</c:v>
                </c:pt>
                <c:pt idx="223">
                  <c:v>0.53940142113124101</c:v>
                </c:pt>
                <c:pt idx="224">
                  <c:v>0.51469084552747602</c:v>
                </c:pt>
                <c:pt idx="225">
                  <c:v>0.47434164902939202</c:v>
                </c:pt>
                <c:pt idx="226">
                  <c:v>0.41957982155483498</c:v>
                </c:pt>
                <c:pt idx="227">
                  <c:v>0.352069273520702</c:v>
                </c:pt>
                <c:pt idx="228">
                  <c:v>0.27386127876690702</c:v>
                </c:pt>
                <c:pt idx="229">
                  <c:v>0.187332147638752</c:v>
                </c:pt>
                <c:pt idx="230">
                  <c:v>9.5111023999560798E-2</c:v>
                </c:pt>
                <c:pt idx="231" formatCode="0.00E+00">
                  <c:v>2.4810033433059901E-11</c:v>
                </c:pt>
                <c:pt idx="232">
                  <c:v>-9.5111023950694706E-2</c:v>
                </c:pt>
                <c:pt idx="233">
                  <c:v>-0.18733214759212399</c:v>
                </c:pt>
                <c:pt idx="234">
                  <c:v>-0.27386127872393501</c:v>
                </c:pt>
                <c:pt idx="235">
                  <c:v>-0.35206927348269101</c:v>
                </c:pt>
                <c:pt idx="236">
                  <c:v>-0.41957982152293999</c:v>
                </c:pt>
                <c:pt idx="237">
                  <c:v>-0.47434164900458198</c:v>
                </c:pt>
                <c:pt idx="238">
                  <c:v>-0.51469084551050504</c:v>
                </c:pt>
                <c:pt idx="239">
                  <c:v>-0.53940142112262501</c:v>
                </c:pt>
                <c:pt idx="240">
                  <c:v>-0.54772255750516596</c:v>
                </c:pt>
                <c:pt idx="241">
                  <c:v>-0.53940142113985801</c:v>
                </c:pt>
                <c:pt idx="242">
                  <c:v>-0.514690845544447</c:v>
                </c:pt>
                <c:pt idx="243">
                  <c:v>-0.47434164905420201</c:v>
                </c:pt>
                <c:pt idx="244">
                  <c:v>-0.41957982158673002</c:v>
                </c:pt>
                <c:pt idx="245">
                  <c:v>-0.35206927355871398</c:v>
                </c:pt>
                <c:pt idx="246">
                  <c:v>-0.27386127880987898</c:v>
                </c:pt>
                <c:pt idx="247">
                  <c:v>-0.18733214768537901</c:v>
                </c:pt>
                <c:pt idx="248">
                  <c:v>-9.5111024048427001E-2</c:v>
                </c:pt>
                <c:pt idx="249" formatCode="0.00E+00">
                  <c:v>-7.4429857061502E-11</c:v>
                </c:pt>
                <c:pt idx="250">
                  <c:v>9.5111023901828906E-2</c:v>
                </c:pt>
                <c:pt idx="251">
                  <c:v>0.18733214754549701</c:v>
                </c:pt>
                <c:pt idx="252">
                  <c:v>0.27386127868096299</c:v>
                </c:pt>
                <c:pt idx="253">
                  <c:v>0.35206927344467998</c:v>
                </c:pt>
                <c:pt idx="254">
                  <c:v>0.419579821491045</c:v>
                </c:pt>
                <c:pt idx="255">
                  <c:v>0.47434164897977199</c:v>
                </c:pt>
                <c:pt idx="256">
                  <c:v>0.51469084549353405</c:v>
                </c:pt>
                <c:pt idx="257">
                  <c:v>0.53940142111400802</c:v>
                </c:pt>
                <c:pt idx="258">
                  <c:v>0.54772255750516596</c:v>
                </c:pt>
                <c:pt idx="259">
                  <c:v>0.539401421148474</c:v>
                </c:pt>
                <c:pt idx="260">
                  <c:v>0.51469084556141798</c:v>
                </c:pt>
                <c:pt idx="261">
                  <c:v>0.474341649079012</c:v>
                </c:pt>
                <c:pt idx="262">
                  <c:v>0.419579821618625</c:v>
                </c:pt>
                <c:pt idx="263">
                  <c:v>0.35206927359672402</c:v>
                </c:pt>
                <c:pt idx="264">
                  <c:v>0.273861278852851</c:v>
                </c:pt>
                <c:pt idx="265">
                  <c:v>0.18733214773200699</c:v>
                </c:pt>
                <c:pt idx="266">
                  <c:v>9.5111024097292801E-2</c:v>
                </c:pt>
                <c:pt idx="267" formatCode="0.00E+00">
                  <c:v>1.2404992392762199E-10</c:v>
                </c:pt>
                <c:pt idx="268">
                  <c:v>-9.5111023852962107E-2</c:v>
                </c:pt>
                <c:pt idx="269">
                  <c:v>-0.18733214749886901</c:v>
                </c:pt>
                <c:pt idx="270">
                  <c:v>-0.27386127863799098</c:v>
                </c:pt>
                <c:pt idx="271">
                  <c:v>-0.35206927340666899</c:v>
                </c:pt>
                <c:pt idx="272">
                  <c:v>-0.41957982145915002</c:v>
                </c:pt>
                <c:pt idx="273">
                  <c:v>-0.474341648954962</c:v>
                </c:pt>
                <c:pt idx="274">
                  <c:v>-0.51469084547656296</c:v>
                </c:pt>
                <c:pt idx="275">
                  <c:v>-0.53940142110539202</c:v>
                </c:pt>
                <c:pt idx="276">
                  <c:v>-0.54772255750516596</c:v>
                </c:pt>
                <c:pt idx="277">
                  <c:v>-0.53940142115709</c:v>
                </c:pt>
                <c:pt idx="278">
                  <c:v>-0.51469084557838896</c:v>
                </c:pt>
                <c:pt idx="279">
                  <c:v>-0.47434164910382198</c:v>
                </c:pt>
                <c:pt idx="280">
                  <c:v>-0.41957982165051999</c:v>
                </c:pt>
                <c:pt idx="281">
                  <c:v>-0.352069273634736</c:v>
                </c:pt>
                <c:pt idx="282">
                  <c:v>-0.27386127889582301</c:v>
                </c:pt>
                <c:pt idx="283">
                  <c:v>-0.187332147778634</c:v>
                </c:pt>
                <c:pt idx="284">
                  <c:v>-9.5111024146159504E-2</c:v>
                </c:pt>
                <c:pt idx="285" formatCode="0.00E+00">
                  <c:v>-1.73669990793742E-10</c:v>
                </c:pt>
                <c:pt idx="286">
                  <c:v>9.5111023804096403E-2</c:v>
                </c:pt>
                <c:pt idx="287">
                  <c:v>0.187332147452242</c:v>
                </c:pt>
                <c:pt idx="288">
                  <c:v>0.27386127859501902</c:v>
                </c:pt>
                <c:pt idx="289">
                  <c:v>0.35206927336865801</c:v>
                </c:pt>
                <c:pt idx="290">
                  <c:v>0.41957982142725497</c:v>
                </c:pt>
                <c:pt idx="291">
                  <c:v>0.47434164893015202</c:v>
                </c:pt>
                <c:pt idx="292">
                  <c:v>0.51469084545959198</c:v>
                </c:pt>
                <c:pt idx="293">
                  <c:v>0.53940142109677602</c:v>
                </c:pt>
                <c:pt idx="294">
                  <c:v>0.54772255750516596</c:v>
                </c:pt>
                <c:pt idx="296">
                  <c:v>0.63245553203367599</c:v>
                </c:pt>
                <c:pt idx="297">
                  <c:v>0.62284711138277804</c:v>
                </c:pt>
                <c:pt idx="298">
                  <c:v>0.59431379642944804</c:v>
                </c:pt>
                <c:pt idx="299">
                  <c:v>0.54772255750994103</c:v>
                </c:pt>
                <c:pt idx="300">
                  <c:v>0.48448904584243901</c:v>
                </c:pt>
                <c:pt idx="301">
                  <c:v>0.40653457968114698</c:v>
                </c:pt>
                <c:pt idx="302">
                  <c:v>0.31622776603337799</c:v>
                </c:pt>
                <c:pt idx="303">
                  <c:v>0.216312531734208</c:v>
                </c:pt>
                <c:pt idx="304">
                  <c:v>0.109824750618095</c:v>
                </c:pt>
                <c:pt idx="305" formatCode="0.00E+00">
                  <c:v>2.8648158962361501E-11</c:v>
                </c:pt>
                <c:pt idx="306">
                  <c:v>-0.109824750561669</c:v>
                </c:pt>
                <c:pt idx="307">
                  <c:v>-0.21631253168036699</c:v>
                </c:pt>
                <c:pt idx="308">
                  <c:v>-0.31622776598375801</c:v>
                </c:pt>
                <c:pt idx="309">
                  <c:v>-0.40653457963725598</c:v>
                </c:pt>
                <c:pt idx="310">
                  <c:v>-0.48448904580560898</c:v>
                </c:pt>
                <c:pt idx="311">
                  <c:v>-0.54772255748129295</c:v>
                </c:pt>
                <c:pt idx="312">
                  <c:v>-0.59431379640985205</c:v>
                </c:pt>
                <c:pt idx="313">
                  <c:v>-0.622847111372828</c:v>
                </c:pt>
                <c:pt idx="314">
                  <c:v>-0.63245553203367599</c:v>
                </c:pt>
                <c:pt idx="315">
                  <c:v>-0.62284711139272697</c:v>
                </c:pt>
                <c:pt idx="316">
                  <c:v>-0.59431379644904503</c:v>
                </c:pt>
                <c:pt idx="317">
                  <c:v>-0.54772255753858901</c:v>
                </c:pt>
                <c:pt idx="318">
                  <c:v>-0.484489045879268</c:v>
                </c:pt>
                <c:pt idx="319">
                  <c:v>-0.40653457972503898</c:v>
                </c:pt>
                <c:pt idx="320">
                  <c:v>-0.31622776608299802</c:v>
                </c:pt>
                <c:pt idx="321">
                  <c:v>-0.21631253178804899</c:v>
                </c:pt>
                <c:pt idx="322">
                  <c:v>-0.10982475067452099</c:v>
                </c:pt>
                <c:pt idx="323" formatCode="0.00E+00">
                  <c:v>-8.5944196020407096E-11</c:v>
                </c:pt>
                <c:pt idx="324">
                  <c:v>0.109824750505244</c:v>
                </c:pt>
                <c:pt idx="325">
                  <c:v>0.216312531626526</c:v>
                </c:pt>
                <c:pt idx="326">
                  <c:v>0.31622776593413798</c:v>
                </c:pt>
                <c:pt idx="327">
                  <c:v>0.40653457959336398</c:v>
                </c:pt>
                <c:pt idx="328">
                  <c:v>0.48448904576877999</c:v>
                </c:pt>
                <c:pt idx="329">
                  <c:v>0.54772255745264498</c:v>
                </c:pt>
                <c:pt idx="330">
                  <c:v>0.59431379639025494</c:v>
                </c:pt>
                <c:pt idx="331">
                  <c:v>0.62284711136287896</c:v>
                </c:pt>
                <c:pt idx="332">
                  <c:v>0.63245553203367599</c:v>
                </c:pt>
                <c:pt idx="333">
                  <c:v>0.62284711140267601</c:v>
                </c:pt>
                <c:pt idx="334">
                  <c:v>0.59431379646864102</c:v>
                </c:pt>
                <c:pt idx="335">
                  <c:v>0.54772255756723698</c:v>
                </c:pt>
                <c:pt idx="336">
                  <c:v>0.48448904591609698</c:v>
                </c:pt>
                <c:pt idx="337">
                  <c:v>0.40653457976892998</c:v>
                </c:pt>
                <c:pt idx="338">
                  <c:v>0.31622776613261799</c:v>
                </c:pt>
                <c:pt idx="339">
                  <c:v>0.21631253184189</c:v>
                </c:pt>
                <c:pt idx="340">
                  <c:v>0.109824750730946</c:v>
                </c:pt>
                <c:pt idx="341" formatCode="0.00E+00">
                  <c:v>1.4324051394513E-10</c:v>
                </c:pt>
                <c:pt idx="342">
                  <c:v>-0.109824750448817</c:v>
                </c:pt>
                <c:pt idx="343">
                  <c:v>-0.21631253157268501</c:v>
                </c:pt>
                <c:pt idx="344">
                  <c:v>-0.31622776588451801</c:v>
                </c:pt>
                <c:pt idx="345">
                  <c:v>-0.40653457954947297</c:v>
                </c:pt>
                <c:pt idx="346">
                  <c:v>-0.48448904573195101</c:v>
                </c:pt>
                <c:pt idx="347">
                  <c:v>-0.547722557423996</c:v>
                </c:pt>
                <c:pt idx="348">
                  <c:v>-0.59431379637065895</c:v>
                </c:pt>
                <c:pt idx="349">
                  <c:v>-0.62284711135292903</c:v>
                </c:pt>
                <c:pt idx="350">
                  <c:v>-0.63245553203367599</c:v>
                </c:pt>
                <c:pt idx="351">
                  <c:v>-0.62284711141262605</c:v>
                </c:pt>
                <c:pt idx="352">
                  <c:v>-0.59431379648823701</c:v>
                </c:pt>
                <c:pt idx="353">
                  <c:v>-0.54772255759588495</c:v>
                </c:pt>
                <c:pt idx="354">
                  <c:v>-0.48448904595292602</c:v>
                </c:pt>
                <c:pt idx="355">
                  <c:v>-0.40653457981282098</c:v>
                </c:pt>
                <c:pt idx="356">
                  <c:v>-0.31622776618223802</c:v>
                </c:pt>
                <c:pt idx="357">
                  <c:v>-0.21631253189572999</c:v>
                </c:pt>
                <c:pt idx="358">
                  <c:v>-0.109824750787372</c:v>
                </c:pt>
                <c:pt idx="359" formatCode="0.00E+00">
                  <c:v>-2.00536831869853E-10</c:v>
                </c:pt>
                <c:pt idx="360">
                  <c:v>0.10982475039239201</c:v>
                </c:pt>
                <c:pt idx="361">
                  <c:v>0.216312531518845</c:v>
                </c:pt>
                <c:pt idx="362">
                  <c:v>0.31622776583489898</c:v>
                </c:pt>
                <c:pt idx="363">
                  <c:v>0.40653457950558097</c:v>
                </c:pt>
                <c:pt idx="364">
                  <c:v>0.48448904569512102</c:v>
                </c:pt>
                <c:pt idx="365">
                  <c:v>0.54772255739534803</c:v>
                </c:pt>
                <c:pt idx="366">
                  <c:v>0.59431379635106296</c:v>
                </c:pt>
                <c:pt idx="367">
                  <c:v>0.62284711134297999</c:v>
                </c:pt>
                <c:pt idx="368">
                  <c:v>0.63245553203367599</c:v>
                </c:pt>
                <c:pt idx="370">
                  <c:v>0.70710678118654802</c:v>
                </c:pt>
                <c:pt idx="371">
                  <c:v>0.69636424032063704</c:v>
                </c:pt>
                <c:pt idx="372">
                  <c:v>0.66446302439110905</c:v>
                </c:pt>
                <c:pt idx="373">
                  <c:v>0.61237243570113298</c:v>
                </c:pt>
                <c:pt idx="374">
                  <c:v>0.54167522042885197</c:v>
                </c:pt>
                <c:pt idx="375">
                  <c:v>0.45451947768567502</c:v>
                </c:pt>
                <c:pt idx="376">
                  <c:v>0.35355339061176599</c:v>
                </c:pt>
                <c:pt idx="377">
                  <c:v>0.24184476267138499</c:v>
                </c:pt>
                <c:pt idx="378">
                  <c:v>0.122787803997011</c:v>
                </c:pt>
                <c:pt idx="379" formatCode="0.00E+00">
                  <c:v>3.20296154350301E-11</c:v>
                </c:pt>
                <c:pt idx="380">
                  <c:v>-0.12278780393392499</c:v>
                </c:pt>
                <c:pt idx="381">
                  <c:v>-0.24184476261118901</c:v>
                </c:pt>
                <c:pt idx="382">
                  <c:v>-0.35355339055628898</c:v>
                </c:pt>
                <c:pt idx="383">
                  <c:v>-0.454519477636603</c:v>
                </c:pt>
                <c:pt idx="384">
                  <c:v>-0.54167522038767602</c:v>
                </c:pt>
                <c:pt idx="385">
                  <c:v>-0.61237243566910304</c:v>
                </c:pt>
                <c:pt idx="386">
                  <c:v>-0.66446302436920002</c:v>
                </c:pt>
                <c:pt idx="387">
                  <c:v>-0.69636424030951305</c:v>
                </c:pt>
                <c:pt idx="388">
                  <c:v>-0.70710678118654802</c:v>
                </c:pt>
                <c:pt idx="389">
                  <c:v>-0.69636424033176103</c:v>
                </c:pt>
                <c:pt idx="390">
                  <c:v>-0.66446302441301897</c:v>
                </c:pt>
                <c:pt idx="391">
                  <c:v>-0.61237243573316202</c:v>
                </c:pt>
                <c:pt idx="392">
                  <c:v>-0.54167522047002803</c:v>
                </c:pt>
                <c:pt idx="393">
                  <c:v>-0.45451947773474699</c:v>
                </c:pt>
                <c:pt idx="394">
                  <c:v>-0.35355339066724301</c:v>
                </c:pt>
                <c:pt idx="395">
                  <c:v>-0.24184476273158001</c:v>
                </c:pt>
                <c:pt idx="396">
                  <c:v>-0.122787804060097</c:v>
                </c:pt>
                <c:pt idx="397" formatCode="0.00E+00">
                  <c:v>-9.6088532286598702E-11</c:v>
                </c:pt>
                <c:pt idx="398">
                  <c:v>0.12278780387084</c:v>
                </c:pt>
                <c:pt idx="399">
                  <c:v>0.24184476255099299</c:v>
                </c:pt>
                <c:pt idx="400">
                  <c:v>0.35355339050081303</c:v>
                </c:pt>
                <c:pt idx="401">
                  <c:v>0.45451947758752997</c:v>
                </c:pt>
                <c:pt idx="402">
                  <c:v>0.54167522034649995</c:v>
                </c:pt>
                <c:pt idx="403">
                  <c:v>0.612372435637074</c:v>
                </c:pt>
                <c:pt idx="404">
                  <c:v>0.66446302434728999</c:v>
                </c:pt>
                <c:pt idx="405">
                  <c:v>0.69636424029838995</c:v>
                </c:pt>
                <c:pt idx="406">
                  <c:v>0.70710678118654802</c:v>
                </c:pt>
                <c:pt idx="407">
                  <c:v>0.69636424034288402</c:v>
                </c:pt>
                <c:pt idx="408">
                  <c:v>0.664463024434928</c:v>
                </c:pt>
                <c:pt idx="409">
                  <c:v>0.61237243576519196</c:v>
                </c:pt>
                <c:pt idx="410">
                  <c:v>0.54167522051120498</c:v>
                </c:pt>
                <c:pt idx="411">
                  <c:v>0.45451947778381901</c:v>
                </c:pt>
                <c:pt idx="412">
                  <c:v>0.35355339072272002</c:v>
                </c:pt>
                <c:pt idx="413">
                  <c:v>0.241844762791776</c:v>
                </c:pt>
                <c:pt idx="414">
                  <c:v>0.12278780412318201</c:v>
                </c:pt>
                <c:pt idx="415" formatCode="0.00E+00">
                  <c:v>1.60147763156659E-10</c:v>
                </c:pt>
                <c:pt idx="416">
                  <c:v>-0.122787803807753</c:v>
                </c:pt>
                <c:pt idx="417">
                  <c:v>-0.24184476249079701</c:v>
                </c:pt>
                <c:pt idx="418">
                  <c:v>-0.35355339044533601</c:v>
                </c:pt>
                <c:pt idx="419">
                  <c:v>-0.454519477538459</c:v>
                </c:pt>
                <c:pt idx="420">
                  <c:v>-0.541675220305323</c:v>
                </c:pt>
                <c:pt idx="421">
                  <c:v>-0.61237243560504395</c:v>
                </c:pt>
                <c:pt idx="422">
                  <c:v>-0.66446302432538096</c:v>
                </c:pt>
                <c:pt idx="423">
                  <c:v>-0.69636424028726596</c:v>
                </c:pt>
                <c:pt idx="424">
                  <c:v>-0.70710678118654802</c:v>
                </c:pt>
                <c:pt idx="425">
                  <c:v>-0.69636424035400801</c:v>
                </c:pt>
                <c:pt idx="426">
                  <c:v>-0.66446302445683703</c:v>
                </c:pt>
                <c:pt idx="427">
                  <c:v>-0.612372435797222</c:v>
                </c:pt>
                <c:pt idx="428">
                  <c:v>-0.54167522055238104</c:v>
                </c:pt>
                <c:pt idx="429">
                  <c:v>-0.45451947783289098</c:v>
                </c:pt>
                <c:pt idx="430">
                  <c:v>-0.35355339077819598</c:v>
                </c:pt>
                <c:pt idx="431">
                  <c:v>-0.24184476285197201</c:v>
                </c:pt>
                <c:pt idx="432">
                  <c:v>-0.122787804186269</c:v>
                </c:pt>
                <c:pt idx="433" formatCode="0.00E+00">
                  <c:v>-2.24206994026719E-10</c:v>
                </c:pt>
                <c:pt idx="434">
                  <c:v>0.12278780374466799</c:v>
                </c:pt>
                <c:pt idx="435">
                  <c:v>0.24184476243060199</c:v>
                </c:pt>
                <c:pt idx="436">
                  <c:v>0.353553390389859</c:v>
                </c:pt>
                <c:pt idx="437">
                  <c:v>0.45451947748938598</c:v>
                </c:pt>
                <c:pt idx="438">
                  <c:v>0.54167522026414705</c:v>
                </c:pt>
                <c:pt idx="439">
                  <c:v>0.61237243557301502</c:v>
                </c:pt>
                <c:pt idx="440">
                  <c:v>0.66446302430347104</c:v>
                </c:pt>
                <c:pt idx="441">
                  <c:v>0.69636424027614197</c:v>
                </c:pt>
                <c:pt idx="442">
                  <c:v>0.70710678118654802</c:v>
                </c:pt>
                <c:pt idx="444">
                  <c:v>0.77459666924148296</c:v>
                </c:pt>
                <c:pt idx="445">
                  <c:v>0.76282880532712305</c:v>
                </c:pt>
                <c:pt idx="446">
                  <c:v>0.72788277417423197</c:v>
                </c:pt>
                <c:pt idx="447">
                  <c:v>0.67082039325578502</c:v>
                </c:pt>
                <c:pt idx="448">
                  <c:v>0.59337547414093095</c:v>
                </c:pt>
                <c:pt idx="449">
                  <c:v>0.49790114150782</c:v>
                </c:pt>
                <c:pt idx="450">
                  <c:v>0.387298334640999</c:v>
                </c:pt>
                <c:pt idx="451">
                  <c:v>0.26492766385920202</c:v>
                </c:pt>
                <c:pt idx="452">
                  <c:v>0.13450730007137199</c:v>
                </c:pt>
                <c:pt idx="453" formatCode="0.00E+00">
                  <c:v>3.50866857639633E-11</c:v>
                </c:pt>
                <c:pt idx="454">
                  <c:v>-0.13450730000226499</c:v>
                </c:pt>
                <c:pt idx="455">
                  <c:v>-0.26492766379325999</c:v>
                </c:pt>
                <c:pt idx="456">
                  <c:v>-0.387298334580227</c:v>
                </c:pt>
                <c:pt idx="457">
                  <c:v>-0.497901141454064</c:v>
                </c:pt>
                <c:pt idx="458">
                  <c:v>-0.59337547409582503</c:v>
                </c:pt>
                <c:pt idx="459">
                  <c:v>-0.67082039322069797</c:v>
                </c:pt>
                <c:pt idx="460">
                  <c:v>-0.72788277415023095</c:v>
                </c:pt>
                <c:pt idx="461">
                  <c:v>-0.76282880531493702</c:v>
                </c:pt>
                <c:pt idx="462">
                  <c:v>-0.77459666924148296</c:v>
                </c:pt>
                <c:pt idx="463">
                  <c:v>-0.76282880533930797</c:v>
                </c:pt>
                <c:pt idx="464">
                  <c:v>-0.727882774198232</c:v>
                </c:pt>
                <c:pt idx="465">
                  <c:v>-0.67082039329087095</c:v>
                </c:pt>
                <c:pt idx="466">
                  <c:v>-0.59337547418603698</c:v>
                </c:pt>
                <c:pt idx="467">
                  <c:v>-0.497901141561576</c:v>
                </c:pt>
                <c:pt idx="468">
                  <c:v>-0.387298334701771</c:v>
                </c:pt>
                <c:pt idx="469">
                  <c:v>-0.264927663925143</c:v>
                </c:pt>
                <c:pt idx="470">
                  <c:v>-0.13450730014047901</c:v>
                </c:pt>
                <c:pt idx="471" formatCode="0.00E+00">
                  <c:v>-1.05259713301867E-10</c:v>
                </c:pt>
                <c:pt idx="472">
                  <c:v>0.13450729993315799</c:v>
                </c:pt>
                <c:pt idx="473">
                  <c:v>0.26492766372731902</c:v>
                </c:pt>
                <c:pt idx="474">
                  <c:v>0.387298334519456</c:v>
                </c:pt>
                <c:pt idx="475">
                  <c:v>0.497901141400308</c:v>
                </c:pt>
                <c:pt idx="476">
                  <c:v>0.593375474050718</c:v>
                </c:pt>
                <c:pt idx="477">
                  <c:v>0.67082039318561204</c:v>
                </c:pt>
                <c:pt idx="478">
                  <c:v>0.72788277412623004</c:v>
                </c:pt>
                <c:pt idx="479">
                  <c:v>0.76282880530275199</c:v>
                </c:pt>
                <c:pt idx="480">
                  <c:v>0.77459666924148296</c:v>
                </c:pt>
                <c:pt idx="481">
                  <c:v>0.762828805351494</c:v>
                </c:pt>
                <c:pt idx="482">
                  <c:v>0.72788277422223302</c:v>
                </c:pt>
                <c:pt idx="483">
                  <c:v>0.670820393325958</c:v>
                </c:pt>
                <c:pt idx="484">
                  <c:v>0.59337547423114401</c:v>
                </c:pt>
                <c:pt idx="485">
                  <c:v>0.497901141615332</c:v>
                </c:pt>
                <c:pt idx="486">
                  <c:v>0.387298334762543</c:v>
                </c:pt>
                <c:pt idx="487">
                  <c:v>0.26492766399108397</c:v>
                </c:pt>
                <c:pt idx="488">
                  <c:v>0.13450730020958601</c:v>
                </c:pt>
                <c:pt idx="489" formatCode="0.00E+00">
                  <c:v>1.7543308482979399E-10</c:v>
                </c:pt>
                <c:pt idx="490">
                  <c:v>-0.13450729986405</c:v>
                </c:pt>
                <c:pt idx="491">
                  <c:v>-0.26492766366137799</c:v>
                </c:pt>
                <c:pt idx="492">
                  <c:v>-0.387298334458684</c:v>
                </c:pt>
                <c:pt idx="493">
                  <c:v>-0.497901141346553</c:v>
                </c:pt>
                <c:pt idx="494">
                  <c:v>-0.59337547400561197</c:v>
                </c:pt>
                <c:pt idx="495">
                  <c:v>-0.670820393150525</c:v>
                </c:pt>
                <c:pt idx="496">
                  <c:v>-0.72788277410223001</c:v>
                </c:pt>
                <c:pt idx="497">
                  <c:v>-0.76282880529056596</c:v>
                </c:pt>
                <c:pt idx="498">
                  <c:v>-0.77459666924148296</c:v>
                </c:pt>
                <c:pt idx="499">
                  <c:v>-0.76282880536367903</c:v>
                </c:pt>
                <c:pt idx="500">
                  <c:v>-0.72788277424623304</c:v>
                </c:pt>
                <c:pt idx="501">
                  <c:v>-0.67082039336104504</c:v>
                </c:pt>
                <c:pt idx="502">
                  <c:v>-0.59337547427625104</c:v>
                </c:pt>
                <c:pt idx="503">
                  <c:v>-0.497901141669088</c:v>
                </c:pt>
                <c:pt idx="504">
                  <c:v>-0.38729833482331399</c:v>
                </c:pt>
                <c:pt idx="505">
                  <c:v>-0.264927664057025</c:v>
                </c:pt>
                <c:pt idx="506">
                  <c:v>-0.13450730027869401</c:v>
                </c:pt>
                <c:pt idx="507" formatCode="0.00E+00">
                  <c:v>-2.4560645635772001E-10</c:v>
                </c:pt>
                <c:pt idx="508">
                  <c:v>0.134507299794943</c:v>
                </c:pt>
                <c:pt idx="509">
                  <c:v>0.26492766359543701</c:v>
                </c:pt>
                <c:pt idx="510">
                  <c:v>0.387298334397912</c:v>
                </c:pt>
                <c:pt idx="511">
                  <c:v>0.497901141292797</c:v>
                </c:pt>
                <c:pt idx="512">
                  <c:v>0.59337547396050505</c:v>
                </c:pt>
                <c:pt idx="513">
                  <c:v>0.67082039311543795</c:v>
                </c:pt>
                <c:pt idx="514">
                  <c:v>0.72788277407822899</c:v>
                </c:pt>
                <c:pt idx="515">
                  <c:v>0.76282880527838104</c:v>
                </c:pt>
                <c:pt idx="516">
                  <c:v>0.77459666924148296</c:v>
                </c:pt>
                <c:pt idx="518">
                  <c:v>0.83666002653407601</c:v>
                </c:pt>
                <c:pt idx="519">
                  <c:v>0.823949280766889</c:v>
                </c:pt>
                <c:pt idx="520">
                  <c:v>0.78620325304349303</c:v>
                </c:pt>
                <c:pt idx="521">
                  <c:v>0.72456883731578803</c:v>
                </c:pt>
                <c:pt idx="522">
                  <c:v>0.64091876411703197</c:v>
                </c:pt>
                <c:pt idx="523">
                  <c:v>0.53779469859224405</c:v>
                </c:pt>
                <c:pt idx="524">
                  <c:v>0.418330013288918</c:v>
                </c:pt>
                <c:pt idx="525">
                  <c:v>0.28615458221774098</c:v>
                </c:pt>
                <c:pt idx="526">
                  <c:v>0.145284488967583</c:v>
                </c:pt>
                <c:pt idx="527" formatCode="0.00E+00">
                  <c:v>3.78979520671274E-11</c:v>
                </c:pt>
                <c:pt idx="528">
                  <c:v>-0.14528448889293899</c:v>
                </c:pt>
                <c:pt idx="529">
                  <c:v>-0.28615458214651601</c:v>
                </c:pt>
                <c:pt idx="530">
                  <c:v>-0.41833001322327701</c:v>
                </c:pt>
                <c:pt idx="531">
                  <c:v>-0.53779469853418105</c:v>
                </c:pt>
                <c:pt idx="532">
                  <c:v>-0.64091876406831205</c:v>
                </c:pt>
                <c:pt idx="533">
                  <c:v>-0.72456883727789001</c:v>
                </c:pt>
                <c:pt idx="534">
                  <c:v>-0.78620325301756999</c:v>
                </c:pt>
                <c:pt idx="535">
                  <c:v>-0.82394928075372698</c:v>
                </c:pt>
                <c:pt idx="536">
                  <c:v>-0.83666002653407601</c:v>
                </c:pt>
                <c:pt idx="537">
                  <c:v>-0.82394928078005003</c:v>
                </c:pt>
                <c:pt idx="538">
                  <c:v>-0.78620325306941696</c:v>
                </c:pt>
                <c:pt idx="539">
                  <c:v>-0.72456883735368605</c:v>
                </c:pt>
                <c:pt idx="540">
                  <c:v>-0.640918764165752</c:v>
                </c:pt>
                <c:pt idx="541">
                  <c:v>-0.53779469865030705</c:v>
                </c:pt>
                <c:pt idx="542">
                  <c:v>-0.41833001335455899</c:v>
                </c:pt>
                <c:pt idx="543">
                  <c:v>-0.28615458228896501</c:v>
                </c:pt>
                <c:pt idx="544">
                  <c:v>-0.14528448904222699</c:v>
                </c:pt>
                <c:pt idx="545" formatCode="0.00E+00">
                  <c:v>-1.13693484649692E-10</c:v>
                </c:pt>
                <c:pt idx="546">
                  <c:v>0.145284488818295</c:v>
                </c:pt>
                <c:pt idx="547">
                  <c:v>0.28615458207529099</c:v>
                </c:pt>
                <c:pt idx="548">
                  <c:v>0.41833001315763602</c:v>
                </c:pt>
                <c:pt idx="549">
                  <c:v>0.53779469847611805</c:v>
                </c:pt>
                <c:pt idx="550">
                  <c:v>0.64091876401959103</c:v>
                </c:pt>
                <c:pt idx="551">
                  <c:v>0.72456883723999299</c:v>
                </c:pt>
                <c:pt idx="552">
                  <c:v>0.78620325299164595</c:v>
                </c:pt>
                <c:pt idx="553">
                  <c:v>0.82394928074056495</c:v>
                </c:pt>
                <c:pt idx="554">
                  <c:v>0.83666002653407601</c:v>
                </c:pt>
                <c:pt idx="555">
                  <c:v>0.82394928079321195</c:v>
                </c:pt>
                <c:pt idx="556">
                  <c:v>0.786203253095341</c:v>
                </c:pt>
                <c:pt idx="557">
                  <c:v>0.72456883739158395</c:v>
                </c:pt>
                <c:pt idx="558">
                  <c:v>0.64091876421447302</c:v>
                </c:pt>
                <c:pt idx="559">
                  <c:v>0.53779469870836905</c:v>
                </c:pt>
                <c:pt idx="560">
                  <c:v>0.41833001342019999</c:v>
                </c:pt>
                <c:pt idx="561">
                  <c:v>0.28615458236018998</c:v>
                </c:pt>
                <c:pt idx="562">
                  <c:v>0.145284489116871</c:v>
                </c:pt>
                <c:pt idx="563" formatCode="0.00E+00">
                  <c:v>1.89489388783947E-10</c:v>
                </c:pt>
                <c:pt idx="564">
                  <c:v>-0.14528448874364999</c:v>
                </c:pt>
                <c:pt idx="565">
                  <c:v>-0.28615458200406702</c:v>
                </c:pt>
                <c:pt idx="566">
                  <c:v>-0.41833001309199502</c:v>
                </c:pt>
                <c:pt idx="567">
                  <c:v>-0.53779469841805505</c:v>
                </c:pt>
                <c:pt idx="568">
                  <c:v>-0.640918763970871</c:v>
                </c:pt>
                <c:pt idx="569">
                  <c:v>-0.72456883720209397</c:v>
                </c:pt>
                <c:pt idx="570">
                  <c:v>-0.78620325296572202</c:v>
                </c:pt>
                <c:pt idx="571">
                  <c:v>-0.82394928072740303</c:v>
                </c:pt>
                <c:pt idx="572">
                  <c:v>-0.83666002653407601</c:v>
                </c:pt>
                <c:pt idx="573">
                  <c:v>-0.82394928080637397</c:v>
                </c:pt>
                <c:pt idx="574">
                  <c:v>-0.78620325312126405</c:v>
                </c:pt>
                <c:pt idx="575">
                  <c:v>-0.72456883742948197</c:v>
                </c:pt>
                <c:pt idx="576">
                  <c:v>-0.64091876426319405</c:v>
                </c:pt>
                <c:pt idx="577">
                  <c:v>-0.53779469876643204</c:v>
                </c:pt>
                <c:pt idx="578">
                  <c:v>-0.41833001348584098</c:v>
                </c:pt>
                <c:pt idx="579">
                  <c:v>-0.28615458243141401</c:v>
                </c:pt>
                <c:pt idx="580">
                  <c:v>-0.14528448919151599</c:v>
                </c:pt>
                <c:pt idx="581" formatCode="0.00E+00">
                  <c:v>-2.6528529291820198E-10</c:v>
                </c:pt>
                <c:pt idx="582">
                  <c:v>0.14528448866900601</c:v>
                </c:pt>
                <c:pt idx="583">
                  <c:v>0.28615458193284199</c:v>
                </c:pt>
                <c:pt idx="584">
                  <c:v>0.41833001302635497</c:v>
                </c:pt>
                <c:pt idx="585">
                  <c:v>0.53779469835999205</c:v>
                </c:pt>
                <c:pt idx="586">
                  <c:v>0.64091876392214997</c:v>
                </c:pt>
                <c:pt idx="587">
                  <c:v>0.72456883716419695</c:v>
                </c:pt>
                <c:pt idx="588">
                  <c:v>0.78620325293979898</c:v>
                </c:pt>
                <c:pt idx="589">
                  <c:v>0.82394928071424101</c:v>
                </c:pt>
                <c:pt idx="590">
                  <c:v>0.83666002653407601</c:v>
                </c:pt>
                <c:pt idx="592">
                  <c:v>0.89442719099991597</c:v>
                </c:pt>
                <c:pt idx="593">
                  <c:v>0.88083883220242998</c:v>
                </c:pt>
                <c:pt idx="594">
                  <c:v>0.84048663121596801</c:v>
                </c:pt>
                <c:pt idx="595">
                  <c:v>0.774596669248236</c:v>
                </c:pt>
                <c:pt idx="596">
                  <c:v>0.68517097945157701</c:v>
                </c:pt>
                <c:pt idx="597">
                  <c:v>0.57492671615872404</c:v>
                </c:pt>
                <c:pt idx="598">
                  <c:v>0.44721359552334899</c:v>
                </c:pt>
                <c:pt idx="599">
                  <c:v>0.30591211608977698</c:v>
                </c:pt>
                <c:pt idx="600">
                  <c:v>0.15531565180835299</c:v>
                </c:pt>
                <c:pt idx="601" formatCode="0.00E+00">
                  <c:v>4.0514614941592001E-11</c:v>
                </c:pt>
                <c:pt idx="602">
                  <c:v>-0.15531565172855499</c:v>
                </c:pt>
                <c:pt idx="603">
                  <c:v>-0.30591211601363499</c:v>
                </c:pt>
                <c:pt idx="604">
                  <c:v>-0.44721359545317602</c:v>
                </c:pt>
                <c:pt idx="605">
                  <c:v>-0.57492671609665202</c:v>
                </c:pt>
                <c:pt idx="606">
                  <c:v>-0.68517097939949201</c:v>
                </c:pt>
                <c:pt idx="607">
                  <c:v>-0.77459666920772097</c:v>
                </c:pt>
                <c:pt idx="608">
                  <c:v>-0.84048663118825495</c:v>
                </c:pt>
                <c:pt idx="609">
                  <c:v>-0.88083883218835901</c:v>
                </c:pt>
                <c:pt idx="610">
                  <c:v>-0.89442719099991597</c:v>
                </c:pt>
                <c:pt idx="611">
                  <c:v>-0.88083883221650106</c:v>
                </c:pt>
                <c:pt idx="612">
                  <c:v>-0.84048663124368195</c:v>
                </c:pt>
                <c:pt idx="613">
                  <c:v>-0.77459666928875004</c:v>
                </c:pt>
                <c:pt idx="614">
                  <c:v>-0.68517097950366102</c:v>
                </c:pt>
                <c:pt idx="615">
                  <c:v>-0.57492671622079605</c:v>
                </c:pt>
                <c:pt idx="616">
                  <c:v>-0.44721359559352197</c:v>
                </c:pt>
                <c:pt idx="617">
                  <c:v>-0.30591211616592001</c:v>
                </c:pt>
                <c:pt idx="618">
                  <c:v>-0.155315651888151</c:v>
                </c:pt>
                <c:pt idx="619" formatCode="0.00E+00">
                  <c:v>-1.2154344761931199E-10</c:v>
                </c:pt>
                <c:pt idx="620">
                  <c:v>0.15531565164875699</c:v>
                </c:pt>
                <c:pt idx="621">
                  <c:v>0.30591211593749301</c:v>
                </c:pt>
                <c:pt idx="622">
                  <c:v>0.44721359538300298</c:v>
                </c:pt>
                <c:pt idx="623">
                  <c:v>0.57492671603458001</c:v>
                </c:pt>
                <c:pt idx="624">
                  <c:v>0.685170979347408</c:v>
                </c:pt>
                <c:pt idx="625">
                  <c:v>0.77459666916720704</c:v>
                </c:pt>
                <c:pt idx="626">
                  <c:v>0.84048663116054101</c:v>
                </c:pt>
                <c:pt idx="627">
                  <c:v>0.88083883217428904</c:v>
                </c:pt>
                <c:pt idx="628">
                  <c:v>0.89442719099991597</c:v>
                </c:pt>
                <c:pt idx="629">
                  <c:v>0.88083883223057102</c:v>
                </c:pt>
                <c:pt idx="630">
                  <c:v>0.840486631271395</c:v>
                </c:pt>
                <c:pt idx="631">
                  <c:v>0.77459666932926496</c:v>
                </c:pt>
                <c:pt idx="632">
                  <c:v>0.68517097955574602</c:v>
                </c:pt>
                <c:pt idx="633">
                  <c:v>0.57492671628286696</c:v>
                </c:pt>
                <c:pt idx="634">
                  <c:v>0.44721359566369601</c:v>
                </c:pt>
                <c:pt idx="635">
                  <c:v>0.30591211624206199</c:v>
                </c:pt>
                <c:pt idx="636">
                  <c:v>0.155315651967948</c:v>
                </c:pt>
                <c:pt idx="637" formatCode="0.00E+00">
                  <c:v>2.0257267750249601E-10</c:v>
                </c:pt>
                <c:pt idx="638">
                  <c:v>-0.15531565156895799</c:v>
                </c:pt>
                <c:pt idx="639">
                  <c:v>-0.30591211586134998</c:v>
                </c:pt>
                <c:pt idx="640">
                  <c:v>-0.447213595312829</c:v>
                </c:pt>
                <c:pt idx="641">
                  <c:v>-0.57492671597250899</c:v>
                </c:pt>
                <c:pt idx="642">
                  <c:v>-0.685170979295324</c:v>
                </c:pt>
                <c:pt idx="643">
                  <c:v>-0.77459666912669201</c:v>
                </c:pt>
                <c:pt idx="644">
                  <c:v>-0.84048663113282795</c:v>
                </c:pt>
                <c:pt idx="645">
                  <c:v>-0.88083883216021797</c:v>
                </c:pt>
                <c:pt idx="646">
                  <c:v>-0.89442719099991597</c:v>
                </c:pt>
                <c:pt idx="647">
                  <c:v>-0.88083883224464099</c:v>
                </c:pt>
                <c:pt idx="648">
                  <c:v>-0.84048663129910905</c:v>
                </c:pt>
                <c:pt idx="649">
                  <c:v>-0.77459666936978</c:v>
                </c:pt>
                <c:pt idx="650">
                  <c:v>-0.68517097960783002</c:v>
                </c:pt>
                <c:pt idx="651">
                  <c:v>-0.57492671634493897</c:v>
                </c:pt>
                <c:pt idx="652">
                  <c:v>-0.44721359573386799</c:v>
                </c:pt>
                <c:pt idx="653">
                  <c:v>-0.30591211631820397</c:v>
                </c:pt>
                <c:pt idx="654">
                  <c:v>-0.155315652047747</c:v>
                </c:pt>
                <c:pt idx="655" formatCode="0.00E+00">
                  <c:v>-2.8360190738568002E-10</c:v>
                </c:pt>
                <c:pt idx="656">
                  <c:v>0.15531565148916099</c:v>
                </c:pt>
                <c:pt idx="657">
                  <c:v>0.30591211578520799</c:v>
                </c:pt>
                <c:pt idx="658">
                  <c:v>0.44721359524265702</c:v>
                </c:pt>
                <c:pt idx="659">
                  <c:v>0.57492671591043598</c:v>
                </c:pt>
                <c:pt idx="660">
                  <c:v>0.685170979243239</c:v>
                </c:pt>
                <c:pt idx="661">
                  <c:v>0.77459666908617797</c:v>
                </c:pt>
                <c:pt idx="662">
                  <c:v>0.84048663110511401</c:v>
                </c:pt>
                <c:pt idx="663">
                  <c:v>0.880838832146148</c:v>
                </c:pt>
                <c:pt idx="664">
                  <c:v>0.89442719099991597</c:v>
                </c:pt>
                <c:pt idx="666">
                  <c:v>0.94868329805051399</c:v>
                </c:pt>
                <c:pt idx="667">
                  <c:v>0.93427066707416595</c:v>
                </c:pt>
                <c:pt idx="668">
                  <c:v>0.89147069464417195</c:v>
                </c:pt>
                <c:pt idx="669">
                  <c:v>0.82158383626491105</c:v>
                </c:pt>
                <c:pt idx="670">
                  <c:v>0.72673356876365802</c:v>
                </c:pt>
                <c:pt idx="671">
                  <c:v>0.609801869521721</c:v>
                </c:pt>
                <c:pt idx="672">
                  <c:v>0.47434164905006698</c:v>
                </c:pt>
                <c:pt idx="673">
                  <c:v>0.32446879760131198</c:v>
                </c:pt>
                <c:pt idx="674">
                  <c:v>0.16473712592714199</c:v>
                </c:pt>
                <c:pt idx="675" formatCode="0.00E+00">
                  <c:v>4.2972238443542297E-11</c:v>
                </c:pt>
                <c:pt idx="676">
                  <c:v>-0.164737125842504</c:v>
                </c:pt>
                <c:pt idx="677">
                  <c:v>-0.32446879752055102</c:v>
                </c:pt>
                <c:pt idx="678">
                  <c:v>-0.47434164897563702</c:v>
                </c:pt>
                <c:pt idx="679">
                  <c:v>-0.60980186945588299</c:v>
                </c:pt>
                <c:pt idx="680">
                  <c:v>-0.72673356870841399</c:v>
                </c:pt>
                <c:pt idx="681">
                  <c:v>-0.82158383622193898</c:v>
                </c:pt>
                <c:pt idx="682">
                  <c:v>-0.89147069461477801</c:v>
                </c:pt>
                <c:pt idx="683">
                  <c:v>-0.934270667059242</c:v>
                </c:pt>
                <c:pt idx="684">
                  <c:v>-0.94868329805051399</c:v>
                </c:pt>
                <c:pt idx="685">
                  <c:v>-0.93427066708909101</c:v>
                </c:pt>
                <c:pt idx="686">
                  <c:v>-0.89147069467356699</c:v>
                </c:pt>
                <c:pt idx="687">
                  <c:v>-0.82158383630788301</c:v>
                </c:pt>
                <c:pt idx="688">
                  <c:v>-0.72673356881890105</c:v>
                </c:pt>
                <c:pt idx="689">
                  <c:v>-0.609801869587558</c:v>
                </c:pt>
                <c:pt idx="690">
                  <c:v>-0.474341649124497</c:v>
                </c:pt>
                <c:pt idx="691">
                  <c:v>-0.32446879768207298</c:v>
                </c:pt>
                <c:pt idx="692">
                  <c:v>-0.164737126011781</c:v>
                </c:pt>
                <c:pt idx="693" formatCode="0.00E+00">
                  <c:v>-1.2891629403061101E-10</c:v>
                </c:pt>
                <c:pt idx="694">
                  <c:v>0.16473712575786501</c:v>
                </c:pt>
                <c:pt idx="695">
                  <c:v>0.32446879743978901</c:v>
                </c:pt>
                <c:pt idx="696">
                  <c:v>0.474341648901207</c:v>
                </c:pt>
                <c:pt idx="697">
                  <c:v>0.60980186939004599</c:v>
                </c:pt>
                <c:pt idx="698">
                  <c:v>0.72673356865316996</c:v>
                </c:pt>
                <c:pt idx="699">
                  <c:v>0.82158383617896702</c:v>
                </c:pt>
                <c:pt idx="700">
                  <c:v>0.89147069458538297</c:v>
                </c:pt>
                <c:pt idx="701">
                  <c:v>0.93427066704431805</c:v>
                </c:pt>
                <c:pt idx="702">
                  <c:v>0.94868329805051399</c:v>
                </c:pt>
                <c:pt idx="703">
                  <c:v>0.93427066710401496</c:v>
                </c:pt>
                <c:pt idx="704">
                  <c:v>0.89147069470296203</c:v>
                </c:pt>
                <c:pt idx="705">
                  <c:v>0.82158383635085597</c:v>
                </c:pt>
                <c:pt idx="706">
                  <c:v>0.72673356887414597</c:v>
                </c:pt>
                <c:pt idx="707">
                  <c:v>0.609801869653395</c:v>
                </c:pt>
                <c:pt idx="708">
                  <c:v>0.47434164919892702</c:v>
                </c:pt>
                <c:pt idx="709">
                  <c:v>0.32446879776283399</c:v>
                </c:pt>
                <c:pt idx="710">
                  <c:v>0.164737126096419</c:v>
                </c:pt>
                <c:pt idx="711" formatCode="0.00E+00">
                  <c:v>2.1486077091769499E-10</c:v>
                </c:pt>
                <c:pt idx="712">
                  <c:v>-0.16473712567322599</c:v>
                </c:pt>
                <c:pt idx="713">
                  <c:v>-0.32446879735902801</c:v>
                </c:pt>
                <c:pt idx="714">
                  <c:v>-0.47434164882677698</c:v>
                </c:pt>
                <c:pt idx="715">
                  <c:v>-0.60980186932420899</c:v>
                </c:pt>
                <c:pt idx="716">
                  <c:v>-0.72673356859792604</c:v>
                </c:pt>
                <c:pt idx="717">
                  <c:v>-0.82158383613599395</c:v>
                </c:pt>
                <c:pt idx="718">
                  <c:v>-0.89147069455598804</c:v>
                </c:pt>
                <c:pt idx="719">
                  <c:v>-0.93427066702939399</c:v>
                </c:pt>
                <c:pt idx="720">
                  <c:v>-0.94868329805051399</c:v>
                </c:pt>
                <c:pt idx="721">
                  <c:v>-0.93427066711893902</c:v>
                </c:pt>
                <c:pt idx="722">
                  <c:v>-0.89147069473235596</c:v>
                </c:pt>
                <c:pt idx="723">
                  <c:v>-0.82158383639382804</c:v>
                </c:pt>
                <c:pt idx="724">
                  <c:v>-0.72673356892939001</c:v>
                </c:pt>
                <c:pt idx="725">
                  <c:v>-0.609801869719232</c:v>
                </c:pt>
                <c:pt idx="726">
                  <c:v>-0.47434164927335598</c:v>
                </c:pt>
                <c:pt idx="727">
                  <c:v>-0.324468797843595</c:v>
                </c:pt>
                <c:pt idx="728">
                  <c:v>-0.16473712618105901</c:v>
                </c:pt>
                <c:pt idx="729" formatCode="0.00E+00">
                  <c:v>-3.0080524780478001E-10</c:v>
                </c:pt>
                <c:pt idx="730">
                  <c:v>0.164737125588588</c:v>
                </c:pt>
                <c:pt idx="731">
                  <c:v>0.324468797278268</c:v>
                </c:pt>
                <c:pt idx="732">
                  <c:v>0.47434164875234802</c:v>
                </c:pt>
                <c:pt idx="733">
                  <c:v>0.60980186925837099</c:v>
                </c:pt>
                <c:pt idx="734">
                  <c:v>0.72673356854268201</c:v>
                </c:pt>
                <c:pt idx="735">
                  <c:v>0.82158383609302299</c:v>
                </c:pt>
                <c:pt idx="736">
                  <c:v>0.891470694526594</c:v>
                </c:pt>
                <c:pt idx="737">
                  <c:v>0.93427066701447004</c:v>
                </c:pt>
                <c:pt idx="738">
                  <c:v>0.94868329805051399</c:v>
                </c:pt>
              </c:numCache>
            </c:numRef>
          </c:xVal>
          <c:yVal>
            <c:numRef>
              <c:f>func!$B$2:$B$740</c:f>
              <c:numCache>
                <c:formatCode>General</c:formatCode>
                <c:ptCount val="739"/>
                <c:pt idx="0">
                  <c:v>0</c:v>
                </c:pt>
                <c:pt idx="1">
                  <c:v>7.7657825884226706E-2</c:v>
                </c:pt>
                <c:pt idx="2">
                  <c:v>0.15295605802585299</c:v>
                </c:pt>
                <c:pt idx="3">
                  <c:v>0.223606797744131</c:v>
                </c:pt>
                <c:pt idx="4">
                  <c:v>0.28746335806384399</c:v>
                </c:pt>
                <c:pt idx="5">
                  <c:v>0.34258548971276698</c:v>
                </c:pt>
                <c:pt idx="6">
                  <c:v>0.38729833461398899</c:v>
                </c:pt>
                <c:pt idx="7">
                  <c:v>0.42024331560105599</c:v>
                </c:pt>
                <c:pt idx="8">
                  <c:v>0.44041941609769703</c:v>
                </c:pt>
                <c:pt idx="9">
                  <c:v>0.44721359549995798</c:v>
                </c:pt>
                <c:pt idx="10">
                  <c:v>0.44041941610473301</c:v>
                </c:pt>
                <c:pt idx="11">
                  <c:v>0.42024331561491302</c:v>
                </c:pt>
                <c:pt idx="12">
                  <c:v>0.38729833463424701</c:v>
                </c:pt>
                <c:pt idx="13">
                  <c:v>0.34258548973880998</c:v>
                </c:pt>
                <c:pt idx="14">
                  <c:v>0.28746335809487999</c:v>
                </c:pt>
                <c:pt idx="15">
                  <c:v>0.22360679777921799</c:v>
                </c:pt>
                <c:pt idx="16">
                  <c:v>0.15295605806392401</c:v>
                </c:pt>
                <c:pt idx="17">
                  <c:v>7.7657825924125706E-2</c:v>
                </c:pt>
                <c:pt idx="18">
                  <c:v>0</c:v>
                </c:pt>
                <c:pt idx="19">
                  <c:v>7.7657825844327399E-2</c:v>
                </c:pt>
                <c:pt idx="20">
                  <c:v>0.152956057987782</c:v>
                </c:pt>
                <c:pt idx="21">
                  <c:v>0.22360679770904501</c:v>
                </c:pt>
                <c:pt idx="22">
                  <c:v>0.28746335803280798</c:v>
                </c:pt>
                <c:pt idx="23">
                  <c:v>0.34258548968672498</c:v>
                </c:pt>
                <c:pt idx="24">
                  <c:v>0.38729833459373197</c:v>
                </c:pt>
                <c:pt idx="25">
                  <c:v>0.42024331558719902</c:v>
                </c:pt>
                <c:pt idx="26">
                  <c:v>0.44041941609066199</c:v>
                </c:pt>
                <c:pt idx="27">
                  <c:v>0.44721359549995798</c:v>
                </c:pt>
                <c:pt idx="28">
                  <c:v>0.44041941611176799</c:v>
                </c:pt>
                <c:pt idx="29">
                  <c:v>0.42024331562876899</c:v>
                </c:pt>
                <c:pt idx="30">
                  <c:v>0.38729833465450397</c:v>
                </c:pt>
                <c:pt idx="31">
                  <c:v>0.34258548976485198</c:v>
                </c:pt>
                <c:pt idx="32">
                  <c:v>0.287463358125916</c:v>
                </c:pt>
                <c:pt idx="33">
                  <c:v>0.22360679781430401</c:v>
                </c:pt>
                <c:pt idx="34">
                  <c:v>0.152956058101996</c:v>
                </c:pt>
                <c:pt idx="35">
                  <c:v>7.7657825964024402E-2</c:v>
                </c:pt>
                <c:pt idx="36">
                  <c:v>0</c:v>
                </c:pt>
                <c:pt idx="37">
                  <c:v>-7.7657825804428607E-2</c:v>
                </c:pt>
                <c:pt idx="38">
                  <c:v>-0.15295605794971101</c:v>
                </c:pt>
                <c:pt idx="39">
                  <c:v>-0.223606797673958</c:v>
                </c:pt>
                <c:pt idx="40">
                  <c:v>-0.28746335800177197</c:v>
                </c:pt>
                <c:pt idx="41">
                  <c:v>-0.34258548966068297</c:v>
                </c:pt>
                <c:pt idx="42">
                  <c:v>-0.38729833457347501</c:v>
                </c:pt>
                <c:pt idx="43">
                  <c:v>-0.42024331557334199</c:v>
                </c:pt>
                <c:pt idx="44">
                  <c:v>-0.440419416083627</c:v>
                </c:pt>
                <c:pt idx="45">
                  <c:v>-0.44721359549995798</c:v>
                </c:pt>
                <c:pt idx="46">
                  <c:v>-0.44041941611880298</c:v>
                </c:pt>
                <c:pt idx="47">
                  <c:v>-0.42024331564262601</c:v>
                </c:pt>
                <c:pt idx="48">
                  <c:v>-0.38729833467476099</c:v>
                </c:pt>
                <c:pt idx="49">
                  <c:v>-0.34258548979089398</c:v>
                </c:pt>
                <c:pt idx="50">
                  <c:v>-0.28746335815695101</c:v>
                </c:pt>
                <c:pt idx="51">
                  <c:v>-0.223606797849391</c:v>
                </c:pt>
                <c:pt idx="52">
                  <c:v>-0.15295605814006699</c:v>
                </c:pt>
                <c:pt idx="53">
                  <c:v>-7.7657826003923694E-2</c:v>
                </c:pt>
                <c:pt idx="54">
                  <c:v>0</c:v>
                </c:pt>
                <c:pt idx="55">
                  <c:v>-7.7657825764529703E-2</c:v>
                </c:pt>
                <c:pt idx="56">
                  <c:v>-0.15295605791163999</c:v>
                </c:pt>
                <c:pt idx="57">
                  <c:v>-0.22360679763887101</c:v>
                </c:pt>
                <c:pt idx="58">
                  <c:v>-0.28746335797073602</c:v>
                </c:pt>
                <c:pt idx="59">
                  <c:v>-0.34258548963464103</c:v>
                </c:pt>
                <c:pt idx="60">
                  <c:v>-0.38729833455321799</c:v>
                </c:pt>
                <c:pt idx="61">
                  <c:v>-0.42024331555948602</c:v>
                </c:pt>
                <c:pt idx="62">
                  <c:v>-0.44041941607659102</c:v>
                </c:pt>
                <c:pt idx="63">
                  <c:v>-0.44721359549995798</c:v>
                </c:pt>
                <c:pt idx="64">
                  <c:v>-0.44041941612583801</c:v>
                </c:pt>
                <c:pt idx="65">
                  <c:v>-0.42024331565648299</c:v>
                </c:pt>
                <c:pt idx="66">
                  <c:v>-0.38729833469501801</c:v>
                </c:pt>
                <c:pt idx="67">
                  <c:v>-0.34258548981693598</c:v>
                </c:pt>
                <c:pt idx="68">
                  <c:v>-0.28746335818798802</c:v>
                </c:pt>
                <c:pt idx="69">
                  <c:v>-0.22360679788447799</c:v>
                </c:pt>
                <c:pt idx="70">
                  <c:v>-0.15295605817813801</c:v>
                </c:pt>
                <c:pt idx="71">
                  <c:v>-7.7657826043822306E-2</c:v>
                </c:pt>
                <c:pt idx="72">
                  <c:v>0</c:v>
                </c:pt>
                <c:pt idx="74">
                  <c:v>0</c:v>
                </c:pt>
                <c:pt idx="75">
                  <c:v>0.122787803965468</c:v>
                </c:pt>
                <c:pt idx="76">
                  <c:v>0.24184476264128699</c:v>
                </c:pt>
                <c:pt idx="77">
                  <c:v>0.35355339058402802</c:v>
                </c:pt>
                <c:pt idx="78">
                  <c:v>0.45451947766113898</c:v>
                </c:pt>
                <c:pt idx="79">
                  <c:v>0.54167522040826399</c:v>
                </c:pt>
                <c:pt idx="80">
                  <c:v>0.61237243568511801</c:v>
                </c:pt>
                <c:pt idx="81">
                  <c:v>0.66446302438015403</c:v>
                </c:pt>
                <c:pt idx="82">
                  <c:v>0.69636424031507504</c:v>
                </c:pt>
                <c:pt idx="83">
                  <c:v>0.70710678118654802</c:v>
                </c:pt>
                <c:pt idx="84">
                  <c:v>0.69636424032619904</c:v>
                </c:pt>
                <c:pt idx="85">
                  <c:v>0.66446302440206395</c:v>
                </c:pt>
                <c:pt idx="86">
                  <c:v>0.61237243571714794</c:v>
                </c:pt>
                <c:pt idx="87">
                  <c:v>0.54167522044944005</c:v>
                </c:pt>
                <c:pt idx="88">
                  <c:v>0.45451947771021101</c:v>
                </c:pt>
                <c:pt idx="89">
                  <c:v>0.35355339063950397</c:v>
                </c:pt>
                <c:pt idx="90">
                  <c:v>0.241844762701483</c:v>
                </c:pt>
                <c:pt idx="91">
                  <c:v>0.12278780402855401</c:v>
                </c:pt>
                <c:pt idx="92">
                  <c:v>0</c:v>
                </c:pt>
                <c:pt idx="93">
                  <c:v>0.122787803902382</c:v>
                </c:pt>
                <c:pt idx="94">
                  <c:v>0.241844762581091</c:v>
                </c:pt>
                <c:pt idx="95">
                  <c:v>0.353553390528551</c:v>
                </c:pt>
                <c:pt idx="96">
                  <c:v>0.45451947761206701</c:v>
                </c:pt>
                <c:pt idx="97">
                  <c:v>0.54167522036708704</c:v>
                </c:pt>
                <c:pt idx="98">
                  <c:v>0.61237243565308797</c:v>
                </c:pt>
                <c:pt idx="99">
                  <c:v>0.664463024358245</c:v>
                </c:pt>
                <c:pt idx="100">
                  <c:v>0.69636424030395105</c:v>
                </c:pt>
                <c:pt idx="101">
                  <c:v>0.70710678118654802</c:v>
                </c:pt>
                <c:pt idx="102">
                  <c:v>0.69636424033732203</c:v>
                </c:pt>
                <c:pt idx="103">
                  <c:v>0.66446302442397298</c:v>
                </c:pt>
                <c:pt idx="104">
                  <c:v>0.61237243574917699</c:v>
                </c:pt>
                <c:pt idx="105">
                  <c:v>0.541675220490617</c:v>
                </c:pt>
                <c:pt idx="106">
                  <c:v>0.45451947775928297</c:v>
                </c:pt>
                <c:pt idx="107">
                  <c:v>0.35355339069498098</c:v>
                </c:pt>
                <c:pt idx="108">
                  <c:v>0.24184476276167899</c:v>
                </c:pt>
                <c:pt idx="109">
                  <c:v>0.122787804091639</c:v>
                </c:pt>
                <c:pt idx="110">
                  <c:v>0</c:v>
                </c:pt>
                <c:pt idx="111">
                  <c:v>-0.12278780383929599</c:v>
                </c:pt>
                <c:pt idx="112">
                  <c:v>-0.24184476252089501</c:v>
                </c:pt>
                <c:pt idx="113">
                  <c:v>-0.35355339047307399</c:v>
                </c:pt>
                <c:pt idx="114">
                  <c:v>-0.45451947756299499</c:v>
                </c:pt>
                <c:pt idx="115">
                  <c:v>-0.54167522032591098</c:v>
                </c:pt>
                <c:pt idx="116">
                  <c:v>-0.61237243562105903</c:v>
                </c:pt>
                <c:pt idx="117">
                  <c:v>-0.66446302433633497</c:v>
                </c:pt>
                <c:pt idx="118">
                  <c:v>-0.69636424029282795</c:v>
                </c:pt>
                <c:pt idx="119">
                  <c:v>-0.70710678118654802</c:v>
                </c:pt>
                <c:pt idx="120">
                  <c:v>-0.69636424034844602</c:v>
                </c:pt>
                <c:pt idx="121">
                  <c:v>-0.66446302444588301</c:v>
                </c:pt>
                <c:pt idx="122">
                  <c:v>-0.61237243578120704</c:v>
                </c:pt>
                <c:pt idx="123">
                  <c:v>-0.54167522053179296</c:v>
                </c:pt>
                <c:pt idx="124">
                  <c:v>-0.454519477808355</c:v>
                </c:pt>
                <c:pt idx="125">
                  <c:v>-0.353553390750458</c:v>
                </c:pt>
                <c:pt idx="126">
                  <c:v>-0.241844762821874</c:v>
                </c:pt>
                <c:pt idx="127">
                  <c:v>-0.122787804154726</c:v>
                </c:pt>
                <c:pt idx="128">
                  <c:v>0</c:v>
                </c:pt>
                <c:pt idx="129">
                  <c:v>-0.122787803776211</c:v>
                </c:pt>
                <c:pt idx="130">
                  <c:v>-0.2418447624607</c:v>
                </c:pt>
                <c:pt idx="131">
                  <c:v>-0.35355339041759698</c:v>
                </c:pt>
                <c:pt idx="132">
                  <c:v>-0.45451947751392202</c:v>
                </c:pt>
                <c:pt idx="133">
                  <c:v>-0.54167522028473503</c:v>
                </c:pt>
                <c:pt idx="134">
                  <c:v>-0.61237243558902998</c:v>
                </c:pt>
                <c:pt idx="135">
                  <c:v>-0.66446302431442605</c:v>
                </c:pt>
                <c:pt idx="136">
                  <c:v>-0.69636424028170396</c:v>
                </c:pt>
                <c:pt idx="137">
                  <c:v>-0.70710678118654802</c:v>
                </c:pt>
                <c:pt idx="138">
                  <c:v>-0.69636424035957001</c:v>
                </c:pt>
                <c:pt idx="139">
                  <c:v>-0.66446302446779204</c:v>
                </c:pt>
                <c:pt idx="140">
                  <c:v>-0.61237243581323597</c:v>
                </c:pt>
                <c:pt idx="141">
                  <c:v>-0.54167522057297002</c:v>
                </c:pt>
                <c:pt idx="142">
                  <c:v>-0.45451947785742702</c:v>
                </c:pt>
                <c:pt idx="143">
                  <c:v>-0.35355339080593501</c:v>
                </c:pt>
                <c:pt idx="144">
                  <c:v>-0.24184476288206999</c:v>
                </c:pt>
                <c:pt idx="145">
                  <c:v>-0.12278780421781101</c:v>
                </c:pt>
                <c:pt idx="146">
                  <c:v>0</c:v>
                </c:pt>
                <c:pt idx="148" formatCode="0.00E+00">
                  <c:v>1.05367121277235E-8</c:v>
                </c:pt>
                <c:pt idx="149">
                  <c:v>0.17364817766197399</c:v>
                </c:pt>
                <c:pt idx="150">
                  <c:v>0.34202014331621</c:v>
                </c:pt>
                <c:pt idx="151">
                  <c:v>0.49999999998692402</c:v>
                </c:pt>
                <c:pt idx="152">
                  <c:v>0.64278760967111703</c:v>
                </c:pt>
                <c:pt idx="153">
                  <c:v>0.76604444310280195</c:v>
                </c:pt>
                <c:pt idx="154">
                  <c:v>0.86602540376934001</c:v>
                </c:pt>
                <c:pt idx="155">
                  <c:v>0.93969262077385896</c:v>
                </c:pt>
                <c:pt idx="156">
                  <c:v>0.98480775300521595</c:v>
                </c:pt>
                <c:pt idx="157">
                  <c:v>1</c:v>
                </c:pt>
                <c:pt idx="158">
                  <c:v>0.98480775302094803</c:v>
                </c:pt>
                <c:pt idx="159">
                  <c:v>0.93969262080484295</c:v>
                </c:pt>
                <c:pt idx="160">
                  <c:v>0.866025403814636</c:v>
                </c:pt>
                <c:pt idx="161">
                  <c:v>0.76604444316103504</c:v>
                </c:pt>
                <c:pt idx="162">
                  <c:v>0.64278760974051596</c:v>
                </c:pt>
                <c:pt idx="163">
                  <c:v>0.50000000006538003</c:v>
                </c:pt>
                <c:pt idx="164">
                  <c:v>0.34202014340134002</c:v>
                </c:pt>
                <c:pt idx="165">
                  <c:v>0.17364817775119001</c:v>
                </c:pt>
                <c:pt idx="166" formatCode="0.00E+00">
                  <c:v>1.05367121277235E-8</c:v>
                </c:pt>
                <c:pt idx="167">
                  <c:v>0.173648177572757</c:v>
                </c:pt>
                <c:pt idx="168">
                  <c:v>0.34202014323107999</c:v>
                </c:pt>
                <c:pt idx="169">
                  <c:v>0.499999999908468</c:v>
                </c:pt>
                <c:pt idx="170">
                  <c:v>0.64278760960171899</c:v>
                </c:pt>
                <c:pt idx="171">
                  <c:v>0.76604444304456998</c:v>
                </c:pt>
                <c:pt idx="172">
                  <c:v>0.86602540372404302</c:v>
                </c:pt>
                <c:pt idx="173">
                  <c:v>0.93969262074287396</c:v>
                </c:pt>
                <c:pt idx="174">
                  <c:v>0.98480775298948497</c:v>
                </c:pt>
                <c:pt idx="175">
                  <c:v>1</c:v>
                </c:pt>
                <c:pt idx="176">
                  <c:v>0.984807753036679</c:v>
                </c:pt>
                <c:pt idx="177">
                  <c:v>0.93969262083582805</c:v>
                </c:pt>
                <c:pt idx="178">
                  <c:v>0.86602540385993299</c:v>
                </c:pt>
                <c:pt idx="179">
                  <c:v>0.76604444321926701</c:v>
                </c:pt>
                <c:pt idx="180">
                  <c:v>0.64278760980991401</c:v>
                </c:pt>
                <c:pt idx="181">
                  <c:v>0.50000000014383605</c:v>
                </c:pt>
                <c:pt idx="182">
                  <c:v>0.34202014348646897</c:v>
                </c:pt>
                <c:pt idx="183">
                  <c:v>0.17364817784040801</c:v>
                </c:pt>
                <c:pt idx="184" formatCode="0.00E+00">
                  <c:v>-1.05367121277235E-8</c:v>
                </c:pt>
                <c:pt idx="185">
                  <c:v>-0.173648177483541</c:v>
                </c:pt>
                <c:pt idx="186">
                  <c:v>-0.34202014314595103</c:v>
                </c:pt>
                <c:pt idx="187">
                  <c:v>-0.49999999983001198</c:v>
                </c:pt>
                <c:pt idx="188">
                  <c:v>-0.64278760953232095</c:v>
                </c:pt>
                <c:pt idx="189">
                  <c:v>-0.766044442986338</c:v>
                </c:pt>
                <c:pt idx="190">
                  <c:v>-0.86602540367874603</c:v>
                </c:pt>
                <c:pt idx="191">
                  <c:v>-0.93969262071188897</c:v>
                </c:pt>
                <c:pt idx="192">
                  <c:v>-0.984807752973754</c:v>
                </c:pt>
                <c:pt idx="193">
                  <c:v>-1</c:v>
                </c:pt>
                <c:pt idx="194">
                  <c:v>-0.98480775305241097</c:v>
                </c:pt>
                <c:pt idx="195">
                  <c:v>-0.93969262086681304</c:v>
                </c:pt>
                <c:pt idx="196">
                  <c:v>-0.86602540390522997</c:v>
                </c:pt>
                <c:pt idx="197">
                  <c:v>-0.76604444327749899</c:v>
                </c:pt>
                <c:pt idx="198">
                  <c:v>-0.64278760987931205</c:v>
                </c:pt>
                <c:pt idx="199">
                  <c:v>-0.50000000022229296</c:v>
                </c:pt>
                <c:pt idx="200">
                  <c:v>-0.34202014357159899</c:v>
                </c:pt>
                <c:pt idx="201">
                  <c:v>-0.173648177929625</c:v>
                </c:pt>
                <c:pt idx="202" formatCode="0.00E+00">
                  <c:v>-1.05367121277235E-8</c:v>
                </c:pt>
                <c:pt idx="203">
                  <c:v>-0.17364817739432301</c:v>
                </c:pt>
                <c:pt idx="204">
                  <c:v>-0.34202014306082101</c:v>
                </c:pt>
                <c:pt idx="205">
                  <c:v>-0.49999999975155601</c:v>
                </c:pt>
                <c:pt idx="206">
                  <c:v>-0.64278760946292202</c:v>
                </c:pt>
                <c:pt idx="207">
                  <c:v>-0.76604444292810603</c:v>
                </c:pt>
                <c:pt idx="208">
                  <c:v>-0.86602540363345004</c:v>
                </c:pt>
                <c:pt idx="209">
                  <c:v>-0.93969262068090498</c:v>
                </c:pt>
                <c:pt idx="210">
                  <c:v>-0.98480775295802203</c:v>
                </c:pt>
                <c:pt idx="211">
                  <c:v>-1</c:v>
                </c:pt>
                <c:pt idx="212">
                  <c:v>-0.98480775306814206</c:v>
                </c:pt>
                <c:pt idx="213">
                  <c:v>-0.93969262089779704</c:v>
                </c:pt>
                <c:pt idx="214">
                  <c:v>-0.86602540395052596</c:v>
                </c:pt>
                <c:pt idx="215">
                  <c:v>-0.76604444333573196</c:v>
                </c:pt>
                <c:pt idx="216">
                  <c:v>-0.64278760994871198</c:v>
                </c:pt>
                <c:pt idx="217">
                  <c:v>-0.50000000030074798</c:v>
                </c:pt>
                <c:pt idx="218">
                  <c:v>-0.342020143656729</c:v>
                </c:pt>
                <c:pt idx="219">
                  <c:v>-0.173648178018841</c:v>
                </c:pt>
                <c:pt idx="220" formatCode="0.00E+00">
                  <c:v>-1.05367121277235E-8</c:v>
                </c:pt>
                <c:pt idx="222" formatCode="0.00E+00">
                  <c:v>2.1073424255447001E-8</c:v>
                </c:pt>
                <c:pt idx="223">
                  <c:v>0.21267471501799801</c:v>
                </c:pt>
                <c:pt idx="224">
                  <c:v>0.41888741643914501</c:v>
                </c:pt>
                <c:pt idx="225">
                  <c:v>0.61237243567977995</c:v>
                </c:pt>
                <c:pt idx="226">
                  <c:v>0.78725082833876003</c:v>
                </c:pt>
                <c:pt idx="227">
                  <c:v>0.93820900294818299</c:v>
                </c:pt>
                <c:pt idx="228">
                  <c:v>1.06066017176133</c:v>
                </c:pt>
                <c:pt idx="229">
                  <c:v>1.1508837179773099</c:v>
                </c:pt>
                <c:pt idx="230">
                  <c:v>1.2061382447998099</c:v>
                </c:pt>
                <c:pt idx="231">
                  <c:v>1.2247448713915901</c:v>
                </c:pt>
                <c:pt idx="232">
                  <c:v>1.2061382448190801</c:v>
                </c:pt>
                <c:pt idx="233">
                  <c:v>1.15088371801525</c:v>
                </c:pt>
                <c:pt idx="234">
                  <c:v>1.06066017181681</c:v>
                </c:pt>
                <c:pt idx="235">
                  <c:v>0.93820900301950305</c:v>
                </c:pt>
                <c:pt idx="236">
                  <c:v>0.78725082842375504</c:v>
                </c:pt>
                <c:pt idx="237">
                  <c:v>0.61237243577586797</c:v>
                </c:pt>
                <c:pt idx="238">
                  <c:v>0.418887416543407</c:v>
                </c:pt>
                <c:pt idx="239">
                  <c:v>0.21267471512726699</c:v>
                </c:pt>
                <c:pt idx="240" formatCode="0.00E+00">
                  <c:v>2.1073424255447001E-8</c:v>
                </c:pt>
                <c:pt idx="241">
                  <c:v>0.21267471490872999</c:v>
                </c:pt>
                <c:pt idx="242">
                  <c:v>0.41888741633488302</c:v>
                </c:pt>
                <c:pt idx="243">
                  <c:v>0.61237243558369103</c:v>
                </c:pt>
                <c:pt idx="244">
                  <c:v>0.78725082825376502</c:v>
                </c:pt>
                <c:pt idx="245">
                  <c:v>0.93820900287686304</c:v>
                </c:pt>
                <c:pt idx="246">
                  <c:v>1.0606601717058499</c:v>
                </c:pt>
                <c:pt idx="247">
                  <c:v>1.1508837179393601</c:v>
                </c:pt>
                <c:pt idx="248">
                  <c:v>1.20613824478055</c:v>
                </c:pt>
                <c:pt idx="249">
                  <c:v>1.2247448713915901</c:v>
                </c:pt>
                <c:pt idx="250">
                  <c:v>1.20613824483835</c:v>
                </c:pt>
                <c:pt idx="251">
                  <c:v>1.1508837180531999</c:v>
                </c:pt>
                <c:pt idx="252">
                  <c:v>1.0606601718722799</c:v>
                </c:pt>
                <c:pt idx="253">
                  <c:v>0.938209003090823</c:v>
                </c:pt>
                <c:pt idx="254">
                  <c:v>0.78725082850875105</c:v>
                </c:pt>
                <c:pt idx="255">
                  <c:v>0.612372435871957</c:v>
                </c:pt>
                <c:pt idx="256">
                  <c:v>0.41888741664766899</c:v>
                </c:pt>
                <c:pt idx="257">
                  <c:v>0.212674715236533</c:v>
                </c:pt>
                <c:pt idx="258" formatCode="0.00E+00">
                  <c:v>-2.1073424255447001E-8</c:v>
                </c:pt>
                <c:pt idx="259">
                  <c:v>-0.21267471479946301</c:v>
                </c:pt>
                <c:pt idx="260">
                  <c:v>-0.41888741623062098</c:v>
                </c:pt>
                <c:pt idx="261">
                  <c:v>-0.61237243548760201</c:v>
                </c:pt>
                <c:pt idx="262">
                  <c:v>-0.78725082816876901</c:v>
                </c:pt>
                <c:pt idx="263">
                  <c:v>-0.93820900280554398</c:v>
                </c:pt>
                <c:pt idx="264">
                  <c:v>-1.0606601716503801</c:v>
                </c:pt>
                <c:pt idx="265">
                  <c:v>-1.15088371790141</c:v>
                </c:pt>
                <c:pt idx="266">
                  <c:v>-1.2061382447612801</c:v>
                </c:pt>
                <c:pt idx="267">
                  <c:v>-1.2247448713915901</c:v>
                </c:pt>
                <c:pt idx="268">
                  <c:v>-1.2061382448576099</c:v>
                </c:pt>
                <c:pt idx="269">
                  <c:v>-1.15088371809115</c:v>
                </c:pt>
                <c:pt idx="270">
                  <c:v>-1.06066017192776</c:v>
                </c:pt>
                <c:pt idx="271">
                  <c:v>-0.93820900316214195</c:v>
                </c:pt>
                <c:pt idx="272">
                  <c:v>-0.78725082859374496</c:v>
                </c:pt>
                <c:pt idx="273">
                  <c:v>-0.61237243596804602</c:v>
                </c:pt>
                <c:pt idx="274">
                  <c:v>-0.41888741675193097</c:v>
                </c:pt>
                <c:pt idx="275">
                  <c:v>-0.21267471534580301</c:v>
                </c:pt>
                <c:pt idx="276" formatCode="0.00E+00">
                  <c:v>-2.1073424255447001E-8</c:v>
                </c:pt>
                <c:pt idx="277">
                  <c:v>-0.212674714690195</c:v>
                </c:pt>
                <c:pt idx="278">
                  <c:v>-0.41888741612635899</c:v>
                </c:pt>
                <c:pt idx="279">
                  <c:v>-0.61237243539151398</c:v>
                </c:pt>
                <c:pt idx="280">
                  <c:v>-0.787250828083773</c:v>
                </c:pt>
                <c:pt idx="281">
                  <c:v>-0.93820900273422503</c:v>
                </c:pt>
                <c:pt idx="282">
                  <c:v>-1.0606601715949</c:v>
                </c:pt>
                <c:pt idx="283">
                  <c:v>-1.1508837178634601</c:v>
                </c:pt>
                <c:pt idx="284">
                  <c:v>-1.2061382447420099</c:v>
                </c:pt>
                <c:pt idx="285">
                  <c:v>-1.2247448713915901</c:v>
                </c:pt>
                <c:pt idx="286">
                  <c:v>-1.20613824487688</c:v>
                </c:pt>
                <c:pt idx="287">
                  <c:v>-1.1508837181291001</c:v>
                </c:pt>
                <c:pt idx="288">
                  <c:v>-1.06066017198324</c:v>
                </c:pt>
                <c:pt idx="289">
                  <c:v>-0.93820900323346201</c:v>
                </c:pt>
                <c:pt idx="290">
                  <c:v>-0.78725082867874197</c:v>
                </c:pt>
                <c:pt idx="291">
                  <c:v>-0.61237243606413405</c:v>
                </c:pt>
                <c:pt idx="292">
                  <c:v>-0.41888741685619302</c:v>
                </c:pt>
                <c:pt idx="293">
                  <c:v>-0.21267471545507</c:v>
                </c:pt>
                <c:pt idx="294" formatCode="0.00E+00">
                  <c:v>-2.1073424255447001E-8</c:v>
                </c:pt>
                <c:pt idx="296">
                  <c:v>0</c:v>
                </c:pt>
                <c:pt idx="297">
                  <c:v>0.245575607930937</c:v>
                </c:pt>
                <c:pt idx="298">
                  <c:v>0.48368952528257397</c:v>
                </c:pt>
                <c:pt idx="299">
                  <c:v>0.70710678116805503</c:v>
                </c:pt>
                <c:pt idx="300">
                  <c:v>0.90903895532227796</c:v>
                </c:pt>
                <c:pt idx="301">
                  <c:v>1.08335044081653</c:v>
                </c:pt>
                <c:pt idx="302">
                  <c:v>1.22474487137024</c:v>
                </c:pt>
                <c:pt idx="303">
                  <c:v>1.3289260487603101</c:v>
                </c:pt>
                <c:pt idx="304">
                  <c:v>1.3927284806301501</c:v>
                </c:pt>
                <c:pt idx="305">
                  <c:v>1.4142135623731</c:v>
                </c:pt>
                <c:pt idx="306">
                  <c:v>1.3927284806524001</c:v>
                </c:pt>
                <c:pt idx="307">
                  <c:v>1.3289260488041299</c:v>
                </c:pt>
                <c:pt idx="308">
                  <c:v>1.2247448714343001</c:v>
                </c:pt>
                <c:pt idx="309">
                  <c:v>1.0833504408988801</c:v>
                </c:pt>
                <c:pt idx="310">
                  <c:v>0.90903895542042101</c:v>
                </c:pt>
                <c:pt idx="311">
                  <c:v>0.70710678127900894</c:v>
                </c:pt>
                <c:pt idx="312">
                  <c:v>0.483689525402965</c:v>
                </c:pt>
                <c:pt idx="313">
                  <c:v>0.24557560805710699</c:v>
                </c:pt>
                <c:pt idx="314">
                  <c:v>0</c:v>
                </c:pt>
                <c:pt idx="315">
                  <c:v>0.24557560780476301</c:v>
                </c:pt>
                <c:pt idx="316">
                  <c:v>0.483689525162182</c:v>
                </c:pt>
                <c:pt idx="317">
                  <c:v>0.70710678105710201</c:v>
                </c:pt>
                <c:pt idx="318">
                  <c:v>0.90903895522413403</c:v>
                </c:pt>
                <c:pt idx="319">
                  <c:v>1.0833504407341801</c:v>
                </c:pt>
                <c:pt idx="320">
                  <c:v>1.2247448713061799</c:v>
                </c:pt>
                <c:pt idx="321">
                  <c:v>1.32892604871649</c:v>
                </c:pt>
                <c:pt idx="322">
                  <c:v>1.3927284806079001</c:v>
                </c:pt>
                <c:pt idx="323">
                  <c:v>1.4142135623731</c:v>
                </c:pt>
                <c:pt idx="324">
                  <c:v>1.3927284806746401</c:v>
                </c:pt>
                <c:pt idx="325">
                  <c:v>1.32892604884795</c:v>
                </c:pt>
                <c:pt idx="326">
                  <c:v>1.22474487149835</c:v>
                </c:pt>
                <c:pt idx="327">
                  <c:v>1.08335044098123</c:v>
                </c:pt>
                <c:pt idx="328">
                  <c:v>0.90903895551856595</c:v>
                </c:pt>
                <c:pt idx="329">
                  <c:v>0.70710678138996197</c:v>
                </c:pt>
                <c:pt idx="330">
                  <c:v>0.48368952552335698</c:v>
                </c:pt>
                <c:pt idx="331">
                  <c:v>0.245575608183279</c:v>
                </c:pt>
                <c:pt idx="332">
                  <c:v>0</c:v>
                </c:pt>
                <c:pt idx="333">
                  <c:v>-0.24557560767859199</c:v>
                </c:pt>
                <c:pt idx="334">
                  <c:v>-0.48368952504179102</c:v>
                </c:pt>
                <c:pt idx="335">
                  <c:v>-0.70710678094614798</c:v>
                </c:pt>
                <c:pt idx="336">
                  <c:v>-0.90903895512598898</c:v>
                </c:pt>
                <c:pt idx="337">
                  <c:v>-1.08335044065182</c:v>
                </c:pt>
                <c:pt idx="338">
                  <c:v>-1.2247448712421201</c:v>
                </c:pt>
                <c:pt idx="339">
                  <c:v>-1.3289260486726699</c:v>
                </c:pt>
                <c:pt idx="340">
                  <c:v>-1.3927284805856599</c:v>
                </c:pt>
                <c:pt idx="341">
                  <c:v>-1.4142135623731</c:v>
                </c:pt>
                <c:pt idx="342">
                  <c:v>-1.39272848069689</c:v>
                </c:pt>
                <c:pt idx="343">
                  <c:v>-1.32892604889177</c:v>
                </c:pt>
                <c:pt idx="344">
                  <c:v>-1.2247448715624101</c:v>
                </c:pt>
                <c:pt idx="345">
                  <c:v>-1.0833504410635899</c:v>
                </c:pt>
                <c:pt idx="346">
                  <c:v>-0.909038955616709</c:v>
                </c:pt>
                <c:pt idx="347">
                  <c:v>-0.70710678150091699</c:v>
                </c:pt>
                <c:pt idx="348">
                  <c:v>-0.48368952564374901</c:v>
                </c:pt>
                <c:pt idx="349">
                  <c:v>-0.24557560830945199</c:v>
                </c:pt>
                <c:pt idx="350">
                  <c:v>0</c:v>
                </c:pt>
                <c:pt idx="351">
                  <c:v>-0.245575607552421</c:v>
                </c:pt>
                <c:pt idx="352">
                  <c:v>-0.48368952492139999</c:v>
                </c:pt>
                <c:pt idx="353">
                  <c:v>-0.70710678083519396</c:v>
                </c:pt>
                <c:pt idx="354">
                  <c:v>-0.90903895502784504</c:v>
                </c:pt>
                <c:pt idx="355">
                  <c:v>-1.0833504405694701</c:v>
                </c:pt>
                <c:pt idx="356">
                  <c:v>-1.22474487117806</c:v>
                </c:pt>
                <c:pt idx="357">
                  <c:v>-1.3289260486288501</c:v>
                </c:pt>
                <c:pt idx="358">
                  <c:v>-1.3927284805634099</c:v>
                </c:pt>
                <c:pt idx="359">
                  <c:v>-1.4142135623731</c:v>
                </c:pt>
                <c:pt idx="360">
                  <c:v>-1.39272848071914</c:v>
                </c:pt>
                <c:pt idx="361">
                  <c:v>-1.3289260489355801</c:v>
                </c:pt>
                <c:pt idx="362">
                  <c:v>-1.2247448716264699</c:v>
                </c:pt>
                <c:pt idx="363">
                  <c:v>-1.08335044114594</c:v>
                </c:pt>
                <c:pt idx="364">
                  <c:v>-0.90903895571485505</c:v>
                </c:pt>
                <c:pt idx="365">
                  <c:v>-0.70710678161187002</c:v>
                </c:pt>
                <c:pt idx="366">
                  <c:v>-0.48368952576413998</c:v>
                </c:pt>
                <c:pt idx="367">
                  <c:v>-0.24557560843562301</c:v>
                </c:pt>
                <c:pt idx="368">
                  <c:v>0</c:v>
                </c:pt>
                <c:pt idx="370">
                  <c:v>0</c:v>
                </c:pt>
                <c:pt idx="371">
                  <c:v>0.27456187647470498</c:v>
                </c:pt>
                <c:pt idx="372">
                  <c:v>0.54078132926821898</c:v>
                </c:pt>
                <c:pt idx="373">
                  <c:v>0.79056941502141997</c:v>
                </c:pt>
                <c:pt idx="374">
                  <c:v>1.016336449148</c:v>
                </c:pt>
                <c:pt idx="375">
                  <c:v>1.21122261456006</c:v>
                </c:pt>
                <c:pt idx="376">
                  <c:v>1.36930639373904</c:v>
                </c:pt>
                <c:pt idx="377">
                  <c:v>1.48578449104913</c:v>
                </c:pt>
                <c:pt idx="378">
                  <c:v>1.55711777844451</c:v>
                </c:pt>
                <c:pt idx="379">
                  <c:v>1.58113883008419</c:v>
                </c:pt>
                <c:pt idx="380">
                  <c:v>1.5571177784693799</c:v>
                </c:pt>
                <c:pt idx="381">
                  <c:v>1.4857844910981199</c:v>
                </c:pt>
                <c:pt idx="382">
                  <c:v>1.36930639381066</c:v>
                </c:pt>
                <c:pt idx="383">
                  <c:v>1.2112226146521301</c:v>
                </c:pt>
                <c:pt idx="384">
                  <c:v>1.01633644925773</c:v>
                </c:pt>
                <c:pt idx="385">
                  <c:v>0.79056941514546897</c:v>
                </c:pt>
                <c:pt idx="386">
                  <c:v>0.54078132940281998</c:v>
                </c:pt>
                <c:pt idx="387">
                  <c:v>0.27456187661576797</c:v>
                </c:pt>
                <c:pt idx="388">
                  <c:v>0</c:v>
                </c:pt>
                <c:pt idx="389">
                  <c:v>0.27456187633363999</c:v>
                </c:pt>
                <c:pt idx="390">
                  <c:v>0.54078132913361698</c:v>
                </c:pt>
                <c:pt idx="391">
                  <c:v>0.79056941489736898</c:v>
                </c:pt>
                <c:pt idx="392">
                  <c:v>1.01633644903827</c:v>
                </c:pt>
                <c:pt idx="393">
                  <c:v>1.2112226144679901</c:v>
                </c:pt>
                <c:pt idx="394">
                  <c:v>1.3693063936674199</c:v>
                </c:pt>
                <c:pt idx="395">
                  <c:v>1.4857844910001301</c:v>
                </c:pt>
                <c:pt idx="396">
                  <c:v>1.5571177784196299</c:v>
                </c:pt>
                <c:pt idx="397">
                  <c:v>1.58113883008419</c:v>
                </c:pt>
                <c:pt idx="398">
                  <c:v>1.55711777849425</c:v>
                </c:pt>
                <c:pt idx="399">
                  <c:v>1.4857844911471101</c:v>
                </c:pt>
                <c:pt idx="400">
                  <c:v>1.36930639388228</c:v>
                </c:pt>
                <c:pt idx="401">
                  <c:v>1.21122261474421</c:v>
                </c:pt>
                <c:pt idx="402">
                  <c:v>1.01633644936746</c:v>
                </c:pt>
                <c:pt idx="403">
                  <c:v>0.79056941526951896</c:v>
                </c:pt>
                <c:pt idx="404">
                  <c:v>0.54078132953742297</c:v>
                </c:pt>
                <c:pt idx="405">
                  <c:v>0.27456187675683302</c:v>
                </c:pt>
                <c:pt idx="406">
                  <c:v>0</c:v>
                </c:pt>
                <c:pt idx="407">
                  <c:v>-0.27456187619257499</c:v>
                </c:pt>
                <c:pt idx="408">
                  <c:v>-0.54078132899901499</c:v>
                </c:pt>
                <c:pt idx="409">
                  <c:v>-0.79056941477331999</c:v>
                </c:pt>
                <c:pt idx="410">
                  <c:v>-1.01633644892855</c:v>
                </c:pt>
                <c:pt idx="411">
                  <c:v>-1.2112226143759099</c:v>
                </c:pt>
                <c:pt idx="412">
                  <c:v>-1.3693063935958001</c:v>
                </c:pt>
                <c:pt idx="413">
                  <c:v>-1.48578449095114</c:v>
                </c:pt>
                <c:pt idx="414">
                  <c:v>-1.5571177783947601</c:v>
                </c:pt>
                <c:pt idx="415">
                  <c:v>-1.58113883008419</c:v>
                </c:pt>
                <c:pt idx="416">
                  <c:v>-1.5571177785191299</c:v>
                </c:pt>
                <c:pt idx="417">
                  <c:v>-1.4857844911961</c:v>
                </c:pt>
                <c:pt idx="418">
                  <c:v>-1.3693063939539001</c:v>
                </c:pt>
                <c:pt idx="419">
                  <c:v>-1.2112226148362799</c:v>
                </c:pt>
                <c:pt idx="420">
                  <c:v>-1.01633644947719</c:v>
                </c:pt>
                <c:pt idx="421">
                  <c:v>-0.79056941539356995</c:v>
                </c:pt>
                <c:pt idx="422">
                  <c:v>-0.54078132967202497</c:v>
                </c:pt>
                <c:pt idx="423">
                  <c:v>-0.27456187689789802</c:v>
                </c:pt>
                <c:pt idx="424">
                  <c:v>0</c:v>
                </c:pt>
                <c:pt idx="425">
                  <c:v>-0.274561876051512</c:v>
                </c:pt>
                <c:pt idx="426">
                  <c:v>-0.54078132886441399</c:v>
                </c:pt>
                <c:pt idx="427">
                  <c:v>-0.790569414649269</c:v>
                </c:pt>
                <c:pt idx="428">
                  <c:v>-1.01633644881882</c:v>
                </c:pt>
                <c:pt idx="429">
                  <c:v>-1.21122261428384</c:v>
                </c:pt>
                <c:pt idx="430">
                  <c:v>-1.36930639352418</c:v>
                </c:pt>
                <c:pt idx="431">
                  <c:v>-1.48578449090215</c:v>
                </c:pt>
                <c:pt idx="432">
                  <c:v>-1.55711777836989</c:v>
                </c:pt>
                <c:pt idx="433">
                  <c:v>-1.58113883008419</c:v>
                </c:pt>
                <c:pt idx="434">
                  <c:v>-1.557117778544</c:v>
                </c:pt>
                <c:pt idx="435">
                  <c:v>-1.4857844912450899</c:v>
                </c:pt>
                <c:pt idx="436">
                  <c:v>-1.3693063940255199</c:v>
                </c:pt>
                <c:pt idx="437">
                  <c:v>-1.21122261492835</c:v>
                </c:pt>
                <c:pt idx="438">
                  <c:v>-1.01633644958692</c:v>
                </c:pt>
                <c:pt idx="439">
                  <c:v>-0.79056941551761895</c:v>
                </c:pt>
                <c:pt idx="440">
                  <c:v>-0.54078132980662696</c:v>
                </c:pt>
                <c:pt idx="441">
                  <c:v>-0.27456187703896001</c:v>
                </c:pt>
                <c:pt idx="442">
                  <c:v>0</c:v>
                </c:pt>
                <c:pt idx="444">
                  <c:v>0</c:v>
                </c:pt>
                <c:pt idx="445">
                  <c:v>0.30076746635228602</c:v>
                </c:pt>
                <c:pt idx="446">
                  <c:v>0.59239626543566404</c:v>
                </c:pt>
                <c:pt idx="447">
                  <c:v>0.86602540376179005</c:v>
                </c:pt>
                <c:pt idx="448">
                  <c:v>1.1133407984261301</c:v>
                </c:pt>
                <c:pt idx="449">
                  <c:v>1.3268278963098601</c:v>
                </c:pt>
                <c:pt idx="450">
                  <c:v>1.49999999997385</c:v>
                </c:pt>
                <c:pt idx="451">
                  <c:v>1.6275953626778801</c:v>
                </c:pt>
                <c:pt idx="452">
                  <c:v>1.70573706389278</c:v>
                </c:pt>
                <c:pt idx="453">
                  <c:v>1.7320508075688801</c:v>
                </c:pt>
                <c:pt idx="454">
                  <c:v>1.70573706392002</c:v>
                </c:pt>
                <c:pt idx="455">
                  <c:v>1.62759536273154</c:v>
                </c:pt>
                <c:pt idx="456">
                  <c:v>1.5000000000522999</c:v>
                </c:pt>
                <c:pt idx="457">
                  <c:v>1.3268278964107201</c:v>
                </c:pt>
                <c:pt idx="458">
                  <c:v>1.1133407985463299</c:v>
                </c:pt>
                <c:pt idx="459">
                  <c:v>0.86602540389768001</c:v>
                </c:pt>
                <c:pt idx="460">
                  <c:v>0.59239626558311298</c:v>
                </c:pt>
                <c:pt idx="461">
                  <c:v>0.30076746650681302</c:v>
                </c:pt>
                <c:pt idx="462">
                  <c:v>0</c:v>
                </c:pt>
                <c:pt idx="463">
                  <c:v>0.30076746619775702</c:v>
                </c:pt>
                <c:pt idx="464">
                  <c:v>0.59239626528821498</c:v>
                </c:pt>
                <c:pt idx="465">
                  <c:v>0.86602540362589997</c:v>
                </c:pt>
                <c:pt idx="466">
                  <c:v>1.11334079830593</c:v>
                </c:pt>
                <c:pt idx="467">
                  <c:v>1.3268278962090001</c:v>
                </c:pt>
                <c:pt idx="468">
                  <c:v>1.4999999998953899</c:v>
                </c:pt>
                <c:pt idx="469">
                  <c:v>1.6275953626242099</c:v>
                </c:pt>
                <c:pt idx="470">
                  <c:v>1.70573706386553</c:v>
                </c:pt>
                <c:pt idx="471">
                  <c:v>1.7320508075688801</c:v>
                </c:pt>
                <c:pt idx="472">
                  <c:v>1.70573706394727</c:v>
                </c:pt>
                <c:pt idx="473">
                  <c:v>1.62759536278521</c:v>
                </c:pt>
                <c:pt idx="474">
                  <c:v>1.5000000001307601</c:v>
                </c:pt>
                <c:pt idx="475">
                  <c:v>1.3268278965115801</c:v>
                </c:pt>
                <c:pt idx="476">
                  <c:v>1.11334079866653</c:v>
                </c:pt>
                <c:pt idx="477">
                  <c:v>0.86602540403356998</c:v>
                </c:pt>
                <c:pt idx="478">
                  <c:v>0.59239626573056303</c:v>
                </c:pt>
                <c:pt idx="479">
                  <c:v>0.30076746666134202</c:v>
                </c:pt>
                <c:pt idx="480">
                  <c:v>0</c:v>
                </c:pt>
                <c:pt idx="481">
                  <c:v>-0.30076746604322901</c:v>
                </c:pt>
                <c:pt idx="482">
                  <c:v>-0.59239626514076704</c:v>
                </c:pt>
                <c:pt idx="483">
                  <c:v>-0.86602540349001</c:v>
                </c:pt>
                <c:pt idx="484">
                  <c:v>-1.11334079818572</c:v>
                </c:pt>
                <c:pt idx="485">
                  <c:v>-1.3268278961081399</c:v>
                </c:pt>
                <c:pt idx="486">
                  <c:v>-1.49999999981694</c:v>
                </c:pt>
                <c:pt idx="487">
                  <c:v>-1.6275953625705399</c:v>
                </c:pt>
                <c:pt idx="488">
                  <c:v>-1.7057370638382801</c:v>
                </c:pt>
                <c:pt idx="489">
                  <c:v>-1.7320508075688801</c:v>
                </c:pt>
                <c:pt idx="490">
                  <c:v>-1.70573706397452</c:v>
                </c:pt>
                <c:pt idx="491">
                  <c:v>-1.62759536283888</c:v>
                </c:pt>
                <c:pt idx="492">
                  <c:v>-1.50000000020922</c:v>
                </c:pt>
                <c:pt idx="493">
                  <c:v>-1.32682789661244</c:v>
                </c:pt>
                <c:pt idx="494">
                  <c:v>-1.1133407987867301</c:v>
                </c:pt>
                <c:pt idx="495">
                  <c:v>-0.86602540416946105</c:v>
                </c:pt>
                <c:pt idx="496">
                  <c:v>-0.59239626587801197</c:v>
                </c:pt>
                <c:pt idx="497">
                  <c:v>-0.30076746681587002</c:v>
                </c:pt>
                <c:pt idx="498">
                  <c:v>0</c:v>
                </c:pt>
                <c:pt idx="499">
                  <c:v>-0.30076746588870001</c:v>
                </c:pt>
                <c:pt idx="500">
                  <c:v>-0.59239626499331799</c:v>
                </c:pt>
                <c:pt idx="501">
                  <c:v>-0.86602540335412004</c:v>
                </c:pt>
                <c:pt idx="502">
                  <c:v>-1.1133407980655201</c:v>
                </c:pt>
                <c:pt idx="503">
                  <c:v>-1.3268278960072799</c:v>
                </c:pt>
                <c:pt idx="504">
                  <c:v>-1.4999999997384801</c:v>
                </c:pt>
                <c:pt idx="505">
                  <c:v>-1.62759536251688</c:v>
                </c:pt>
                <c:pt idx="506">
                  <c:v>-1.7057370638110301</c:v>
                </c:pt>
                <c:pt idx="507">
                  <c:v>-1.7320508075688801</c:v>
                </c:pt>
                <c:pt idx="508">
                  <c:v>-1.7057370640017699</c:v>
                </c:pt>
                <c:pt idx="509">
                  <c:v>-1.6275953628925499</c:v>
                </c:pt>
                <c:pt idx="510">
                  <c:v>-1.5000000002876701</c:v>
                </c:pt>
                <c:pt idx="511">
                  <c:v>-1.32682789671331</c:v>
                </c:pt>
                <c:pt idx="512">
                  <c:v>-1.1133407989069299</c:v>
                </c:pt>
                <c:pt idx="513">
                  <c:v>-0.86602540430535002</c:v>
                </c:pt>
                <c:pt idx="514">
                  <c:v>-0.59239626602546003</c:v>
                </c:pt>
                <c:pt idx="515">
                  <c:v>-0.30076746697039802</c:v>
                </c:pt>
                <c:pt idx="516">
                  <c:v>0</c:v>
                </c:pt>
                <c:pt idx="518">
                  <c:v>0</c:v>
                </c:pt>
                <c:pt idx="519">
                  <c:v>0.32486599332437899</c:v>
                </c:pt>
                <c:pt idx="520">
                  <c:v>0.63986109783228995</c:v>
                </c:pt>
                <c:pt idx="521">
                  <c:v>0.93541434666902201</c:v>
                </c:pt>
                <c:pt idx="522">
                  <c:v>1.20254550392635</c:v>
                </c:pt>
                <c:pt idx="523">
                  <c:v>1.43313792456637</c:v>
                </c:pt>
                <c:pt idx="524">
                  <c:v>1.6201851745737199</c:v>
                </c:pt>
                <c:pt idx="525">
                  <c:v>1.75800391790774</c:v>
                </c:pt>
                <c:pt idx="526">
                  <c:v>1.8424066017921099</c:v>
                </c:pt>
                <c:pt idx="527">
                  <c:v>1.87082869338697</c:v>
                </c:pt>
                <c:pt idx="528">
                  <c:v>1.8424066018215399</c:v>
                </c:pt>
                <c:pt idx="529">
                  <c:v>1.7580039179657001</c:v>
                </c:pt>
                <c:pt idx="530">
                  <c:v>1.6201851746584599</c:v>
                </c:pt>
                <c:pt idx="531">
                  <c:v>1.43313792467531</c:v>
                </c:pt>
                <c:pt idx="532">
                  <c:v>1.2025455040561801</c:v>
                </c:pt>
                <c:pt idx="533">
                  <c:v>0.93541434681580005</c:v>
                </c:pt>
                <c:pt idx="534">
                  <c:v>0.639861097991552</c:v>
                </c:pt>
                <c:pt idx="535">
                  <c:v>0.32486599349128897</c:v>
                </c:pt>
                <c:pt idx="536">
                  <c:v>0</c:v>
                </c:pt>
                <c:pt idx="537">
                  <c:v>0.324865993157469</c:v>
                </c:pt>
                <c:pt idx="538">
                  <c:v>0.63986109767302601</c:v>
                </c:pt>
                <c:pt idx="539">
                  <c:v>0.93541434652224398</c:v>
                </c:pt>
                <c:pt idx="540">
                  <c:v>1.20254550379652</c:v>
                </c:pt>
                <c:pt idx="541">
                  <c:v>1.4331379244574201</c:v>
                </c:pt>
                <c:pt idx="542">
                  <c:v>1.6201851744889799</c:v>
                </c:pt>
                <c:pt idx="543">
                  <c:v>1.7580039178497699</c:v>
                </c:pt>
                <c:pt idx="544">
                  <c:v>1.8424066017626799</c:v>
                </c:pt>
                <c:pt idx="545">
                  <c:v>1.87082869338697</c:v>
                </c:pt>
                <c:pt idx="546">
                  <c:v>1.8424066018509699</c:v>
                </c:pt>
                <c:pt idx="547">
                  <c:v>1.75800391802367</c:v>
                </c:pt>
                <c:pt idx="548">
                  <c:v>1.6201851747431999</c:v>
                </c:pt>
                <c:pt idx="549">
                  <c:v>1.43313792478425</c:v>
                </c:pt>
                <c:pt idx="550">
                  <c:v>1.20254550418602</c:v>
                </c:pt>
                <c:pt idx="551">
                  <c:v>0.93541434696257697</c:v>
                </c:pt>
                <c:pt idx="552">
                  <c:v>0.63986109815081604</c:v>
                </c:pt>
                <c:pt idx="553">
                  <c:v>0.32486599365819802</c:v>
                </c:pt>
                <c:pt idx="554">
                  <c:v>0</c:v>
                </c:pt>
                <c:pt idx="555">
                  <c:v>-0.32486599299056002</c:v>
                </c:pt>
                <c:pt idx="556">
                  <c:v>-0.63986109751376397</c:v>
                </c:pt>
                <c:pt idx="557">
                  <c:v>-0.93541434637546605</c:v>
                </c:pt>
                <c:pt idx="558">
                  <c:v>-1.2025455036666901</c:v>
                </c:pt>
                <c:pt idx="559">
                  <c:v>-1.4331379243484801</c:v>
                </c:pt>
                <c:pt idx="560">
                  <c:v>-1.6201851744042299</c:v>
                </c:pt>
                <c:pt idx="561">
                  <c:v>-1.7580039177918001</c:v>
                </c:pt>
                <c:pt idx="562">
                  <c:v>-1.8424066017332501</c:v>
                </c:pt>
                <c:pt idx="563">
                  <c:v>-1.87082869338697</c:v>
                </c:pt>
                <c:pt idx="564">
                  <c:v>-1.8424066018804</c:v>
                </c:pt>
                <c:pt idx="565">
                  <c:v>-1.75800391808164</c:v>
                </c:pt>
                <c:pt idx="566">
                  <c:v>-1.6201851748279399</c:v>
                </c:pt>
                <c:pt idx="567">
                  <c:v>-1.4331379248931899</c:v>
                </c:pt>
                <c:pt idx="568">
                  <c:v>-1.2025455043158499</c:v>
                </c:pt>
                <c:pt idx="569">
                  <c:v>-0.935414347109357</c:v>
                </c:pt>
                <c:pt idx="570">
                  <c:v>-0.63986109831007898</c:v>
                </c:pt>
                <c:pt idx="571">
                  <c:v>-0.324865993825108</c:v>
                </c:pt>
                <c:pt idx="572">
                  <c:v>0</c:v>
                </c:pt>
                <c:pt idx="573">
                  <c:v>-0.32486599282364997</c:v>
                </c:pt>
                <c:pt idx="574">
                  <c:v>-0.63986109735450103</c:v>
                </c:pt>
                <c:pt idx="575">
                  <c:v>-0.93541434622868802</c:v>
                </c:pt>
                <c:pt idx="576">
                  <c:v>-1.20254550353685</c:v>
                </c:pt>
                <c:pt idx="577">
                  <c:v>-1.4331379242395399</c:v>
                </c:pt>
                <c:pt idx="578">
                  <c:v>-1.6201851743194899</c:v>
                </c:pt>
                <c:pt idx="579">
                  <c:v>-1.75800391773384</c:v>
                </c:pt>
                <c:pt idx="580">
                  <c:v>-1.8424066017038201</c:v>
                </c:pt>
                <c:pt idx="581">
                  <c:v>-1.87082869338697</c:v>
                </c:pt>
                <c:pt idx="582">
                  <c:v>-1.84240660190983</c:v>
                </c:pt>
                <c:pt idx="583">
                  <c:v>-1.7580039181396001</c:v>
                </c:pt>
                <c:pt idx="584">
                  <c:v>-1.6201851749126901</c:v>
                </c:pt>
                <c:pt idx="585">
                  <c:v>-1.4331379250021401</c:v>
                </c:pt>
                <c:pt idx="586">
                  <c:v>-1.2025455044456801</c:v>
                </c:pt>
                <c:pt idx="587">
                  <c:v>-0.93541434725613404</c:v>
                </c:pt>
                <c:pt idx="588">
                  <c:v>-0.63986109846934203</c:v>
                </c:pt>
                <c:pt idx="589">
                  <c:v>-0.32486599399201599</c:v>
                </c:pt>
                <c:pt idx="590">
                  <c:v>0</c:v>
                </c:pt>
                <c:pt idx="592" formatCode="0.00E+00">
                  <c:v>2.1073424255447001E-8</c:v>
                </c:pt>
                <c:pt idx="593">
                  <c:v>0.34729635532394898</c:v>
                </c:pt>
                <c:pt idx="594">
                  <c:v>0.68404028663242</c:v>
                </c:pt>
                <c:pt idx="595">
                  <c:v>0.99999999997384803</c:v>
                </c:pt>
                <c:pt idx="596">
                  <c:v>1.2855752193422401</c:v>
                </c:pt>
                <c:pt idx="597">
                  <c:v>1.5320888862055999</c:v>
                </c:pt>
                <c:pt idx="598">
                  <c:v>1.73205080753868</c:v>
                </c:pt>
                <c:pt idx="599">
                  <c:v>1.8793852415477199</c:v>
                </c:pt>
                <c:pt idx="600">
                  <c:v>1.9696155060104299</c:v>
                </c:pt>
                <c:pt idx="601">
                  <c:v>2</c:v>
                </c:pt>
                <c:pt idx="602">
                  <c:v>1.9696155060419001</c:v>
                </c:pt>
                <c:pt idx="603">
                  <c:v>1.8793852416096899</c:v>
                </c:pt>
                <c:pt idx="604">
                  <c:v>1.73205080762927</c:v>
                </c:pt>
                <c:pt idx="605">
                  <c:v>1.5320888863220701</c:v>
                </c:pt>
                <c:pt idx="606">
                  <c:v>1.2855752194810299</c:v>
                </c:pt>
                <c:pt idx="607">
                  <c:v>1.0000000001307601</c:v>
                </c:pt>
                <c:pt idx="608">
                  <c:v>0.68404028680267903</c:v>
                </c:pt>
                <c:pt idx="609">
                  <c:v>0.34729635550238103</c:v>
                </c:pt>
                <c:pt idx="610" formatCode="0.00E+00">
                  <c:v>2.1073424255447001E-8</c:v>
                </c:pt>
                <c:pt idx="611">
                  <c:v>0.34729635514551299</c:v>
                </c:pt>
                <c:pt idx="612">
                  <c:v>0.68404028646216097</c:v>
                </c:pt>
                <c:pt idx="613">
                  <c:v>0.99999999981693599</c:v>
                </c:pt>
                <c:pt idx="614">
                  <c:v>1.28557521920344</c:v>
                </c:pt>
                <c:pt idx="615">
                  <c:v>1.53208888608914</c:v>
                </c:pt>
                <c:pt idx="616">
                  <c:v>1.73205080744809</c:v>
                </c:pt>
                <c:pt idx="617">
                  <c:v>1.8793852414857499</c:v>
                </c:pt>
                <c:pt idx="618">
                  <c:v>1.9696155059789699</c:v>
                </c:pt>
                <c:pt idx="619">
                  <c:v>2</c:v>
                </c:pt>
                <c:pt idx="620">
                  <c:v>1.96961550607336</c:v>
                </c:pt>
                <c:pt idx="621">
                  <c:v>1.8793852416716601</c:v>
                </c:pt>
                <c:pt idx="622">
                  <c:v>1.73205080771987</c:v>
                </c:pt>
                <c:pt idx="623">
                  <c:v>1.53208888643853</c:v>
                </c:pt>
                <c:pt idx="624">
                  <c:v>1.28557521961983</c:v>
                </c:pt>
                <c:pt idx="625">
                  <c:v>1.0000000002876701</c:v>
                </c:pt>
                <c:pt idx="626">
                  <c:v>0.68404028697293895</c:v>
                </c:pt>
                <c:pt idx="627">
                  <c:v>0.34729635568081502</c:v>
                </c:pt>
                <c:pt idx="628" formatCode="0.00E+00">
                  <c:v>-2.1073424255447001E-8</c:v>
                </c:pt>
                <c:pt idx="629">
                  <c:v>-0.347296354967081</c:v>
                </c:pt>
                <c:pt idx="630">
                  <c:v>-0.68404028629190095</c:v>
                </c:pt>
                <c:pt idx="631">
                  <c:v>-0.99999999966002395</c:v>
                </c:pt>
                <c:pt idx="632">
                  <c:v>-1.2855752190646399</c:v>
                </c:pt>
                <c:pt idx="633">
                  <c:v>-1.53208888597268</c:v>
                </c:pt>
                <c:pt idx="634">
                  <c:v>-1.7320508073574901</c:v>
                </c:pt>
                <c:pt idx="635">
                  <c:v>-1.8793852414237799</c:v>
                </c:pt>
                <c:pt idx="636">
                  <c:v>-1.96961550594751</c:v>
                </c:pt>
                <c:pt idx="637">
                  <c:v>-2</c:v>
                </c:pt>
                <c:pt idx="638">
                  <c:v>-1.9696155061048199</c:v>
                </c:pt>
                <c:pt idx="639">
                  <c:v>-1.8793852417336301</c:v>
                </c:pt>
                <c:pt idx="640">
                  <c:v>-1.7320508078104599</c:v>
                </c:pt>
                <c:pt idx="641">
                  <c:v>-1.532088886555</c:v>
                </c:pt>
                <c:pt idx="642">
                  <c:v>-1.2855752197586201</c:v>
                </c:pt>
                <c:pt idx="643">
                  <c:v>-1.0000000004445899</c:v>
                </c:pt>
                <c:pt idx="644">
                  <c:v>-0.68404028714319898</c:v>
                </c:pt>
                <c:pt idx="645">
                  <c:v>-0.34729635585925001</c:v>
                </c:pt>
                <c:pt idx="646" formatCode="0.00E+00">
                  <c:v>-2.1073424255447001E-8</c:v>
                </c:pt>
                <c:pt idx="647">
                  <c:v>-0.34729635478864701</c:v>
                </c:pt>
                <c:pt idx="648">
                  <c:v>-0.68404028612164203</c:v>
                </c:pt>
                <c:pt idx="649">
                  <c:v>-0.99999999950311103</c:v>
                </c:pt>
                <c:pt idx="650">
                  <c:v>-1.28557521892584</c:v>
                </c:pt>
                <c:pt idx="651">
                  <c:v>-1.5320888858562101</c:v>
                </c:pt>
                <c:pt idx="652">
                  <c:v>-1.7320508072669001</c:v>
                </c:pt>
                <c:pt idx="653">
                  <c:v>-1.87938524136181</c:v>
                </c:pt>
                <c:pt idx="654">
                  <c:v>-1.9696155059160401</c:v>
                </c:pt>
                <c:pt idx="655">
                  <c:v>-2</c:v>
                </c:pt>
                <c:pt idx="656">
                  <c:v>-1.9696155061362799</c:v>
                </c:pt>
                <c:pt idx="657">
                  <c:v>-1.8793852417956001</c:v>
                </c:pt>
                <c:pt idx="658">
                  <c:v>-1.7320508079010499</c:v>
                </c:pt>
                <c:pt idx="659">
                  <c:v>-1.5320888866714599</c:v>
                </c:pt>
                <c:pt idx="660">
                  <c:v>-1.28557521989742</c:v>
                </c:pt>
                <c:pt idx="661">
                  <c:v>-1.0000000006015</c:v>
                </c:pt>
                <c:pt idx="662">
                  <c:v>-0.68404028731345801</c:v>
                </c:pt>
                <c:pt idx="663">
                  <c:v>-0.347296356037682</c:v>
                </c:pt>
                <c:pt idx="664" formatCode="0.00E+00">
                  <c:v>-2.1073424255447001E-8</c:v>
                </c:pt>
                <c:pt idx="666">
                  <c:v>0</c:v>
                </c:pt>
                <c:pt idx="667">
                  <c:v>0.36836341189640598</c:v>
                </c:pt>
                <c:pt idx="668">
                  <c:v>0.72553428792386099</c:v>
                </c:pt>
                <c:pt idx="669">
                  <c:v>1.06066017175208</c:v>
                </c:pt>
                <c:pt idx="670">
                  <c:v>1.3635584329834201</c:v>
                </c:pt>
                <c:pt idx="671">
                  <c:v>1.62502566122479</c:v>
                </c:pt>
                <c:pt idx="672">
                  <c:v>1.8371173070553499</c:v>
                </c:pt>
                <c:pt idx="673">
                  <c:v>1.99338907314046</c:v>
                </c:pt>
                <c:pt idx="674">
                  <c:v>2.0890927209452301</c:v>
                </c:pt>
                <c:pt idx="675">
                  <c:v>2.1213203435596402</c:v>
                </c:pt>
                <c:pt idx="676">
                  <c:v>2.0890927209785999</c:v>
                </c:pt>
                <c:pt idx="677">
                  <c:v>1.9933890732061901</c:v>
                </c:pt>
                <c:pt idx="678">
                  <c:v>1.8371173071514399</c:v>
                </c:pt>
                <c:pt idx="679">
                  <c:v>1.62502566134832</c:v>
                </c:pt>
                <c:pt idx="680">
                  <c:v>1.3635584331306301</c:v>
                </c:pt>
                <c:pt idx="681">
                  <c:v>1.06066017191851</c:v>
                </c:pt>
                <c:pt idx="682">
                  <c:v>0.72553428810444798</c:v>
                </c:pt>
                <c:pt idx="683">
                  <c:v>0.36836341208566298</c:v>
                </c:pt>
                <c:pt idx="684">
                  <c:v>0</c:v>
                </c:pt>
                <c:pt idx="685">
                  <c:v>0.36836341170714598</c:v>
                </c:pt>
                <c:pt idx="686">
                  <c:v>0.725534287743274</c:v>
                </c:pt>
                <c:pt idx="687">
                  <c:v>1.0606601715856501</c:v>
                </c:pt>
                <c:pt idx="688">
                  <c:v>1.3635584328362</c:v>
                </c:pt>
                <c:pt idx="689">
                  <c:v>1.6250256611012599</c:v>
                </c:pt>
                <c:pt idx="690">
                  <c:v>1.8371173069592699</c:v>
                </c:pt>
                <c:pt idx="691">
                  <c:v>1.9933890730747299</c:v>
                </c:pt>
                <c:pt idx="692">
                  <c:v>2.0890927209118502</c:v>
                </c:pt>
                <c:pt idx="693">
                  <c:v>2.1213203435596402</c:v>
                </c:pt>
                <c:pt idx="694">
                  <c:v>2.0890927210119701</c:v>
                </c:pt>
                <c:pt idx="695">
                  <c:v>1.9933890732719199</c:v>
                </c:pt>
                <c:pt idx="696">
                  <c:v>1.83711730724753</c:v>
                </c:pt>
                <c:pt idx="697">
                  <c:v>1.6250256614718499</c:v>
                </c:pt>
                <c:pt idx="698">
                  <c:v>1.3635584332778501</c:v>
                </c:pt>
                <c:pt idx="699">
                  <c:v>1.06066017208494</c:v>
                </c:pt>
                <c:pt idx="700">
                  <c:v>0.72553428828503497</c:v>
                </c:pt>
                <c:pt idx="701">
                  <c:v>0.36836341227491998</c:v>
                </c:pt>
                <c:pt idx="702">
                  <c:v>0</c:v>
                </c:pt>
                <c:pt idx="703">
                  <c:v>-0.36836341151788898</c:v>
                </c:pt>
                <c:pt idx="704">
                  <c:v>-0.72553428756268601</c:v>
                </c:pt>
                <c:pt idx="705">
                  <c:v>-1.0606601714192201</c:v>
                </c:pt>
                <c:pt idx="706">
                  <c:v>-1.36355843268898</c:v>
                </c:pt>
                <c:pt idx="707">
                  <c:v>-1.62502566097773</c:v>
                </c:pt>
                <c:pt idx="708">
                  <c:v>-1.8371173068631801</c:v>
                </c:pt>
                <c:pt idx="709">
                  <c:v>-1.99338907300901</c:v>
                </c:pt>
                <c:pt idx="710">
                  <c:v>-2.08909272087848</c:v>
                </c:pt>
                <c:pt idx="711">
                  <c:v>-2.1213203435596402</c:v>
                </c:pt>
                <c:pt idx="712">
                  <c:v>-2.0890927210453398</c:v>
                </c:pt>
                <c:pt idx="713">
                  <c:v>-1.99338907333765</c:v>
                </c:pt>
                <c:pt idx="714">
                  <c:v>-1.83711730734362</c:v>
                </c:pt>
                <c:pt idx="715">
                  <c:v>-1.62502566159538</c:v>
                </c:pt>
                <c:pt idx="716">
                  <c:v>-1.3635584334250599</c:v>
                </c:pt>
                <c:pt idx="717">
                  <c:v>-1.06066017225138</c:v>
                </c:pt>
                <c:pt idx="718">
                  <c:v>-0.72553428846562396</c:v>
                </c:pt>
                <c:pt idx="719">
                  <c:v>-0.36836341246417798</c:v>
                </c:pt>
                <c:pt idx="720">
                  <c:v>0</c:v>
                </c:pt>
                <c:pt idx="721">
                  <c:v>-0.36836341132863198</c:v>
                </c:pt>
                <c:pt idx="722">
                  <c:v>-0.72553428738210002</c:v>
                </c:pt>
                <c:pt idx="723">
                  <c:v>-1.0606601712527901</c:v>
                </c:pt>
                <c:pt idx="724">
                  <c:v>-1.36355843254177</c:v>
                </c:pt>
                <c:pt idx="725">
                  <c:v>-1.6250256608542</c:v>
                </c:pt>
                <c:pt idx="726">
                  <c:v>-1.8371173067670901</c:v>
                </c:pt>
                <c:pt idx="727">
                  <c:v>-1.9933890729432799</c:v>
                </c:pt>
                <c:pt idx="728">
                  <c:v>-2.0890927208451102</c:v>
                </c:pt>
                <c:pt idx="729">
                  <c:v>-2.1213203435596402</c:v>
                </c:pt>
                <c:pt idx="730">
                  <c:v>-2.08909272107871</c:v>
                </c:pt>
                <c:pt idx="731">
                  <c:v>-1.9933890734033799</c:v>
                </c:pt>
                <c:pt idx="732">
                  <c:v>-1.83711730743971</c:v>
                </c:pt>
                <c:pt idx="733">
                  <c:v>-1.6250256617189101</c:v>
                </c:pt>
                <c:pt idx="734">
                  <c:v>-1.3635584335722799</c:v>
                </c:pt>
                <c:pt idx="735">
                  <c:v>-1.0606601724178</c:v>
                </c:pt>
                <c:pt idx="736">
                  <c:v>-0.72553428864620995</c:v>
                </c:pt>
                <c:pt idx="737">
                  <c:v>-0.36836341265343397</c:v>
                </c:pt>
                <c:pt idx="738">
                  <c:v>0</c:v>
                </c:pt>
              </c:numCache>
            </c:numRef>
          </c:yVal>
          <c:smooth val="1"/>
          <c:extLst>
            <c:ext xmlns:c16="http://schemas.microsoft.com/office/drawing/2014/chart" uri="{C3380CC4-5D6E-409C-BE32-E72D297353CC}">
              <c16:uniqueId val="{00000000-14C2-4006-849A-0F2EE81DAB6D}"/>
            </c:ext>
          </c:extLst>
        </c:ser>
        <c:ser>
          <c:idx val="1"/>
          <c:order val="1"/>
          <c:tx>
            <c:strRef>
              <c:f>func!$N$1</c:f>
              <c:strCache>
                <c:ptCount val="1"/>
                <c:pt idx="0">
                  <c:v>y</c:v>
                </c:pt>
              </c:strCache>
            </c:strRef>
          </c:tx>
          <c:spPr>
            <a:ln w="3175" cap="rnd">
              <a:solidFill>
                <a:schemeClr val="accent2"/>
              </a:solidFill>
              <a:round/>
            </a:ln>
            <a:effectLst/>
          </c:spPr>
          <c:marker>
            <c:symbol val="circle"/>
            <c:size val="3"/>
            <c:spPr>
              <a:solidFill>
                <a:schemeClr val="accent2"/>
              </a:solidFill>
              <a:ln w="9525">
                <a:solidFill>
                  <a:schemeClr val="accent2"/>
                </a:solidFill>
              </a:ln>
              <a:effectLst/>
            </c:spPr>
          </c:marker>
          <c:xVal>
            <c:numRef>
              <c:f>func!$M$2:$M$740</c:f>
              <c:numCache>
                <c:formatCode>0.00E+00</c:formatCode>
                <c:ptCount val="739"/>
                <c:pt idx="0" formatCode="General">
                  <c:v>0.7</c:v>
                </c:pt>
                <c:pt idx="1">
                  <c:v>-1.11022302462516E-16</c:v>
                </c:pt>
                <c:pt idx="2" formatCode="General">
                  <c:v>0</c:v>
                </c:pt>
                <c:pt idx="3" formatCode="General">
                  <c:v>0</c:v>
                </c:pt>
                <c:pt idx="4" formatCode="General">
                  <c:v>0</c:v>
                </c:pt>
                <c:pt idx="5" formatCode="General">
                  <c:v>0</c:v>
                </c:pt>
                <c:pt idx="6" formatCode="General">
                  <c:v>0</c:v>
                </c:pt>
                <c:pt idx="7" formatCode="General">
                  <c:v>0</c:v>
                </c:pt>
                <c:pt idx="8" formatCode="General">
                  <c:v>0</c:v>
                </c:pt>
                <c:pt idx="9" formatCode="General">
                  <c:v>0</c:v>
                </c:pt>
                <c:pt idx="10" formatCode="General">
                  <c:v>0</c:v>
                </c:pt>
                <c:pt idx="11" formatCode="General">
                  <c:v>0</c:v>
                </c:pt>
                <c:pt idx="12" formatCode="General">
                  <c:v>0</c:v>
                </c:pt>
                <c:pt idx="13" formatCode="General">
                  <c:v>0</c:v>
                </c:pt>
                <c:pt idx="14" formatCode="General">
                  <c:v>0</c:v>
                </c:pt>
                <c:pt idx="15" formatCode="General">
                  <c:v>0</c:v>
                </c:pt>
                <c:pt idx="16" formatCode="General">
                  <c:v>0</c:v>
                </c:pt>
                <c:pt idx="17" formatCode="General">
                  <c:v>0</c:v>
                </c:pt>
                <c:pt idx="18" formatCode="General">
                  <c:v>0</c:v>
                </c:pt>
                <c:pt idx="19" formatCode="General">
                  <c:v>0</c:v>
                </c:pt>
                <c:pt idx="20" formatCode="General">
                  <c:v>0</c:v>
                </c:pt>
                <c:pt idx="21" formatCode="General">
                  <c:v>0</c:v>
                </c:pt>
                <c:pt idx="22" formatCode="General">
                  <c:v>0</c:v>
                </c:pt>
                <c:pt idx="23" formatCode="General">
                  <c:v>0</c:v>
                </c:pt>
                <c:pt idx="24" formatCode="General">
                  <c:v>0</c:v>
                </c:pt>
                <c:pt idx="25" formatCode="General">
                  <c:v>0</c:v>
                </c:pt>
                <c:pt idx="26" formatCode="General">
                  <c:v>0</c:v>
                </c:pt>
                <c:pt idx="27" formatCode="General">
                  <c:v>0</c:v>
                </c:pt>
                <c:pt idx="28" formatCode="General">
                  <c:v>0</c:v>
                </c:pt>
                <c:pt idx="29" formatCode="General">
                  <c:v>0</c:v>
                </c:pt>
                <c:pt idx="30" formatCode="General">
                  <c:v>0</c:v>
                </c:pt>
              </c:numCache>
            </c:numRef>
          </c:xVal>
          <c:yVal>
            <c:numRef>
              <c:f>func!$N$2:$N$740</c:f>
              <c:numCache>
                <c:formatCode>General</c:formatCode>
                <c:ptCount val="739"/>
                <c:pt idx="0">
                  <c:v>1.5</c:v>
                </c:pt>
                <c:pt idx="1">
                  <c:v>1.2</c:v>
                </c:pt>
                <c:pt idx="2">
                  <c:v>0.96</c:v>
                </c:pt>
                <c:pt idx="3">
                  <c:v>0.76800000000000002</c:v>
                </c:pt>
                <c:pt idx="4">
                  <c:v>0.61439999999999995</c:v>
                </c:pt>
                <c:pt idx="5">
                  <c:v>0.49152000000000001</c:v>
                </c:pt>
                <c:pt idx="6">
                  <c:v>0.39321600000000001</c:v>
                </c:pt>
                <c:pt idx="7">
                  <c:v>0.31457279999999999</c:v>
                </c:pt>
                <c:pt idx="8">
                  <c:v>0.25165823999999998</c:v>
                </c:pt>
                <c:pt idx="9">
                  <c:v>0.201326592</c:v>
                </c:pt>
                <c:pt idx="10">
                  <c:v>0.1610612736</c:v>
                </c:pt>
                <c:pt idx="11">
                  <c:v>0.12884901888</c:v>
                </c:pt>
                <c:pt idx="12">
                  <c:v>0.103079215104</c:v>
                </c:pt>
                <c:pt idx="13">
                  <c:v>8.2463372083199996E-2</c:v>
                </c:pt>
                <c:pt idx="14">
                  <c:v>6.5970697666559996E-2</c:v>
                </c:pt>
                <c:pt idx="15">
                  <c:v>5.2776558133247997E-2</c:v>
                </c:pt>
                <c:pt idx="16">
                  <c:v>4.2221246506598399E-2</c:v>
                </c:pt>
                <c:pt idx="17">
                  <c:v>3.37769972052787E-2</c:v>
                </c:pt>
                <c:pt idx="18">
                  <c:v>2.7021597764222999E-2</c:v>
                </c:pt>
                <c:pt idx="19">
                  <c:v>2.1617278211378401E-2</c:v>
                </c:pt>
                <c:pt idx="20">
                  <c:v>1.7293822569102699E-2</c:v>
                </c:pt>
                <c:pt idx="21">
                  <c:v>1.38350580552822E-2</c:v>
                </c:pt>
                <c:pt idx="22">
                  <c:v>1.1068046444225699E-2</c:v>
                </c:pt>
                <c:pt idx="23">
                  <c:v>8.8544371553805901E-3</c:v>
                </c:pt>
                <c:pt idx="24">
                  <c:v>7.0835497243044703E-3</c:v>
                </c:pt>
                <c:pt idx="25">
                  <c:v>5.6668397794435799E-3</c:v>
                </c:pt>
                <c:pt idx="26">
                  <c:v>4.5334718235548596E-3</c:v>
                </c:pt>
                <c:pt idx="27">
                  <c:v>3.6267774588438898E-3</c:v>
                </c:pt>
                <c:pt idx="28">
                  <c:v>2.90142196707511E-3</c:v>
                </c:pt>
                <c:pt idx="29">
                  <c:v>2.3211375736600899E-3</c:v>
                </c:pt>
                <c:pt idx="30">
                  <c:v>1.8569100589280699E-3</c:v>
                </c:pt>
              </c:numCache>
            </c:numRef>
          </c:yVal>
          <c:smooth val="0"/>
          <c:extLst>
            <c:ext xmlns:c16="http://schemas.microsoft.com/office/drawing/2014/chart" uri="{C3380CC4-5D6E-409C-BE32-E72D297353CC}">
              <c16:uniqueId val="{00000001-14C2-4006-849A-0F2EE81DAB6D}"/>
            </c:ext>
          </c:extLst>
        </c:ser>
        <c:ser>
          <c:idx val="2"/>
          <c:order val="2"/>
          <c:tx>
            <c:strRef>
              <c:f>func!$F$1</c:f>
              <c:strCache>
                <c:ptCount val="1"/>
                <c:pt idx="0">
                  <c:v>y</c:v>
                </c:pt>
              </c:strCache>
            </c:strRef>
          </c:tx>
          <c:spPr>
            <a:ln w="12700" cap="rnd">
              <a:solidFill>
                <a:srgbClr val="00B050"/>
              </a:solidFill>
              <a:round/>
            </a:ln>
            <a:effectLst/>
          </c:spPr>
          <c:marker>
            <c:symbol val="none"/>
          </c:marker>
          <c:xVal>
            <c:numRef>
              <c:f>func!$E$2:$E$3</c:f>
              <c:numCache>
                <c:formatCode>0.00E+00</c:formatCode>
                <c:ptCount val="2"/>
                <c:pt idx="0" formatCode="General">
                  <c:v>0.7</c:v>
                </c:pt>
                <c:pt idx="1">
                  <c:v>0</c:v>
                </c:pt>
              </c:numCache>
            </c:numRef>
          </c:xVal>
          <c:yVal>
            <c:numRef>
              <c:f>func!$F$2:$F$3</c:f>
              <c:numCache>
                <c:formatCode>General</c:formatCode>
                <c:ptCount val="2"/>
                <c:pt idx="0">
                  <c:v>1.5</c:v>
                </c:pt>
                <c:pt idx="1">
                  <c:v>0</c:v>
                </c:pt>
              </c:numCache>
            </c:numRef>
          </c:yVal>
          <c:smooth val="1"/>
          <c:extLst>
            <c:ext xmlns:c16="http://schemas.microsoft.com/office/drawing/2014/chart" uri="{C3380CC4-5D6E-409C-BE32-E72D297353CC}">
              <c16:uniqueId val="{00000002-14C2-4006-849A-0F2EE81DAB6D}"/>
            </c:ext>
          </c:extLst>
        </c:ser>
        <c:ser>
          <c:idx val="3"/>
          <c:order val="3"/>
          <c:tx>
            <c:strRef>
              <c:f>func!$R$1</c:f>
              <c:strCache>
                <c:ptCount val="1"/>
                <c:pt idx="0">
                  <c:v>y</c:v>
                </c:pt>
              </c:strCache>
            </c:strRef>
          </c:tx>
          <c:spPr>
            <a:ln w="6350" cap="rnd">
              <a:solidFill>
                <a:srgbClr val="0000FF"/>
              </a:solidFill>
              <a:round/>
            </a:ln>
            <a:effectLst/>
          </c:spPr>
          <c:marker>
            <c:symbol val="diamond"/>
            <c:size val="3"/>
            <c:spPr>
              <a:solidFill>
                <a:srgbClr val="0000FF"/>
              </a:solidFill>
              <a:ln w="9525">
                <a:solidFill>
                  <a:srgbClr val="0000FF"/>
                </a:solidFill>
              </a:ln>
              <a:effectLst/>
            </c:spPr>
          </c:marker>
          <c:xVal>
            <c:numRef>
              <c:f>func!$Q$2:$Q$740</c:f>
              <c:numCache>
                <c:formatCode>General</c:formatCode>
                <c:ptCount val="739"/>
                <c:pt idx="0">
                  <c:v>0.7</c:v>
                </c:pt>
                <c:pt idx="1">
                  <c:v>0.56000000000000005</c:v>
                </c:pt>
                <c:pt idx="2">
                  <c:v>0.44800000000000001</c:v>
                </c:pt>
                <c:pt idx="3">
                  <c:v>0.3584</c:v>
                </c:pt>
                <c:pt idx="4">
                  <c:v>0.28671999999999997</c:v>
                </c:pt>
                <c:pt idx="5">
                  <c:v>0.229376</c:v>
                </c:pt>
                <c:pt idx="6">
                  <c:v>0.18350079999999999</c:v>
                </c:pt>
                <c:pt idx="7">
                  <c:v>0.14680064000000001</c:v>
                </c:pt>
                <c:pt idx="8">
                  <c:v>0.117440512</c:v>
                </c:pt>
                <c:pt idx="9">
                  <c:v>9.3952409599999995E-2</c:v>
                </c:pt>
                <c:pt idx="10">
                  <c:v>7.5161927680000004E-2</c:v>
                </c:pt>
                <c:pt idx="11">
                  <c:v>6.0129542144000001E-2</c:v>
                </c:pt>
                <c:pt idx="12">
                  <c:v>4.8103633715200003E-2</c:v>
                </c:pt>
                <c:pt idx="13">
                  <c:v>3.8482906972160003E-2</c:v>
                </c:pt>
                <c:pt idx="14">
                  <c:v>3.0786325577728001E-2</c:v>
                </c:pt>
                <c:pt idx="15">
                  <c:v>2.4629060462182401E-2</c:v>
                </c:pt>
                <c:pt idx="16">
                  <c:v>1.97032483697459E-2</c:v>
                </c:pt>
                <c:pt idx="17">
                  <c:v>1.5762598695796701E-2</c:v>
                </c:pt>
                <c:pt idx="18">
                  <c:v>1.26100789566374E-2</c:v>
                </c:pt>
                <c:pt idx="19">
                  <c:v>1.0088063165309901E-2</c:v>
                </c:pt>
                <c:pt idx="20">
                  <c:v>8.0704505322479296E-3</c:v>
                </c:pt>
                <c:pt idx="21">
                  <c:v>6.4563604257983397E-3</c:v>
                </c:pt>
                <c:pt idx="22">
                  <c:v>5.16508834063867E-3</c:v>
                </c:pt>
                <c:pt idx="23">
                  <c:v>4.13207067251094E-3</c:v>
                </c:pt>
                <c:pt idx="24">
                  <c:v>3.3056565380087501E-3</c:v>
                </c:pt>
                <c:pt idx="25">
                  <c:v>2.6445252304069999E-3</c:v>
                </c:pt>
                <c:pt idx="26">
                  <c:v>2.1156201843255998E-3</c:v>
                </c:pt>
                <c:pt idx="27">
                  <c:v>1.69249614746048E-3</c:v>
                </c:pt>
                <c:pt idx="28">
                  <c:v>1.35399691796838E-3</c:v>
                </c:pt>
                <c:pt idx="29">
                  <c:v>1.08319753437471E-3</c:v>
                </c:pt>
                <c:pt idx="30">
                  <c:v>8.6655802749976605E-4</c:v>
                </c:pt>
              </c:numCache>
            </c:numRef>
          </c:xVal>
          <c:yVal>
            <c:numRef>
              <c:f>func!$R$2:$R$740</c:f>
              <c:numCache>
                <c:formatCode>General</c:formatCode>
                <c:ptCount val="739"/>
                <c:pt idx="0">
                  <c:v>1.5</c:v>
                </c:pt>
                <c:pt idx="1">
                  <c:v>1.44</c:v>
                </c:pt>
                <c:pt idx="2">
                  <c:v>1.3824000000000001</c:v>
                </c:pt>
                <c:pt idx="3">
                  <c:v>1.3271040000000001</c:v>
                </c:pt>
                <c:pt idx="4">
                  <c:v>1.27401984</c:v>
                </c:pt>
                <c:pt idx="5">
                  <c:v>1.2230590464</c:v>
                </c:pt>
                <c:pt idx="6">
                  <c:v>1.174136684544</c:v>
                </c:pt>
                <c:pt idx="7">
                  <c:v>1.1271712171622399</c:v>
                </c:pt>
                <c:pt idx="8">
                  <c:v>1.08208436847575</c:v>
                </c:pt>
                <c:pt idx="9">
                  <c:v>1.03880099373672</c:v>
                </c:pt>
                <c:pt idx="10">
                  <c:v>0.997248953987252</c:v>
                </c:pt>
                <c:pt idx="11">
                  <c:v>0.95735899582776196</c:v>
                </c:pt>
                <c:pt idx="12">
                  <c:v>0.91906463599465105</c:v>
                </c:pt>
                <c:pt idx="13">
                  <c:v>0.88230205055486499</c:v>
                </c:pt>
                <c:pt idx="14">
                  <c:v>0.84700996853266997</c:v>
                </c:pt>
                <c:pt idx="15">
                  <c:v>0.81312956979136397</c:v>
                </c:pt>
                <c:pt idx="16">
                  <c:v>0.78060438699970902</c:v>
                </c:pt>
                <c:pt idx="17">
                  <c:v>0.74938021151972101</c:v>
                </c:pt>
                <c:pt idx="18">
                  <c:v>0.71940500305893196</c:v>
                </c:pt>
                <c:pt idx="19">
                  <c:v>0.69062880293657503</c:v>
                </c:pt>
                <c:pt idx="20">
                  <c:v>0.66300365081911194</c:v>
                </c:pt>
                <c:pt idx="21">
                  <c:v>0.63648350478634697</c:v>
                </c:pt>
                <c:pt idx="22">
                  <c:v>0.61102416459489295</c:v>
                </c:pt>
                <c:pt idx="23">
                  <c:v>0.58658319801109804</c:v>
                </c:pt>
                <c:pt idx="24">
                  <c:v>0.56311987009065401</c:v>
                </c:pt>
                <c:pt idx="25">
                  <c:v>0.54059507528702799</c:v>
                </c:pt>
                <c:pt idx="26">
                  <c:v>0.51897127227554696</c:v>
                </c:pt>
                <c:pt idx="27">
                  <c:v>0.49821242138452498</c:v>
                </c:pt>
                <c:pt idx="28">
                  <c:v>0.47828392452914398</c:v>
                </c:pt>
                <c:pt idx="29">
                  <c:v>0.45915256754797801</c:v>
                </c:pt>
                <c:pt idx="30">
                  <c:v>0.44078646484605899</c:v>
                </c:pt>
              </c:numCache>
            </c:numRef>
          </c:yVal>
          <c:smooth val="0"/>
          <c:extLst>
            <c:ext xmlns:c16="http://schemas.microsoft.com/office/drawing/2014/chart" uri="{C3380CC4-5D6E-409C-BE32-E72D297353CC}">
              <c16:uniqueId val="{00000003-14C2-4006-849A-0F2EE81DAB6D}"/>
            </c:ext>
          </c:extLst>
        </c:ser>
        <c:ser>
          <c:idx val="4"/>
          <c:order val="4"/>
          <c:tx>
            <c:strRef>
              <c:f>func!$V$1</c:f>
              <c:strCache>
                <c:ptCount val="1"/>
                <c:pt idx="0">
                  <c:v>y</c:v>
                </c:pt>
              </c:strCache>
            </c:strRef>
          </c:tx>
          <c:spPr>
            <a:ln w="6350" cap="rnd">
              <a:solidFill>
                <a:srgbClr val="C00000"/>
              </a:solidFill>
              <a:round/>
            </a:ln>
            <a:effectLst/>
          </c:spPr>
          <c:marker>
            <c:symbol val="triangle"/>
            <c:size val="3"/>
            <c:spPr>
              <a:solidFill>
                <a:srgbClr val="C00000"/>
              </a:solidFill>
              <a:ln w="9525">
                <a:solidFill>
                  <a:srgbClr val="C00000"/>
                </a:solidFill>
              </a:ln>
              <a:effectLst/>
            </c:spPr>
          </c:marker>
          <c:xVal>
            <c:numRef>
              <c:f>func!$U$2:$U$740</c:f>
              <c:numCache>
                <c:formatCode>General</c:formatCode>
                <c:ptCount val="739"/>
                <c:pt idx="0">
                  <c:v>0.7</c:v>
                </c:pt>
                <c:pt idx="1">
                  <c:v>-0.7</c:v>
                </c:pt>
                <c:pt idx="2">
                  <c:v>0.7</c:v>
                </c:pt>
                <c:pt idx="3">
                  <c:v>-0.7</c:v>
                </c:pt>
                <c:pt idx="4">
                  <c:v>0.7</c:v>
                </c:pt>
                <c:pt idx="5">
                  <c:v>-0.7</c:v>
                </c:pt>
                <c:pt idx="6">
                  <c:v>0.7</c:v>
                </c:pt>
                <c:pt idx="7">
                  <c:v>-0.7</c:v>
                </c:pt>
                <c:pt idx="8">
                  <c:v>0.7</c:v>
                </c:pt>
                <c:pt idx="9">
                  <c:v>-0.7</c:v>
                </c:pt>
                <c:pt idx="10">
                  <c:v>0.7</c:v>
                </c:pt>
                <c:pt idx="11">
                  <c:v>-0.7</c:v>
                </c:pt>
                <c:pt idx="12">
                  <c:v>0.7</c:v>
                </c:pt>
                <c:pt idx="13">
                  <c:v>-0.7</c:v>
                </c:pt>
                <c:pt idx="14">
                  <c:v>0.7</c:v>
                </c:pt>
                <c:pt idx="15">
                  <c:v>-0.7</c:v>
                </c:pt>
                <c:pt idx="16">
                  <c:v>0.7</c:v>
                </c:pt>
                <c:pt idx="17">
                  <c:v>-0.7</c:v>
                </c:pt>
                <c:pt idx="18">
                  <c:v>0.7</c:v>
                </c:pt>
                <c:pt idx="19">
                  <c:v>-0.7</c:v>
                </c:pt>
                <c:pt idx="20">
                  <c:v>0.7</c:v>
                </c:pt>
                <c:pt idx="21">
                  <c:v>-0.7</c:v>
                </c:pt>
                <c:pt idx="22">
                  <c:v>0.7</c:v>
                </c:pt>
                <c:pt idx="23">
                  <c:v>-0.7</c:v>
                </c:pt>
                <c:pt idx="24">
                  <c:v>0.7</c:v>
                </c:pt>
                <c:pt idx="25">
                  <c:v>-0.7</c:v>
                </c:pt>
                <c:pt idx="26">
                  <c:v>0.7</c:v>
                </c:pt>
                <c:pt idx="27">
                  <c:v>-0.7</c:v>
                </c:pt>
                <c:pt idx="28">
                  <c:v>0.7</c:v>
                </c:pt>
                <c:pt idx="29">
                  <c:v>-0.7</c:v>
                </c:pt>
                <c:pt idx="30">
                  <c:v>0.7</c:v>
                </c:pt>
              </c:numCache>
            </c:numRef>
          </c:xVal>
          <c:yVal>
            <c:numRef>
              <c:f>func!$V$2:$V$740</c:f>
              <c:numCache>
                <c:formatCode>General</c:formatCode>
                <c:ptCount val="739"/>
                <c:pt idx="0">
                  <c:v>1.5</c:v>
                </c:pt>
                <c:pt idx="1">
                  <c:v>0.9</c:v>
                </c:pt>
                <c:pt idx="2">
                  <c:v>0.54</c:v>
                </c:pt>
                <c:pt idx="3">
                  <c:v>0.32400000000000001</c:v>
                </c:pt>
                <c:pt idx="4">
                  <c:v>0.19439999999999999</c:v>
                </c:pt>
                <c:pt idx="5">
                  <c:v>0.11663999999999999</c:v>
                </c:pt>
                <c:pt idx="6">
                  <c:v>6.9984000000000005E-2</c:v>
                </c:pt>
                <c:pt idx="7">
                  <c:v>4.1990399999999997E-2</c:v>
                </c:pt>
                <c:pt idx="8">
                  <c:v>2.519424E-2</c:v>
                </c:pt>
                <c:pt idx="9">
                  <c:v>1.5116544000000001E-2</c:v>
                </c:pt>
                <c:pt idx="10">
                  <c:v>9.0699263999999905E-3</c:v>
                </c:pt>
                <c:pt idx="11">
                  <c:v>5.4419558400000002E-3</c:v>
                </c:pt>
                <c:pt idx="12">
                  <c:v>3.2651735039999998E-3</c:v>
                </c:pt>
                <c:pt idx="13">
                  <c:v>1.9591041024000001E-3</c:v>
                </c:pt>
                <c:pt idx="14">
                  <c:v>1.1754624614400001E-3</c:v>
                </c:pt>
                <c:pt idx="15">
                  <c:v>7.0527747686399895E-4</c:v>
                </c:pt>
                <c:pt idx="16">
                  <c:v>4.2316648611839998E-4</c:v>
                </c:pt>
                <c:pt idx="17">
                  <c:v>2.5389989167103999E-4</c:v>
                </c:pt>
                <c:pt idx="18">
                  <c:v>1.52339935002624E-4</c:v>
                </c:pt>
                <c:pt idx="19" formatCode="0.00E+00">
                  <c:v>9.1403961001574303E-5</c:v>
                </c:pt>
                <c:pt idx="20" formatCode="0.00E+00">
                  <c:v>5.4842376600944597E-5</c:v>
                </c:pt>
                <c:pt idx="21" formatCode="0.00E+00">
                  <c:v>3.2905425960566797E-5</c:v>
                </c:pt>
                <c:pt idx="22" formatCode="0.00E+00">
                  <c:v>1.9743255576340101E-5</c:v>
                </c:pt>
                <c:pt idx="23" formatCode="0.00E+00">
                  <c:v>1.1845953345804001E-5</c:v>
                </c:pt>
                <c:pt idx="24" formatCode="0.00E+00">
                  <c:v>7.1075720074824201E-6</c:v>
                </c:pt>
                <c:pt idx="25" formatCode="0.00E+00">
                  <c:v>4.2645432044894504E-6</c:v>
                </c:pt>
                <c:pt idx="26" formatCode="0.00E+00">
                  <c:v>2.55872592269367E-6</c:v>
                </c:pt>
                <c:pt idx="27" formatCode="0.00E+00">
                  <c:v>1.5352355536162E-6</c:v>
                </c:pt>
                <c:pt idx="28" formatCode="0.00E+00">
                  <c:v>9.2114133216972101E-7</c:v>
                </c:pt>
                <c:pt idx="29" formatCode="0.00E+00">
                  <c:v>5.5268479930183303E-7</c:v>
                </c:pt>
                <c:pt idx="30" formatCode="0.00E+00">
                  <c:v>3.3161087958110002E-7</c:v>
                </c:pt>
              </c:numCache>
            </c:numRef>
          </c:yVal>
          <c:smooth val="0"/>
          <c:extLst>
            <c:ext xmlns:c16="http://schemas.microsoft.com/office/drawing/2014/chart" uri="{C3380CC4-5D6E-409C-BE32-E72D297353CC}">
              <c16:uniqueId val="{00000004-14C2-4006-849A-0F2EE81DAB6D}"/>
            </c:ext>
          </c:extLst>
        </c:ser>
        <c:ser>
          <c:idx val="5"/>
          <c:order val="5"/>
          <c:tx>
            <c:strRef>
              <c:f>func!$Z$1</c:f>
              <c:strCache>
                <c:ptCount val="1"/>
                <c:pt idx="0">
                  <c:v>y</c:v>
                </c:pt>
              </c:strCache>
            </c:strRef>
          </c:tx>
          <c:spPr>
            <a:ln w="6350" cap="rnd">
              <a:solidFill>
                <a:srgbClr val="D09E00"/>
              </a:solidFill>
              <a:round/>
            </a:ln>
            <a:effectLst/>
          </c:spPr>
          <c:marker>
            <c:symbol val="diamond"/>
            <c:size val="5"/>
            <c:spPr>
              <a:solidFill>
                <a:srgbClr val="D09E00"/>
              </a:solidFill>
              <a:ln w="9525">
                <a:solidFill>
                  <a:srgbClr val="FFC000"/>
                </a:solidFill>
              </a:ln>
              <a:effectLst/>
            </c:spPr>
          </c:marker>
          <c:xVal>
            <c:numRef>
              <c:f>func!$Y$2:$Y$740</c:f>
              <c:numCache>
                <c:formatCode>General</c:formatCode>
                <c:ptCount val="739"/>
                <c:pt idx="0">
                  <c:v>0.7</c:v>
                </c:pt>
                <c:pt idx="1">
                  <c:v>-0.35</c:v>
                </c:pt>
                <c:pt idx="2">
                  <c:v>0.17499999999999999</c:v>
                </c:pt>
                <c:pt idx="3">
                  <c:v>-8.7499999999999994E-2</c:v>
                </c:pt>
                <c:pt idx="4">
                  <c:v>4.3749999999999997E-2</c:v>
                </c:pt>
                <c:pt idx="5">
                  <c:v>-2.1874999999999999E-2</c:v>
                </c:pt>
                <c:pt idx="6">
                  <c:v>1.0937499999999999E-2</c:v>
                </c:pt>
                <c:pt idx="7">
                  <c:v>-5.4687499999999997E-3</c:v>
                </c:pt>
                <c:pt idx="8">
                  <c:v>2.7343749999999998E-3</c:v>
                </c:pt>
                <c:pt idx="9">
                  <c:v>-1.3671874999999999E-3</c:v>
                </c:pt>
                <c:pt idx="10">
                  <c:v>6.8359374999999996E-4</c:v>
                </c:pt>
                <c:pt idx="11">
                  <c:v>-3.4179687499999998E-4</c:v>
                </c:pt>
                <c:pt idx="12">
                  <c:v>1.7089843749999999E-4</c:v>
                </c:pt>
                <c:pt idx="13" formatCode="0.00E+00">
                  <c:v>-8.5449218749999995E-5</c:v>
                </c:pt>
                <c:pt idx="14" formatCode="0.00E+00">
                  <c:v>4.2724609374999997E-5</c:v>
                </c:pt>
                <c:pt idx="15" formatCode="0.00E+00">
                  <c:v>-2.1362304687499999E-5</c:v>
                </c:pt>
                <c:pt idx="16" formatCode="0.00E+00">
                  <c:v>1.0681152343749999E-5</c:v>
                </c:pt>
                <c:pt idx="17" formatCode="0.00E+00">
                  <c:v>-5.3405761718749997E-6</c:v>
                </c:pt>
                <c:pt idx="18" formatCode="0.00E+00">
                  <c:v>2.6702880859374998E-6</c:v>
                </c:pt>
                <c:pt idx="19" formatCode="0.00E+00">
                  <c:v>-1.3351440429687499E-6</c:v>
                </c:pt>
                <c:pt idx="20" formatCode="0.00E+00">
                  <c:v>6.6757202148437496E-7</c:v>
                </c:pt>
                <c:pt idx="21" formatCode="0.00E+00">
                  <c:v>-3.3378601074218801E-7</c:v>
                </c:pt>
                <c:pt idx="22" formatCode="0.00E+00">
                  <c:v>1.66893005371094E-7</c:v>
                </c:pt>
                <c:pt idx="23" formatCode="0.00E+00">
                  <c:v>-8.3446502685546896E-8</c:v>
                </c:pt>
                <c:pt idx="24" formatCode="0.00E+00">
                  <c:v>4.1723251342773402E-8</c:v>
                </c:pt>
                <c:pt idx="25" formatCode="0.00E+00">
                  <c:v>-2.0861625671386701E-8</c:v>
                </c:pt>
                <c:pt idx="26" formatCode="0.00E+00">
                  <c:v>1.04308128356934E-8</c:v>
                </c:pt>
                <c:pt idx="27" formatCode="0.00E+00">
                  <c:v>-5.2154064178466802E-9</c:v>
                </c:pt>
                <c:pt idx="28" formatCode="0.00E+00">
                  <c:v>2.6077032089233401E-9</c:v>
                </c:pt>
                <c:pt idx="29" formatCode="0.00E+00">
                  <c:v>-1.30385160446167E-9</c:v>
                </c:pt>
                <c:pt idx="30" formatCode="0.00E+00">
                  <c:v>6.5192580223083502E-10</c:v>
                </c:pt>
              </c:numCache>
            </c:numRef>
          </c:xVal>
          <c:yVal>
            <c:numRef>
              <c:f>func!$Z$2:$Z$740</c:f>
              <c:numCache>
                <c:formatCode>General</c:formatCode>
                <c:ptCount val="739"/>
                <c:pt idx="0">
                  <c:v>1.5</c:v>
                </c:pt>
                <c:pt idx="1">
                  <c:v>1.05</c:v>
                </c:pt>
                <c:pt idx="2">
                  <c:v>0.73499999999999999</c:v>
                </c:pt>
                <c:pt idx="3">
                  <c:v>0.51449999999999996</c:v>
                </c:pt>
                <c:pt idx="4">
                  <c:v>0.36015000000000003</c:v>
                </c:pt>
                <c:pt idx="5">
                  <c:v>0.25210500000000002</c:v>
                </c:pt>
                <c:pt idx="6">
                  <c:v>0.17647350000000001</c:v>
                </c:pt>
                <c:pt idx="7">
                  <c:v>0.12353145</c:v>
                </c:pt>
                <c:pt idx="8">
                  <c:v>8.6472014999999999E-2</c:v>
                </c:pt>
                <c:pt idx="9">
                  <c:v>6.05304105E-2</c:v>
                </c:pt>
                <c:pt idx="10">
                  <c:v>4.2371287350000002E-2</c:v>
                </c:pt>
                <c:pt idx="11">
                  <c:v>2.9659901145000001E-2</c:v>
                </c:pt>
                <c:pt idx="12">
                  <c:v>2.07619308015E-2</c:v>
                </c:pt>
                <c:pt idx="13">
                  <c:v>1.453335156105E-2</c:v>
                </c:pt>
                <c:pt idx="14">
                  <c:v>1.0173346092735E-2</c:v>
                </c:pt>
                <c:pt idx="15">
                  <c:v>7.1213422649145002E-3</c:v>
                </c:pt>
                <c:pt idx="16">
                  <c:v>4.9849395854401502E-3</c:v>
                </c:pt>
                <c:pt idx="17">
                  <c:v>3.4894577098081099E-3</c:v>
                </c:pt>
                <c:pt idx="18">
                  <c:v>2.44262039686568E-3</c:v>
                </c:pt>
                <c:pt idx="19">
                  <c:v>1.70983427780597E-3</c:v>
                </c:pt>
                <c:pt idx="20">
                  <c:v>1.19688399446418E-3</c:v>
                </c:pt>
                <c:pt idx="21">
                  <c:v>8.3781879612492699E-4</c:v>
                </c:pt>
                <c:pt idx="22">
                  <c:v>5.8647315728744902E-4</c:v>
                </c:pt>
                <c:pt idx="23">
                  <c:v>4.1053121010121399E-4</c:v>
                </c:pt>
                <c:pt idx="24">
                  <c:v>2.8737184707085001E-4</c:v>
                </c:pt>
                <c:pt idx="25">
                  <c:v>2.0116029294959501E-4</c:v>
                </c:pt>
                <c:pt idx="26">
                  <c:v>1.40812205064716E-4</c:v>
                </c:pt>
                <c:pt idx="27" formatCode="0.00E+00">
                  <c:v>9.8568543545301496E-5</c:v>
                </c:pt>
                <c:pt idx="28" formatCode="0.00E+00">
                  <c:v>6.8997980481711003E-5</c:v>
                </c:pt>
                <c:pt idx="29" formatCode="0.00E+00">
                  <c:v>4.8298586337197698E-5</c:v>
                </c:pt>
                <c:pt idx="30" formatCode="0.00E+00">
                  <c:v>3.3809010436038401E-5</c:v>
                </c:pt>
              </c:numCache>
            </c:numRef>
          </c:yVal>
          <c:smooth val="0"/>
          <c:extLst>
            <c:ext xmlns:c16="http://schemas.microsoft.com/office/drawing/2014/chart" uri="{C3380CC4-5D6E-409C-BE32-E72D297353CC}">
              <c16:uniqueId val="{00000005-14C2-4006-849A-0F2EE81DAB6D}"/>
            </c:ext>
          </c:extLst>
        </c:ser>
        <c:dLbls>
          <c:showLegendKey val="0"/>
          <c:showVal val="0"/>
          <c:showCatName val="0"/>
          <c:showSerName val="0"/>
          <c:showPercent val="0"/>
          <c:showBubbleSize val="0"/>
        </c:dLbls>
        <c:axId val="1081410031"/>
        <c:axId val="1081403375"/>
      </c:scatterChart>
      <c:valAx>
        <c:axId val="1081410031"/>
        <c:scaling>
          <c:orientation val="minMax"/>
          <c:max val="1"/>
          <c:min val="-1"/>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03375"/>
        <c:crosses val="autoZero"/>
        <c:crossBetween val="midCat"/>
        <c:majorUnit val="0.5"/>
      </c:valAx>
      <c:valAx>
        <c:axId val="1081403375"/>
        <c:scaling>
          <c:orientation val="minMax"/>
          <c:min val="-0.5"/>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081410031"/>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0-07-03T13:01:00.048" idx="1">
    <p:pos x="7098" y="618"/>
    <p:text/>
    <p:extLst>
      <p:ext uri="{C676402C-5697-4E1C-873F-D02D1690AC5C}">
        <p15:threadingInfo xmlns:p15="http://schemas.microsoft.com/office/powerpoint/2012/main" timeZoneBias="-54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C9652D-4DC6-43D8-9FF5-E1C9EAEB0F0E}" type="datetimeFigureOut">
              <a:rPr kumimoji="1" lang="ja-JP" altLang="en-US" smtClean="0"/>
              <a:t>2023/1/31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86E9C1-5B12-4393-898A-0F129C7F5FD2}" type="slidenum">
              <a:rPr kumimoji="1" lang="ja-JP" altLang="en-US" smtClean="0"/>
              <a:t>‹#›</a:t>
            </a:fld>
            <a:endParaRPr kumimoji="1" lang="ja-JP" altLang="en-US"/>
          </a:p>
        </p:txBody>
      </p:sp>
    </p:spTree>
    <p:extLst>
      <p:ext uri="{BB962C8B-B14F-4D97-AF65-F5344CB8AC3E}">
        <p14:creationId xmlns:p14="http://schemas.microsoft.com/office/powerpoint/2010/main" val="29579111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sz="3600" b="1">
                <a:solidFill>
                  <a:schemeClr val="tx1"/>
                </a:solidFill>
                <a:latin typeface="Times New Roman" pitchFamily="18" charset="0"/>
                <a:ea typeface="ＭＳ Ｐゴシック" pitchFamily="50" charset="-128"/>
              </a:defRPr>
            </a:lvl1pPr>
            <a:lvl2pPr marL="742950" indent="-285750" defTabSz="912813" eaLnBrk="0" hangingPunct="0">
              <a:defRPr kumimoji="1" sz="3600" b="1">
                <a:solidFill>
                  <a:schemeClr val="tx1"/>
                </a:solidFill>
                <a:latin typeface="Times New Roman" pitchFamily="18" charset="0"/>
                <a:ea typeface="ＭＳ Ｐゴシック" pitchFamily="50" charset="-128"/>
              </a:defRPr>
            </a:lvl2pPr>
            <a:lvl3pPr marL="1143000" indent="-228600" defTabSz="912813" eaLnBrk="0" hangingPunct="0">
              <a:defRPr kumimoji="1" sz="3600" b="1">
                <a:solidFill>
                  <a:schemeClr val="tx1"/>
                </a:solidFill>
                <a:latin typeface="Times New Roman" pitchFamily="18" charset="0"/>
                <a:ea typeface="ＭＳ Ｐゴシック" pitchFamily="50" charset="-128"/>
              </a:defRPr>
            </a:lvl3pPr>
            <a:lvl4pPr marL="1600200" indent="-228600" defTabSz="912813" eaLnBrk="0" hangingPunct="0">
              <a:defRPr kumimoji="1" sz="3600" b="1">
                <a:solidFill>
                  <a:schemeClr val="tx1"/>
                </a:solidFill>
                <a:latin typeface="Times New Roman" pitchFamily="18" charset="0"/>
                <a:ea typeface="ＭＳ Ｐゴシック" pitchFamily="50" charset="-128"/>
              </a:defRPr>
            </a:lvl4pPr>
            <a:lvl5pPr marL="2057400" indent="-228600" defTabSz="912813" eaLnBrk="0" hangingPunct="0">
              <a:defRPr kumimoji="1" sz="3600" b="1">
                <a:solidFill>
                  <a:schemeClr val="tx1"/>
                </a:solidFill>
                <a:latin typeface="Times New Roman" pitchFamily="18" charset="0"/>
                <a:ea typeface="ＭＳ Ｐゴシック" pitchFamily="50" charset="-128"/>
              </a:defRPr>
            </a:lvl5pPr>
            <a:lvl6pPr marL="25146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6pPr>
            <a:lvl7pPr marL="29718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7pPr>
            <a:lvl8pPr marL="34290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8pPr>
            <a:lvl9pPr marL="38862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540F6D47-FD9A-4192-AD6E-B9EBDFBDB31E}"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12813" rtl="0" eaLnBrk="1" fontAlgn="auto" latinLnBrk="0" hangingPunct="1">
                <a:lnSpc>
                  <a:spcPct val="100000"/>
                </a:lnSpc>
                <a:spcBef>
                  <a:spcPts val="0"/>
                </a:spcBef>
                <a:spcAft>
                  <a:spcPts val="0"/>
                </a:spcAft>
                <a:buClrTx/>
                <a:buSzTx/>
                <a:buFontTx/>
                <a:buNone/>
                <a:tabLst/>
                <a:defRPr/>
              </a:pPr>
              <a:t>1</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348163" name="Rectangle 2"/>
          <p:cNvSpPr>
            <a:spLocks noGrp="1" noRot="1" noChangeAspect="1" noChangeArrowheads="1" noTextEdit="1"/>
          </p:cNvSpPr>
          <p:nvPr>
            <p:ph type="sldImg"/>
          </p:nvPr>
        </p:nvSpPr>
        <p:spPr>
          <a:xfrm>
            <a:off x="903288" y="739775"/>
            <a:ext cx="4935537" cy="3702050"/>
          </a:xfrm>
          <a:ln/>
        </p:spPr>
      </p:sp>
      <p:sp>
        <p:nvSpPr>
          <p:cNvPr id="348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p>
            <a:pPr eaLnBrk="1" hangingPunct="1"/>
            <a:endParaRPr lang="ja-JP" altLang="ja-JP"/>
          </a:p>
        </p:txBody>
      </p:sp>
    </p:spTree>
    <p:extLst>
      <p:ext uri="{BB962C8B-B14F-4D97-AF65-F5344CB8AC3E}">
        <p14:creationId xmlns:p14="http://schemas.microsoft.com/office/powerpoint/2010/main" val="26369173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1923003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37900913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8B3F98B-4035-4C59-BA19-092B9DE9E124}" type="slidenum">
              <a:rPr kumimoji="1" lang="en-US" altLang="ja-JP" sz="1200" b="0" i="0" u="none" strike="noStrike" kern="1200" cap="none" spc="0" normalizeH="0" baseline="0" noProof="0" smtClean="0">
                <a:ln>
                  <a:noFill/>
                </a:ln>
                <a:solidFill>
                  <a:srgbClr val="000000"/>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1" lang="en-US" altLang="ja-JP" sz="12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321539" name="Rectangle 2"/>
          <p:cNvSpPr>
            <a:spLocks noGrp="1" noRot="1" noChangeAspect="1" noChangeArrowheads="1" noTextEdit="1"/>
          </p:cNvSpPr>
          <p:nvPr>
            <p:ph type="sldImg"/>
          </p:nvPr>
        </p:nvSpPr>
        <p:spPr>
          <a:solidFill>
            <a:srgbClr val="FFFFFF"/>
          </a:solidFill>
          <a:ln/>
        </p:spPr>
      </p:sp>
      <p:sp>
        <p:nvSpPr>
          <p:cNvPr id="321540"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ja-JP" altLang="ja-JP"/>
          </a:p>
        </p:txBody>
      </p:sp>
    </p:spTree>
    <p:extLst>
      <p:ext uri="{BB962C8B-B14F-4D97-AF65-F5344CB8AC3E}">
        <p14:creationId xmlns:p14="http://schemas.microsoft.com/office/powerpoint/2010/main" val="2772322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8B3F98B-4035-4C59-BA19-092B9DE9E124}" type="slidenum">
              <a:rPr kumimoji="1" lang="en-US" altLang="ja-JP" sz="1200" b="0" i="0" u="none" strike="noStrike" kern="1200" cap="none" spc="0" normalizeH="0" baseline="0" noProof="0" smtClean="0">
                <a:ln>
                  <a:noFill/>
                </a:ln>
                <a:solidFill>
                  <a:srgbClr val="000000"/>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1" lang="en-US" altLang="ja-JP" sz="12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321539" name="Rectangle 2"/>
          <p:cNvSpPr>
            <a:spLocks noGrp="1" noRot="1" noChangeAspect="1" noChangeArrowheads="1" noTextEdit="1"/>
          </p:cNvSpPr>
          <p:nvPr>
            <p:ph type="sldImg"/>
          </p:nvPr>
        </p:nvSpPr>
        <p:spPr>
          <a:solidFill>
            <a:srgbClr val="FFFFFF"/>
          </a:solidFill>
          <a:ln/>
        </p:spPr>
      </p:sp>
      <p:sp>
        <p:nvSpPr>
          <p:cNvPr id="321540"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endParaRPr lang="ja-JP" altLang="ja-JP"/>
          </a:p>
        </p:txBody>
      </p:sp>
    </p:spTree>
    <p:extLst>
      <p:ext uri="{BB962C8B-B14F-4D97-AF65-F5344CB8AC3E}">
        <p14:creationId xmlns:p14="http://schemas.microsoft.com/office/powerpoint/2010/main" val="694556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383E635-7430-48FD-BD0D-3738A03B48AE}"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7313098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16</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414748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3055630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3315171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29457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968163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sz="3600" b="1">
                <a:solidFill>
                  <a:schemeClr val="tx1"/>
                </a:solidFill>
                <a:latin typeface="Times New Roman" pitchFamily="18" charset="0"/>
                <a:ea typeface="ＭＳ Ｐゴシック" pitchFamily="50" charset="-128"/>
              </a:defRPr>
            </a:lvl1pPr>
            <a:lvl2pPr marL="742950" indent="-285750" defTabSz="912813" eaLnBrk="0" hangingPunct="0">
              <a:defRPr kumimoji="1" sz="3600" b="1">
                <a:solidFill>
                  <a:schemeClr val="tx1"/>
                </a:solidFill>
                <a:latin typeface="Times New Roman" pitchFamily="18" charset="0"/>
                <a:ea typeface="ＭＳ Ｐゴシック" pitchFamily="50" charset="-128"/>
              </a:defRPr>
            </a:lvl2pPr>
            <a:lvl3pPr marL="1143000" indent="-228600" defTabSz="912813" eaLnBrk="0" hangingPunct="0">
              <a:defRPr kumimoji="1" sz="3600" b="1">
                <a:solidFill>
                  <a:schemeClr val="tx1"/>
                </a:solidFill>
                <a:latin typeface="Times New Roman" pitchFamily="18" charset="0"/>
                <a:ea typeface="ＭＳ Ｐゴシック" pitchFamily="50" charset="-128"/>
              </a:defRPr>
            </a:lvl3pPr>
            <a:lvl4pPr marL="1600200" indent="-228600" defTabSz="912813" eaLnBrk="0" hangingPunct="0">
              <a:defRPr kumimoji="1" sz="3600" b="1">
                <a:solidFill>
                  <a:schemeClr val="tx1"/>
                </a:solidFill>
                <a:latin typeface="Times New Roman" pitchFamily="18" charset="0"/>
                <a:ea typeface="ＭＳ Ｐゴシック" pitchFamily="50" charset="-128"/>
              </a:defRPr>
            </a:lvl4pPr>
            <a:lvl5pPr marL="2057400" indent="-228600" defTabSz="912813" eaLnBrk="0" hangingPunct="0">
              <a:defRPr kumimoji="1" sz="3600" b="1">
                <a:solidFill>
                  <a:schemeClr val="tx1"/>
                </a:solidFill>
                <a:latin typeface="Times New Roman" pitchFamily="18" charset="0"/>
                <a:ea typeface="ＭＳ Ｐゴシック" pitchFamily="50" charset="-128"/>
              </a:defRPr>
            </a:lvl5pPr>
            <a:lvl6pPr marL="25146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6pPr>
            <a:lvl7pPr marL="29718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7pPr>
            <a:lvl8pPr marL="34290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8pPr>
            <a:lvl9pPr marL="38862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540F6D47-FD9A-4192-AD6E-B9EBDFBDB31E}"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12813" rtl="0" eaLnBrk="1" fontAlgn="auto" latinLnBrk="0" hangingPunct="1">
                <a:lnSpc>
                  <a:spcPct val="100000"/>
                </a:lnSpc>
                <a:spcBef>
                  <a:spcPts val="0"/>
                </a:spcBef>
                <a:spcAft>
                  <a:spcPts val="0"/>
                </a:spcAft>
                <a:buClrTx/>
                <a:buSzTx/>
                <a:buFontTx/>
                <a:buNone/>
                <a:tabLst/>
                <a:defRPr/>
              </a:pPr>
              <a:t>2</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348163" name="Rectangle 2"/>
          <p:cNvSpPr>
            <a:spLocks noGrp="1" noRot="1" noChangeAspect="1" noChangeArrowheads="1" noTextEdit="1"/>
          </p:cNvSpPr>
          <p:nvPr>
            <p:ph type="sldImg"/>
          </p:nvPr>
        </p:nvSpPr>
        <p:spPr>
          <a:xfrm>
            <a:off x="903288" y="739775"/>
            <a:ext cx="4935537" cy="3702050"/>
          </a:xfrm>
          <a:ln/>
        </p:spPr>
      </p:sp>
      <p:sp>
        <p:nvSpPr>
          <p:cNvPr id="348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p>
            <a:pPr eaLnBrk="1" hangingPunct="1"/>
            <a:endParaRPr lang="ja-JP" altLang="ja-JP"/>
          </a:p>
        </p:txBody>
      </p:sp>
    </p:spTree>
    <p:extLst>
      <p:ext uri="{BB962C8B-B14F-4D97-AF65-F5344CB8AC3E}">
        <p14:creationId xmlns:p14="http://schemas.microsoft.com/office/powerpoint/2010/main" val="39394782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536322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635682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897895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76327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780818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149007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6274992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055540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491119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2186034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sz="3600" b="1">
                <a:solidFill>
                  <a:schemeClr val="tx1"/>
                </a:solidFill>
                <a:latin typeface="Times New Roman" pitchFamily="18" charset="0"/>
                <a:ea typeface="ＭＳ Ｐゴシック" pitchFamily="50" charset="-128"/>
              </a:defRPr>
            </a:lvl1pPr>
            <a:lvl2pPr marL="742950" indent="-285750" defTabSz="912813" eaLnBrk="0" hangingPunct="0">
              <a:defRPr kumimoji="1" sz="3600" b="1">
                <a:solidFill>
                  <a:schemeClr val="tx1"/>
                </a:solidFill>
                <a:latin typeface="Times New Roman" pitchFamily="18" charset="0"/>
                <a:ea typeface="ＭＳ Ｐゴシック" pitchFamily="50" charset="-128"/>
              </a:defRPr>
            </a:lvl2pPr>
            <a:lvl3pPr marL="1143000" indent="-228600" defTabSz="912813" eaLnBrk="0" hangingPunct="0">
              <a:defRPr kumimoji="1" sz="3600" b="1">
                <a:solidFill>
                  <a:schemeClr val="tx1"/>
                </a:solidFill>
                <a:latin typeface="Times New Roman" pitchFamily="18" charset="0"/>
                <a:ea typeface="ＭＳ Ｐゴシック" pitchFamily="50" charset="-128"/>
              </a:defRPr>
            </a:lvl3pPr>
            <a:lvl4pPr marL="1600200" indent="-228600" defTabSz="912813" eaLnBrk="0" hangingPunct="0">
              <a:defRPr kumimoji="1" sz="3600" b="1">
                <a:solidFill>
                  <a:schemeClr val="tx1"/>
                </a:solidFill>
                <a:latin typeface="Times New Roman" pitchFamily="18" charset="0"/>
                <a:ea typeface="ＭＳ Ｐゴシック" pitchFamily="50" charset="-128"/>
              </a:defRPr>
            </a:lvl4pPr>
            <a:lvl5pPr marL="2057400" indent="-228600" defTabSz="912813" eaLnBrk="0" hangingPunct="0">
              <a:defRPr kumimoji="1" sz="3600" b="1">
                <a:solidFill>
                  <a:schemeClr val="tx1"/>
                </a:solidFill>
                <a:latin typeface="Times New Roman" pitchFamily="18" charset="0"/>
                <a:ea typeface="ＭＳ Ｐゴシック" pitchFamily="50" charset="-128"/>
              </a:defRPr>
            </a:lvl5pPr>
            <a:lvl6pPr marL="25146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6pPr>
            <a:lvl7pPr marL="29718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7pPr>
            <a:lvl8pPr marL="34290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8pPr>
            <a:lvl9pPr marL="38862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540F6D47-FD9A-4192-AD6E-B9EBDFBDB31E}"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12813" rtl="0" eaLnBrk="1" fontAlgn="auto" latinLnBrk="0" hangingPunct="1">
                <a:lnSpc>
                  <a:spcPct val="100000"/>
                </a:lnSpc>
                <a:spcBef>
                  <a:spcPts val="0"/>
                </a:spcBef>
                <a:spcAft>
                  <a:spcPts val="0"/>
                </a:spcAft>
                <a:buClrTx/>
                <a:buSzTx/>
                <a:buFontTx/>
                <a:buNone/>
                <a:tabLst/>
                <a:defRPr/>
              </a:pPr>
              <a:t>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348163" name="Rectangle 2"/>
          <p:cNvSpPr>
            <a:spLocks noGrp="1" noRot="1" noChangeAspect="1" noChangeArrowheads="1" noTextEdit="1"/>
          </p:cNvSpPr>
          <p:nvPr>
            <p:ph type="sldImg"/>
          </p:nvPr>
        </p:nvSpPr>
        <p:spPr>
          <a:xfrm>
            <a:off x="903288" y="739775"/>
            <a:ext cx="4935537" cy="3702050"/>
          </a:xfrm>
          <a:ln/>
        </p:spPr>
      </p:sp>
      <p:sp>
        <p:nvSpPr>
          <p:cNvPr id="348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p>
            <a:pPr eaLnBrk="1" hangingPunct="1"/>
            <a:endParaRPr lang="ja-JP" altLang="ja-JP"/>
          </a:p>
        </p:txBody>
      </p:sp>
    </p:spTree>
    <p:extLst>
      <p:ext uri="{BB962C8B-B14F-4D97-AF65-F5344CB8AC3E}">
        <p14:creationId xmlns:p14="http://schemas.microsoft.com/office/powerpoint/2010/main" val="1197115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31</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254127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32</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8182693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7026746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2382468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1569969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383E635-7430-48FD-BD0D-3738A03B48AE}"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543870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4820518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5791952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8265480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297902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2813" eaLnBrk="0" hangingPunct="0">
              <a:defRPr kumimoji="1" sz="3600" b="1">
                <a:solidFill>
                  <a:schemeClr val="tx1"/>
                </a:solidFill>
                <a:latin typeface="Times New Roman" pitchFamily="18" charset="0"/>
                <a:ea typeface="ＭＳ Ｐゴシック" pitchFamily="50" charset="-128"/>
              </a:defRPr>
            </a:lvl1pPr>
            <a:lvl2pPr marL="742950" indent="-285750" defTabSz="912813" eaLnBrk="0" hangingPunct="0">
              <a:defRPr kumimoji="1" sz="3600" b="1">
                <a:solidFill>
                  <a:schemeClr val="tx1"/>
                </a:solidFill>
                <a:latin typeface="Times New Roman" pitchFamily="18" charset="0"/>
                <a:ea typeface="ＭＳ Ｐゴシック" pitchFamily="50" charset="-128"/>
              </a:defRPr>
            </a:lvl2pPr>
            <a:lvl3pPr marL="1143000" indent="-228600" defTabSz="912813" eaLnBrk="0" hangingPunct="0">
              <a:defRPr kumimoji="1" sz="3600" b="1">
                <a:solidFill>
                  <a:schemeClr val="tx1"/>
                </a:solidFill>
                <a:latin typeface="Times New Roman" pitchFamily="18" charset="0"/>
                <a:ea typeface="ＭＳ Ｐゴシック" pitchFamily="50" charset="-128"/>
              </a:defRPr>
            </a:lvl3pPr>
            <a:lvl4pPr marL="1600200" indent="-228600" defTabSz="912813" eaLnBrk="0" hangingPunct="0">
              <a:defRPr kumimoji="1" sz="3600" b="1">
                <a:solidFill>
                  <a:schemeClr val="tx1"/>
                </a:solidFill>
                <a:latin typeface="Times New Roman" pitchFamily="18" charset="0"/>
                <a:ea typeface="ＭＳ Ｐゴシック" pitchFamily="50" charset="-128"/>
              </a:defRPr>
            </a:lvl4pPr>
            <a:lvl5pPr marL="2057400" indent="-228600" defTabSz="912813" eaLnBrk="0" hangingPunct="0">
              <a:defRPr kumimoji="1" sz="3600" b="1">
                <a:solidFill>
                  <a:schemeClr val="tx1"/>
                </a:solidFill>
                <a:latin typeface="Times New Roman" pitchFamily="18" charset="0"/>
                <a:ea typeface="ＭＳ Ｐゴシック" pitchFamily="50" charset="-128"/>
              </a:defRPr>
            </a:lvl5pPr>
            <a:lvl6pPr marL="25146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6pPr>
            <a:lvl7pPr marL="29718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7pPr>
            <a:lvl8pPr marL="34290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8pPr>
            <a:lvl9pPr marL="3886200" indent="-228600" defTabSz="912813" eaLnBrk="0" fontAlgn="base" hangingPunct="0">
              <a:spcBef>
                <a:spcPct val="0"/>
              </a:spcBef>
              <a:spcAft>
                <a:spcPct val="0"/>
              </a:spcAft>
              <a:defRPr kumimoji="1" sz="3600" b="1">
                <a:solidFill>
                  <a:schemeClr val="tx1"/>
                </a:solidFill>
                <a:latin typeface="Times New Roman" pitchFamily="18" charset="0"/>
                <a:ea typeface="ＭＳ Ｐゴシック" pitchFamily="50" charset="-128"/>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540F6D47-FD9A-4192-AD6E-B9EBDFBDB31E}"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12813" rtl="0" eaLnBrk="1" fontAlgn="auto" latinLnBrk="0" hangingPunct="1">
                <a:lnSpc>
                  <a:spcPct val="100000"/>
                </a:lnSpc>
                <a:spcBef>
                  <a:spcPts val="0"/>
                </a:spcBef>
                <a:spcAft>
                  <a:spcPts val="0"/>
                </a:spcAft>
                <a:buClrTx/>
                <a:buSzTx/>
                <a:buFontTx/>
                <a:buNone/>
                <a:tabLst/>
                <a:defRPr/>
              </a:pPr>
              <a:t>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348163" name="Rectangle 2"/>
          <p:cNvSpPr>
            <a:spLocks noGrp="1" noRot="1" noChangeAspect="1" noChangeArrowheads="1" noTextEdit="1"/>
          </p:cNvSpPr>
          <p:nvPr>
            <p:ph type="sldImg"/>
          </p:nvPr>
        </p:nvSpPr>
        <p:spPr>
          <a:xfrm>
            <a:off x="903288" y="739775"/>
            <a:ext cx="4935537" cy="3702050"/>
          </a:xfrm>
          <a:ln/>
        </p:spPr>
      </p:sp>
      <p:sp>
        <p:nvSpPr>
          <p:cNvPr id="348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8" tIns="45709" rIns="91418" bIns="45709"/>
          <a:lstStyle/>
          <a:p>
            <a:pPr eaLnBrk="1" hangingPunct="1"/>
            <a:endParaRPr lang="ja-JP" altLang="ja-JP"/>
          </a:p>
        </p:txBody>
      </p:sp>
    </p:spTree>
    <p:extLst>
      <p:ext uri="{BB962C8B-B14F-4D97-AF65-F5344CB8AC3E}">
        <p14:creationId xmlns:p14="http://schemas.microsoft.com/office/powerpoint/2010/main" val="6692483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5969523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4880342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0155767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199934421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5569942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8351606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26471727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6557778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1174695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61741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32085838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25112223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52</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5051533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30472534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418640309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55</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83494712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56</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9704419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56423834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0998555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59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406895736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smtClean="0">
                <a:ln>
                  <a:noFill/>
                </a:ln>
                <a:solidFill>
                  <a:prstClr val="black"/>
                </a:solidFill>
                <a:effectLst/>
                <a:uLnTx/>
                <a:uFillTx/>
                <a:latin typeface="Times New Roman" pitchFamily="18" charset="0"/>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920750" y="746125"/>
            <a:ext cx="4964113" cy="3724275"/>
          </a:xfrm>
          <a:solidFill>
            <a:srgbClr val="FFFFFF"/>
          </a:solidFill>
          <a:ln/>
        </p:spPr>
      </p:sp>
      <p:sp>
        <p:nvSpPr>
          <p:cNvPr id="292868" name="Rectangle 3"/>
          <p:cNvSpPr>
            <a:spLocks noGrp="1" noChangeArrowheads="1"/>
          </p:cNvSpPr>
          <p:nvPr>
            <p:ph type="body" idx="1"/>
          </p:nvPr>
        </p:nvSpPr>
        <p:spPr>
          <a:xfrm>
            <a:off x="680562" y="4721186"/>
            <a:ext cx="5444490" cy="4472702"/>
          </a:xfrm>
          <a:solidFill>
            <a:srgbClr val="FFFFFF"/>
          </a:solidFill>
          <a:ln>
            <a:solidFill>
              <a:srgbClr val="000000"/>
            </a:solidFill>
            <a:miter lim="800000"/>
            <a:headEnd/>
            <a:tailEnd/>
          </a:ln>
        </p:spPr>
        <p:txBody>
          <a:bodyPr lIns="84408" tIns="42204" rIns="84408" bIns="42204"/>
          <a:lstStyle/>
          <a:p>
            <a:pPr eaLnBrk="1" hangingPunct="1"/>
            <a:endParaRPr lang="ja-JP" altLang="ja-JP"/>
          </a:p>
        </p:txBody>
      </p:sp>
    </p:spTree>
    <p:extLst>
      <p:ext uri="{BB962C8B-B14F-4D97-AF65-F5344CB8AC3E}">
        <p14:creationId xmlns:p14="http://schemas.microsoft.com/office/powerpoint/2010/main" val="3418002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247146851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61</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42066295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62</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1704801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73273539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247339381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65</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64382301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66</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6102551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67</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9554806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68</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401221101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69</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4442332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70</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810228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95093455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71</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42111329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72</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10799826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73</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24727293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74</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5458378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75</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371621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Times New Roman" panose="02020603050405020304" pitchFamily="18" charset="0"/>
                <a:ea typeface="ＭＳ Ｐ明朝" panose="02020600040205080304" pitchFamily="18" charset="-128"/>
              </a:defRPr>
            </a:lvl1pPr>
            <a:lvl2pPr marL="736561" indent="-283293">
              <a:spcBef>
                <a:spcPct val="30000"/>
              </a:spcBef>
              <a:defRPr kumimoji="1" sz="1200">
                <a:solidFill>
                  <a:schemeClr val="tx1"/>
                </a:solidFill>
                <a:latin typeface="Times New Roman" panose="02020603050405020304" pitchFamily="18" charset="0"/>
                <a:ea typeface="ＭＳ Ｐ明朝" panose="02020600040205080304" pitchFamily="18" charset="-128"/>
              </a:defRPr>
            </a:lvl2pPr>
            <a:lvl3pPr marL="1133170"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3pPr>
            <a:lvl4pPr marL="1586438"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4pPr>
            <a:lvl5pPr marL="2039706" indent="-226634">
              <a:spcBef>
                <a:spcPct val="30000"/>
              </a:spcBef>
              <a:defRPr kumimoji="1" sz="1200">
                <a:solidFill>
                  <a:schemeClr val="tx1"/>
                </a:solidFill>
                <a:latin typeface="Times New Roman" panose="02020603050405020304" pitchFamily="18" charset="0"/>
                <a:ea typeface="ＭＳ Ｐ明朝" panose="02020600040205080304" pitchFamily="18" charset="-128"/>
              </a:defRPr>
            </a:lvl5pPr>
            <a:lvl6pPr marL="2492974"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6pPr>
            <a:lvl7pPr marL="2946243"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7pPr>
            <a:lvl8pPr marL="3399511"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8pPr>
            <a:lvl9pPr marL="3852779" indent="-226634" eaLnBrk="0" fontAlgn="base" hangingPunct="0">
              <a:spcBef>
                <a:spcPct val="30000"/>
              </a:spcBef>
              <a:spcAft>
                <a:spcPct val="0"/>
              </a:spcAft>
              <a:defRPr kumimoji="1" sz="1200">
                <a:solidFill>
                  <a:schemeClr val="tx1"/>
                </a:solidFill>
                <a:latin typeface="Times New Roman" panose="02020603050405020304" pitchFamily="18" charset="0"/>
                <a:ea typeface="ＭＳ Ｐ明朝" panose="02020600040205080304" pitchFamily="18"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A9E2160A-40EA-4B30-A757-D1A07811D09E}"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76</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7043" name="Rectangle 2"/>
          <p:cNvSpPr>
            <a:spLocks noGrp="1" noRot="1" noChangeAspect="1" noChangeArrowheads="1" noTextEdit="1"/>
          </p:cNvSpPr>
          <p:nvPr>
            <p:ph type="sldImg"/>
          </p:nvPr>
        </p:nvSpPr>
        <p:spPr>
          <a:solidFill>
            <a:srgbClr val="FFFFFF"/>
          </a:solidFill>
          <a:ln/>
        </p:spPr>
      </p:sp>
      <p:sp>
        <p:nvSpPr>
          <p:cNvPr id="870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186793614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77</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8944223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78</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135313868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79</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4311774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80</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30781662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133293815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anose="02020603050405020304" pitchFamily="18" charset="0"/>
                <a:ea typeface="ＭＳ Ｐゴシック" panose="020B0600070205080204" pitchFamily="50" charset="-128"/>
              </a:defRPr>
            </a:lvl1pPr>
            <a:lvl2pPr marL="736561" indent="-283293" eaLnBrk="0" hangingPunct="0">
              <a:defRPr kumimoji="1" sz="2400">
                <a:solidFill>
                  <a:schemeClr val="tx1"/>
                </a:solidFill>
                <a:latin typeface="Times New Roman" panose="02020603050405020304" pitchFamily="18" charset="0"/>
                <a:ea typeface="ＭＳ Ｐゴシック" panose="020B0600070205080204" pitchFamily="50" charset="-128"/>
              </a:defRPr>
            </a:lvl2pPr>
            <a:lvl3pPr marL="1133170" indent="-226634" eaLnBrk="0" hangingPunct="0">
              <a:defRPr kumimoji="1" sz="2400">
                <a:solidFill>
                  <a:schemeClr val="tx1"/>
                </a:solidFill>
                <a:latin typeface="Times New Roman" panose="02020603050405020304" pitchFamily="18" charset="0"/>
                <a:ea typeface="ＭＳ Ｐゴシック" panose="020B0600070205080204" pitchFamily="50" charset="-128"/>
              </a:defRPr>
            </a:lvl3pPr>
            <a:lvl4pPr marL="1586438" indent="-226634" eaLnBrk="0" hangingPunct="0">
              <a:defRPr kumimoji="1" sz="2400">
                <a:solidFill>
                  <a:schemeClr val="tx1"/>
                </a:solidFill>
                <a:latin typeface="Times New Roman" panose="02020603050405020304" pitchFamily="18" charset="0"/>
                <a:ea typeface="ＭＳ Ｐゴシック" panose="020B0600070205080204" pitchFamily="50" charset="-128"/>
              </a:defRPr>
            </a:lvl4pPr>
            <a:lvl5pPr marL="2039706" indent="-226634" eaLnBrk="0" hangingPunct="0">
              <a:defRPr kumimoji="1" sz="2400">
                <a:solidFill>
                  <a:schemeClr val="tx1"/>
                </a:solidFill>
                <a:latin typeface="Times New Roman" panose="02020603050405020304" pitchFamily="18" charset="0"/>
                <a:ea typeface="ＭＳ Ｐゴシック" panose="020B0600070205080204" pitchFamily="50" charset="-128"/>
              </a:defRPr>
            </a:lvl5pPr>
            <a:lvl6pPr marL="2492974" indent="-226634"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46243" indent="-226634"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399511" indent="-226634"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52779" indent="-226634"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514948E4-84B6-49C5-B0A4-7D11DDA4B6B5}" type="slidenum">
              <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81</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21859" name="Rectangle 2"/>
          <p:cNvSpPr>
            <a:spLocks noGrp="1" noRot="1" noChangeAspect="1" noChangeArrowheads="1" noTextEdit="1"/>
          </p:cNvSpPr>
          <p:nvPr>
            <p:ph type="sldImg"/>
          </p:nvPr>
        </p:nvSpPr>
        <p:spPr>
          <a:solidFill>
            <a:srgbClr val="FFFFFF"/>
          </a:solidFill>
          <a:ln/>
        </p:spPr>
      </p:sp>
      <p:sp>
        <p:nvSpPr>
          <p:cNvPr id="121860"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405377934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7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3736637C-7BF1-463E-92C0-8265D9A30E36}" type="slidenum">
              <a:rPr kumimoji="1" lang="en-US" altLang="ja-JP" sz="12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82</a:t>
            </a:fld>
            <a:endParaRPr kumimoji="1" lang="en-US" altLang="ja-JP" sz="12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827395" name="Rectangle 2"/>
          <p:cNvSpPr>
            <a:spLocks noGrp="1" noRot="1" noChangeAspect="1" noChangeArrowheads="1" noTextEdit="1"/>
          </p:cNvSpPr>
          <p:nvPr>
            <p:ph type="sldImg"/>
          </p:nvPr>
        </p:nvSpPr>
        <p:spPr>
          <a:solidFill>
            <a:srgbClr val="FFFFFF"/>
          </a:solidFill>
          <a:ln/>
        </p:spPr>
      </p:sp>
      <p:sp>
        <p:nvSpPr>
          <p:cNvPr id="82739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ja-JP" altLang="ja-JP"/>
          </a:p>
        </p:txBody>
      </p:sp>
    </p:spTree>
    <p:extLst>
      <p:ext uri="{BB962C8B-B14F-4D97-AF65-F5344CB8AC3E}">
        <p14:creationId xmlns:p14="http://schemas.microsoft.com/office/powerpoint/2010/main" val="43310025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83</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40185862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lvl1pPr eaLnBrk="0" hangingPunct="0">
              <a:defRPr kumimoji="1" sz="2400">
                <a:solidFill>
                  <a:schemeClr val="tx1"/>
                </a:solidFill>
                <a:latin typeface="Times New Roman" pitchFamily="18" charset="0"/>
                <a:ea typeface="ＭＳ Ｐゴシック" pitchFamily="50" charset="-128"/>
              </a:defRPr>
            </a:lvl1pPr>
            <a:lvl2pPr marL="736561" indent="-283293" eaLnBrk="0" hangingPunct="0">
              <a:defRPr kumimoji="1" sz="2400">
                <a:solidFill>
                  <a:schemeClr val="tx1"/>
                </a:solidFill>
                <a:latin typeface="Times New Roman" pitchFamily="18" charset="0"/>
                <a:ea typeface="ＭＳ Ｐゴシック" pitchFamily="50" charset="-128"/>
              </a:defRPr>
            </a:lvl2pPr>
            <a:lvl3pPr marL="1133170" indent="-226634" eaLnBrk="0" hangingPunct="0">
              <a:defRPr kumimoji="1" sz="2400">
                <a:solidFill>
                  <a:schemeClr val="tx1"/>
                </a:solidFill>
                <a:latin typeface="Times New Roman" pitchFamily="18" charset="0"/>
                <a:ea typeface="ＭＳ Ｐゴシック" pitchFamily="50" charset="-128"/>
              </a:defRPr>
            </a:lvl3pPr>
            <a:lvl4pPr marL="1586438" indent="-226634" eaLnBrk="0" hangingPunct="0">
              <a:defRPr kumimoji="1" sz="2400">
                <a:solidFill>
                  <a:schemeClr val="tx1"/>
                </a:solidFill>
                <a:latin typeface="Times New Roman" pitchFamily="18" charset="0"/>
                <a:ea typeface="ＭＳ Ｐゴシック" pitchFamily="50" charset="-128"/>
              </a:defRPr>
            </a:lvl4pPr>
            <a:lvl5pPr marL="2039706" indent="-226634" eaLnBrk="0" hangingPunct="0">
              <a:defRPr kumimoji="1" sz="2400">
                <a:solidFill>
                  <a:schemeClr val="tx1"/>
                </a:solidFill>
                <a:latin typeface="Times New Roman" pitchFamily="18" charset="0"/>
                <a:ea typeface="ＭＳ Ｐゴシック" pitchFamily="50" charset="-128"/>
              </a:defRPr>
            </a:lvl5pPr>
            <a:lvl6pPr marL="2492974"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46243"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399511"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52779" indent="-226634"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r" defTabSz="906536" rtl="0" eaLnBrk="1" fontAlgn="base" latinLnBrk="0" hangingPunct="1">
              <a:lnSpc>
                <a:spcPct val="100000"/>
              </a:lnSpc>
              <a:spcBef>
                <a:spcPct val="0"/>
              </a:spcBef>
              <a:spcAft>
                <a:spcPct val="0"/>
              </a:spcAft>
              <a:buClrTx/>
              <a:buSzTx/>
              <a:buFontTx/>
              <a:buNone/>
              <a:tabLst/>
              <a:defRPr/>
            </a:pPr>
            <a:fld id="{066294E8-CF56-4848-A3B5-7413B75C715D}" type="slidenum">
              <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rPr>
              <a:pPr marL="0" marR="0" lvl="0" indent="0" algn="r" defTabSz="906536" rtl="0" eaLnBrk="1" fontAlgn="base" latinLnBrk="0" hangingPunct="1">
                <a:lnSpc>
                  <a:spcPct val="100000"/>
                </a:lnSpc>
                <a:spcBef>
                  <a:spcPct val="0"/>
                </a:spcBef>
                <a:spcAft>
                  <a:spcPct val="0"/>
                </a:spcAft>
                <a:buClrTx/>
                <a:buSzTx/>
                <a:buFontTx/>
                <a:buNone/>
                <a:tabLst/>
                <a:defRPr/>
              </a:pPr>
              <a:t>84</a:t>
            </a:fld>
            <a:endParaRPr kumimoji="1" lang="en-US" altLang="ja-JP" sz="1200" b="0" i="0" u="none" strike="noStrike" kern="1200" cap="none" spc="0" normalizeH="0" baseline="0" noProof="0">
              <a:ln>
                <a:noFill/>
              </a:ln>
              <a:solidFill>
                <a:prstClr val="black"/>
              </a:solidFill>
              <a:effectLst/>
              <a:uLnTx/>
              <a:uFillTx/>
              <a:latin typeface="Times New Roman" pitchFamily="18" charset="0"/>
              <a:ea typeface="ＭＳ Ｐゴシック" pitchFamily="50" charset="-128"/>
              <a:cs typeface="+mn-cs"/>
            </a:endParaRPr>
          </a:p>
        </p:txBody>
      </p:sp>
      <p:sp>
        <p:nvSpPr>
          <p:cNvPr id="292867" name="Rectangle 2"/>
          <p:cNvSpPr>
            <a:spLocks noGrp="1" noRot="1" noChangeAspect="1" noChangeArrowheads="1" noTextEdit="1"/>
          </p:cNvSpPr>
          <p:nvPr>
            <p:ph type="sldImg"/>
          </p:nvPr>
        </p:nvSpPr>
        <p:spPr>
          <a:xfrm>
            <a:off x="3251200" y="506413"/>
            <a:ext cx="3363913" cy="2522537"/>
          </a:xfrm>
          <a:solidFill>
            <a:srgbClr val="FFFFFF"/>
          </a:solidFill>
          <a:ln/>
        </p:spPr>
      </p:sp>
      <p:sp>
        <p:nvSpPr>
          <p:cNvPr id="292868" name="Rectangle 3"/>
          <p:cNvSpPr>
            <a:spLocks noGrp="1" noChangeArrowheads="1"/>
          </p:cNvSpPr>
          <p:nvPr>
            <p:ph type="body" idx="1"/>
          </p:nvPr>
        </p:nvSpPr>
        <p:spPr>
          <a:xfrm>
            <a:off x="986632" y="3199488"/>
            <a:ext cx="7893050" cy="3031093"/>
          </a:xfrm>
          <a:solidFill>
            <a:srgbClr val="FFFFFF"/>
          </a:solidFill>
          <a:ln>
            <a:solidFill>
              <a:srgbClr val="000000"/>
            </a:solidFill>
            <a:miter lim="800000"/>
            <a:headEnd/>
            <a:tailEnd/>
          </a:ln>
        </p:spPr>
        <p:txBody>
          <a:bodyPr lIns="83682" tIns="41841" rIns="83682" bIns="41841"/>
          <a:lstStyle/>
          <a:p>
            <a:pPr eaLnBrk="1" hangingPunct="1"/>
            <a:endParaRPr lang="ja-JP" altLang="ja-JP"/>
          </a:p>
        </p:txBody>
      </p:sp>
    </p:spTree>
    <p:extLst>
      <p:ext uri="{BB962C8B-B14F-4D97-AF65-F5344CB8AC3E}">
        <p14:creationId xmlns:p14="http://schemas.microsoft.com/office/powerpoint/2010/main" val="4249705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E8C3348-39E5-4794-A5C8-AE6588455107}" type="slidenum">
              <a:rPr kumimoji="1" lang="en-US" altLang="ja-JP" sz="1200" b="0" i="0" u="none" strike="noStrike" kern="1200" cap="none" spc="0" normalizeH="0" baseline="0" noProof="0" smtClean="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en-US" altLang="ja-JP" sz="12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ja-JP" altLang="ja-JP"/>
          </a:p>
        </p:txBody>
      </p:sp>
    </p:spTree>
    <p:extLst>
      <p:ext uri="{BB962C8B-B14F-4D97-AF65-F5344CB8AC3E}">
        <p14:creationId xmlns:p14="http://schemas.microsoft.com/office/powerpoint/2010/main" val="1439471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26789921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193969940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DF99C84C-72BF-43C3-87A4-A0925ABD901C}"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1218699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85800" y="609600"/>
            <a:ext cx="77724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685800" y="19812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4648200" y="19812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85800" y="41148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4648200" y="41148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C2CA93C6-1C71-4E5F-A0BA-6F8ED05E0A8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3269226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6124662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4DBD7CE-D2CB-43B2-B6D2-0D7607CB585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8099981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E0868C1-861C-44A6-9A63-474BF88A7364}"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829445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944F500D-559E-4EBA-8A75-B4DC3034C8F8}"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9888335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243DC95-28CF-4903-8B74-CB5A6826136A}"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17054586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C76D807-A7AC-4A06-B0AE-F343077C1A1F}"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270007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FCDC337-3A62-4311-A09E-9BF05EE05713}"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389326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340F27C-892F-4E3F-B25C-541ED0AAE9B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6576547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B20E2813-5CFA-4ABA-A9F1-700B5560392E}"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985416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12445557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7E70F29-1ED5-44CB-8D8B-03ED8637273A}"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5344710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F5537A5-F47A-4EA4-9737-56D8D04B8286}"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3489883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F168EBE-14C5-4D85-A346-87F0E87BD3C7}"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3526565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4FFD452-D6C8-4457-A19E-BCF2A28B9538}"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56277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9E8D5A7-90A5-43E6-BC84-F2A5DAED557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58762845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6122855-7AB7-4449-A8D9-C0157CACEAEE}"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6065291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BA155AB-EE5D-4017-BD2F-761123675B13}"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311299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2835C93-6F7B-4FFF-A0D0-0249924A8BF6}"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8682442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7790678-006A-49DA-B114-4E72D9E1EFB5}"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6010570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6BB8063-A1F4-4332-9D28-38051B08A828}"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035564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375567000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6C2B2A1-F09E-4708-B99D-A56FC476FA2C}"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4186605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A07E3D1-6DFB-4869-9E2F-A54C9297DC6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5395543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DA545FA-44DC-4929-B83A-12C3235F082E}"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15535424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5F9D5394-D96E-45CD-AB8A-6F0716746D70}"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62196109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81CFB31-8E33-4084-B469-8ED758FBDC8A}"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319028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FE96642-62ED-4863-95D2-3541593CF838}"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713321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F6EE3AB8-CD09-4BFC-93C9-15D352F689C3}"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914729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F9E1752-3220-46E0-814B-B21BF31097AB}"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998380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808D30D-18D9-49F2-A76F-ED9F601922E6}"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8297979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31F2BC82-9EDA-4AF9-BDA8-50277383DF4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5586630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283559592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388BEA2-85C4-4128-934A-4769C26E030F}"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6728542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1653551A-3B33-4158-943F-E1AC0C478CCD}"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195503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F8DE816-1ADD-41A1-B70F-479C27B7BA0E}"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8054330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AE6EC97-0D94-40D0-B730-5BD769C0D80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7279387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90235AD-1D23-4634-895D-886F0FAA032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279383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AD2579A-6D1E-479C-9D6D-DF6F4DDE1E90}"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2026776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4E86D705-7948-46A3-83E9-33B421C9213E}"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1608823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ABA32C1A-BFF7-4A4D-A94A-2C83D55543D8}"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5156820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7D5D0F0-81B9-4E8E-835F-4EFA3B51A947}"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4288698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EA6E56A-DFEF-4601-A57B-02598C5B4E8F}"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5437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39228914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AB85863-D331-40EE-82D9-88D2CF7DC2D4}"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7106995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CF3CA03-DB20-47B6-B03E-F26686ACDF8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301402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4EF43F4-0BFF-4D3C-BDC4-5887BC6CAB04}"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239851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E7B0FBC2-C74D-489D-A2F2-0920616BF5D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6609991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2292C3B8-5366-4932-B226-A4AD3A98D6A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602092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F99C84C-72BF-43C3-87A4-A0925ABD901C}"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565913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85800" y="609600"/>
            <a:ext cx="7772400" cy="1143000"/>
          </a:xfrm>
        </p:spPr>
        <p:txBody>
          <a:bodyPr/>
          <a:lstStyle/>
          <a:p>
            <a:r>
              <a:rPr lang="ja-JP" altLang="en-US"/>
              <a:t>マスター タイトルの書式設定</a:t>
            </a:r>
          </a:p>
        </p:txBody>
      </p:sp>
      <p:sp>
        <p:nvSpPr>
          <p:cNvPr id="3" name="コンテンツ プレースホルダー 2"/>
          <p:cNvSpPr>
            <a:spLocks noGrp="1"/>
          </p:cNvSpPr>
          <p:nvPr>
            <p:ph sz="quarter" idx="1"/>
          </p:nvPr>
        </p:nvSpPr>
        <p:spPr>
          <a:xfrm>
            <a:off x="685800" y="19812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quarter" idx="2"/>
          </p:nvPr>
        </p:nvSpPr>
        <p:spPr>
          <a:xfrm>
            <a:off x="4648200" y="19812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ー 4"/>
          <p:cNvSpPr>
            <a:spLocks noGrp="1"/>
          </p:cNvSpPr>
          <p:nvPr>
            <p:ph sz="quarter" idx="3"/>
          </p:nvPr>
        </p:nvSpPr>
        <p:spPr>
          <a:xfrm>
            <a:off x="685800" y="41148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ー 5"/>
          <p:cNvSpPr>
            <a:spLocks noGrp="1"/>
          </p:cNvSpPr>
          <p:nvPr>
            <p:ph sz="quarter" idx="4"/>
          </p:nvPr>
        </p:nvSpPr>
        <p:spPr>
          <a:xfrm>
            <a:off x="4648200" y="4114800"/>
            <a:ext cx="3810000" cy="1981200"/>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C2CA93C6-1C71-4E5F-A0BA-6F8ED05E0A8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9455385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8B299207-A22D-4C0B-8BC6-0A450BE7DC24}"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868424210"/>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C3FC073-8E43-4A27-BC9F-D283EADCF086}"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3099438183"/>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4634A21-2771-4A8E-B948-BC987F9A10EE}"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73327855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329511638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79B5A94D-BEFC-47F2-ADD9-CC1CDE86D830}"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4240735368"/>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8"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9"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CBCA061-458E-441E-BCEC-B7AB8E52ABFF}"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493401890"/>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4"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48569594-6B2C-4AE0-AD8D-E8464A0C5F91}"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1616317353"/>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3"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4"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5BC55A36-BB40-443C-9791-3BA8CB4CEEB2}"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155946973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9FAF339D-AEDF-4C4B-BCEA-4EC7967453AC}"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322905495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7"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2B696F01-06F7-43B2-91C5-9275A55F7CEC}"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793586225"/>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5E940E7A-912F-41C1-BF35-14C8FF108CE7}"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207655613"/>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5" name="Rectangle 5"/>
          <p:cNvSpPr>
            <a:spLocks noGrp="1" noChangeArrowheads="1"/>
          </p:cNvSpPr>
          <p:nvPr>
            <p:ph type="ftr" sz="quarter" idx="11"/>
          </p:nvPr>
        </p:nvSpPr>
        <p:spPr>
          <a:ln/>
        </p:spPr>
        <p:txBody>
          <a:bodyPr/>
          <a:lstStyle>
            <a:lvl1pPr>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6" name="Rectangle 6"/>
          <p:cNvSpPr>
            <a:spLocks noGrp="1" noChangeArrowheads="1"/>
          </p:cNvSpPr>
          <p:nvPr>
            <p:ph type="sldNum" sz="quarter" idx="12"/>
          </p:nvPr>
        </p:nvSpPr>
        <p:spPr>
          <a:ln/>
        </p:spPr>
        <p:txBody>
          <a:bodyPr/>
          <a:lstStyle>
            <a:lvl1pPr>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0AF57D0-4F26-4BA8-BA24-6AEA5CF165BE}"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241675549"/>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54DBD7CE-D2CB-43B2-B6D2-0D7607CB5852}" type="slidenum">
              <a:rPr lang="en-US" altLang="ja-JP"/>
              <a:pPr>
                <a:defRPr/>
              </a:pPr>
              <a:t>‹#›</a:t>
            </a:fld>
            <a:endParaRPr lang="en-US" altLang="ja-JP"/>
          </a:p>
        </p:txBody>
      </p:sp>
    </p:spTree>
    <p:extLst>
      <p:ext uri="{BB962C8B-B14F-4D97-AF65-F5344CB8AC3E}">
        <p14:creationId xmlns:p14="http://schemas.microsoft.com/office/powerpoint/2010/main" val="306099386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0868C1-861C-44A6-9A63-474BF88A7364}" type="slidenum">
              <a:rPr lang="en-US" altLang="ja-JP"/>
              <a:pPr>
                <a:defRPr/>
              </a:pPr>
              <a:t>‹#›</a:t>
            </a:fld>
            <a:endParaRPr lang="en-US" altLang="ja-JP"/>
          </a:p>
        </p:txBody>
      </p:sp>
    </p:spTree>
    <p:extLst>
      <p:ext uri="{BB962C8B-B14F-4D97-AF65-F5344CB8AC3E}">
        <p14:creationId xmlns:p14="http://schemas.microsoft.com/office/powerpoint/2010/main" val="3985848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116410775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44F500D-559E-4EBA-8A75-B4DC3034C8F8}" type="slidenum">
              <a:rPr lang="en-US" altLang="ja-JP"/>
              <a:pPr>
                <a:defRPr/>
              </a:pPr>
              <a:t>‹#›</a:t>
            </a:fld>
            <a:endParaRPr lang="en-US" altLang="ja-JP"/>
          </a:p>
        </p:txBody>
      </p:sp>
    </p:spTree>
    <p:extLst>
      <p:ext uri="{BB962C8B-B14F-4D97-AF65-F5344CB8AC3E}">
        <p14:creationId xmlns:p14="http://schemas.microsoft.com/office/powerpoint/2010/main" val="10488445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1243DC95-28CF-4903-8B74-CB5A6826136A}" type="slidenum">
              <a:rPr lang="en-US" altLang="ja-JP"/>
              <a:pPr>
                <a:defRPr/>
              </a:pPr>
              <a:t>‹#›</a:t>
            </a:fld>
            <a:endParaRPr lang="en-US" altLang="ja-JP"/>
          </a:p>
        </p:txBody>
      </p:sp>
    </p:spTree>
    <p:extLst>
      <p:ext uri="{BB962C8B-B14F-4D97-AF65-F5344CB8AC3E}">
        <p14:creationId xmlns:p14="http://schemas.microsoft.com/office/powerpoint/2010/main" val="209829256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FC76D807-A7AC-4A06-B0AE-F343077C1A1F}" type="slidenum">
              <a:rPr lang="en-US" altLang="ja-JP"/>
              <a:pPr>
                <a:defRPr/>
              </a:pPr>
              <a:t>‹#›</a:t>
            </a:fld>
            <a:endParaRPr lang="en-US" altLang="ja-JP"/>
          </a:p>
        </p:txBody>
      </p:sp>
    </p:spTree>
    <p:extLst>
      <p:ext uri="{BB962C8B-B14F-4D97-AF65-F5344CB8AC3E}">
        <p14:creationId xmlns:p14="http://schemas.microsoft.com/office/powerpoint/2010/main" val="155025296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2FCDC337-3A62-4311-A09E-9BF05EE05713}" type="slidenum">
              <a:rPr lang="en-US" altLang="ja-JP"/>
              <a:pPr>
                <a:defRPr/>
              </a:pPr>
              <a:t>‹#›</a:t>
            </a:fld>
            <a:endParaRPr lang="en-US" altLang="ja-JP"/>
          </a:p>
        </p:txBody>
      </p:sp>
    </p:spTree>
    <p:extLst>
      <p:ext uri="{BB962C8B-B14F-4D97-AF65-F5344CB8AC3E}">
        <p14:creationId xmlns:p14="http://schemas.microsoft.com/office/powerpoint/2010/main" val="20929653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A340F27C-892F-4E3F-B25C-541ED0AAE9B2}" type="slidenum">
              <a:rPr lang="en-US" altLang="ja-JP"/>
              <a:pPr>
                <a:defRPr/>
              </a:pPr>
              <a:t>‹#›</a:t>
            </a:fld>
            <a:endParaRPr lang="en-US" altLang="ja-JP"/>
          </a:p>
        </p:txBody>
      </p:sp>
    </p:spTree>
    <p:extLst>
      <p:ext uri="{BB962C8B-B14F-4D97-AF65-F5344CB8AC3E}">
        <p14:creationId xmlns:p14="http://schemas.microsoft.com/office/powerpoint/2010/main" val="155237574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B20E2813-5CFA-4ABA-A9F1-700B5560392E}" type="slidenum">
              <a:rPr lang="en-US" altLang="ja-JP"/>
              <a:pPr>
                <a:defRPr/>
              </a:pPr>
              <a:t>‹#›</a:t>
            </a:fld>
            <a:endParaRPr lang="en-US" altLang="ja-JP"/>
          </a:p>
        </p:txBody>
      </p:sp>
    </p:spTree>
    <p:extLst>
      <p:ext uri="{BB962C8B-B14F-4D97-AF65-F5344CB8AC3E}">
        <p14:creationId xmlns:p14="http://schemas.microsoft.com/office/powerpoint/2010/main" val="6655621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57E70F29-1ED5-44CB-8D8B-03ED8637273A}" type="slidenum">
              <a:rPr lang="en-US" altLang="ja-JP"/>
              <a:pPr>
                <a:defRPr/>
              </a:pPr>
              <a:t>‹#›</a:t>
            </a:fld>
            <a:endParaRPr lang="en-US" altLang="ja-JP"/>
          </a:p>
        </p:txBody>
      </p:sp>
    </p:spTree>
    <p:extLst>
      <p:ext uri="{BB962C8B-B14F-4D97-AF65-F5344CB8AC3E}">
        <p14:creationId xmlns:p14="http://schemas.microsoft.com/office/powerpoint/2010/main" val="18417590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FF5537A5-F47A-4EA4-9737-56D8D04B8286}" type="slidenum">
              <a:rPr lang="en-US" altLang="ja-JP"/>
              <a:pPr>
                <a:defRPr/>
              </a:pPr>
              <a:t>‹#›</a:t>
            </a:fld>
            <a:endParaRPr lang="en-US" altLang="ja-JP"/>
          </a:p>
        </p:txBody>
      </p:sp>
    </p:spTree>
    <p:extLst>
      <p:ext uri="{BB962C8B-B14F-4D97-AF65-F5344CB8AC3E}">
        <p14:creationId xmlns:p14="http://schemas.microsoft.com/office/powerpoint/2010/main" val="569328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685800" y="609600"/>
            <a:ext cx="5676900" cy="5486400"/>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F168EBE-14C5-4D85-A346-87F0E87BD3C7}" type="slidenum">
              <a:rPr lang="en-US" altLang="ja-JP"/>
              <a:pPr>
                <a:defRPr/>
              </a:pPr>
              <a:t>‹#›</a:t>
            </a:fld>
            <a:endParaRPr lang="en-US" altLang="ja-JP"/>
          </a:p>
        </p:txBody>
      </p:sp>
    </p:spTree>
    <p:extLst>
      <p:ext uri="{BB962C8B-B14F-4D97-AF65-F5344CB8AC3E}">
        <p14:creationId xmlns:p14="http://schemas.microsoft.com/office/powerpoint/2010/main" val="177242623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4FFD452-D6C8-4457-A19E-BCF2A28B9538}"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411810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36029646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49E8D5A7-90A5-43E6-BC84-F2A5DAED557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08509782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6122855-7AB7-4449-A8D9-C0157CACEAE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03643858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BA155AB-EE5D-4017-BD2F-761123675B13}"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17190977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A2835C93-6F7B-4FFF-A0D0-0249924A8BF6}"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51806078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F7790678-006A-49DA-B114-4E72D9E1EFB5}"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54676093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A6BB8063-A1F4-4332-9D28-38051B08A828}"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18236152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F6C2B2A1-F09E-4708-B99D-A56FC476FA2C}"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3253159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6A07E3D1-6DFB-4869-9E2F-A54C9297DC62}"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9857822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6DA545FA-44DC-4929-B83A-12C3235F082E}"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348472086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5F9D5394-D96E-45CD-AB8A-6F0716746D70}"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451327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67BDAC9C-C48F-4FA9-A1BF-043E4229BD26}" type="datetimeFigureOut">
              <a:rPr kumimoji="1" lang="ja-JP" altLang="en-US" smtClean="0"/>
              <a:t>2023/1/31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27055163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AD2579A-6D1E-479C-9D6D-DF6F4DDE1E90}"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6828272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E86D705-7948-46A3-83E9-33B421C9213E}"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058559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ABA32C1A-BFF7-4A4D-A94A-2C83D55543D8}"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552364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7D5D0F0-81B9-4E8E-835F-4EFA3B51A947}"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975288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7EA6E56A-DFEF-4601-A57B-02598C5B4E8F}"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687381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AB85863-D331-40EE-82D9-88D2CF7DC2D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7878415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6CF3CA03-DB20-47B6-B03E-F26686ACDF8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03833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64EF43F4-0BFF-4D3C-BDC4-5887BC6CAB04}"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145497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E7B0FBC2-C74D-489D-A2F2-0920616BF5D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29951105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2292C3B8-5366-4932-B226-A4AD3A98D6A1}"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16992964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theme" Target="../theme/theme9.xml"/><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BDAC9C-C48F-4FA9-A1BF-043E4229BD26}" type="datetimeFigureOut">
              <a:rPr kumimoji="1" lang="ja-JP" altLang="en-US" smtClean="0"/>
              <a:t>2023/1/31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C95BEC-EA90-49F1-A947-E2DAEF0E36EF}" type="slidenum">
              <a:rPr kumimoji="1" lang="ja-JP" altLang="en-US" smtClean="0"/>
              <a:t>‹#›</a:t>
            </a:fld>
            <a:endParaRPr kumimoji="1" lang="ja-JP" altLang="en-US"/>
          </a:p>
        </p:txBody>
      </p:sp>
    </p:spTree>
    <p:extLst>
      <p:ext uri="{BB962C8B-B14F-4D97-AF65-F5344CB8AC3E}">
        <p14:creationId xmlns:p14="http://schemas.microsoft.com/office/powerpoint/2010/main" val="41711285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0C701F74-92F0-4324-AAE0-06A65AC6171C}" type="slidenum">
              <a:rPr kumimoji="1" lang="en-US" altLang="ja-JP" sz="1400" b="0" i="0" u="none" strike="noStrike" kern="1200" cap="none" spc="0" normalizeH="0" baseline="0" noProof="0">
                <a:ln>
                  <a:noFill/>
                </a:ln>
                <a:solidFill>
                  <a:srgbClr val="000000"/>
                </a:solidFill>
                <a:effectLst/>
                <a:uLnTx/>
                <a:uFillTx/>
                <a:latin typeface="Times New Roman"/>
                <a:ea typeface="ＭＳ Ｐゴシック"/>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1679215741"/>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 id="2147483911" r:id="rId4"/>
    <p:sldLayoutId id="2147483912" r:id="rId5"/>
    <p:sldLayoutId id="2147483913" r:id="rId6"/>
    <p:sldLayoutId id="2147483914" r:id="rId7"/>
    <p:sldLayoutId id="2147483915" r:id="rId8"/>
    <p:sldLayoutId id="2147483916" r:id="rId9"/>
    <p:sldLayoutId id="2147483917" r:id="rId10"/>
    <p:sldLayoutId id="2147483918"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D3BE128B-FAF9-49F9-B534-D0362DE59A7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667188386"/>
      </p:ext>
    </p:extLst>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73296292-76FC-487C-902E-F321B73074F1}"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487434288"/>
      </p:ext>
    </p:extLst>
  </p:cSld>
  <p:clrMap bg1="lt1" tx1="dk1" bg2="lt2" tx2="dk2" accent1="accent1" accent2="accent2" accent3="accent3" accent4="accent4" accent5="accent5" accent6="accent6" hlink="hlink" folHlink="folHlink"/>
  <p:sldLayoutIdLst>
    <p:sldLayoutId id="2147483944" r:id="rId1"/>
    <p:sldLayoutId id="2147483945" r:id="rId2"/>
    <p:sldLayoutId id="2147483946" r:id="rId3"/>
    <p:sldLayoutId id="2147483947" r:id="rId4"/>
    <p:sldLayoutId id="2147483948" r:id="rId5"/>
    <p:sldLayoutId id="2147483949" r:id="rId6"/>
    <p:sldLayoutId id="2147483950" r:id="rId7"/>
    <p:sldLayoutId id="2147483951" r:id="rId8"/>
    <p:sldLayoutId id="2147483952" r:id="rId9"/>
    <p:sldLayoutId id="2147483953" r:id="rId10"/>
    <p:sldLayoutId id="2147483954"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marL="0" marR="0" lvl="0" indent="0" algn="r" defTabSz="914400" rtl="0" eaLnBrk="1" fontAlgn="base" latinLnBrk="0" hangingPunct="1">
              <a:lnSpc>
                <a:spcPct val="100000"/>
              </a:lnSpc>
              <a:spcBef>
                <a:spcPct val="0"/>
              </a:spcBef>
              <a:spcAft>
                <a:spcPct val="0"/>
              </a:spcAft>
              <a:buClrTx/>
              <a:buSzTx/>
              <a:buFontTx/>
              <a:buNone/>
              <a:tabLst/>
              <a:defRPr/>
            </a:pPr>
            <a:fld id="{63E2E94F-954D-465B-BA5B-D7061B8B63C2}" type="slidenum">
              <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a:t>
            </a:fld>
            <a:endParaRPr kumimoji="1" lang="en-US" altLang="ja-JP" sz="1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920234295"/>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 id="2147483967"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22531"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rgbClr val="000000"/>
                </a:solidFill>
                <a:ea typeface="ＭＳ Ｐゴシック" pitchFamily="50" charset="-128"/>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rgbClr val="000000"/>
                </a:solidFill>
                <a:ea typeface="ＭＳ Ｐゴシック" pitchFamily="50" charset="-128"/>
              </a:defRPr>
            </a:lvl1p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rgbClr val="000000"/>
                </a:solidFill>
                <a:ea typeface="ＭＳ Ｐゴシック" pitchFamily="50" charset="-128"/>
              </a:defRPr>
            </a:lvl1pPr>
          </a:lstStyle>
          <a:p>
            <a:pPr marL="0" marR="0" lvl="0" indent="0" algn="r" defTabSz="457200" rtl="0" eaLnBrk="1" fontAlgn="base" latinLnBrk="0" hangingPunct="1">
              <a:lnSpc>
                <a:spcPct val="100000"/>
              </a:lnSpc>
              <a:spcBef>
                <a:spcPct val="0"/>
              </a:spcBef>
              <a:spcAft>
                <a:spcPct val="0"/>
              </a:spcAft>
              <a:buClrTx/>
              <a:buSzTx/>
              <a:buFontTx/>
              <a:buNone/>
              <a:tabLst/>
              <a:defRPr/>
            </a:pPr>
            <a:fld id="{D7826E72-A05E-4B5E-AEF3-9B9A3E33DAE4}" type="slidenum">
              <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rPr>
              <a:pPr marL="0" marR="0" lvl="0" indent="0" algn="r" defTabSz="457200" rtl="0" eaLnBrk="1" fontAlgn="base" latinLnBrk="0" hangingPunct="1">
                <a:lnSpc>
                  <a:spcPct val="100000"/>
                </a:lnSpc>
                <a:spcBef>
                  <a:spcPct val="0"/>
                </a:spcBef>
                <a:spcAft>
                  <a:spcPct val="0"/>
                </a:spcAft>
                <a:buClrTx/>
                <a:buSzTx/>
                <a:buFontTx/>
                <a:buNone/>
                <a:tabLst/>
                <a:defRPr/>
              </a:pPr>
              <a:t>‹#›</a:t>
            </a:fld>
            <a:endParaRPr kumimoji="0" lang="en-US" altLang="ja-JP" sz="1400" b="0" i="0" u="none" strike="noStrike" kern="1200" cap="none" spc="0" normalizeH="0" baseline="0" noProof="0">
              <a:ln>
                <a:noFill/>
              </a:ln>
              <a:solidFill>
                <a:srgbClr val="000000"/>
              </a:solidFill>
              <a:effectLst/>
              <a:uLnTx/>
              <a:uFillTx/>
              <a:latin typeface="Times New Roman"/>
              <a:ea typeface="ＭＳ Ｐゴシック" pitchFamily="50" charset="-128"/>
              <a:cs typeface="+mn-cs"/>
            </a:endParaRPr>
          </a:p>
        </p:txBody>
      </p:sp>
    </p:spTree>
    <p:extLst>
      <p:ext uri="{BB962C8B-B14F-4D97-AF65-F5344CB8AC3E}">
        <p14:creationId xmlns:p14="http://schemas.microsoft.com/office/powerpoint/2010/main" val="2524634686"/>
      </p:ext>
    </p:extLst>
  </p:cSld>
  <p:clrMap bg1="lt1" tx1="dk1" bg2="lt2" tx2="dk2" accent1="accent1" accent2="accent2" accent3="accent3" accent4="accent4" accent5="accent5" accent6="accent6" hlink="hlink" folHlink="folHlink"/>
  <p:sldLayoutIdLst>
    <p:sldLayoutId id="2147484005" r:id="rId1"/>
    <p:sldLayoutId id="2147484006" r:id="rId2"/>
    <p:sldLayoutId id="2147484007" r:id="rId3"/>
    <p:sldLayoutId id="2147484008" r:id="rId4"/>
    <p:sldLayoutId id="2147484009" r:id="rId5"/>
    <p:sldLayoutId id="2147484010" r:id="rId6"/>
    <p:sldLayoutId id="2147484011" r:id="rId7"/>
    <p:sldLayoutId id="2147484012" r:id="rId8"/>
    <p:sldLayoutId id="2147484013" r:id="rId9"/>
    <p:sldLayoutId id="2147484014" r:id="rId10"/>
    <p:sldLayoutId id="2147484015" r:id="rId11"/>
  </p:sldLayoutIdLst>
  <p:transition/>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ja-JP"/>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ja-JP"/>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a:defRPr/>
            </a:pPr>
            <a:fld id="{0C701F74-92F0-4324-AAE0-06A65AC6171C}" type="slidenum">
              <a:rPr lang="en-US" altLang="ja-JP"/>
              <a:pPr>
                <a:defRPr/>
              </a:pPr>
              <a:t>‹#›</a:t>
            </a:fld>
            <a:endParaRPr lang="en-US" altLang="ja-JP"/>
          </a:p>
        </p:txBody>
      </p:sp>
    </p:spTree>
    <p:extLst>
      <p:ext uri="{BB962C8B-B14F-4D97-AF65-F5344CB8AC3E}">
        <p14:creationId xmlns:p14="http://schemas.microsoft.com/office/powerpoint/2010/main" val="773347094"/>
      </p:ext>
    </p:extLst>
  </p:cSld>
  <p:clrMap bg1="lt1" tx1="dk1" bg2="lt2" tx2="dk2" accent1="accent1" accent2="accent2" accent3="accent3" accent4="accent4" accent5="accent5" accent6="accent6" hlink="hlink" folHlink="folHlink"/>
  <p:sldLayoutIdLst>
    <p:sldLayoutId id="2147484017" r:id="rId1"/>
    <p:sldLayoutId id="2147484018" r:id="rId2"/>
    <p:sldLayoutId id="2147484019" r:id="rId3"/>
    <p:sldLayoutId id="2147484020" r:id="rId4"/>
    <p:sldLayoutId id="2147484021" r:id="rId5"/>
    <p:sldLayoutId id="2147484022" r:id="rId6"/>
    <p:sldLayoutId id="2147484023" r:id="rId7"/>
    <p:sldLayoutId id="2147484024" r:id="rId8"/>
    <p:sldLayoutId id="2147484025" r:id="rId9"/>
    <p:sldLayoutId id="2147484026" r:id="rId10"/>
    <p:sldLayoutId id="2147484027"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D3BE128B-FAF9-49F9-B534-D0362DE59A71}" type="slidenum">
              <a:rPr lang="en-US" altLang="ja-JP">
                <a:solidFill>
                  <a:srgbClr val="000000"/>
                </a:solidFill>
              </a:rPr>
              <a:pPr/>
              <a:t>‹#›</a:t>
            </a:fld>
            <a:endParaRPr lang="en-US" altLang="ja-JP">
              <a:solidFill>
                <a:srgbClr val="000000"/>
              </a:solidFill>
            </a:endParaRPr>
          </a:p>
        </p:txBody>
      </p:sp>
    </p:spTree>
    <p:extLst>
      <p:ext uri="{BB962C8B-B14F-4D97-AF65-F5344CB8AC3E}">
        <p14:creationId xmlns:p14="http://schemas.microsoft.com/office/powerpoint/2010/main" val="2047174477"/>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400" b="0"/>
            </a:lvl1pPr>
          </a:lstStyle>
          <a:p>
            <a:pPr>
              <a:defRPr/>
            </a:pPr>
            <a:endParaRPr lang="en-US" altLang="ja-JP">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lvl1pPr>
          </a:lstStyle>
          <a:p>
            <a:pPr algn="ctr">
              <a:defRPr/>
            </a:pPr>
            <a:endParaRPr lang="en-US" altLang="ja-JP">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lvl1pPr>
          </a:lstStyle>
          <a:p>
            <a:pPr>
              <a:defRPr/>
            </a:pPr>
            <a:fld id="{63E2E94F-954D-465B-BA5B-D7061B8B63C2}" type="slidenum">
              <a:rPr lang="en-US" altLang="ja-JP">
                <a:solidFill>
                  <a:srgbClr val="000000"/>
                </a:solidFill>
              </a:rPr>
              <a:pPr>
                <a:defRPr/>
              </a:pPr>
              <a:t>‹#›</a:t>
            </a:fld>
            <a:endParaRPr lang="en-US" altLang="ja-JP">
              <a:solidFill>
                <a:srgbClr val="000000"/>
              </a:solidFill>
            </a:endParaRPr>
          </a:p>
        </p:txBody>
      </p:sp>
    </p:spTree>
    <p:extLst>
      <p:ext uri="{BB962C8B-B14F-4D97-AF65-F5344CB8AC3E}">
        <p14:creationId xmlns:p14="http://schemas.microsoft.com/office/powerpoint/2010/main" val="3316237527"/>
      </p:ext>
    </p:extLst>
  </p:cSld>
  <p:clrMap bg1="lt1" tx1="dk1" bg2="lt2" tx2="dk2" accent1="accent1" accent2="accent2" accent3="accent3" accent4="accent4" accent5="accent5" accent6="accent6" hlink="hlink" folHlink="folHlink"/>
  <p:sldLayoutIdLst>
    <p:sldLayoutId id="2147484054" r:id="rId1"/>
    <p:sldLayoutId id="2147484055" r:id="rId2"/>
    <p:sldLayoutId id="2147484056" r:id="rId3"/>
    <p:sldLayoutId id="2147484057" r:id="rId4"/>
    <p:sldLayoutId id="2147484058" r:id="rId5"/>
    <p:sldLayoutId id="2147484059" r:id="rId6"/>
    <p:sldLayoutId id="2147484060" r:id="rId7"/>
    <p:sldLayoutId id="2147484061" r:id="rId8"/>
    <p:sldLayoutId id="2147484062" r:id="rId9"/>
    <p:sldLayoutId id="2147484063" r:id="rId10"/>
    <p:sldLayoutId id="2147484064" r:id="rId11"/>
    <p:sldLayoutId id="2147484065" r:id="rId1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tkamiya@msl.titech.ac.jp" TargetMode="External"/><Relationship Id="rId2" Type="http://schemas.openxmlformats.org/officeDocument/2006/relationships/notesSlide" Target="../notesSlides/notesSlide1.xml"/><Relationship Id="rId1" Type="http://schemas.openxmlformats.org/officeDocument/2006/relationships/slideLayout" Target="../slideLayouts/slideLayout58.xml"/><Relationship Id="rId5" Type="http://schemas.openxmlformats.org/officeDocument/2006/relationships/image" Target="../media/image1.png"/><Relationship Id="rId4" Type="http://schemas.openxmlformats.org/officeDocument/2006/relationships/hyperlink" Target="http://conf.msl.titech.ac.jp/D2MatE/tutorial2022.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9.xml"/></Relationships>
</file>

<file path=ppt/slides/_rels/slide1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2.xml"/><Relationship Id="rId1" Type="http://schemas.openxmlformats.org/officeDocument/2006/relationships/slideLayout" Target="../slideLayouts/slideLayout69.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69.xml"/></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6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57.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8.xml"/><Relationship Id="rId1" Type="http://schemas.openxmlformats.org/officeDocument/2006/relationships/slideLayout" Target="../slideLayouts/slideLayout79.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8.xml"/><Relationship Id="rId6" Type="http://schemas.openxmlformats.org/officeDocument/2006/relationships/image" Target="../media/image3.png"/><Relationship Id="rId5" Type="http://schemas.openxmlformats.org/officeDocument/2006/relationships/hyperlink" Target="http://conf.msl.titech.ac.jp/D2MatE/tutorial2022.html" TargetMode="External"/><Relationship Id="rId4" Type="http://schemas.openxmlformats.org/officeDocument/2006/relationships/hyperlink" Target="http://conf.msl.titech.ac.jp/D2MatE_programs.html"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79.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79.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9.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79.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79.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79.xml"/><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79.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9.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notesSlide" Target="../notesSlides/notesSlide28.xml"/><Relationship Id="rId1" Type="http://schemas.openxmlformats.org/officeDocument/2006/relationships/slideLayout" Target="../slideLayouts/slideLayout79.xml"/><Relationship Id="rId6" Type="http://schemas.openxmlformats.org/officeDocument/2006/relationships/image" Target="../media/image28.emf"/><Relationship Id="rId5" Type="http://schemas.openxmlformats.org/officeDocument/2006/relationships/package" Target="../embeddings/Microsoft_Excel_Worksheet1.xlsx"/><Relationship Id="rId4" Type="http://schemas.openxmlformats.org/officeDocument/2006/relationships/image" Target="../media/image27.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8.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7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79.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79.xml"/></Relationships>
</file>

<file path=ppt/slides/_rels/slide33.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notesSlide" Target="../notesSlides/notesSlide32.xml"/><Relationship Id="rId1" Type="http://schemas.openxmlformats.org/officeDocument/2006/relationships/slideLayout" Target="../slideLayouts/slideLayout79.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79.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79.xml"/></Relationships>
</file>

<file path=ppt/slides/_rels/slide36.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notesSlide" Target="../notesSlides/notesSlide35.xml"/><Relationship Id="rId1" Type="http://schemas.openxmlformats.org/officeDocument/2006/relationships/slideLayout" Target="../slideLayouts/slideLayout23.xml"/><Relationship Id="rId4" Type="http://schemas.openxmlformats.org/officeDocument/2006/relationships/image" Target="../media/image32.emf"/></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6.xml"/><Relationship Id="rId1" Type="http://schemas.openxmlformats.org/officeDocument/2006/relationships/slideLayout" Target="../slideLayouts/slideLayout79.xml"/><Relationship Id="rId4" Type="http://schemas.openxmlformats.org/officeDocument/2006/relationships/image" Target="../media/image4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9.xml"/></Relationships>
</file>

<file path=ppt/slides/_rels/slide39.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38.xml"/><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58.xml"/></Relationships>
</file>

<file path=ppt/slides/_rels/slide40.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39.xml"/><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40.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1.xml"/><Relationship Id="rId1" Type="http://schemas.openxmlformats.org/officeDocument/2006/relationships/slideLayout" Target="../slideLayouts/slideLayout79.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3.xml"/><Relationship Id="rId1" Type="http://schemas.openxmlformats.org/officeDocument/2006/relationships/slideLayout" Target="../slideLayouts/slideLayout79.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4.xml"/><Relationship Id="rId1" Type="http://schemas.openxmlformats.org/officeDocument/2006/relationships/slideLayout" Target="../slideLayouts/slideLayout79.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7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3" Type="http://schemas.openxmlformats.org/officeDocument/2006/relationships/hyperlink" Target="https://ja.wikipedia.org/wiki/%E6%A9%9F%E6%A2%B0%E5%AD%A6%E7%BF%92" TargetMode="External"/><Relationship Id="rId2" Type="http://schemas.openxmlformats.org/officeDocument/2006/relationships/notesSlide" Target="../notesSlides/notesSlide5.xml"/><Relationship Id="rId1" Type="http://schemas.openxmlformats.org/officeDocument/2006/relationships/slideLayout" Target="../slideLayouts/slideLayout58.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3" Type="http://schemas.openxmlformats.org/officeDocument/2006/relationships/image" Target="../media/image370.png"/><Relationship Id="rId2" Type="http://schemas.openxmlformats.org/officeDocument/2006/relationships/notesSlide" Target="../notesSlides/notesSlide52.xml"/><Relationship Id="rId1" Type="http://schemas.openxmlformats.org/officeDocument/2006/relationships/slideLayout" Target="../slideLayouts/slideLayout90.xml"/></Relationships>
</file>

<file path=ppt/slides/_rels/slide5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3" Type="http://schemas.openxmlformats.org/officeDocument/2006/relationships/image" Target="../media/image380.png"/><Relationship Id="rId2" Type="http://schemas.openxmlformats.org/officeDocument/2006/relationships/notesSlide" Target="../notesSlides/notesSlide54.xml"/><Relationship Id="rId1" Type="http://schemas.openxmlformats.org/officeDocument/2006/relationships/slideLayout" Target="../slideLayouts/slideLayout90.xml"/></Relationships>
</file>

<file path=ppt/slides/_rels/slide56.xml.rels><?xml version="1.0" encoding="UTF-8" standalone="yes"?>
<Relationships xmlns="http://schemas.openxmlformats.org/package/2006/relationships"><Relationship Id="rId8" Type="http://schemas.openxmlformats.org/officeDocument/2006/relationships/image" Target="../media/image440.png"/><Relationship Id="rId7" Type="http://schemas.openxmlformats.org/officeDocument/2006/relationships/image" Target="../media/image430.png"/><Relationship Id="rId2" Type="http://schemas.openxmlformats.org/officeDocument/2006/relationships/notesSlide" Target="../notesSlides/notesSlide55.xml"/><Relationship Id="rId1" Type="http://schemas.openxmlformats.org/officeDocument/2006/relationships/slideLayout" Target="../slideLayouts/slideLayout45.xml"/><Relationship Id="rId6" Type="http://schemas.openxmlformats.org/officeDocument/2006/relationships/image" Target="../media/image43.wmf"/><Relationship Id="rId5" Type="http://schemas.openxmlformats.org/officeDocument/2006/relationships/oleObject" Target="../embeddings/oleObject1.bin"/><Relationship Id="rId4" Type="http://schemas.openxmlformats.org/officeDocument/2006/relationships/image" Target="../media/image420.png"/></Relationships>
</file>

<file path=ppt/slides/_rels/slide57.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56.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7.xml"/><Relationship Id="rId1" Type="http://schemas.openxmlformats.org/officeDocument/2006/relationships/slideLayout" Target="../slideLayouts/slideLayout23.xml"/></Relationships>
</file>

<file path=ppt/slides/_rels/slide59.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58.xml"/><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8.xml"/></Relationships>
</file>

<file path=ppt/slides/_rels/slide6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59.xml"/><Relationship Id="rId1" Type="http://schemas.openxmlformats.org/officeDocument/2006/relationships/slideLayout" Target="../slideLayouts/slideLayout90.xml"/></Relationships>
</file>

<file path=ppt/slides/_rels/slide6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0.xml"/><Relationship Id="rId1" Type="http://schemas.openxmlformats.org/officeDocument/2006/relationships/slideLayout" Target="../slideLayouts/slideLayout45.xml"/></Relationships>
</file>

<file path=ppt/slides/_rels/slide6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1.xml"/><Relationship Id="rId1" Type="http://schemas.openxmlformats.org/officeDocument/2006/relationships/slideLayout" Target="../slideLayouts/slideLayout45.xml"/><Relationship Id="rId4" Type="http://schemas.openxmlformats.org/officeDocument/2006/relationships/chart" Target="../charts/chart4.xml"/></Relationships>
</file>

<file path=ppt/slides/_rels/slide6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62.xml"/><Relationship Id="rId1" Type="http://schemas.openxmlformats.org/officeDocument/2006/relationships/slideLayout" Target="../slideLayouts/slideLayout90.xml"/><Relationship Id="rId4" Type="http://schemas.openxmlformats.org/officeDocument/2006/relationships/chart" Target="../charts/chart5.xml"/></Relationships>
</file>

<file path=ppt/slides/_rels/slide6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oleObject" Target="../embeddings/oleObject2.bin"/><Relationship Id="rId7" Type="http://schemas.openxmlformats.org/officeDocument/2006/relationships/image" Target="../media/image46.png"/><Relationship Id="rId2" Type="http://schemas.openxmlformats.org/officeDocument/2006/relationships/notesSlide" Target="../notesSlides/notesSlide63.xml"/><Relationship Id="rId1" Type="http://schemas.openxmlformats.org/officeDocument/2006/relationships/slideLayout" Target="../slideLayouts/slideLayout23.xml"/><Relationship Id="rId6" Type="http://schemas.openxmlformats.org/officeDocument/2006/relationships/image" Target="../media/image45.wmf"/><Relationship Id="rId5" Type="http://schemas.openxmlformats.org/officeDocument/2006/relationships/oleObject" Target="../embeddings/oleObject3.bin"/><Relationship Id="rId4" Type="http://schemas.openxmlformats.org/officeDocument/2006/relationships/image" Target="../media/image44.wmf"/></Relationships>
</file>

<file path=ppt/slides/_rels/slide65.xml.rels><?xml version="1.0" encoding="UTF-8" standalone="yes"?>
<Relationships xmlns="http://schemas.openxmlformats.org/package/2006/relationships"><Relationship Id="rId8" Type="http://schemas.openxmlformats.org/officeDocument/2006/relationships/image" Target="../media/image50.wmf"/><Relationship Id="rId13" Type="http://schemas.openxmlformats.org/officeDocument/2006/relationships/oleObject" Target="../embeddings/oleObject9.bin"/><Relationship Id="rId18" Type="http://schemas.openxmlformats.org/officeDocument/2006/relationships/image" Target="../media/image55.wmf"/><Relationship Id="rId3" Type="http://schemas.openxmlformats.org/officeDocument/2006/relationships/oleObject" Target="../embeddings/oleObject4.bin"/><Relationship Id="rId7" Type="http://schemas.openxmlformats.org/officeDocument/2006/relationships/oleObject" Target="../embeddings/oleObject6.bin"/><Relationship Id="rId12" Type="http://schemas.openxmlformats.org/officeDocument/2006/relationships/image" Target="../media/image52.wmf"/><Relationship Id="rId17" Type="http://schemas.openxmlformats.org/officeDocument/2006/relationships/oleObject" Target="../embeddings/oleObject11.bin"/><Relationship Id="rId2" Type="http://schemas.openxmlformats.org/officeDocument/2006/relationships/notesSlide" Target="../notesSlides/notesSlide64.xml"/><Relationship Id="rId16" Type="http://schemas.openxmlformats.org/officeDocument/2006/relationships/image" Target="../media/image54.wmf"/><Relationship Id="rId1" Type="http://schemas.openxmlformats.org/officeDocument/2006/relationships/slideLayout" Target="../slideLayouts/slideLayout23.xml"/><Relationship Id="rId6" Type="http://schemas.openxmlformats.org/officeDocument/2006/relationships/image" Target="../media/image49.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51.wmf"/><Relationship Id="rId4" Type="http://schemas.openxmlformats.org/officeDocument/2006/relationships/image" Target="../media/image48.wmf"/><Relationship Id="rId9" Type="http://schemas.openxmlformats.org/officeDocument/2006/relationships/oleObject" Target="../embeddings/oleObject7.bin"/><Relationship Id="rId14" Type="http://schemas.openxmlformats.org/officeDocument/2006/relationships/image" Target="../media/image53.wmf"/></Relationships>
</file>

<file path=ppt/slides/_rels/slide66.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79.xml"/><Relationship Id="rId6" Type="http://schemas.openxmlformats.org/officeDocument/2006/relationships/image" Target="../media/image58.wmf"/><Relationship Id="rId5" Type="http://schemas.openxmlformats.org/officeDocument/2006/relationships/oleObject" Target="../embeddings/oleObject12.bin"/><Relationship Id="rId4" Type="http://schemas.openxmlformats.org/officeDocument/2006/relationships/image" Target="../media/image57.png"/></Relationships>
</file>

<file path=ppt/slides/_rels/slide67.xml.rels><?xml version="1.0" encoding="UTF-8" standalone="yes"?>
<Relationships xmlns="http://schemas.openxmlformats.org/package/2006/relationships"><Relationship Id="rId3" Type="http://schemas.openxmlformats.org/officeDocument/2006/relationships/image" Target="../media/image590.png"/><Relationship Id="rId2" Type="http://schemas.openxmlformats.org/officeDocument/2006/relationships/notesSlide" Target="../notesSlides/notesSlide66.xml"/><Relationship Id="rId1" Type="http://schemas.openxmlformats.org/officeDocument/2006/relationships/slideLayout" Target="../slideLayouts/slideLayout35.xml"/></Relationships>
</file>

<file path=ppt/slides/_rels/slide68.xml.rels><?xml version="1.0" encoding="UTF-8" standalone="yes"?>
<Relationships xmlns="http://schemas.openxmlformats.org/package/2006/relationships"><Relationship Id="rId8" Type="http://schemas.openxmlformats.org/officeDocument/2006/relationships/image" Target="../media/image62.wmf"/><Relationship Id="rId13" Type="http://schemas.openxmlformats.org/officeDocument/2006/relationships/oleObject" Target="../embeddings/oleObject17.bin"/><Relationship Id="rId3" Type="http://schemas.openxmlformats.org/officeDocument/2006/relationships/package" Target="../embeddings/Microsoft_Excel_Worksheet3.xlsx"/><Relationship Id="rId7" Type="http://schemas.openxmlformats.org/officeDocument/2006/relationships/oleObject" Target="../embeddings/oleObject14.bin"/><Relationship Id="rId12" Type="http://schemas.openxmlformats.org/officeDocument/2006/relationships/image" Target="../media/image64.wmf"/><Relationship Id="rId2" Type="http://schemas.openxmlformats.org/officeDocument/2006/relationships/notesSlide" Target="../notesSlides/notesSlide67.xml"/><Relationship Id="rId1" Type="http://schemas.openxmlformats.org/officeDocument/2006/relationships/slideLayout" Target="../slideLayouts/slideLayout35.xml"/><Relationship Id="rId6" Type="http://schemas.openxmlformats.org/officeDocument/2006/relationships/image" Target="../media/image61.wmf"/><Relationship Id="rId11" Type="http://schemas.openxmlformats.org/officeDocument/2006/relationships/oleObject" Target="../embeddings/oleObject16.bin"/><Relationship Id="rId5" Type="http://schemas.openxmlformats.org/officeDocument/2006/relationships/oleObject" Target="../embeddings/oleObject13.bin"/><Relationship Id="rId10" Type="http://schemas.openxmlformats.org/officeDocument/2006/relationships/image" Target="../media/image63.wmf"/><Relationship Id="rId4" Type="http://schemas.openxmlformats.org/officeDocument/2006/relationships/image" Target="../media/image60.emf"/><Relationship Id="rId9" Type="http://schemas.openxmlformats.org/officeDocument/2006/relationships/oleObject" Target="../embeddings/oleObject15.bin"/><Relationship Id="rId14" Type="http://schemas.openxmlformats.org/officeDocument/2006/relationships/image" Target="../media/image65.w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8.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5.xml"/></Relationships>
</file>

<file path=ppt/slides/_rels/slide7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1.xml"/><Relationship Id="rId1" Type="http://schemas.openxmlformats.org/officeDocument/2006/relationships/slideLayout" Target="../slideLayouts/slideLayout35.xml"/></Relationships>
</file>

<file path=ppt/slides/_rels/slide7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35.xml"/></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3.xml"/><Relationship Id="rId1" Type="http://schemas.openxmlformats.org/officeDocument/2006/relationships/slideLayout" Target="../slideLayouts/slideLayout35.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4.xml"/><Relationship Id="rId1" Type="http://schemas.openxmlformats.org/officeDocument/2006/relationships/slideLayout" Target="../slideLayouts/slideLayout35.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5.xml"/><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notesSlide" Target="../notesSlides/notesSlide76.xml"/><Relationship Id="rId1" Type="http://schemas.openxmlformats.org/officeDocument/2006/relationships/slideLayout" Target="../slideLayouts/slideLayout90.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7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23.xml"/><Relationship Id="rId6" Type="http://schemas.openxmlformats.org/officeDocument/2006/relationships/image" Target="../media/image72.png"/><Relationship Id="rId5" Type="http://schemas.openxmlformats.org/officeDocument/2006/relationships/image" Target="../media/image77.png"/><Relationship Id="rId4" Type="http://schemas.openxmlformats.org/officeDocument/2006/relationships/image" Target="../media/image76.png"/></Relationships>
</file>

<file path=ppt/slides/_rels/slide7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8.xml"/><Relationship Id="rId1" Type="http://schemas.openxmlformats.org/officeDocument/2006/relationships/slideLayout" Target="../slideLayouts/slideLayout23.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oleObject" Target="../embeddings/oleObject18.bin"/><Relationship Id="rId7" Type="http://schemas.openxmlformats.org/officeDocument/2006/relationships/oleObject" Target="../embeddings/oleObject20.bin"/><Relationship Id="rId12" Type="http://schemas.openxmlformats.org/officeDocument/2006/relationships/image" Target="../media/image81.wmf"/><Relationship Id="rId2" Type="http://schemas.openxmlformats.org/officeDocument/2006/relationships/notesSlide" Target="../notesSlides/notesSlide82.xml"/><Relationship Id="rId16" Type="http://schemas.openxmlformats.org/officeDocument/2006/relationships/image" Target="NULL"/><Relationship Id="rId1" Type="http://schemas.openxmlformats.org/officeDocument/2006/relationships/slideLayout" Target="../slideLayouts/slideLayout79.xml"/><Relationship Id="rId6" Type="http://schemas.openxmlformats.org/officeDocument/2006/relationships/image" Target="../media/image49.wmf"/><Relationship Id="rId11" Type="http://schemas.openxmlformats.org/officeDocument/2006/relationships/oleObject" Target="../embeddings/oleObject22.bin"/><Relationship Id="rId5" Type="http://schemas.openxmlformats.org/officeDocument/2006/relationships/oleObject" Target="../embeddings/oleObject19.bin"/><Relationship Id="rId15" Type="http://schemas.openxmlformats.org/officeDocument/2006/relationships/image" Target="NULL"/><Relationship Id="rId10" Type="http://schemas.openxmlformats.org/officeDocument/2006/relationships/image" Target="../media/image51.wmf"/><Relationship Id="rId4" Type="http://schemas.openxmlformats.org/officeDocument/2006/relationships/image" Target="../media/image48.wmf"/><Relationship Id="rId9" Type="http://schemas.openxmlformats.org/officeDocument/2006/relationships/oleObject" Target="../embeddings/oleObject21.bin"/><Relationship Id="rId14" Type="http://schemas.openxmlformats.org/officeDocument/2006/relationships/image" Target="NUL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0081FAC-3385-AD32-4C91-28C69CC7CD8F}"/>
              </a:ext>
            </a:extLst>
          </p:cNvPr>
          <p:cNvSpPr txBox="1"/>
          <p:nvPr/>
        </p:nvSpPr>
        <p:spPr>
          <a:xfrm>
            <a:off x="457412" y="1100084"/>
            <a:ext cx="8632613" cy="5262979"/>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本講義 </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第</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1</a:t>
            </a: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回を含む</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に関する質問</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第４回以降のチュートリアルに関する希望</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プログラムに関するバグ報告、要望</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などは、本チュートリアル中にチャットでも受け付けます。</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チャットを開き、　「神谷利夫」 あてに投稿してください。</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チュートリアル以降は、メールで受け付けます</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0"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hlinkClick r:id="rId3">
                  <a:extLst>
                    <a:ext uri="{A12FA001-AC4F-418D-AE19-62706E023703}">
                      <ahyp:hlinkClr xmlns:ahyp="http://schemas.microsoft.com/office/drawing/2018/hyperlinkcolor" val="tx"/>
                    </a:ext>
                  </a:extLst>
                </a:hlinkClick>
              </a:rPr>
              <a:t>tkamiya@msl.titech.ac.jp</a:t>
            </a:r>
            <a:endParaRPr kumimoji="0"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最新講義資料</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b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hlinkClick r:id="rId4">
                  <a:extLst>
                    <a:ext uri="{A12FA001-AC4F-418D-AE19-62706E023703}">
                      <ahyp:hlinkClr xmlns:ahyp="http://schemas.microsoft.com/office/drawing/2018/hyperlinkcolor" val="tx"/>
                    </a:ext>
                  </a:extLst>
                </a:hlinkClick>
              </a:rPr>
              <a:t>http://conf.msl.titech.ac.jp/D2MatE/tutorial2022.html</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5" name="タイトル 1">
            <a:extLst>
              <a:ext uri="{FF2B5EF4-FFF2-40B4-BE49-F238E27FC236}">
                <a16:creationId xmlns:a16="http://schemas.microsoft.com/office/drawing/2014/main" id="{0ED2C1F5-ACD7-F294-E32F-298C01E584CA}"/>
              </a:ext>
            </a:extLst>
          </p:cNvPr>
          <p:cNvSpPr txBox="1">
            <a:spLocks/>
          </p:cNvSpPr>
          <p:nvPr/>
        </p:nvSpPr>
        <p:spPr bwMode="auto">
          <a:xfrm>
            <a:off x="1183506" y="63542"/>
            <a:ext cx="9361040" cy="640166"/>
          </a:xfrm>
          <a:prstGeom prst="rect">
            <a:avLst/>
          </a:prstGeom>
          <a:noFill/>
          <a:ln w="9525">
            <a:noFill/>
            <a:miter lim="800000"/>
            <a:headEnd/>
            <a:tailEnd/>
          </a:ln>
        </p:spPr>
        <p:txBody>
          <a:bodyPr wrap="square" lIns="0" tIns="36000" rIns="0" bIns="36000" anchor="ctr"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000" b="1" i="0" u="sng" strike="noStrike" kern="1200" cap="none" spc="0" normalizeH="0" baseline="0" noProof="0" dirty="0">
                <a:ln>
                  <a:noFill/>
                </a:ln>
                <a:solidFill>
                  <a:prstClr val="black"/>
                </a:solidFill>
                <a:effectLst/>
                <a:uLnTx/>
                <a:uFillTx/>
                <a:latin typeface="Verdana"/>
                <a:ea typeface="メイリオ"/>
                <a:cs typeface="+mn-cs"/>
              </a:rPr>
              <a:t>智慧とデータが拓くエレクトロニクス新材料開発拠点</a:t>
            </a:r>
            <a:endParaRPr kumimoji="0" lang="en-US" altLang="ja-JP" sz="2000" b="1" i="0" u="sng" strike="noStrike" kern="1200" cap="none" spc="0" normalizeH="0" baseline="0" noProof="0" dirty="0">
              <a:ln>
                <a:noFill/>
              </a:ln>
              <a:solidFill>
                <a:prstClr val="black"/>
              </a:solidFill>
              <a:effectLst/>
              <a:uLnTx/>
              <a:uFillTx/>
              <a:latin typeface="Verdana"/>
              <a:ea typeface="メイリオ"/>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en-US" altLang="ja-JP" sz="1200" b="0" i="0" u="none" strike="noStrike" kern="1200" cap="none" spc="0" normalizeH="0" baseline="0" noProof="0" dirty="0">
                <a:ln>
                  <a:noFill/>
                </a:ln>
                <a:solidFill>
                  <a:srgbClr val="203864"/>
                </a:solidFill>
                <a:effectLst/>
                <a:uLnTx/>
                <a:uFillTx/>
                <a:latin typeface="Verdana" panose="020B0604030504040204" pitchFamily="34" charset="0"/>
                <a:ea typeface="メイリオ" panose="020B0604030504040204" pitchFamily="50" charset="-128"/>
                <a:cs typeface="Lucida Bright" pitchFamily="18" charset="0"/>
              </a:rPr>
              <a:t>Data Driven Materials Research Institute for Electronics </a:t>
            </a:r>
          </a:p>
        </p:txBody>
      </p:sp>
      <p:pic>
        <p:nvPicPr>
          <p:cNvPr id="6" name="図 5" descr="アイコン&#10;&#10;低い精度で自動的に生成された説明">
            <a:extLst>
              <a:ext uri="{FF2B5EF4-FFF2-40B4-BE49-F238E27FC236}">
                <a16:creationId xmlns:a16="http://schemas.microsoft.com/office/drawing/2014/main" id="{66073070-1BD1-6114-3D47-82839B295988}"/>
              </a:ext>
            </a:extLst>
          </p:cNvPr>
          <p:cNvPicPr>
            <a:picLocks noChangeAspect="1"/>
          </p:cNvPicPr>
          <p:nvPr/>
        </p:nvPicPr>
        <p:blipFill>
          <a:blip r:embed="rId5"/>
          <a:stretch>
            <a:fillRect/>
          </a:stretch>
        </p:blipFill>
        <p:spPr>
          <a:xfrm>
            <a:off x="460625" y="39919"/>
            <a:ext cx="663789" cy="663789"/>
          </a:xfrm>
          <a:prstGeom prst="rect">
            <a:avLst/>
          </a:prstGeom>
        </p:spPr>
      </p:pic>
    </p:spTree>
    <p:extLst>
      <p:ext uri="{BB962C8B-B14F-4D97-AF65-F5344CB8AC3E}">
        <p14:creationId xmlns:p14="http://schemas.microsoft.com/office/powerpoint/2010/main" val="3361037258"/>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04C3B53A-89E0-2E87-465C-988214427E6A}"/>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37218" name="Object 2"/>
          <p:cNvSpPr txBox="1"/>
          <p:nvPr/>
        </p:nvSpPr>
        <p:spPr bwMode="auto">
          <a:xfrm>
            <a:off x="167457" y="713140"/>
            <a:ext cx="8976543" cy="5896138"/>
          </a:xfrm>
          <a:prstGeom prst="rect">
            <a:avLst/>
          </a:prstGeom>
          <a:noFill/>
          <a:ln>
            <a:noFill/>
          </a:ln>
          <a:effectLst/>
        </p:spPr>
        <p:txBody>
          <a:bodyPr>
            <a:noAutofit/>
          </a:bodyPr>
          <a:lstStyle/>
          <a:p>
            <a:pPr lvl="0" defTabSz="914400">
              <a:spcAft>
                <a:spcPts val="1200"/>
              </a:spcAft>
              <a:defRPr/>
            </a:pP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回帰は、データ解析、予測、制御の中枢である</a:t>
            </a:r>
            <a:endPar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従来の回帰と、機械学習の目的は異なる</a:t>
            </a:r>
            <a:endPar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今日のチュートリアルの目的</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研究データの整理・解析に必要な手段 </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アルゴリズム</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を</a:t>
            </a:r>
            <a:b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選べるようになる。必ずしも機械学習が最適ではない</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３．従来の回帰 </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線形回帰、非線形回帰、</a:t>
            </a:r>
            <a:r>
              <a:rPr lang="en-US" altLang="ja-JP"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Kernel</a:t>
            </a:r>
            <a:r>
              <a:rPr lang="ja-JP" altLang="en-US"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回帰</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を学ぶ</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１．非線形回帰を学ぶために最適化法を学ぶ</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２．非線形最適化を学ぶために方程式の解法を学ぶ</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endPar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第</a:t>
            </a:r>
            <a:r>
              <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1</a:t>
            </a: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回の強化学習</a:t>
            </a:r>
            <a:r>
              <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 ベイズ推定＋ガウシアン</a:t>
            </a:r>
            <a:r>
              <a:rPr lang="en-US" altLang="ja-JP"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Kernel</a:t>
            </a:r>
            <a:r>
              <a:rPr lang="ja-JP" altLang="en-US"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回帰</a:t>
            </a:r>
            <a:br>
              <a:rPr lang="en-US" altLang="ja-JP"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=&gt;</a:t>
            </a: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 第</a:t>
            </a:r>
            <a:r>
              <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3</a:t>
            </a:r>
            <a:r>
              <a:rPr lang="ja-JP" altLang="en-US"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回の講義へ</a:t>
            </a:r>
            <a:endParaRPr lang="en-US" altLang="ja-JP"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400" b="1"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 </a:t>
            </a:r>
            <a:endParaRPr lang="en-US" altLang="ja-JP" sz="24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今日のチュートリアル</a:t>
            </a:r>
          </a:p>
        </p:txBody>
      </p:sp>
    </p:spTree>
    <p:extLst>
      <p:ext uri="{BB962C8B-B14F-4D97-AF65-F5344CB8AC3E}">
        <p14:creationId xmlns:p14="http://schemas.microsoft.com/office/powerpoint/2010/main" val="320514383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146517" y="713140"/>
            <a:ext cx="8976543" cy="5896138"/>
          </a:xfrm>
          <a:prstGeom prst="rect">
            <a:avLst/>
          </a:prstGeom>
          <a:noFill/>
          <a:ln>
            <a:noFill/>
          </a:ln>
          <a:effectLst/>
        </p:spPr>
        <p:txBody>
          <a:bodyPr>
            <a:noAutofit/>
          </a:bodyPr>
          <a:lstStyle/>
          <a:p>
            <a:pPr lvl="0" defTabSz="914400">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変数</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記述子の組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en-US" altLang="ja-JP" sz="2000" i="1" dirty="0">
                <a:latin typeface="Times New Roman" panose="02020603050405020304" pitchFamily="18" charset="0"/>
                <a:ea typeface="ＭＳ Ｐゴシック" panose="020B0600070205080204" pitchFamily="50" charset="-128"/>
                <a:cs typeface="Times New Roman" panose="02020603050405020304" pitchFamily="18" charset="0"/>
              </a:rPr>
              <a:t>x</a:t>
            </a:r>
            <a:r>
              <a:rPr lang="en-US" altLang="ja-JP" sz="2000" baseline="-25000" dirty="0">
                <a:latin typeface="Times New Roman" panose="02020603050405020304" pitchFamily="18" charset="0"/>
                <a:ea typeface="ＭＳ Ｐゴシック" panose="020B0600070205080204" pitchFamily="50" charset="-128"/>
                <a:cs typeface="Times New Roman" panose="02020603050405020304" pitchFamily="18" charset="0"/>
              </a:rPr>
              <a:t>i</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目的関数</a:t>
            </a:r>
            <a:r>
              <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en-US" altLang="ja-JP" sz="2000" b="0" i="1"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f</a:t>
            </a:r>
            <a:r>
              <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en-US" altLang="ja-JP" sz="2000" b="0" i="1"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x</a:t>
            </a:r>
            <a:r>
              <a:rPr kumimoji="1" lang="en-US" altLang="ja-JP" sz="2000" b="0" i="0" u="none" strike="noStrike" kern="1200" cap="none" spc="0" normalizeH="0" baseline="-2500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i</a:t>
            </a:r>
            <a:r>
              <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p>
          <a:p>
            <a:pPr lvl="0" defTabSz="914400">
              <a:spcAft>
                <a:spcPts val="1200"/>
              </a:spcAft>
              <a:defRPr/>
            </a:pP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目的</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en-US" altLang="ja-JP" sz="2400" b="0" i="1"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f</a:t>
            </a:r>
            <a:r>
              <a:rPr kumimoji="1" lang="en-US" altLang="ja-JP" sz="24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en-US" altLang="ja-JP" sz="2400" b="0" i="1"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x</a:t>
            </a:r>
            <a:r>
              <a:rPr kumimoji="1" lang="en-US" altLang="ja-JP" sz="2400" b="0" i="0" u="none" strike="noStrike" kern="1200" cap="none" spc="0" normalizeH="0" baseline="-2500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i</a:t>
            </a:r>
            <a:r>
              <a:rPr kumimoji="1" lang="en-US" altLang="ja-JP" sz="24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4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を最大化、あるいは最小化する</a:t>
            </a:r>
            <a:endParaRPr kumimoji="1" lang="en-US" altLang="ja-JP" sz="24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最大化問題は、</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en-US" altLang="ja-JP" sz="2400" i="1" dirty="0">
                <a:latin typeface="Times New Roman" panose="02020603050405020304" pitchFamily="18" charset="0"/>
                <a:ea typeface="ＭＳ Ｐゴシック" panose="020B0600070205080204" pitchFamily="50" charset="-128"/>
                <a:cs typeface="Times New Roman" panose="02020603050405020304" pitchFamily="18" charset="0"/>
              </a:rPr>
              <a:t>f</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en-US" altLang="ja-JP" sz="2400" i="1" dirty="0">
                <a:latin typeface="Times New Roman" panose="02020603050405020304" pitchFamily="18" charset="0"/>
                <a:ea typeface="ＭＳ Ｐゴシック" panose="020B0600070205080204" pitchFamily="50" charset="-128"/>
                <a:cs typeface="Times New Roman" panose="02020603050405020304" pitchFamily="18" charset="0"/>
              </a:rPr>
              <a:t>x</a:t>
            </a:r>
            <a:r>
              <a:rPr lang="en-US" altLang="ja-JP" sz="2400" baseline="-25000" dirty="0">
                <a:latin typeface="Times New Roman" panose="02020603050405020304" pitchFamily="18" charset="0"/>
                <a:ea typeface="ＭＳ Ｐゴシック" panose="020B0600070205080204" pitchFamily="50" charset="-128"/>
                <a:cs typeface="Times New Roman" panose="02020603050405020304" pitchFamily="18" charset="0"/>
              </a:rPr>
              <a:t>i</a:t>
            </a:r>
            <a: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を目的関数にとることにより、</a:t>
            </a:r>
            <a:br>
              <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400" dirty="0">
                <a:latin typeface="Times New Roman" panose="02020603050405020304" pitchFamily="18" charset="0"/>
                <a:ea typeface="ＭＳ Ｐゴシック" panose="020B0600070205080204" pitchFamily="50" charset="-128"/>
                <a:cs typeface="Times New Roman" panose="02020603050405020304" pitchFamily="18" charset="0"/>
              </a:rPr>
              <a:t>　最小化問題になる</a:t>
            </a:r>
            <a:endParaRPr lang="en-US" altLang="ja-JP" sz="24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endPar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3200" dirty="0">
                <a:latin typeface="Times New Roman" panose="02020603050405020304" pitchFamily="18" charset="0"/>
                <a:ea typeface="ＭＳ Ｐゴシック" panose="020B0600070205080204" pitchFamily="50" charset="-128"/>
                <a:cs typeface="Times New Roman" panose="02020603050405020304" pitchFamily="18" charset="0"/>
              </a:rPr>
              <a:t>　　　今日は、基本的に最小化問題を想定する</a:t>
            </a:r>
            <a:endParaRPr kumimoji="1" lang="en-US" altLang="ja-JP" sz="32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最適化</a:t>
            </a:r>
            <a:r>
              <a:rPr lang="en-US" altLang="ja-JP" sz="3600" b="1" dirty="0">
                <a:solidFill>
                  <a:srgbClr val="0000FF"/>
                </a:solidFill>
              </a:rPr>
              <a:t>:</a:t>
            </a:r>
            <a:r>
              <a:rPr lang="ja-JP" altLang="en-US" sz="3600" b="1" dirty="0">
                <a:solidFill>
                  <a:srgbClr val="0000FF"/>
                </a:solidFill>
              </a:rPr>
              <a:t> 最大化問題、最小化問題</a:t>
            </a:r>
          </a:p>
        </p:txBody>
      </p:sp>
    </p:spTree>
    <p:extLst>
      <p:ext uri="{BB962C8B-B14F-4D97-AF65-F5344CB8AC3E}">
        <p14:creationId xmlns:p14="http://schemas.microsoft.com/office/powerpoint/2010/main" val="67388821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4"/>
          <p:cNvSpPr>
            <a:spLocks noGrp="1" noChangeArrowheads="1"/>
          </p:cNvSpPr>
          <p:nvPr>
            <p:ph type="title"/>
          </p:nvPr>
        </p:nvSpPr>
        <p:spPr>
          <a:xfrm>
            <a:off x="611560" y="0"/>
            <a:ext cx="8532440" cy="762000"/>
          </a:xfrm>
          <a:noFill/>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eaLnBrk="1" hangingPunct="1"/>
            <a:r>
              <a:rPr lang="ja-JP" altLang="en-US" sz="3600" b="1" dirty="0">
                <a:solidFill>
                  <a:srgbClr val="0000FF"/>
                </a:solidFill>
              </a:rPr>
              <a:t>最小化問題</a:t>
            </a:r>
            <a:r>
              <a:rPr lang="en-US" altLang="ja-JP" sz="3600" b="1" dirty="0">
                <a:solidFill>
                  <a:srgbClr val="0000FF"/>
                </a:solidFill>
              </a:rPr>
              <a:t>:</a:t>
            </a:r>
            <a:r>
              <a:rPr lang="ja-JP" altLang="en-US" sz="3600" b="1" dirty="0">
                <a:solidFill>
                  <a:srgbClr val="0000FF"/>
                </a:solidFill>
              </a:rPr>
              <a:t> 安定構造 </a:t>
            </a:r>
            <a:r>
              <a:rPr lang="en-US" altLang="ja-JP" sz="3600" b="1" dirty="0">
                <a:solidFill>
                  <a:srgbClr val="0000FF"/>
                </a:solidFill>
              </a:rPr>
              <a:t>(</a:t>
            </a:r>
            <a:r>
              <a:rPr lang="ja-JP" altLang="en-US" sz="3600" b="1" dirty="0">
                <a:solidFill>
                  <a:srgbClr val="0000FF"/>
                </a:solidFill>
              </a:rPr>
              <a:t>構造緩和計算</a:t>
            </a:r>
            <a:r>
              <a:rPr lang="en-US" altLang="ja-JP" sz="3600" b="1" dirty="0">
                <a:solidFill>
                  <a:srgbClr val="0000FF"/>
                </a:solidFill>
              </a:rPr>
              <a:t>)</a:t>
            </a:r>
          </a:p>
        </p:txBody>
      </p:sp>
      <p:pic>
        <p:nvPicPr>
          <p:cNvPr id="62468" name="Picture 2" descr="http://csrv0:7890/tmp/694141-20544.png"/>
          <p:cNvPicPr>
            <a:picLocks noChangeAspect="1" noChangeArrowheads="1"/>
          </p:cNvPicPr>
          <p:nvPr/>
        </p:nvPicPr>
        <p:blipFill>
          <a:blip r:embed="rId2">
            <a:grayscl/>
            <a:biLevel thresh="50000"/>
            <a:extLst>
              <a:ext uri="{28A0092B-C50C-407E-A947-70E740481C1C}">
                <a14:useLocalDpi xmlns:a14="http://schemas.microsoft.com/office/drawing/2010/main" val="0"/>
              </a:ext>
            </a:extLst>
          </a:blip>
          <a:srcRect/>
          <a:stretch>
            <a:fillRect/>
          </a:stretch>
        </p:blipFill>
        <p:spPr bwMode="auto">
          <a:xfrm>
            <a:off x="1608138" y="1874838"/>
            <a:ext cx="6240462"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9" name="Line 5"/>
          <p:cNvSpPr>
            <a:spLocks noChangeAspect="1" noChangeShapeType="1"/>
          </p:cNvSpPr>
          <p:nvPr/>
        </p:nvSpPr>
        <p:spPr bwMode="auto">
          <a:xfrm flipH="1">
            <a:off x="3725863" y="3430588"/>
            <a:ext cx="0" cy="16129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2470" name="Line 6"/>
          <p:cNvSpPr>
            <a:spLocks noChangeAspect="1" noChangeShapeType="1"/>
          </p:cNvSpPr>
          <p:nvPr/>
        </p:nvSpPr>
        <p:spPr bwMode="auto">
          <a:xfrm>
            <a:off x="4781550" y="5022850"/>
            <a:ext cx="0" cy="8445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2471" name="Text Box 7"/>
          <p:cNvSpPr txBox="1">
            <a:spLocks noChangeAspect="1" noChangeArrowheads="1"/>
          </p:cNvSpPr>
          <p:nvPr/>
        </p:nvSpPr>
        <p:spPr bwMode="auto">
          <a:xfrm>
            <a:off x="3967163" y="4068763"/>
            <a:ext cx="19986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rPr>
              <a:t>Opt.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err="1">
                <a:ln>
                  <a:noFill/>
                </a:ln>
                <a:solidFill>
                  <a:srgbClr val="000000"/>
                </a:solidFill>
                <a:effectLst/>
                <a:uLnTx/>
                <a:uFillTx/>
                <a:latin typeface="Times New Roman" pitchFamily="18" charset="0"/>
                <a:ea typeface="ＭＳ Ｐゴシック" pitchFamily="50" charset="-128"/>
                <a:cs typeface="+mn-cs"/>
              </a:rPr>
              <a:t>a</a:t>
            </a:r>
            <a:r>
              <a:rPr kumimoji="1" lang="en-US" altLang="ja-JP" sz="2000" b="1" i="0" u="none" strike="noStrike" kern="1200" cap="none" spc="0" normalizeH="0" baseline="-25000" noProof="0" dirty="0" err="1">
                <a:ln>
                  <a:noFill/>
                </a:ln>
                <a:solidFill>
                  <a:srgbClr val="000000"/>
                </a:solidFill>
                <a:effectLst/>
                <a:uLnTx/>
                <a:uFillTx/>
                <a:latin typeface="Times New Roman" pitchFamily="18" charset="0"/>
                <a:ea typeface="ＭＳ Ｐゴシック" pitchFamily="50" charset="-128"/>
                <a:cs typeface="+mn-cs"/>
              </a:rPr>
              <a:t>C</a:t>
            </a:r>
            <a:r>
              <a:rPr kumimoji="1" lang="en-US" altLang="ja-JP" sz="20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rPr>
              <a:t> = 0.5472 </a:t>
            </a:r>
            <a:r>
              <a:rPr kumimoji="1" lang="en-US" altLang="ja-JP" sz="20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Times New Roman" pitchFamily="18" charset="0"/>
              </a:rPr>
              <a:t>nm</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rPr>
              <a:t>V</a:t>
            </a:r>
            <a:r>
              <a:rPr kumimoji="1" lang="en-US" altLang="ja-JP" sz="2000" b="1" i="0" u="none" strike="noStrike" kern="1200" cap="none" spc="0" normalizeH="0" baseline="-25000" noProof="0" dirty="0">
                <a:ln>
                  <a:noFill/>
                </a:ln>
                <a:solidFill>
                  <a:srgbClr val="000000"/>
                </a:solidFill>
                <a:effectLst/>
                <a:uLnTx/>
                <a:uFillTx/>
                <a:latin typeface="Times New Roman" pitchFamily="18" charset="0"/>
                <a:ea typeface="ＭＳ Ｐゴシック" pitchFamily="50" charset="-128"/>
                <a:cs typeface="+mn-cs"/>
              </a:rPr>
              <a:t>R</a:t>
            </a:r>
            <a:r>
              <a:rPr kumimoji="1" lang="en-US" altLang="ja-JP" sz="20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rPr>
              <a:t> = 276.67 a.u.</a:t>
            </a:r>
            <a:r>
              <a:rPr kumimoji="1" lang="en-US" altLang="ja-JP" sz="2000" b="1" i="0" u="none" strike="noStrike" kern="1200" cap="none" spc="0" normalizeH="0" baseline="30000" noProof="0" dirty="0">
                <a:ln>
                  <a:noFill/>
                </a:ln>
                <a:solidFill>
                  <a:srgbClr val="000000"/>
                </a:solidFill>
                <a:effectLst/>
                <a:uLnTx/>
                <a:uFillTx/>
                <a:latin typeface="Times New Roman" pitchFamily="18" charset="0"/>
                <a:ea typeface="ＭＳ Ｐゴシック" pitchFamily="50" charset="-128"/>
                <a:cs typeface="+mn-cs"/>
              </a:rPr>
              <a:t>3</a:t>
            </a:r>
          </a:p>
        </p:txBody>
      </p:sp>
      <p:sp>
        <p:nvSpPr>
          <p:cNvPr id="62472" name="Text Box 8"/>
          <p:cNvSpPr txBox="1">
            <a:spLocks noChangeAspect="1" noChangeArrowheads="1"/>
          </p:cNvSpPr>
          <p:nvPr/>
        </p:nvSpPr>
        <p:spPr bwMode="auto">
          <a:xfrm>
            <a:off x="2978150" y="2486025"/>
            <a:ext cx="35306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kumimoji="1" sz="2400">
                <a:solidFill>
                  <a:schemeClr val="tx1"/>
                </a:solidFill>
                <a:latin typeface="Times New Roman" pitchFamily="18" charset="0"/>
                <a:ea typeface="ＭＳ Ｐゴシック" pitchFamily="50" charset="-128"/>
              </a:defRPr>
            </a:lvl1pPr>
            <a:lvl2pPr marL="742950" indent="-285750" eaLnBrk="0" hangingPunct="0">
              <a:defRPr kumimoji="1" sz="2400">
                <a:solidFill>
                  <a:schemeClr val="tx1"/>
                </a:solidFill>
                <a:latin typeface="Times New Roman" pitchFamily="18" charset="0"/>
                <a:ea typeface="ＭＳ Ｐゴシック" pitchFamily="50" charset="-128"/>
              </a:defRPr>
            </a:lvl2pPr>
            <a:lvl3pPr marL="1143000" indent="-228600" eaLnBrk="0" hangingPunct="0">
              <a:defRPr kumimoji="1" sz="2400">
                <a:solidFill>
                  <a:schemeClr val="tx1"/>
                </a:solidFill>
                <a:latin typeface="Times New Roman" pitchFamily="18" charset="0"/>
                <a:ea typeface="ＭＳ Ｐゴシック" pitchFamily="50" charset="-128"/>
              </a:defRPr>
            </a:lvl3pPr>
            <a:lvl4pPr marL="1600200" indent="-228600" eaLnBrk="0" hangingPunct="0">
              <a:defRPr kumimoji="1" sz="2400">
                <a:solidFill>
                  <a:schemeClr val="tx1"/>
                </a:solidFill>
                <a:latin typeface="Times New Roman" pitchFamily="18" charset="0"/>
                <a:ea typeface="ＭＳ Ｐゴシック" pitchFamily="50" charset="-128"/>
              </a:defRPr>
            </a:lvl4pPr>
            <a:lvl5pPr marL="2057400" indent="-228600" eaLnBrk="0" hangingPunct="0">
              <a:defRPr kumimoji="1" sz="2400">
                <a:solidFill>
                  <a:schemeClr val="tx1"/>
                </a:solidFill>
                <a:latin typeface="Times New Roman" pitchFamily="18" charset="0"/>
                <a:ea typeface="ＭＳ Ｐゴシック" pitchFamily="50" charset="-128"/>
              </a:defRPr>
            </a:lvl5pPr>
            <a:lvl6pPr marL="25146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6pPr>
            <a:lvl7pPr marL="29718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7pPr>
            <a:lvl8pPr marL="34290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8pPr>
            <a:lvl9pPr marL="3886200" indent="-228600" eaLnBrk="0" fontAlgn="base" hangingPunct="0">
              <a:spcBef>
                <a:spcPct val="0"/>
              </a:spcBef>
              <a:spcAft>
                <a:spcPct val="0"/>
              </a:spcAft>
              <a:defRPr kumimoji="1" sz="2400">
                <a:solidFill>
                  <a:schemeClr val="tx1"/>
                </a:solidFill>
                <a:latin typeface="Times New Roman" pitchFamily="18" charset="0"/>
                <a:ea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Exp.(RT)</a:t>
            </a:r>
            <a:b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b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a</a:t>
            </a:r>
            <a:r>
              <a:rPr kumimoji="1" lang="en-US" altLang="ja-JP" sz="2000" b="1" i="0" u="none" strike="noStrike" kern="1200" cap="none" spc="0" normalizeH="0" baseline="-25000" noProof="0">
                <a:ln>
                  <a:noFill/>
                </a:ln>
                <a:solidFill>
                  <a:srgbClr val="000000"/>
                </a:solidFill>
                <a:effectLst/>
                <a:uLnTx/>
                <a:uFillTx/>
                <a:latin typeface="Times New Roman" pitchFamily="18" charset="0"/>
                <a:ea typeface="ＭＳ Ｐゴシック" pitchFamily="50" charset="-128"/>
                <a:cs typeface="+mn-cs"/>
              </a:rPr>
              <a:t>C </a:t>
            </a: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 0.5431</a:t>
            </a: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Times New Roman" pitchFamily="18" charset="0"/>
              </a:rPr>
              <a:t> nm</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Times New Roman" pitchFamily="18" charset="0"/>
              </a:rPr>
              <a:t>V</a:t>
            </a:r>
            <a:r>
              <a:rPr kumimoji="1" lang="en-US" altLang="ja-JP" sz="2000" b="1" i="0" u="none" strike="noStrike" kern="1200" cap="none" spc="0" normalizeH="0" baseline="-25000" noProof="0">
                <a:ln>
                  <a:noFill/>
                </a:ln>
                <a:solidFill>
                  <a:srgbClr val="000000"/>
                </a:solidFill>
                <a:effectLst/>
                <a:uLnTx/>
                <a:uFillTx/>
                <a:latin typeface="Times New Roman" pitchFamily="18" charset="0"/>
                <a:ea typeface="ＭＳ Ｐゴシック" pitchFamily="50" charset="-128"/>
                <a:cs typeface="+mn-cs"/>
              </a:rPr>
              <a:t>R</a:t>
            </a: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Times New Roman" pitchFamily="18" charset="0"/>
              </a:rPr>
              <a:t> = 270.5 a.u.</a:t>
            </a:r>
            <a:r>
              <a:rPr kumimoji="1" lang="en-US" altLang="ja-JP" sz="2000" b="1" i="0" u="none" strike="noStrike" kern="1200" cap="none" spc="0" normalizeH="0" baseline="30000" noProof="0">
                <a:ln>
                  <a:noFill/>
                </a:ln>
                <a:solidFill>
                  <a:srgbClr val="000000"/>
                </a:solidFill>
                <a:effectLst/>
                <a:uLnTx/>
                <a:uFillTx/>
                <a:latin typeface="Times New Roman" pitchFamily="18" charset="0"/>
                <a:ea typeface="ＭＳ Ｐゴシック" pitchFamily="50" charset="-128"/>
                <a:cs typeface="Times New Roman" pitchFamily="18" charset="0"/>
              </a:rPr>
              <a:t>3</a:t>
            </a: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Times New Roman" pitchFamily="18" charset="0"/>
              </a:rPr>
              <a:t> (primitive cell)</a:t>
            </a:r>
          </a:p>
        </p:txBody>
      </p:sp>
      <p:sp>
        <p:nvSpPr>
          <p:cNvPr id="62473" name="Rectangle 9"/>
          <p:cNvSpPr>
            <a:spLocks noChangeAspect="1" noChangeArrowheads="1"/>
          </p:cNvSpPr>
          <p:nvPr/>
        </p:nvSpPr>
        <p:spPr bwMode="auto">
          <a:xfrm>
            <a:off x="2400300" y="6273800"/>
            <a:ext cx="5448300"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2474" name="Rectangle 10"/>
          <p:cNvSpPr>
            <a:spLocks noChangeAspect="1" noChangeArrowheads="1"/>
          </p:cNvSpPr>
          <p:nvPr/>
        </p:nvSpPr>
        <p:spPr bwMode="auto">
          <a:xfrm>
            <a:off x="2797175" y="6151563"/>
            <a:ext cx="565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260</a:t>
            </a:r>
          </a:p>
        </p:txBody>
      </p:sp>
      <p:sp>
        <p:nvSpPr>
          <p:cNvPr id="62475" name="Rectangle 11"/>
          <p:cNvSpPr>
            <a:spLocks noChangeAspect="1" noChangeArrowheads="1"/>
          </p:cNvSpPr>
          <p:nvPr/>
        </p:nvSpPr>
        <p:spPr bwMode="auto">
          <a:xfrm>
            <a:off x="3787775" y="6151563"/>
            <a:ext cx="565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270</a:t>
            </a:r>
          </a:p>
        </p:txBody>
      </p:sp>
      <p:sp>
        <p:nvSpPr>
          <p:cNvPr id="62476" name="Rectangle 12"/>
          <p:cNvSpPr>
            <a:spLocks noChangeAspect="1" noChangeArrowheads="1"/>
          </p:cNvSpPr>
          <p:nvPr/>
        </p:nvSpPr>
        <p:spPr bwMode="auto">
          <a:xfrm>
            <a:off x="4778375" y="6151563"/>
            <a:ext cx="565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280</a:t>
            </a:r>
          </a:p>
        </p:txBody>
      </p:sp>
      <p:sp>
        <p:nvSpPr>
          <p:cNvPr id="62477" name="Rectangle 13"/>
          <p:cNvSpPr>
            <a:spLocks noChangeAspect="1" noChangeArrowheads="1"/>
          </p:cNvSpPr>
          <p:nvPr/>
        </p:nvSpPr>
        <p:spPr bwMode="auto">
          <a:xfrm>
            <a:off x="5826125" y="6151563"/>
            <a:ext cx="565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290</a:t>
            </a:r>
          </a:p>
        </p:txBody>
      </p:sp>
      <p:sp>
        <p:nvSpPr>
          <p:cNvPr id="62478" name="Rectangle 14"/>
          <p:cNvSpPr>
            <a:spLocks noChangeAspect="1" noChangeArrowheads="1"/>
          </p:cNvSpPr>
          <p:nvPr/>
        </p:nvSpPr>
        <p:spPr bwMode="auto">
          <a:xfrm>
            <a:off x="6915150" y="6151563"/>
            <a:ext cx="5667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300</a:t>
            </a:r>
          </a:p>
        </p:txBody>
      </p:sp>
      <p:sp>
        <p:nvSpPr>
          <p:cNvPr id="62479" name="Rectangle 15"/>
          <p:cNvSpPr>
            <a:spLocks noChangeAspect="1" noChangeArrowheads="1"/>
          </p:cNvSpPr>
          <p:nvPr/>
        </p:nvSpPr>
        <p:spPr bwMode="auto">
          <a:xfrm>
            <a:off x="4283075" y="6399213"/>
            <a:ext cx="2012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Volume / a.u.</a:t>
            </a:r>
            <a:r>
              <a:rPr kumimoji="1" lang="en-US" altLang="ja-JP" sz="2400" b="1" i="0" u="none" strike="noStrike" kern="1200" cap="none" spc="0" normalizeH="0" baseline="30000" noProof="0">
                <a:ln>
                  <a:noFill/>
                </a:ln>
                <a:solidFill>
                  <a:srgbClr val="000000"/>
                </a:solidFill>
                <a:effectLst/>
                <a:uLnTx/>
                <a:uFillTx/>
                <a:latin typeface="Times New Roman" pitchFamily="18" charset="0"/>
                <a:ea typeface="ＭＳ Ｐゴシック" pitchFamily="50" charset="-128"/>
                <a:cs typeface="+mn-cs"/>
              </a:rPr>
              <a:t>3</a:t>
            </a:r>
          </a:p>
        </p:txBody>
      </p:sp>
      <p:sp>
        <p:nvSpPr>
          <p:cNvPr id="62480" name="Rectangle 16"/>
          <p:cNvSpPr>
            <a:spLocks noChangeAspect="1" noChangeArrowheads="1"/>
          </p:cNvSpPr>
          <p:nvPr/>
        </p:nvSpPr>
        <p:spPr bwMode="auto">
          <a:xfrm>
            <a:off x="1608138" y="2073275"/>
            <a:ext cx="912812" cy="43576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2481" name="Rectangle 17"/>
          <p:cNvSpPr>
            <a:spLocks noChangeAspect="1" noChangeArrowheads="1"/>
          </p:cNvSpPr>
          <p:nvPr/>
        </p:nvSpPr>
        <p:spPr bwMode="auto">
          <a:xfrm rot="16200000">
            <a:off x="272256" y="3917157"/>
            <a:ext cx="17414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Energy / Ry</a:t>
            </a:r>
            <a:endParaRPr kumimoji="1" lang="en-US" altLang="ja-JP" sz="2400" b="1" i="0" u="none" strike="noStrike" kern="1200" cap="none" spc="0" normalizeH="0" baseline="30000" noProof="0">
              <a:ln>
                <a:noFill/>
              </a:ln>
              <a:solidFill>
                <a:srgbClr val="000000"/>
              </a:solidFill>
              <a:effectLst/>
              <a:uLnTx/>
              <a:uFillTx/>
              <a:latin typeface="Times New Roman" pitchFamily="18" charset="0"/>
              <a:ea typeface="ＭＳ Ｐゴシック" pitchFamily="50" charset="-128"/>
              <a:cs typeface="+mn-cs"/>
            </a:endParaRPr>
          </a:p>
        </p:txBody>
      </p:sp>
      <p:sp>
        <p:nvSpPr>
          <p:cNvPr id="62483" name="Rectangle 19"/>
          <p:cNvSpPr>
            <a:spLocks noChangeAspect="1" noChangeArrowheads="1"/>
          </p:cNvSpPr>
          <p:nvPr/>
        </p:nvSpPr>
        <p:spPr bwMode="auto">
          <a:xfrm>
            <a:off x="1347788" y="2559050"/>
            <a:ext cx="1219200" cy="395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-1160.138</a:t>
            </a:r>
          </a:p>
        </p:txBody>
      </p:sp>
      <p:sp>
        <p:nvSpPr>
          <p:cNvPr id="62484" name="Rectangle 20"/>
          <p:cNvSpPr>
            <a:spLocks noChangeAspect="1" noChangeArrowheads="1"/>
          </p:cNvSpPr>
          <p:nvPr/>
        </p:nvSpPr>
        <p:spPr bwMode="auto">
          <a:xfrm>
            <a:off x="1347788" y="3130550"/>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-1160.139</a:t>
            </a:r>
          </a:p>
        </p:txBody>
      </p:sp>
      <p:sp>
        <p:nvSpPr>
          <p:cNvPr id="62485" name="Rectangle 21"/>
          <p:cNvSpPr>
            <a:spLocks noChangeAspect="1" noChangeArrowheads="1"/>
          </p:cNvSpPr>
          <p:nvPr/>
        </p:nvSpPr>
        <p:spPr bwMode="auto">
          <a:xfrm>
            <a:off x="1347788" y="3702050"/>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-1160.140</a:t>
            </a:r>
          </a:p>
        </p:txBody>
      </p:sp>
      <p:sp>
        <p:nvSpPr>
          <p:cNvPr id="62486" name="Rectangle 22"/>
          <p:cNvSpPr>
            <a:spLocks noChangeAspect="1" noChangeArrowheads="1"/>
          </p:cNvSpPr>
          <p:nvPr/>
        </p:nvSpPr>
        <p:spPr bwMode="auto">
          <a:xfrm>
            <a:off x="1347788" y="4297363"/>
            <a:ext cx="1219200" cy="39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-1160.141</a:t>
            </a:r>
          </a:p>
        </p:txBody>
      </p:sp>
      <p:sp>
        <p:nvSpPr>
          <p:cNvPr id="62487" name="Rectangle 23"/>
          <p:cNvSpPr>
            <a:spLocks noChangeAspect="1" noChangeArrowheads="1"/>
          </p:cNvSpPr>
          <p:nvPr/>
        </p:nvSpPr>
        <p:spPr bwMode="auto">
          <a:xfrm>
            <a:off x="1347788" y="4867275"/>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-1160.142</a:t>
            </a:r>
          </a:p>
        </p:txBody>
      </p:sp>
      <p:sp>
        <p:nvSpPr>
          <p:cNvPr id="62488" name="Rectangle 24"/>
          <p:cNvSpPr>
            <a:spLocks noChangeAspect="1" noChangeArrowheads="1"/>
          </p:cNvSpPr>
          <p:nvPr/>
        </p:nvSpPr>
        <p:spPr bwMode="auto">
          <a:xfrm>
            <a:off x="1347788" y="5448300"/>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-1160.143</a:t>
            </a:r>
          </a:p>
        </p:txBody>
      </p:sp>
      <p:sp>
        <p:nvSpPr>
          <p:cNvPr id="62489" name="Rectangle 25"/>
          <p:cNvSpPr>
            <a:spLocks noChangeAspect="1" noChangeArrowheads="1"/>
          </p:cNvSpPr>
          <p:nvPr/>
        </p:nvSpPr>
        <p:spPr bwMode="auto">
          <a:xfrm>
            <a:off x="1347788" y="6029325"/>
            <a:ext cx="12192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rPr>
              <a:t>-1160.144</a:t>
            </a:r>
          </a:p>
        </p:txBody>
      </p:sp>
      <p:sp>
        <p:nvSpPr>
          <p:cNvPr id="62490" name="Rectangle 26"/>
          <p:cNvSpPr>
            <a:spLocks noChangeAspect="1" noChangeArrowheads="1"/>
          </p:cNvSpPr>
          <p:nvPr/>
        </p:nvSpPr>
        <p:spPr bwMode="auto">
          <a:xfrm>
            <a:off x="4975225" y="1962150"/>
            <a:ext cx="396875" cy="1968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2491" name="Rectangle 27"/>
          <p:cNvSpPr>
            <a:spLocks noChangeAspect="1" noChangeArrowheads="1"/>
          </p:cNvSpPr>
          <p:nvPr/>
        </p:nvSpPr>
        <p:spPr bwMode="auto">
          <a:xfrm>
            <a:off x="4479925" y="2246313"/>
            <a:ext cx="3071813" cy="39528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3" name="テキスト ボックス 2">
            <a:extLst>
              <a:ext uri="{FF2B5EF4-FFF2-40B4-BE49-F238E27FC236}">
                <a16:creationId xmlns:a16="http://schemas.microsoft.com/office/drawing/2014/main" id="{B2282247-2EE6-52DA-E831-51B6EE7134B0}"/>
              </a:ext>
            </a:extLst>
          </p:cNvPr>
          <p:cNvSpPr txBox="1"/>
          <p:nvPr/>
        </p:nvSpPr>
        <p:spPr>
          <a:xfrm>
            <a:off x="215900" y="850900"/>
            <a:ext cx="8770350" cy="646331"/>
          </a:xfrm>
          <a:prstGeom prst="rect">
            <a:avLst/>
          </a:prstGeom>
          <a:noFill/>
        </p:spPr>
        <p:txBody>
          <a:bodyPr wrap="none" rtlCol="0">
            <a:spAutoFit/>
          </a:bodyPr>
          <a:lstStyle/>
          <a:p>
            <a:r>
              <a:rPr kumimoji="1" lang="ja-JP" altLang="en-US" dirty="0"/>
              <a:t>分子構造や結晶構造 </a:t>
            </a:r>
            <a:r>
              <a:rPr kumimoji="1" lang="en-US" altLang="ja-JP" dirty="0"/>
              <a:t>(</a:t>
            </a:r>
            <a:r>
              <a:rPr kumimoji="1" lang="ja-JP" altLang="en-US" dirty="0"/>
              <a:t>記述子</a:t>
            </a:r>
            <a:r>
              <a:rPr kumimoji="1" lang="en-US" altLang="ja-JP" dirty="0"/>
              <a:t>)</a:t>
            </a:r>
            <a:r>
              <a:rPr kumimoji="1" lang="ja-JP" altLang="en-US" dirty="0"/>
              <a:t> を与えて 全エネルギー </a:t>
            </a:r>
            <a:r>
              <a:rPr kumimoji="1" lang="en-US" altLang="ja-JP" dirty="0"/>
              <a:t>(</a:t>
            </a:r>
            <a:r>
              <a:rPr kumimoji="1" lang="ja-JP" altLang="en-US" dirty="0"/>
              <a:t>目的関数</a:t>
            </a:r>
            <a:r>
              <a:rPr kumimoji="1" lang="en-US" altLang="ja-JP" dirty="0"/>
              <a:t>)</a:t>
            </a:r>
            <a:r>
              <a:rPr kumimoji="1" lang="ja-JP" altLang="en-US" dirty="0"/>
              <a:t> を計算する</a:t>
            </a:r>
            <a:r>
              <a:rPr kumimoji="1" lang="en-US" altLang="ja-JP" dirty="0"/>
              <a:t>:</a:t>
            </a:r>
            <a:r>
              <a:rPr kumimoji="1" lang="ja-JP" altLang="en-US" dirty="0"/>
              <a:t> 量子計算</a:t>
            </a:r>
            <a:endParaRPr kumimoji="1" lang="en-US" altLang="ja-JP" dirty="0"/>
          </a:p>
          <a:p>
            <a:r>
              <a:rPr lang="ja-JP" altLang="en-US" dirty="0"/>
              <a:t>　　構造を変化させ、全エネルギーが最小になる構造が最安定構造である</a:t>
            </a:r>
            <a:endParaRPr kumimoji="1" lang="ja-JP" altLang="en-US" dirty="0"/>
          </a:p>
        </p:txBody>
      </p:sp>
      <p:sp>
        <p:nvSpPr>
          <p:cNvPr id="4" name="テキスト ボックス 3">
            <a:extLst>
              <a:ext uri="{FF2B5EF4-FFF2-40B4-BE49-F238E27FC236}">
                <a16:creationId xmlns:a16="http://schemas.microsoft.com/office/drawing/2014/main" id="{F77D22D2-87F2-A8C6-BAB3-FA106B1964F9}"/>
              </a:ext>
            </a:extLst>
          </p:cNvPr>
          <p:cNvSpPr txBox="1"/>
          <p:nvPr/>
        </p:nvSpPr>
        <p:spPr>
          <a:xfrm>
            <a:off x="312714" y="1719422"/>
            <a:ext cx="8711039" cy="369332"/>
          </a:xfrm>
          <a:prstGeom prst="rect">
            <a:avLst/>
          </a:prstGeom>
          <a:noFill/>
        </p:spPr>
        <p:txBody>
          <a:bodyPr wrap="none" rtlCol="0">
            <a:spAutoFit/>
          </a:bodyPr>
          <a:lstStyle/>
          <a:p>
            <a:r>
              <a:rPr kumimoji="1" lang="ja-JP" altLang="en-US" b="1" dirty="0">
                <a:solidFill>
                  <a:srgbClr val="FF0000"/>
                </a:solidFill>
              </a:rPr>
              <a:t>結晶</a:t>
            </a:r>
            <a:r>
              <a:rPr kumimoji="1" lang="en-US" altLang="ja-JP" b="1" dirty="0">
                <a:solidFill>
                  <a:srgbClr val="FF0000"/>
                </a:solidFill>
              </a:rPr>
              <a:t>Si</a:t>
            </a:r>
            <a:r>
              <a:rPr kumimoji="1" lang="ja-JP" altLang="en-US" b="1" dirty="0">
                <a:solidFill>
                  <a:srgbClr val="FF0000"/>
                </a:solidFill>
              </a:rPr>
              <a:t>の単位格子体積を変えながら全エネルギーを第一原理量子計算で計算した例</a:t>
            </a:r>
            <a:r>
              <a:rPr kumimoji="1" lang="en-US" altLang="ja-JP" b="1" dirty="0">
                <a:solidFill>
                  <a:srgbClr val="FF0000"/>
                </a:solidFill>
              </a:rPr>
              <a:t>:</a:t>
            </a:r>
            <a:endParaRPr kumimoji="1" lang="ja-JP" altLang="en-US" b="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0" y="0"/>
            <a:ext cx="9144000" cy="838200"/>
          </a:xfrm>
        </p:spPr>
        <p:txBody>
          <a:bodyPr/>
          <a:lstStyle/>
          <a:p>
            <a:pPr eaLnBrk="1" hangingPunct="1"/>
            <a:r>
              <a:rPr lang="ja-JP" altLang="en-US" sz="3600" b="1" dirty="0">
                <a:solidFill>
                  <a:srgbClr val="0000FF"/>
                </a:solidFill>
              </a:rPr>
              <a:t>複雑な結晶の構造緩和： </a:t>
            </a:r>
            <a:r>
              <a:rPr lang="en-US" altLang="ja-JP" sz="3600" b="1" dirty="0">
                <a:solidFill>
                  <a:srgbClr val="0000FF"/>
                </a:solidFill>
              </a:rPr>
              <a:t>C12A7</a:t>
            </a:r>
          </a:p>
        </p:txBody>
      </p:sp>
      <p:pic>
        <p:nvPicPr>
          <p:cNvPr id="65539" name="Picture 3" descr="D:\My Documents\論文・発表\学会発表\2006セラ協関東支部秋季教室\講義資料\C12A7-VASP-Relaxation.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15207" y="1160462"/>
            <a:ext cx="5715000" cy="569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ボックス 3">
            <a:extLst>
              <a:ext uri="{FF2B5EF4-FFF2-40B4-BE49-F238E27FC236}">
                <a16:creationId xmlns:a16="http://schemas.microsoft.com/office/drawing/2014/main" id="{FF3C5D82-3196-00A8-A8BB-9CAD8CF48A1E}"/>
              </a:ext>
            </a:extLst>
          </p:cNvPr>
          <p:cNvSpPr txBox="1"/>
          <p:nvPr/>
        </p:nvSpPr>
        <p:spPr>
          <a:xfrm>
            <a:off x="99354" y="807720"/>
            <a:ext cx="7330853" cy="369332"/>
          </a:xfrm>
          <a:prstGeom prst="rect">
            <a:avLst/>
          </a:prstGeom>
          <a:noFill/>
        </p:spPr>
        <p:txBody>
          <a:bodyPr wrap="none" rtlCol="0">
            <a:spAutoFit/>
          </a:bodyPr>
          <a:lstStyle/>
          <a:p>
            <a:r>
              <a:rPr kumimoji="1" lang="ja-JP" altLang="en-US" b="1" dirty="0">
                <a:solidFill>
                  <a:srgbClr val="FF0000"/>
                </a:solidFill>
              </a:rPr>
              <a:t>格子定数だけでなく、原子の座標も変えながら</a:t>
            </a:r>
            <a:r>
              <a:rPr kumimoji="1" lang="ja-JP" altLang="en-US" b="1">
                <a:solidFill>
                  <a:srgbClr val="FF0000"/>
                </a:solidFill>
              </a:rPr>
              <a:t>全エネルギーを最小化する</a:t>
            </a:r>
            <a:endParaRPr kumimoji="1" lang="ja-JP" altLang="en-US" b="1" dirty="0">
              <a:solidFill>
                <a:srgbClr val="FF0000"/>
              </a:solidFill>
            </a:endParaRPr>
          </a:p>
        </p:txBody>
      </p:sp>
    </p:spTree>
    <p:extLst>
      <p:ext uri="{BB962C8B-B14F-4D97-AF65-F5344CB8AC3E}">
        <p14:creationId xmlns:p14="http://schemas.microsoft.com/office/powerpoint/2010/main" val="2365471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1A623606-5FB5-6BCB-631C-5CFF2BE30401}"/>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5538" name="Rectangle 2"/>
          <p:cNvSpPr>
            <a:spLocks noGrp="1" noChangeArrowheads="1"/>
          </p:cNvSpPr>
          <p:nvPr>
            <p:ph type="title"/>
          </p:nvPr>
        </p:nvSpPr>
        <p:spPr>
          <a:xfrm>
            <a:off x="0" y="0"/>
            <a:ext cx="9144000" cy="838200"/>
          </a:xfrm>
        </p:spPr>
        <p:txBody>
          <a:bodyPr/>
          <a:lstStyle/>
          <a:p>
            <a:pPr eaLnBrk="1" hangingPunct="1"/>
            <a:r>
              <a:rPr lang="ja-JP" altLang="en-US" sz="3600" b="1" dirty="0">
                <a:solidFill>
                  <a:srgbClr val="0000FF"/>
                </a:solidFill>
              </a:rPr>
              <a:t>回帰は最小化問題</a:t>
            </a:r>
            <a:r>
              <a:rPr lang="en-US" altLang="ja-JP" sz="3600" b="1" dirty="0">
                <a:solidFill>
                  <a:srgbClr val="0000FF"/>
                </a:solidFill>
              </a:rPr>
              <a:t>:</a:t>
            </a:r>
            <a:r>
              <a:rPr lang="ja-JP" altLang="en-US" sz="3600" b="1" dirty="0">
                <a:solidFill>
                  <a:srgbClr val="0000FF"/>
                </a:solidFill>
              </a:rPr>
              <a:t> 最小二乗法</a:t>
            </a:r>
            <a:endParaRPr lang="en-US" altLang="ja-JP" sz="3600" b="1" dirty="0">
              <a:solidFill>
                <a:srgbClr val="0000FF"/>
              </a:solidFill>
            </a:endParaRPr>
          </a:p>
        </p:txBody>
      </p:sp>
      <p:sp>
        <p:nvSpPr>
          <p:cNvPr id="2" name="テキスト ボックス 1">
            <a:extLst>
              <a:ext uri="{FF2B5EF4-FFF2-40B4-BE49-F238E27FC236}">
                <a16:creationId xmlns:a16="http://schemas.microsoft.com/office/drawing/2014/main" id="{24C5E85D-1D7E-CC33-0739-8509460BAF3F}"/>
              </a:ext>
            </a:extLst>
          </p:cNvPr>
          <p:cNvSpPr txBox="1"/>
          <p:nvPr/>
        </p:nvSpPr>
        <p:spPr>
          <a:xfrm>
            <a:off x="192595" y="838200"/>
            <a:ext cx="8758809"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effectLst/>
                <a:uLnTx/>
                <a:uFillTx/>
                <a:latin typeface="Times New Roman"/>
                <a:ea typeface="ＭＳ Ｐゴシック"/>
                <a:cs typeface="+mn-cs"/>
              </a:rPr>
              <a:t>問題</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あるデータの組 </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en-US" altLang="ja-JP" sz="2000" b="1" i="1" u="none" strike="noStrike" kern="1200" cap="none" spc="0" normalizeH="0" baseline="0" noProof="0" dirty="0">
                <a:ln>
                  <a:noFill/>
                </a:ln>
                <a:effectLst/>
                <a:uLnTx/>
                <a:uFillTx/>
                <a:latin typeface="Times New Roman"/>
                <a:ea typeface="ＭＳ Ｐゴシック"/>
                <a:cs typeface="+mn-cs"/>
              </a:rPr>
              <a:t>x</a:t>
            </a:r>
            <a:r>
              <a:rPr kumimoji="1" lang="en-US" altLang="ja-JP" sz="2000" b="1" i="0" u="none" strike="noStrike" kern="1200" cap="none" spc="0" normalizeH="0" baseline="-25000" noProof="0" dirty="0">
                <a:ln>
                  <a:noFill/>
                </a:ln>
                <a:effectLst/>
                <a:uLnTx/>
                <a:uFillTx/>
                <a:latin typeface="Times New Roman"/>
                <a:ea typeface="ＭＳ Ｐゴシック"/>
                <a:cs typeface="+mn-cs"/>
              </a:rPr>
              <a:t>1</a:t>
            </a:r>
            <a:r>
              <a:rPr kumimoji="1" lang="en-US" altLang="ja-JP"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1" u="none" strike="noStrike" kern="1200" cap="none" spc="0" normalizeH="0" baseline="0" noProof="0" dirty="0">
                <a:ln>
                  <a:noFill/>
                </a:ln>
                <a:effectLst/>
                <a:uLnTx/>
                <a:uFillTx/>
                <a:latin typeface="Times New Roman"/>
                <a:ea typeface="ＭＳ Ｐゴシック"/>
                <a:cs typeface="+mn-cs"/>
              </a:rPr>
              <a:t>y</a:t>
            </a:r>
            <a:r>
              <a:rPr kumimoji="1" lang="en-US" altLang="ja-JP" sz="2000" b="1" i="0" u="none" strike="noStrike" kern="1200" cap="none" spc="0" normalizeH="0" baseline="-25000" noProof="0" dirty="0">
                <a:ln>
                  <a:noFill/>
                </a:ln>
                <a:effectLst/>
                <a:uLnTx/>
                <a:uFillTx/>
                <a:latin typeface="Times New Roman"/>
                <a:ea typeface="ＭＳ Ｐゴシック"/>
                <a:cs typeface="+mn-cs"/>
              </a:rPr>
              <a:t>1</a:t>
            </a:r>
            <a:r>
              <a:rPr kumimoji="1" lang="en-US" altLang="ja-JP" sz="2000" b="1" i="0" u="none" strike="noStrike" kern="1200" cap="none" spc="0" normalizeH="0" baseline="0" noProof="0" dirty="0">
                <a:ln>
                  <a:noFill/>
                </a:ln>
                <a:effectLst/>
                <a:uLnTx/>
                <a:uFillTx/>
                <a:latin typeface="Times New Roman"/>
                <a:ea typeface="ＭＳ Ｐゴシック"/>
                <a:cs typeface="+mn-cs"/>
              </a:rPr>
              <a:t>), </a:t>
            </a:r>
            <a:r>
              <a:rPr kumimoji="1" lang="ja-JP" altLang="en-US" sz="2000" b="1" i="0" u="none" strike="noStrike" kern="1200" cap="none" spc="0" normalizeH="0" baseline="0" noProof="0" dirty="0">
                <a:ln>
                  <a:noFill/>
                </a:ln>
                <a:effectLst/>
                <a:uLnTx/>
                <a:uFillTx/>
                <a:latin typeface="Times New Roman"/>
                <a:ea typeface="ＭＳ Ｐゴシック"/>
                <a:cs typeface="+mn-cs"/>
              </a:rPr>
              <a:t>・・・</a:t>
            </a:r>
            <a:r>
              <a:rPr kumimoji="1" lang="en-US" altLang="ja-JP"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effectLst/>
                <a:uLnTx/>
                <a:uFillTx/>
                <a:latin typeface="Times New Roman"/>
                <a:ea typeface="ＭＳ Ｐゴシック"/>
                <a:cs typeface="+mn-cs"/>
              </a:rPr>
              <a:t>n</a:t>
            </a:r>
            <a:r>
              <a:rPr kumimoji="1" lang="en-US" altLang="ja-JP"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effectLst/>
                <a:uLnTx/>
                <a:uFillTx/>
                <a:latin typeface="Times New Roman"/>
                <a:ea typeface="ＭＳ Ｐゴシック"/>
                <a:cs typeface="+mn-cs"/>
              </a:rPr>
              <a:t>n</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が理論式 </a:t>
            </a:r>
            <a:r>
              <a:rPr kumimoji="1" lang="en-US" altLang="ja-JP" sz="2000" b="1" i="1" u="none" strike="noStrike" kern="1200" cap="none" spc="0" normalizeH="0" baseline="0" noProof="0" dirty="0">
                <a:ln>
                  <a:noFill/>
                </a:ln>
                <a:effectLst/>
                <a:uLnTx/>
                <a:uFillTx/>
                <a:latin typeface="Times New Roman"/>
                <a:ea typeface="ＭＳ Ｐゴシック"/>
                <a:cs typeface="+mn-cs"/>
              </a:rPr>
              <a:t>f</a:t>
            </a:r>
            <a:r>
              <a:rPr kumimoji="1" lang="en-US" altLang="ja-JP" sz="2000" b="1" u="none" strike="noStrike" kern="1200" cap="none" spc="0" normalizeH="0" baseline="0" noProof="0" dirty="0">
                <a:ln>
                  <a:noFill/>
                </a:ln>
                <a:effectLst/>
                <a:uLnTx/>
                <a:uFillTx/>
                <a:latin typeface="Times New Roman"/>
                <a:ea typeface="ＭＳ Ｐゴシック"/>
                <a:cs typeface="+mn-cs"/>
              </a:rPr>
              <a:t>(</a:t>
            </a:r>
            <a:r>
              <a:rPr kumimoji="1" lang="en-US" altLang="ja-JP" sz="2000" b="1" i="1" u="none" strike="noStrike" kern="1200" cap="none" spc="0" normalizeH="0" baseline="0" noProof="0" dirty="0">
                <a:ln>
                  <a:noFill/>
                </a:ln>
                <a:effectLst/>
                <a:uLnTx/>
                <a:uFillTx/>
                <a:latin typeface="Times New Roman"/>
                <a:ea typeface="ＭＳ Ｐゴシック"/>
                <a:cs typeface="+mn-cs"/>
              </a:rPr>
              <a:t>x</a:t>
            </a:r>
            <a:r>
              <a:rPr kumimoji="1" lang="en-US" altLang="ja-JP" sz="2000" b="1"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1" u="none" strike="noStrike" kern="1200" cap="none" spc="0" normalizeH="0" baseline="0" noProof="0" dirty="0">
                <a:ln>
                  <a:noFill/>
                </a:ln>
                <a:effectLst/>
                <a:uLnTx/>
                <a:uFillTx/>
                <a:latin typeface="Times New Roman"/>
                <a:ea typeface="ＭＳ Ｐゴシック"/>
                <a:cs typeface="+mn-cs"/>
              </a:rPr>
              <a:t>a</a:t>
            </a:r>
            <a:r>
              <a:rPr kumimoji="1" lang="en-US" altLang="ja-JP" sz="2000" b="1" i="0" u="none" strike="noStrike" kern="1200" cap="none" spc="0" normalizeH="0" baseline="0" noProof="0" dirty="0">
                <a:ln>
                  <a:noFill/>
                </a:ln>
                <a:effectLst/>
                <a:uLnTx/>
                <a:uFillTx/>
                <a:latin typeface="Times New Roman"/>
                <a:ea typeface="ＭＳ Ｐゴシック"/>
                <a:cs typeface="+mn-cs"/>
              </a:rPr>
              <a:t> + </a:t>
            </a:r>
            <a:r>
              <a:rPr kumimoji="1" lang="en-US" altLang="ja-JP" sz="2000" b="1" i="1" u="none" strike="noStrike" kern="1200" cap="none" spc="0" normalizeH="0" baseline="0" noProof="0" dirty="0">
                <a:ln>
                  <a:noFill/>
                </a:ln>
                <a:effectLst/>
                <a:uLnTx/>
                <a:uFillTx/>
                <a:latin typeface="Times New Roman"/>
                <a:ea typeface="ＭＳ Ｐゴシック"/>
                <a:cs typeface="+mn-cs"/>
              </a:rPr>
              <a:t>bx</a:t>
            </a:r>
            <a:r>
              <a:rPr kumimoji="1" lang="en-US" altLang="ja-JP" sz="2000" b="1" u="none" strike="noStrike" kern="1200" cap="none" spc="0" normalizeH="0" baseline="0" noProof="0" dirty="0">
                <a:ln>
                  <a:noFill/>
                </a:ln>
                <a:effectLst/>
                <a:uLnTx/>
                <a:uFillTx/>
                <a:latin typeface="Times New Roman"/>
                <a:ea typeface="ＭＳ Ｐゴシック"/>
                <a:cs typeface="+mn-cs"/>
              </a:rPr>
              <a:t> </a:t>
            </a:r>
            <a:r>
              <a:rPr kumimoji="1" lang="ja-JP" altLang="en-US" sz="2000" b="1" u="none" strike="noStrike" kern="1200" cap="none" spc="0" normalizeH="0" baseline="0" noProof="0" dirty="0">
                <a:ln>
                  <a:noFill/>
                </a:ln>
                <a:effectLst/>
                <a:uLnTx/>
                <a:uFillTx/>
                <a:latin typeface="Times New Roman"/>
                <a:ea typeface="ＭＳ Ｐゴシック"/>
                <a:cs typeface="+mn-cs"/>
              </a:rPr>
              <a:t>に</a:t>
            </a:r>
            <a:br>
              <a:rPr kumimoji="1" lang="en-US" altLang="ja-JP" sz="2000" b="1" u="none" strike="noStrike" kern="1200" cap="none" spc="0" normalizeH="0" baseline="0" noProof="0" dirty="0">
                <a:ln>
                  <a:noFill/>
                </a:ln>
                <a:effectLst/>
                <a:uLnTx/>
                <a:uFillTx/>
                <a:latin typeface="Times New Roman"/>
                <a:ea typeface="ＭＳ Ｐゴシック"/>
                <a:cs typeface="+mn-cs"/>
              </a:rPr>
            </a:br>
            <a:r>
              <a:rPr kumimoji="1" lang="ja-JP" altLang="en-US" sz="2000" b="1" u="none" strike="noStrike" kern="1200" cap="none" spc="0" normalizeH="0" baseline="0" noProof="0" dirty="0">
                <a:ln>
                  <a:noFill/>
                </a:ln>
                <a:effectLst/>
                <a:uLnTx/>
                <a:uFillTx/>
                <a:latin typeface="Times New Roman"/>
                <a:ea typeface="ＭＳ Ｐゴシック"/>
                <a:cs typeface="+mn-cs"/>
              </a:rPr>
              <a:t>　　　　従うことがわかっている。未知変数 </a:t>
            </a:r>
            <a:r>
              <a:rPr kumimoji="1" lang="en-US" altLang="ja-JP" sz="2000" b="1" i="1" u="none" strike="noStrike" kern="1200" cap="none" spc="0" normalizeH="0" baseline="0" noProof="0" dirty="0">
                <a:ln>
                  <a:noFill/>
                </a:ln>
                <a:effectLst/>
                <a:uLnTx/>
                <a:uFillTx/>
                <a:latin typeface="Times New Roman"/>
                <a:ea typeface="ＭＳ Ｐゴシック"/>
                <a:cs typeface="+mn-cs"/>
              </a:rPr>
              <a:t>a</a:t>
            </a:r>
            <a:r>
              <a:rPr kumimoji="1" lang="en-US" altLang="ja-JP" sz="2000" b="1" u="none" strike="noStrike" kern="1200" cap="none" spc="0" normalizeH="0" baseline="0" noProof="0" dirty="0">
                <a:ln>
                  <a:noFill/>
                </a:ln>
                <a:effectLst/>
                <a:uLnTx/>
                <a:uFillTx/>
                <a:latin typeface="Times New Roman"/>
                <a:ea typeface="ＭＳ Ｐゴシック"/>
                <a:cs typeface="+mn-cs"/>
              </a:rPr>
              <a:t> </a:t>
            </a:r>
            <a:r>
              <a:rPr kumimoji="1" lang="ja-JP" altLang="en-US" sz="2000" b="1" u="none" strike="noStrike" kern="1200" cap="none" spc="0" normalizeH="0" baseline="0" noProof="0" dirty="0">
                <a:ln>
                  <a:noFill/>
                </a:ln>
                <a:effectLst/>
                <a:uLnTx/>
                <a:uFillTx/>
                <a:latin typeface="Times New Roman"/>
                <a:ea typeface="ＭＳ Ｐゴシック"/>
                <a:cs typeface="+mn-cs"/>
              </a:rPr>
              <a:t>と </a:t>
            </a:r>
            <a:r>
              <a:rPr kumimoji="1" lang="en-US" altLang="ja-JP" sz="2000" b="1" i="1" u="none" strike="noStrike" kern="1200" cap="none" spc="0" normalizeH="0" baseline="0" noProof="0" dirty="0">
                <a:ln>
                  <a:noFill/>
                </a:ln>
                <a:effectLst/>
                <a:uLnTx/>
                <a:uFillTx/>
                <a:latin typeface="Times New Roman"/>
                <a:ea typeface="ＭＳ Ｐゴシック"/>
                <a:cs typeface="+mn-cs"/>
              </a:rPr>
              <a:t>b</a:t>
            </a:r>
            <a:r>
              <a:rPr kumimoji="1" lang="en-US" altLang="ja-JP" sz="2000" b="1" u="none" strike="noStrike" kern="1200" cap="none" spc="0" normalizeH="0" baseline="0" noProof="0" dirty="0">
                <a:ln>
                  <a:noFill/>
                </a:ln>
                <a:effectLst/>
                <a:uLnTx/>
                <a:uFillTx/>
                <a:latin typeface="Times New Roman"/>
                <a:ea typeface="ＭＳ Ｐゴシック"/>
                <a:cs typeface="+mn-cs"/>
              </a:rPr>
              <a:t> </a:t>
            </a:r>
            <a:r>
              <a:rPr kumimoji="1" lang="ja-JP" altLang="en-US" sz="2000" b="1" u="none" strike="noStrike" kern="1200" cap="none" spc="0" normalizeH="0" baseline="0" noProof="0" dirty="0">
                <a:ln>
                  <a:noFill/>
                </a:ln>
                <a:effectLst/>
                <a:uLnTx/>
                <a:uFillTx/>
                <a:latin typeface="Times New Roman"/>
                <a:ea typeface="ＭＳ Ｐゴシック"/>
                <a:cs typeface="+mn-cs"/>
              </a:rPr>
              <a:t>を求めよ。</a:t>
            </a:r>
            <a:endParaRPr kumimoji="1" lang="en-US" altLang="ja-JP" sz="2000" b="1" u="none" strike="noStrike" kern="1200" cap="none" spc="0" normalizeH="0" baseline="0" noProof="0" dirty="0">
              <a:ln>
                <a:noFill/>
              </a:ln>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latin typeface="Times New Roman"/>
                <a:ea typeface="ＭＳ Ｐゴシック"/>
              </a:rPr>
              <a:t>　　　　ただし、データ </a:t>
            </a:r>
            <a:r>
              <a:rPr lang="en-US" altLang="ja-JP" sz="2000" b="1" dirty="0">
                <a:latin typeface="Times New Roman"/>
                <a:ea typeface="ＭＳ Ｐゴシック"/>
              </a:rPr>
              <a:t>(</a:t>
            </a:r>
            <a:r>
              <a:rPr lang="en-US" altLang="ja-JP" sz="2000" b="1" i="1" dirty="0" err="1">
                <a:latin typeface="Times New Roman"/>
                <a:ea typeface="ＭＳ Ｐゴシック"/>
              </a:rPr>
              <a:t>y</a:t>
            </a:r>
            <a:r>
              <a:rPr lang="en-US" altLang="ja-JP" sz="2000" b="1" baseline="-25000" dirty="0" err="1">
                <a:latin typeface="Times New Roman"/>
                <a:ea typeface="ＭＳ Ｐゴシック"/>
              </a:rPr>
              <a:t>i</a:t>
            </a:r>
            <a:r>
              <a:rPr lang="en-US" altLang="ja-JP" sz="2000" b="1" dirty="0">
                <a:latin typeface="Times New Roman"/>
                <a:ea typeface="ＭＳ Ｐゴシック"/>
              </a:rPr>
              <a:t>)</a:t>
            </a:r>
            <a:r>
              <a:rPr lang="ja-JP" altLang="en-US" sz="2000" b="1" dirty="0">
                <a:latin typeface="Times New Roman"/>
                <a:ea typeface="ＭＳ Ｐゴシック"/>
              </a:rPr>
              <a:t> には誤差 </a:t>
            </a:r>
            <a:r>
              <a:rPr kumimoji="1" lang="ja-JP" altLang="en-US" sz="2000" b="1" i="0" u="none" strike="noStrike" kern="1200" cap="none" spc="0" normalizeH="0" baseline="0" noProof="0" dirty="0">
                <a:ln>
                  <a:noFill/>
                </a:ln>
                <a:effectLst/>
                <a:uLnTx/>
                <a:uFillTx/>
                <a:latin typeface="Times New Roman"/>
                <a:ea typeface="ＭＳ Ｐゴシック"/>
                <a:cs typeface="+mn-cs"/>
                <a:sym typeface="Symbol" panose="05050102010706020507" pitchFamily="18" charset="2"/>
              </a:rPr>
              <a:t></a:t>
            </a:r>
            <a:r>
              <a:rPr kumimoji="1" lang="en-US" altLang="ja-JP" sz="2000" b="1" i="0" u="none" strike="noStrike" kern="1200" cap="none" spc="0" normalizeH="0" baseline="-25000" noProof="0" dirty="0">
                <a:ln>
                  <a:noFill/>
                </a:ln>
                <a:effectLst/>
                <a:uLnTx/>
                <a:uFillTx/>
                <a:latin typeface="Times New Roman"/>
                <a:ea typeface="ＭＳ Ｐゴシック"/>
                <a:cs typeface="+mn-cs"/>
                <a:sym typeface="Symbol" panose="05050102010706020507" pitchFamily="18" charset="2"/>
              </a:rPr>
              <a:t>I</a:t>
            </a:r>
            <a:r>
              <a:rPr kumimoji="1" lang="ja-JP" altLang="en-US" sz="2000" b="1" i="0" u="none" strike="noStrike" kern="1200" cap="none" spc="0" normalizeH="0" baseline="-25000" noProof="0" dirty="0">
                <a:ln>
                  <a:noFill/>
                </a:ln>
                <a:effectLst/>
                <a:uLnTx/>
                <a:uFillTx/>
                <a:latin typeface="Times New Roman"/>
                <a:ea typeface="ＭＳ Ｐゴシック"/>
                <a:cs typeface="+mn-cs"/>
                <a:sym typeface="Symbol" panose="05050102010706020507" pitchFamily="18" charset="2"/>
              </a:rPr>
              <a:t> </a:t>
            </a:r>
            <a:r>
              <a:rPr lang="ja-JP" altLang="en-US" sz="2000" b="1" dirty="0">
                <a:latin typeface="Times New Roman"/>
                <a:ea typeface="ＭＳ Ｐゴシック"/>
              </a:rPr>
              <a:t>が含まれている</a:t>
            </a:r>
            <a:r>
              <a:rPr lang="en-US" altLang="ja-JP" sz="2000" b="1" dirty="0">
                <a:latin typeface="Times New Roman"/>
                <a:ea typeface="ＭＳ Ｐゴシック"/>
              </a:rPr>
              <a:t>:</a:t>
            </a:r>
            <a:r>
              <a:rPr lang="ja-JP" altLang="en-US" sz="2000" b="1" dirty="0">
                <a:latin typeface="Times New Roman"/>
                <a:ea typeface="ＭＳ Ｐゴシック"/>
              </a:rPr>
              <a:t> </a:t>
            </a:r>
            <a:r>
              <a:rPr kumimoji="1" lang="en-US" altLang="ja-JP" sz="2000" b="1" i="1" u="none" strike="noStrike" kern="1200" cap="none" spc="0" normalizeH="0" baseline="0" noProof="0" dirty="0" err="1">
                <a:ln>
                  <a:noFill/>
                </a:ln>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effectLst/>
                <a:uLnTx/>
                <a:uFillTx/>
                <a:latin typeface="Times New Roman"/>
                <a:ea typeface="ＭＳ Ｐゴシック"/>
                <a:cs typeface="+mn-cs"/>
              </a:rPr>
              <a:t>i</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1" u="none" strike="noStrike" kern="1200" cap="none" spc="0" normalizeH="0" baseline="0" noProof="0" dirty="0">
                <a:ln>
                  <a:noFill/>
                </a:ln>
                <a:effectLst/>
                <a:uLnTx/>
                <a:uFillTx/>
                <a:latin typeface="Times New Roman"/>
                <a:ea typeface="ＭＳ Ｐゴシック"/>
                <a:cs typeface="+mn-cs"/>
              </a:rPr>
              <a:t>f</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en-US" altLang="ja-JP" sz="2000" b="1" i="1" u="none" strike="noStrike" kern="1200" cap="none" spc="0" normalizeH="0" baseline="0" noProof="0" dirty="0">
                <a:ln>
                  <a:noFill/>
                </a:ln>
                <a:effectLst/>
                <a:uLnTx/>
                <a:uFillTx/>
                <a:latin typeface="Times New Roman"/>
                <a:ea typeface="ＭＳ Ｐゴシック"/>
                <a:cs typeface="+mn-cs"/>
              </a:rPr>
              <a:t>x</a:t>
            </a:r>
            <a:r>
              <a:rPr kumimoji="1" lang="en-US" altLang="ja-JP" sz="2000" b="1" i="0" u="none" strike="noStrike" kern="1200" cap="none" spc="0" normalizeH="0" baseline="-25000" noProof="0" dirty="0">
                <a:ln>
                  <a:noFill/>
                </a:ln>
                <a:effectLst/>
                <a:uLnTx/>
                <a:uFillTx/>
                <a:latin typeface="Times New Roman"/>
                <a:ea typeface="ＭＳ Ｐゴシック"/>
                <a:cs typeface="+mn-cs"/>
              </a:rPr>
              <a:t>i</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ja-JP" altLang="en-US" sz="2000" b="1" i="0" u="none" strike="noStrike" kern="1200" cap="none" spc="0" normalizeH="0" baseline="0" noProof="0" dirty="0">
                <a:ln>
                  <a:noFill/>
                </a:ln>
                <a:effectLst/>
                <a:uLnTx/>
                <a:uFillTx/>
                <a:latin typeface="Times New Roman"/>
                <a:ea typeface="ＭＳ Ｐゴシック"/>
                <a:cs typeface="+mn-cs"/>
                <a:sym typeface="Symbol" panose="05050102010706020507" pitchFamily="18" charset="2"/>
              </a:rPr>
              <a:t></a:t>
            </a:r>
            <a:r>
              <a:rPr kumimoji="1" lang="en-US" altLang="ja-JP" sz="2000" b="1" i="0" u="none" strike="noStrike" kern="1200" cap="none" spc="0" normalizeH="0" baseline="-25000" noProof="0" dirty="0" err="1">
                <a:ln>
                  <a:noFill/>
                </a:ln>
                <a:effectLst/>
                <a:uLnTx/>
                <a:uFillTx/>
                <a:latin typeface="Times New Roman"/>
                <a:ea typeface="ＭＳ Ｐゴシック"/>
                <a:cs typeface="+mn-cs"/>
                <a:sym typeface="Symbol" panose="05050102010706020507" pitchFamily="18" charset="2"/>
              </a:rPr>
              <a:t>i</a:t>
            </a:r>
            <a:r>
              <a:rPr kumimoji="1" lang="ja-JP" altLang="en-US" sz="2000" b="1" i="0" u="none" strike="noStrike" kern="1200" cap="none" spc="0" normalizeH="0" baseline="0" noProof="0" dirty="0">
                <a:ln>
                  <a:noFill/>
                </a:ln>
                <a:effectLst/>
                <a:uLnTx/>
                <a:uFillTx/>
                <a:latin typeface="Times New Roman"/>
                <a:ea typeface="ＭＳ Ｐゴシック"/>
                <a:cs typeface="+mn-cs"/>
                <a:sym typeface="Symbol" panose="05050102010706020507" pitchFamily="18" charset="2"/>
              </a:rPr>
              <a:t> </a:t>
            </a:r>
            <a:endParaRPr kumimoji="1" lang="ja-JP" altLang="en-US" sz="2000" b="1" i="0" u="none" strike="noStrike" kern="1200" cap="none" spc="0" normalizeH="0" baseline="0" noProof="0" dirty="0">
              <a:ln>
                <a:noFill/>
              </a:ln>
              <a:effectLst/>
              <a:uLnTx/>
              <a:uFillTx/>
              <a:latin typeface="Times New Roman"/>
              <a:ea typeface="ＭＳ Ｐゴシック"/>
              <a:cs typeface="+mn-cs"/>
            </a:endParaRPr>
          </a:p>
        </p:txBody>
      </p:sp>
      <mc:AlternateContent xmlns:mc="http://schemas.openxmlformats.org/markup-compatibility/2006" xmlns:a14="http://schemas.microsoft.com/office/drawing/2010/main">
        <mc:Choice Requires="a14">
          <p:sp>
            <p:nvSpPr>
              <p:cNvPr id="3" name="テキスト ボックス 2">
                <a:extLst>
                  <a:ext uri="{FF2B5EF4-FFF2-40B4-BE49-F238E27FC236}">
                    <a16:creationId xmlns:a16="http://schemas.microsoft.com/office/drawing/2014/main" id="{12F38A3B-6DBE-188A-7DD8-23B2DA3E2D62}"/>
                  </a:ext>
                </a:extLst>
              </p:cNvPr>
              <p:cNvSpPr txBox="1"/>
              <p:nvPr/>
            </p:nvSpPr>
            <p:spPr>
              <a:xfrm>
                <a:off x="515551" y="2343988"/>
                <a:ext cx="8160905" cy="398205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直観的に、以下の最小化問題を解けばいいと見当がつく</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lvl="0" fontAlgn="base">
                  <a:spcBef>
                    <a:spcPct val="0"/>
                  </a:spcBef>
                  <a:spcAft>
                    <a:spcPct val="0"/>
                  </a:spcAft>
                  <a:defRPr/>
                </a:pPr>
                <a:r>
                  <a:rPr lang="ja-JP" altLang="en-US" sz="2000" b="1" dirty="0">
                    <a:solidFill>
                      <a:srgbClr val="000000"/>
                    </a:solidFill>
                    <a:latin typeface="Times New Roman"/>
                    <a:ea typeface="ＭＳ Ｐゴシック"/>
                  </a:rPr>
                  <a:t>・ </a:t>
                </a:r>
                <a14:m>
                  <m:oMath xmlns:m="http://schemas.openxmlformats.org/officeDocument/2006/math">
                    <m:limLow>
                      <m:limLowPr>
                        <m:ctrlPr>
                          <a:rPr kumimoji="1" lang="ja-JP" altLang="en-US" sz="20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limLowPr>
                      <m:e>
                        <m:r>
                          <m:rPr>
                            <m:sty m:val="p"/>
                          </m:rPr>
                          <a:rPr kumimoji="1" lang="ja-JP" altLang="en-US" sz="2000" b="0" i="0" u="none" strike="noStrike" kern="1200" cap="none" spc="0" normalizeH="0" baseline="0" noProof="0">
                            <a:ln>
                              <a:noFill/>
                            </a:ln>
                            <a:solidFill>
                              <a:srgbClr val="000000"/>
                            </a:solidFill>
                            <a:effectLst/>
                            <a:uLnTx/>
                            <a:uFillTx/>
                            <a:latin typeface="Cambria Math" panose="02040503050406030204" pitchFamily="18" charset="0"/>
                            <a:cs typeface="+mn-cs"/>
                          </a:rPr>
                          <m:t>max</m:t>
                        </m:r>
                      </m:e>
                      <m:lim>
                        <m:sSub>
                          <m:sSubPr>
                            <m:ctrlP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𝑖</m:t>
                            </m:r>
                          </m:sub>
                        </m:sSub>
                      </m:lim>
                    </m:limLow>
                    <m:d>
                      <m:dPr>
                        <m:begChr m:val="|"/>
                        <m:endChr m:val="|"/>
                        <m:ctrlP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lang="en-US" altLang="ja-JP" sz="2000" i="1">
                                <a:solidFill>
                                  <a:srgbClr val="000000"/>
                                </a:solidFill>
                                <a:latin typeface="Cambria Math" panose="02040503050406030204" pitchFamily="18" charset="0"/>
                              </a:rPr>
                            </m:ctrlPr>
                          </m:sSubPr>
                          <m:e>
                            <m:r>
                              <a:rPr lang="en-US" altLang="ja-JP" sz="2000" i="1">
                                <a:solidFill>
                                  <a:srgbClr val="000000"/>
                                </a:solidFill>
                                <a:latin typeface="Cambria Math" panose="02040503050406030204" pitchFamily="18" charset="0"/>
                              </a:rPr>
                              <m:t>𝑥</m:t>
                            </m:r>
                          </m:e>
                          <m:sub>
                            <m:r>
                              <a:rPr lang="en-US" altLang="ja-JP" sz="2000" i="1">
                                <a:solidFill>
                                  <a:srgbClr val="000000"/>
                                </a:solidFill>
                                <a:latin typeface="Cambria Math" panose="02040503050406030204" pitchFamily="18" charset="0"/>
                              </a:rPr>
                              <m:t>𝑖</m:t>
                            </m:r>
                          </m:sub>
                        </m:sSub>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lang="ja-JP" altLang="en-US" sz="2000" i="1">
                            <a:solidFill>
                              <a:srgbClr val="000000"/>
                            </a:solidFill>
                            <a:latin typeface="Cambria Math" panose="02040503050406030204" pitchFamily="18" charset="0"/>
                          </a:rPr>
                          <m:t>−</m:t>
                        </m:r>
                        <m:sSub>
                          <m:sSubPr>
                            <m:ctrlPr>
                              <a:rPr lang="en-US" altLang="ja-JP" sz="2000" i="1">
                                <a:solidFill>
                                  <a:srgbClr val="000000"/>
                                </a:solidFill>
                                <a:latin typeface="Cambria Math" panose="02040503050406030204" pitchFamily="18" charset="0"/>
                              </a:rPr>
                            </m:ctrlPr>
                          </m:sSubPr>
                          <m:e>
                            <m:r>
                              <a:rPr lang="en-US" altLang="ja-JP" sz="2000" i="1">
                                <a:solidFill>
                                  <a:srgbClr val="000000"/>
                                </a:solidFill>
                                <a:latin typeface="Cambria Math" panose="02040503050406030204" pitchFamily="18" charset="0"/>
                              </a:rPr>
                              <m:t>𝑦</m:t>
                            </m:r>
                          </m:e>
                          <m:sub>
                            <m:r>
                              <a:rPr lang="en-US" altLang="ja-JP" sz="2000" i="1">
                                <a:solidFill>
                                  <a:srgbClr val="000000"/>
                                </a:solidFill>
                                <a:latin typeface="Cambria Math" panose="02040503050406030204" pitchFamily="18" charset="0"/>
                              </a:rPr>
                              <m:t>𝑖</m:t>
                            </m:r>
                          </m:sub>
                        </m:sSub>
                      </m:e>
                    </m:d>
                  </m:oMath>
                </a14:m>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を最小化</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ミニマックス近似</a:t>
                </a:r>
                <a:endPar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lvl="0" fontAlgn="base">
                  <a:spcBef>
                    <a:spcPct val="0"/>
                  </a:spcBef>
                  <a:spcAft>
                    <a:spcPct val="0"/>
                  </a:spcAft>
                  <a:defRPr/>
                </a:pP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effectLst/>
                    <a:uLnTx/>
                    <a:uFillTx/>
                    <a:latin typeface="Times New Roman"/>
                    <a:ea typeface="ＭＳ Ｐゴシック"/>
                    <a:cs typeface="+mn-cs"/>
                  </a:rPr>
                  <a:t>L1</a:t>
                </a:r>
                <a:r>
                  <a:rPr kumimoji="1" lang="ja-JP" altLang="en-US" sz="2000" b="0" i="0" u="none" strike="noStrike" kern="1200" cap="none" spc="0" normalizeH="0" baseline="0" noProof="0" dirty="0">
                    <a:ln>
                      <a:noFill/>
                    </a:ln>
                    <a:effectLst/>
                    <a:uLnTx/>
                    <a:uFillTx/>
                    <a:latin typeface="Times New Roman"/>
                    <a:ea typeface="ＭＳ Ｐゴシック"/>
                    <a:cs typeface="+mn-cs"/>
                  </a:rPr>
                  <a:t>ノルム　</a:t>
                </a:r>
                <a:r>
                  <a:rPr kumimoji="1" lang="en-US" altLang="ja-JP" sz="2000" b="1" i="1" u="none" strike="noStrike" kern="1200" cap="none" spc="0" normalizeH="0" baseline="0" noProof="0" dirty="0">
                    <a:ln>
                      <a:noFill/>
                    </a:ln>
                    <a:effectLst/>
                    <a:uLnTx/>
                    <a:uFillTx/>
                    <a:latin typeface="Times New Roman"/>
                    <a:ea typeface="ＭＳ Ｐゴシック"/>
                    <a:cs typeface="+mn-cs"/>
                  </a:rPr>
                  <a:t>S</a:t>
                </a:r>
                <a:r>
                  <a:rPr kumimoji="1" lang="en-US" altLang="ja-JP" sz="2000" b="1" i="0" u="none" strike="noStrike" kern="1200" cap="none" spc="0" normalizeH="0" baseline="0" noProof="0" dirty="0">
                    <a:ln>
                      <a:noFill/>
                    </a:ln>
                    <a:effectLst/>
                    <a:uLnTx/>
                    <a:uFillTx/>
                    <a:latin typeface="Times New Roman"/>
                    <a:ea typeface="ＭＳ Ｐゴシック"/>
                    <a:cs typeface="+mn-cs"/>
                  </a:rPr>
                  <a:t> = </a:t>
                </a:r>
                <a:r>
                  <a:rPr kumimoji="1" lang="en-US" altLang="ja-JP" sz="2000" b="1" i="0" u="none" strike="noStrike" kern="1200" cap="none" spc="0" normalizeH="0" baseline="0" noProof="0" dirty="0" err="1">
                    <a:ln>
                      <a:noFill/>
                    </a:ln>
                    <a:effectLst/>
                    <a:uLnTx/>
                    <a:uFillTx/>
                    <a:latin typeface="Times New Roman"/>
                    <a:ea typeface="ＭＳ Ｐゴシック"/>
                    <a:cs typeface="+mn-cs"/>
                  </a:rPr>
                  <a:t>Σ|</a:t>
                </a:r>
                <a:r>
                  <a:rPr kumimoji="1" lang="en-US" altLang="ja-JP" sz="2000" b="1" i="1" u="none" strike="noStrike" kern="1200" cap="none" spc="0" normalizeH="0" baseline="0" noProof="0" dirty="0" err="1">
                    <a:ln>
                      <a:noFill/>
                    </a:ln>
                    <a:effectLst/>
                    <a:uLnTx/>
                    <a:uFillTx/>
                    <a:latin typeface="Times New Roman"/>
                    <a:ea typeface="ＭＳ Ｐゴシック"/>
                    <a:cs typeface="+mn-cs"/>
                  </a:rPr>
                  <a:t>f</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en-US" altLang="ja-JP" sz="2000" b="1" i="1" u="none" strike="noStrike" kern="1200" cap="none" spc="0" normalizeH="0" baseline="0" noProof="0" dirty="0">
                    <a:ln>
                      <a:noFill/>
                    </a:ln>
                    <a:effectLst/>
                    <a:uLnTx/>
                    <a:uFillTx/>
                    <a:latin typeface="Times New Roman"/>
                    <a:ea typeface="ＭＳ Ｐゴシック"/>
                    <a:cs typeface="+mn-cs"/>
                  </a:rPr>
                  <a:t>x</a:t>
                </a:r>
                <a:r>
                  <a:rPr kumimoji="1" lang="en-US" altLang="ja-JP" sz="2000" b="1" i="0" u="none" strike="noStrike" kern="1200" cap="none" spc="0" normalizeH="0" baseline="-25000" noProof="0" dirty="0">
                    <a:ln>
                      <a:noFill/>
                    </a:ln>
                    <a:effectLst/>
                    <a:uLnTx/>
                    <a:uFillTx/>
                    <a:latin typeface="Times New Roman"/>
                    <a:ea typeface="ＭＳ Ｐゴシック"/>
                    <a:cs typeface="+mn-cs"/>
                  </a:rPr>
                  <a:t>i</a:t>
                </a:r>
                <a:r>
                  <a:rPr kumimoji="1" lang="en-US" altLang="ja-JP" sz="2000" b="1" i="0" u="none" strike="noStrike" kern="1200" cap="none" spc="0" normalizeH="0" baseline="0" noProof="0" dirty="0">
                    <a:ln>
                      <a:noFill/>
                    </a:ln>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effectLst/>
                    <a:uLnTx/>
                    <a:uFillTx/>
                    <a:latin typeface="Times New Roman"/>
                    <a:ea typeface="ＭＳ Ｐゴシック"/>
                    <a:cs typeface="+mn-cs"/>
                  </a:rPr>
                  <a:t>i</a:t>
                </a:r>
                <a:r>
                  <a:rPr kumimoji="1" lang="en-US" altLang="ja-JP" sz="2000" b="1" i="0" u="none" strike="noStrike" kern="1200" cap="none" spc="0" normalizeH="0" baseline="0" noProof="0" dirty="0">
                    <a:ln>
                      <a:noFill/>
                    </a:ln>
                    <a:effectLst/>
                    <a:uLnTx/>
                    <a:uFillTx/>
                    <a:latin typeface="Times New Roman"/>
                    <a:ea typeface="ＭＳ Ｐゴシック"/>
                    <a:cs typeface="+mn-cs"/>
                  </a:rPr>
                  <a:t>|</a:t>
                </a:r>
                <a:r>
                  <a:rPr kumimoji="1" lang="ja-JP" altLang="en-US" sz="2000" b="1" i="0" u="none" strike="noStrike" kern="1200" cap="none" spc="0" normalizeH="0" baseline="0" noProof="0" dirty="0">
                    <a:ln>
                      <a:noFill/>
                    </a:ln>
                    <a:effectLst/>
                    <a:uLnTx/>
                    <a:uFillTx/>
                    <a:latin typeface="Times New Roman"/>
                    <a:ea typeface="ＭＳ Ｐゴシック"/>
                    <a:cs typeface="+mn-cs"/>
                  </a:rPr>
                  <a:t> </a:t>
                </a:r>
                <a:r>
                  <a:rPr kumimoji="1" lang="ja-JP" altLang="en-US" sz="2000" b="0" i="0" u="none" strike="noStrike" kern="1200" cap="none" spc="0" normalizeH="0" baseline="0" noProof="0" dirty="0">
                    <a:ln>
                      <a:noFill/>
                    </a:ln>
                    <a:effectLst/>
                    <a:uLnTx/>
                    <a:uFillTx/>
                    <a:latin typeface="Times New Roman"/>
                    <a:ea typeface="ＭＳ Ｐゴシック"/>
                    <a:cs typeface="+mn-cs"/>
                  </a:rPr>
                  <a:t>を最小化</a:t>
                </a:r>
                <a:endParaRPr kumimoji="1" lang="en-US" altLang="ja-JP" sz="2000" b="0" i="0" u="none" strike="noStrike" kern="1200" cap="none" spc="0" normalizeH="0" baseline="0" noProof="0" dirty="0">
                  <a:ln>
                    <a:noFill/>
                  </a:ln>
                  <a:effectLst/>
                  <a:uLnTx/>
                  <a:uFillTx/>
                  <a:latin typeface="Times New Roman"/>
                  <a:ea typeface="ＭＳ Ｐゴシック"/>
                  <a:cs typeface="+mn-cs"/>
                </a:endParaRPr>
              </a:p>
              <a:p>
                <a:pPr fontAlgn="base">
                  <a:spcBef>
                    <a:spcPct val="0"/>
                  </a:spcBef>
                  <a:spcAft>
                    <a:spcPct val="0"/>
                  </a:spcAft>
                  <a:defRPr/>
                </a:pPr>
                <a:r>
                  <a:rPr lang="ja-JP" altLang="en-US" sz="2000" dirty="0">
                    <a:solidFill>
                      <a:srgbClr val="0000FF"/>
                    </a:solidFill>
                    <a:latin typeface="Times New Roman"/>
                    <a:ea typeface="ＭＳ Ｐゴシック"/>
                  </a:rPr>
                  <a:t>　　　プログラムが比較的面倒</a:t>
                </a:r>
                <a:endPar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endParaRPr>
              </a:p>
              <a:p>
                <a:pPr fontAlgn="base">
                  <a:spcBef>
                    <a:spcPct val="0"/>
                  </a:spcBef>
                  <a:spcAft>
                    <a:spcPct val="0"/>
                  </a:spcAft>
                  <a:defRPr/>
                </a:pPr>
                <a:endPar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L2</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ノルムの平方根 </a:t>
                </a: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距離</a:t>
                </a: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FF"/>
                    </a:solidFill>
                    <a:effectLst/>
                    <a:uLnTx/>
                    <a:uFillTx/>
                    <a:latin typeface="Times New Roman"/>
                    <a:ea typeface="ＭＳ Ｐゴシック"/>
                    <a:cs typeface="+mn-cs"/>
                  </a:rPr>
                  <a:t>S</a:t>
                </a:r>
                <a:r>
                  <a:rPr kumimoji="1" lang="en-US" altLang="ja-JP" sz="2000" b="1" i="0" u="none" strike="noStrike" kern="1200" cap="none" spc="0" normalizeH="0" baseline="0" noProof="0" dirty="0">
                    <a:ln>
                      <a:noFill/>
                    </a:ln>
                    <a:solidFill>
                      <a:srgbClr val="0000FF"/>
                    </a:solidFill>
                    <a:effectLst/>
                    <a:uLnTx/>
                    <a:uFillTx/>
                    <a:latin typeface="Times New Roman"/>
                    <a:ea typeface="ＭＳ Ｐゴシック"/>
                    <a:cs typeface="+mn-cs"/>
                  </a:rPr>
                  <a:t> = Σ(</a:t>
                </a:r>
                <a:r>
                  <a:rPr kumimoji="1" lang="en-US" altLang="ja-JP" sz="2000" b="1" i="1" u="none" strike="noStrike" kern="1200" cap="none" spc="0" normalizeH="0" baseline="0" noProof="0" dirty="0">
                    <a:ln>
                      <a:noFill/>
                    </a:ln>
                    <a:solidFill>
                      <a:srgbClr val="0000FF"/>
                    </a:solidFill>
                    <a:effectLst/>
                    <a:uLnTx/>
                    <a:uFillTx/>
                    <a:latin typeface="Times New Roman"/>
                    <a:ea typeface="ＭＳ Ｐゴシック"/>
                    <a:cs typeface="+mn-cs"/>
                  </a:rPr>
                  <a:t>f</a:t>
                </a:r>
                <a:r>
                  <a:rPr kumimoji="1" lang="en-US" altLang="ja-JP" sz="2000" b="1"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FF"/>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FF"/>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FF"/>
                    </a:solidFill>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solidFill>
                      <a:srgbClr val="0000FF"/>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en-US" altLang="ja-JP" sz="2000" b="1" i="0" u="none" strike="noStrike" kern="1200" cap="none" spc="0" normalizeH="0" baseline="30000" noProof="0" dirty="0">
                    <a:ln>
                      <a:noFill/>
                    </a:ln>
                    <a:solidFill>
                      <a:srgbClr val="0000FF"/>
                    </a:solidFill>
                    <a:effectLst/>
                    <a:uLnTx/>
                    <a:uFillTx/>
                    <a:latin typeface="Times New Roman"/>
                    <a:ea typeface="ＭＳ Ｐゴシック"/>
                    <a:cs typeface="+mn-cs"/>
                  </a:rPr>
                  <a:t>2</a:t>
                </a:r>
                <a:r>
                  <a:rPr kumimoji="1" lang="ja-JP" altLang="en-US" sz="2000" b="1"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を最小化</a:t>
                </a: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 最小二乗法</a:t>
                </a:r>
                <a:endPar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endParaRPr>
              </a:p>
              <a:p>
                <a:pPr fontAlgn="base">
                  <a:spcBef>
                    <a:spcPct val="0"/>
                  </a:spcBef>
                  <a:spcAft>
                    <a:spcPct val="0"/>
                  </a:spcAft>
                  <a:defRPr/>
                </a:pPr>
                <a:r>
                  <a:rPr lang="ja-JP" altLang="en-US" sz="2000" dirty="0">
                    <a:solidFill>
                      <a:srgbClr val="0000FF"/>
                    </a:solidFill>
                    <a:latin typeface="Times New Roman"/>
                    <a:ea typeface="ＭＳ Ｐゴシック"/>
                  </a:rPr>
                  <a:t>　　　</a:t>
                </a:r>
                <a:r>
                  <a:rPr lang="en-US" altLang="ja-JP" sz="2000" dirty="0">
                    <a:solidFill>
                      <a:srgbClr val="0000FF"/>
                    </a:solidFill>
                    <a:latin typeface="Times New Roman"/>
                    <a:ea typeface="ＭＳ Ｐゴシック"/>
                  </a:rPr>
                  <a:t>(</a:t>
                </a:r>
                <a:r>
                  <a:rPr lang="ja-JP" altLang="en-US" sz="2000" dirty="0">
                    <a:solidFill>
                      <a:srgbClr val="0000FF"/>
                    </a:solidFill>
                    <a:latin typeface="Times New Roman"/>
                    <a:ea typeface="ＭＳ Ｐゴシック"/>
                  </a:rPr>
                  <a:t>線形最適化では</a:t>
                </a:r>
                <a:r>
                  <a:rPr lang="en-US" altLang="ja-JP" sz="2000" dirty="0">
                    <a:solidFill>
                      <a:srgbClr val="0000FF"/>
                    </a:solidFill>
                    <a:latin typeface="Times New Roman"/>
                    <a:ea typeface="ＭＳ Ｐゴシック"/>
                  </a:rPr>
                  <a:t>)</a:t>
                </a:r>
                <a:r>
                  <a:rPr lang="ja-JP" altLang="en-US" sz="2000" dirty="0">
                    <a:solidFill>
                      <a:srgbClr val="0000FF"/>
                    </a:solidFill>
                    <a:latin typeface="Times New Roman"/>
                    <a:ea typeface="ＭＳ Ｐゴシック"/>
                  </a:rPr>
                  <a:t> プログラムが非常に簡単</a:t>
                </a:r>
                <a:endPar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endParaRPr>
              </a:p>
              <a:p>
                <a:pPr fontAlgn="base">
                  <a:spcBef>
                    <a:spcPct val="0"/>
                  </a:spcBef>
                  <a:spcAft>
                    <a:spcPct val="0"/>
                  </a:spcAft>
                  <a:defRPr/>
                </a:pPr>
                <a:endPar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fontAlgn="base">
                  <a:spcBef>
                    <a:spcPct val="0"/>
                  </a:spcBef>
                  <a:spcAft>
                    <a:spcPct val="0"/>
                  </a:spcAft>
                  <a:defRPr/>
                </a:pPr>
                <a:endPar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fontAlgn="base">
                  <a:spcBef>
                    <a:spcPct val="0"/>
                  </a:spcBef>
                  <a:spcAft>
                    <a:spcPct val="0"/>
                  </a:spcAft>
                  <a:defRPr/>
                </a:pPr>
                <a:r>
                  <a:rPr kumimoji="1" lang="en-US" altLang="ja-JP" sz="3200" i="0" u="none" strike="noStrike" kern="1200" cap="none" spc="0" normalizeH="0" baseline="0" noProof="0" dirty="0">
                    <a:ln>
                      <a:noFill/>
                    </a:ln>
                    <a:effectLst/>
                    <a:uLnTx/>
                    <a:uFillTx/>
                    <a:latin typeface="Times New Roman"/>
                    <a:ea typeface="ＭＳ Ｐゴシック"/>
                    <a:cs typeface="+mn-cs"/>
                  </a:rPr>
                  <a:t>	</a:t>
                </a:r>
                <a:r>
                  <a:rPr kumimoji="1" lang="en-US" altLang="ja-JP" sz="3200" i="0" u="none" strike="noStrike" kern="1200" cap="none" spc="0" normalizeH="0" baseline="0" noProof="0" dirty="0" err="1">
                    <a:ln>
                      <a:noFill/>
                    </a:ln>
                    <a:effectLst/>
                    <a:uLnTx/>
                    <a:uFillTx/>
                    <a:latin typeface="Times New Roman"/>
                    <a:ea typeface="ＭＳ Ｐゴシック"/>
                    <a:cs typeface="+mn-cs"/>
                  </a:rPr>
                  <a:t>L</a:t>
                </a:r>
                <a:r>
                  <a:rPr kumimoji="1" lang="en-US" altLang="ja-JP" sz="3200" i="1" u="none" strike="noStrike" kern="1200" cap="none" spc="0" normalizeH="0" baseline="0" noProof="0" dirty="0" err="1">
                    <a:ln>
                      <a:noFill/>
                    </a:ln>
                    <a:effectLst/>
                    <a:uLnTx/>
                    <a:uFillTx/>
                    <a:latin typeface="Times New Roman"/>
                    <a:ea typeface="ＭＳ Ｐゴシック"/>
                    <a:cs typeface="+mn-cs"/>
                  </a:rPr>
                  <a:t>p</a:t>
                </a:r>
                <a:r>
                  <a:rPr kumimoji="1" lang="ja-JP" altLang="en-US" sz="3200" i="0" u="none" strike="noStrike" kern="1200" cap="none" spc="0" normalizeH="0" baseline="0" noProof="0" dirty="0">
                    <a:ln>
                      <a:noFill/>
                    </a:ln>
                    <a:effectLst/>
                    <a:uLnTx/>
                    <a:uFillTx/>
                    <a:latin typeface="Times New Roman"/>
                    <a:ea typeface="ＭＳ Ｐゴシック"/>
                    <a:cs typeface="+mn-cs"/>
                  </a:rPr>
                  <a:t>ノルム</a:t>
                </a:r>
                <a:r>
                  <a:rPr kumimoji="1" lang="en-US" altLang="ja-JP" sz="3200" i="0" u="none" strike="noStrike" kern="1200" cap="none" spc="0" normalizeH="0" baseline="0" noProof="0" dirty="0">
                    <a:ln>
                      <a:noFill/>
                    </a:ln>
                    <a:effectLst/>
                    <a:uLnTx/>
                    <a:uFillTx/>
                    <a:latin typeface="Times New Roman"/>
                    <a:ea typeface="ＭＳ Ｐゴシック"/>
                    <a:cs typeface="+mn-cs"/>
                  </a:rPr>
                  <a:t>:</a:t>
                </a:r>
                <a:r>
                  <a:rPr kumimoji="1" lang="ja-JP" altLang="en-US" sz="3200" i="0" u="none" strike="noStrike" kern="1200" cap="none" spc="0" normalizeH="0" baseline="0" noProof="0" dirty="0">
                    <a:ln>
                      <a:noFill/>
                    </a:ln>
                    <a:effectLst/>
                    <a:uLnTx/>
                    <a:uFillTx/>
                    <a:latin typeface="Times New Roman"/>
                    <a:ea typeface="ＭＳ Ｐゴシック"/>
                    <a:cs typeface="+mn-cs"/>
                  </a:rPr>
                  <a:t> </a:t>
                </a:r>
                <a:r>
                  <a:rPr kumimoji="1" lang="en-US" altLang="ja-JP" sz="3200" i="0" u="none" strike="noStrike" kern="1200" cap="none" spc="0" normalizeH="0" baseline="0" noProof="0" dirty="0">
                    <a:ln>
                      <a:noFill/>
                    </a:ln>
                    <a:effectLst/>
                    <a:uLnTx/>
                    <a:uFillTx/>
                    <a:latin typeface="Times New Roman"/>
                    <a:ea typeface="ＭＳ Ｐゴシック"/>
                    <a:cs typeface="+mn-cs"/>
                  </a:rPr>
                  <a:t>[</a:t>
                </a:r>
                <a:r>
                  <a:rPr kumimoji="1" lang="en-US" altLang="ja-JP" sz="3200" i="0" u="none" strike="noStrike" kern="1200" cap="none" spc="0" normalizeH="0" baseline="0" noProof="0" dirty="0" err="1">
                    <a:ln>
                      <a:noFill/>
                    </a:ln>
                    <a:effectLst/>
                    <a:uLnTx/>
                    <a:uFillTx/>
                    <a:latin typeface="Times New Roman"/>
                    <a:ea typeface="ＭＳ Ｐゴシック"/>
                    <a:cs typeface="+mn-cs"/>
                  </a:rPr>
                  <a:t>Σ|</a:t>
                </a:r>
                <a:r>
                  <a:rPr kumimoji="1" lang="en-US" altLang="ja-JP" sz="3200" i="1" u="none" strike="noStrike" kern="1200" cap="none" spc="0" normalizeH="0" baseline="0" noProof="0" dirty="0" err="1">
                    <a:ln>
                      <a:noFill/>
                    </a:ln>
                    <a:effectLst/>
                    <a:uLnTx/>
                    <a:uFillTx/>
                    <a:latin typeface="Times New Roman"/>
                    <a:ea typeface="ＭＳ Ｐゴシック"/>
                    <a:cs typeface="+mn-cs"/>
                  </a:rPr>
                  <a:t>f</a:t>
                </a:r>
                <a:r>
                  <a:rPr kumimoji="1" lang="en-US" altLang="ja-JP" sz="3200" i="0" u="none" strike="noStrike" kern="1200" cap="none" spc="0" normalizeH="0" baseline="0" noProof="0" dirty="0">
                    <a:ln>
                      <a:noFill/>
                    </a:ln>
                    <a:effectLst/>
                    <a:uLnTx/>
                    <a:uFillTx/>
                    <a:latin typeface="Times New Roman"/>
                    <a:ea typeface="ＭＳ Ｐゴシック"/>
                    <a:cs typeface="+mn-cs"/>
                  </a:rPr>
                  <a:t>(</a:t>
                </a:r>
                <a:r>
                  <a:rPr kumimoji="1" lang="en-US" altLang="ja-JP" sz="3200" i="1" u="none" strike="noStrike" kern="1200" cap="none" spc="0" normalizeH="0" baseline="0" noProof="0" dirty="0">
                    <a:ln>
                      <a:noFill/>
                    </a:ln>
                    <a:effectLst/>
                    <a:uLnTx/>
                    <a:uFillTx/>
                    <a:latin typeface="Times New Roman"/>
                    <a:ea typeface="ＭＳ Ｐゴシック"/>
                    <a:cs typeface="+mn-cs"/>
                  </a:rPr>
                  <a:t>x</a:t>
                </a:r>
                <a:r>
                  <a:rPr kumimoji="1" lang="en-US" altLang="ja-JP" sz="3200" i="0" u="none" strike="noStrike" kern="1200" cap="none" spc="0" normalizeH="0" baseline="-25000" noProof="0" dirty="0">
                    <a:ln>
                      <a:noFill/>
                    </a:ln>
                    <a:effectLst/>
                    <a:uLnTx/>
                    <a:uFillTx/>
                    <a:latin typeface="Times New Roman"/>
                    <a:ea typeface="ＭＳ Ｐゴシック"/>
                    <a:cs typeface="+mn-cs"/>
                  </a:rPr>
                  <a:t>i</a:t>
                </a:r>
                <a:r>
                  <a:rPr kumimoji="1" lang="en-US" altLang="ja-JP" sz="3200" i="0" u="none" strike="noStrike" kern="1200" cap="none" spc="0" normalizeH="0" baseline="0" noProof="0" dirty="0">
                    <a:ln>
                      <a:noFill/>
                    </a:ln>
                    <a:effectLst/>
                    <a:uLnTx/>
                    <a:uFillTx/>
                    <a:latin typeface="Times New Roman"/>
                    <a:ea typeface="ＭＳ Ｐゴシック"/>
                    <a:cs typeface="+mn-cs"/>
                  </a:rPr>
                  <a:t>) – </a:t>
                </a:r>
                <a:r>
                  <a:rPr kumimoji="1" lang="en-US" altLang="ja-JP" sz="3200" i="1" u="none" strike="noStrike" kern="1200" cap="none" spc="0" normalizeH="0" baseline="0" noProof="0" dirty="0" err="1">
                    <a:ln>
                      <a:noFill/>
                    </a:ln>
                    <a:effectLst/>
                    <a:uLnTx/>
                    <a:uFillTx/>
                    <a:latin typeface="Times New Roman"/>
                    <a:ea typeface="ＭＳ Ｐゴシック"/>
                    <a:cs typeface="+mn-cs"/>
                  </a:rPr>
                  <a:t>y</a:t>
                </a:r>
                <a:r>
                  <a:rPr kumimoji="1" lang="en-US" altLang="ja-JP" sz="3200" i="0" u="none" strike="noStrike" kern="1200" cap="none" spc="0" normalizeH="0" baseline="-25000" noProof="0" dirty="0" err="1">
                    <a:ln>
                      <a:noFill/>
                    </a:ln>
                    <a:effectLst/>
                    <a:uLnTx/>
                    <a:uFillTx/>
                    <a:latin typeface="Times New Roman"/>
                    <a:ea typeface="ＭＳ Ｐゴシック"/>
                    <a:cs typeface="+mn-cs"/>
                  </a:rPr>
                  <a:t>i</a:t>
                </a:r>
                <a:r>
                  <a:rPr kumimoji="1" lang="en-US" altLang="ja-JP" sz="3200" i="0" u="none" strike="noStrike" kern="1200" cap="none" spc="0" normalizeH="0" baseline="0" noProof="0" dirty="0" err="1">
                    <a:ln>
                      <a:noFill/>
                    </a:ln>
                    <a:effectLst/>
                    <a:uLnTx/>
                    <a:uFillTx/>
                    <a:latin typeface="Times New Roman"/>
                    <a:ea typeface="ＭＳ Ｐゴシック"/>
                    <a:cs typeface="+mn-cs"/>
                  </a:rPr>
                  <a:t>|</a:t>
                </a:r>
                <a:r>
                  <a:rPr kumimoji="1" lang="en-US" altLang="ja-JP" sz="3200" i="1" u="none" strike="noStrike" kern="1200" cap="none" spc="0" normalizeH="0" baseline="30000" noProof="0" dirty="0" err="1">
                    <a:ln>
                      <a:noFill/>
                    </a:ln>
                    <a:effectLst/>
                    <a:uLnTx/>
                    <a:uFillTx/>
                    <a:latin typeface="Times New Roman"/>
                    <a:ea typeface="ＭＳ Ｐゴシック"/>
                    <a:cs typeface="+mn-cs"/>
                  </a:rPr>
                  <a:t>p</a:t>
                </a:r>
                <a:r>
                  <a:rPr kumimoji="1" lang="en-US" altLang="ja-JP" sz="3200" u="none" strike="noStrike" kern="1200" cap="none" spc="0" normalizeH="0" noProof="0" dirty="0">
                    <a:ln>
                      <a:noFill/>
                    </a:ln>
                    <a:effectLst/>
                    <a:uLnTx/>
                    <a:uFillTx/>
                    <a:latin typeface="Times New Roman"/>
                    <a:ea typeface="ＭＳ Ｐゴシック"/>
                    <a:cs typeface="+mn-cs"/>
                  </a:rPr>
                  <a:t>]</a:t>
                </a:r>
                <a:r>
                  <a:rPr kumimoji="1" lang="en-US" altLang="ja-JP" sz="3200" u="none" strike="noStrike" kern="1200" cap="none" spc="0" normalizeH="0" baseline="30000" noProof="0" dirty="0">
                    <a:ln>
                      <a:noFill/>
                    </a:ln>
                    <a:effectLst/>
                    <a:uLnTx/>
                    <a:uFillTx/>
                    <a:latin typeface="Times New Roman"/>
                    <a:ea typeface="ＭＳ Ｐゴシック"/>
                    <a:cs typeface="+mn-cs"/>
                  </a:rPr>
                  <a:t>1/</a:t>
                </a:r>
                <a:r>
                  <a:rPr kumimoji="1" lang="en-US" altLang="ja-JP" sz="3200" i="1" u="none" strike="noStrike" kern="1200" cap="none" spc="0" normalizeH="0" baseline="30000" noProof="0" dirty="0">
                    <a:ln>
                      <a:noFill/>
                    </a:ln>
                    <a:effectLst/>
                    <a:uLnTx/>
                    <a:uFillTx/>
                    <a:latin typeface="Times New Roman"/>
                    <a:ea typeface="ＭＳ Ｐゴシック"/>
                    <a:cs typeface="+mn-cs"/>
                  </a:rPr>
                  <a:t>p</a:t>
                </a:r>
              </a:p>
              <a:p>
                <a:pPr fontAlgn="base">
                  <a:spcBef>
                    <a:spcPct val="0"/>
                  </a:spcBef>
                  <a:spcAft>
                    <a:spcPct val="0"/>
                  </a:spcAft>
                  <a:defRPr/>
                </a:pPr>
                <a:r>
                  <a:rPr lang="en-US" altLang="ja-JP" sz="3200" b="1" i="1" baseline="30000" dirty="0">
                    <a:solidFill>
                      <a:srgbClr val="FF0000"/>
                    </a:solidFill>
                    <a:latin typeface="Times New Roman"/>
                    <a:ea typeface="ＭＳ Ｐゴシック"/>
                  </a:rPr>
                  <a:t>	</a:t>
                </a:r>
                <a:r>
                  <a:rPr kumimoji="1" lang="en-US" altLang="ja-JP" sz="3200" b="1" i="1" u="none" strike="noStrike" kern="1200" cap="none" spc="0" normalizeH="0" baseline="0" noProof="0" dirty="0">
                    <a:ln>
                      <a:noFill/>
                    </a:ln>
                    <a:solidFill>
                      <a:srgbClr val="FF0000"/>
                    </a:solidFill>
                    <a:effectLst/>
                    <a:uLnTx/>
                    <a:uFillTx/>
                    <a:latin typeface="Times New Roman"/>
                    <a:ea typeface="ＭＳ Ｐゴシック"/>
                    <a:cs typeface="+mn-cs"/>
                  </a:rPr>
                  <a:t> f</a:t>
                </a:r>
                <a:r>
                  <a:rPr kumimoji="1" lang="en-US" altLang="ja-JP" sz="3200" b="1"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32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3200" b="1" u="none" strike="noStrike" kern="1200" cap="none" spc="0" normalizeH="0" baseline="0" noProof="0" dirty="0">
                    <a:ln>
                      <a:noFill/>
                    </a:ln>
                    <a:solidFill>
                      <a:srgbClr val="FF0000"/>
                    </a:solidFill>
                    <a:effectLst/>
                    <a:uLnTx/>
                    <a:uFillTx/>
                    <a:latin typeface="Times New Roman"/>
                    <a:ea typeface="ＭＳ Ｐゴシック"/>
                    <a:cs typeface="+mn-cs"/>
                  </a:rPr>
                  <a:t>)</a:t>
                </a:r>
                <a:r>
                  <a:rPr lang="en-US" altLang="ja-JP" sz="3200" b="1" dirty="0">
                    <a:solidFill>
                      <a:srgbClr val="FF0000"/>
                    </a:solidFill>
                    <a:latin typeface="Times New Roman"/>
                    <a:ea typeface="ＭＳ Ｐゴシック"/>
                  </a:rPr>
                  <a:t>:</a:t>
                </a:r>
                <a:r>
                  <a:rPr lang="ja-JP" altLang="en-US" sz="3200" b="1" dirty="0">
                    <a:solidFill>
                      <a:srgbClr val="FF0000"/>
                    </a:solidFill>
                    <a:latin typeface="Times New Roman"/>
                    <a:ea typeface="ＭＳ Ｐゴシック"/>
                  </a:rPr>
                  <a:t> モデル</a:t>
                </a:r>
                <a:endParaRPr kumimoji="1" lang="en-US" altLang="ja-JP" sz="3200" u="none" strike="noStrike" kern="1200" cap="none" spc="0" normalizeH="0" noProof="0" dirty="0">
                  <a:ln>
                    <a:noFill/>
                  </a:ln>
                  <a:solidFill>
                    <a:srgbClr val="FF0000"/>
                  </a:solidFill>
                  <a:effectLst/>
                  <a:uLnTx/>
                  <a:uFillTx/>
                  <a:latin typeface="Times New Roman"/>
                  <a:ea typeface="ＭＳ Ｐゴシック"/>
                  <a:cs typeface="+mn-cs"/>
                </a:endParaRPr>
              </a:p>
            </p:txBody>
          </p:sp>
        </mc:Choice>
        <mc:Fallback xmlns="">
          <p:sp>
            <p:nvSpPr>
              <p:cNvPr id="3" name="テキスト ボックス 2">
                <a:extLst>
                  <a:ext uri="{FF2B5EF4-FFF2-40B4-BE49-F238E27FC236}">
                    <a16:creationId xmlns:a16="http://schemas.microsoft.com/office/drawing/2014/main" id="{12F38A3B-6DBE-188A-7DD8-23B2DA3E2D62}"/>
                  </a:ext>
                </a:extLst>
              </p:cNvPr>
              <p:cNvSpPr txBox="1">
                <a:spLocks noRot="1" noChangeAspect="1" noMove="1" noResize="1" noEditPoints="1" noAdjustHandles="1" noChangeArrowheads="1" noChangeShapeType="1" noTextEdit="1"/>
              </p:cNvSpPr>
              <p:nvPr/>
            </p:nvSpPr>
            <p:spPr>
              <a:xfrm>
                <a:off x="515551" y="2343988"/>
                <a:ext cx="8160905" cy="3982052"/>
              </a:xfrm>
              <a:prstGeom prst="rect">
                <a:avLst/>
              </a:prstGeom>
              <a:blipFill>
                <a:blip r:embed="rId3"/>
                <a:stretch>
                  <a:fillRect l="-822" t="-1225" b="-4135"/>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9321613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0" y="1"/>
            <a:ext cx="9144000" cy="69269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ja-JP" altLang="en-US" sz="3600" b="1" dirty="0">
                <a:solidFill>
                  <a:srgbClr val="0000FF"/>
                </a:solidFill>
                <a:latin typeface="Times New Roman"/>
                <a:ea typeface="ＭＳ Ｐゴシック"/>
              </a:rPr>
              <a:t>ミニマックス近似</a:t>
            </a:r>
            <a:r>
              <a:rPr lang="en-US" altLang="ja-JP" sz="3600" b="1" dirty="0">
                <a:solidFill>
                  <a:srgbClr val="0000FF"/>
                </a:solidFill>
                <a:latin typeface="Times New Roman"/>
                <a:ea typeface="ＭＳ Ｐゴシック"/>
              </a:rPr>
              <a:t>:</a:t>
            </a:r>
            <a:r>
              <a:rPr lang="ja-JP" altLang="en-US" sz="3600" b="1" dirty="0">
                <a:solidFill>
                  <a:srgbClr val="0000FF"/>
                </a:solidFill>
              </a:rPr>
              <a:t>多項式</a:t>
            </a:r>
            <a:endParaRPr lang="ja-JP" altLang="en-US" sz="3600" b="1" dirty="0">
              <a:solidFill>
                <a:srgbClr val="0000FF"/>
              </a:solidFill>
              <a:latin typeface="Times New Roman"/>
              <a:ea typeface="ＭＳ Ｐゴシック"/>
            </a:endParaRPr>
          </a:p>
        </p:txBody>
      </p:sp>
      <p:sp>
        <p:nvSpPr>
          <p:cNvPr id="4" name="テキスト ボックス 3"/>
          <p:cNvSpPr txBox="1"/>
          <p:nvPr/>
        </p:nvSpPr>
        <p:spPr>
          <a:xfrm>
            <a:off x="7841470" y="587075"/>
            <a:ext cx="1306768" cy="307777"/>
          </a:xfrm>
          <a:prstGeom prst="rect">
            <a:avLst/>
          </a:prstGeom>
          <a:noFill/>
        </p:spPr>
        <p:txBody>
          <a:bodyPr wrap="non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入門 数値計算</a:t>
            </a:r>
          </a:p>
        </p:txBody>
      </p:sp>
      <p:pic>
        <p:nvPicPr>
          <p:cNvPr id="848898" name="Picture 2" descr="自動生成された代替テキスト: y&#10;00・0&#10;y=j(x)&#10;0りd&#10;ミニマックス近似&#10;口、d&#10;0N6&#10;tO&#10;0.60&#10;0．目0&#10;っX&#10;.00&#10;00も&#10;ON・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26" y="1372349"/>
            <a:ext cx="3000375" cy="3457575"/>
          </a:xfrm>
          <a:prstGeom prst="rect">
            <a:avLst/>
          </a:prstGeom>
          <a:noFill/>
          <a:extLst>
            <a:ext uri="{909E8E84-426E-40DD-AFC4-6F175D3DCCD1}">
              <a14:hiddenFill xmlns:a14="http://schemas.microsoft.com/office/drawing/2010/main">
                <a:solidFill>
                  <a:srgbClr val="FFFFFF"/>
                </a:solidFill>
              </a14:hiddenFill>
            </a:ext>
          </a:extLst>
        </p:spPr>
      </p:pic>
      <p:pic>
        <p:nvPicPr>
          <p:cNvPr id="848899" name="Picture 3" descr="自動生成された代替テキスト: E(x)&#10;XO&#10;0.60&#10;0．日0&#10;UN・0ー"/>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2975" y="4948788"/>
            <a:ext cx="2886075" cy="1485900"/>
          </a:xfrm>
          <a:prstGeom prst="rect">
            <a:avLst/>
          </a:prstGeom>
          <a:noFill/>
          <a:extLst>
            <a:ext uri="{909E8E84-426E-40DD-AFC4-6F175D3DCCD1}">
              <a14:hiddenFill xmlns:a14="http://schemas.microsoft.com/office/drawing/2010/main">
                <a:solidFill>
                  <a:srgbClr val="FFFFFF"/>
                </a:solidFill>
              </a14:hiddenFill>
            </a:ext>
          </a:extLst>
        </p:spPr>
      </p:pic>
      <p:pic>
        <p:nvPicPr>
          <p:cNvPr id="848900" name="Picture 4" descr="自動生成された代替テキスト: 図6・2区間【0,1］における／(x)＝がの2次の&#10;ミニマックス近似とその誤差曲線"/>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2975" y="6442359"/>
            <a:ext cx="3019425" cy="457200"/>
          </a:xfrm>
          <a:prstGeom prst="rect">
            <a:avLst/>
          </a:prstGeom>
          <a:noFill/>
          <a:extLst>
            <a:ext uri="{909E8E84-426E-40DD-AFC4-6F175D3DCCD1}">
              <a14:hiddenFill xmlns:a14="http://schemas.microsoft.com/office/drawing/2010/main">
                <a:solidFill>
                  <a:srgbClr val="FFFFFF"/>
                </a:solidFill>
              </a14:hiddenFill>
            </a:ext>
          </a:extLst>
        </p:spPr>
      </p:pic>
      <p:pic>
        <p:nvPicPr>
          <p:cNvPr id="8489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086" y="1436946"/>
            <a:ext cx="3857625" cy="3533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89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2414" y="4799128"/>
            <a:ext cx="2962275"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48903"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2097" y="6442359"/>
            <a:ext cx="2638425" cy="276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12" name="テキスト ボックス 11"/>
              <p:cNvSpPr txBox="1"/>
              <p:nvPr/>
            </p:nvSpPr>
            <p:spPr>
              <a:xfrm>
                <a:off x="28077" y="692696"/>
                <a:ext cx="6813275" cy="889603"/>
              </a:xfrm>
              <a:prstGeom prst="rect">
                <a:avLst/>
              </a:prstGeom>
              <a:noFill/>
            </p:spPr>
            <p:txBody>
              <a:bodyPr wrap="none" rtlCol="0">
                <a:spAutoFit/>
              </a:bodyPr>
              <a:lstStyle/>
              <a:p>
                <a:pPr lvl="0" fontAlgn="base">
                  <a:spcBef>
                    <a:spcPct val="0"/>
                  </a:spcBef>
                  <a:spcAft>
                    <a:spcPct val="0"/>
                  </a:spcAft>
                  <a:defRPr/>
                </a:pPr>
                <a14:m>
                  <m:oMath xmlns:m="http://schemas.openxmlformats.org/officeDocument/2006/math">
                    <m:limLow>
                      <m:limLowPr>
                        <m:ctrlPr>
                          <a:rPr lang="ja-JP" altLang="en-US" i="1">
                            <a:solidFill>
                              <a:srgbClr val="000000"/>
                            </a:solidFill>
                            <a:latin typeface="Cambria Math" panose="02040503050406030204" pitchFamily="18" charset="0"/>
                          </a:rPr>
                        </m:ctrlPr>
                      </m:limLowPr>
                      <m:e>
                        <m:r>
                          <m:rPr>
                            <m:sty m:val="p"/>
                          </m:rPr>
                          <a:rPr lang="ja-JP" altLang="en-US">
                            <a:solidFill>
                              <a:srgbClr val="000000"/>
                            </a:solidFill>
                            <a:latin typeface="Cambria Math" panose="02040503050406030204" pitchFamily="18" charset="0"/>
                          </a:rPr>
                          <m:t>max</m:t>
                        </m:r>
                      </m:e>
                      <m:lim>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lim>
                    </m:limLow>
                    <m:d>
                      <m:dPr>
                        <m:begChr m:val="|"/>
                        <m:endChr m:val="|"/>
                        <m:ctrlPr>
                          <a:rPr lang="ja-JP" altLang="en-US" i="1">
                            <a:solidFill>
                              <a:srgbClr val="000000"/>
                            </a:solidFill>
                            <a:latin typeface="Cambria Math" panose="02040503050406030204" pitchFamily="18" charset="0"/>
                          </a:rPr>
                        </m:ctrlPr>
                      </m:dPr>
                      <m:e>
                        <m:r>
                          <a:rPr lang="ja-JP" altLang="en-US" i="1">
                            <a:solidFill>
                              <a:srgbClr val="000000"/>
                            </a:solidFill>
                            <a:latin typeface="Cambria Math" panose="02040503050406030204" pitchFamily="18" charset="0"/>
                          </a:rPr>
                          <m:t>𝑓</m:t>
                        </m:r>
                        <m:r>
                          <a:rPr lang="ja-JP" altLang="en-US" i="1">
                            <a:solidFill>
                              <a:srgbClr val="000000"/>
                            </a:solidFill>
                            <a:latin typeface="Cambria Math" panose="02040503050406030204" pitchFamily="18" charset="0"/>
                          </a:rPr>
                          <m:t>(</m:t>
                        </m:r>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r>
                          <a:rPr lang="ja-JP" altLang="en-US" i="1">
                            <a:solidFill>
                              <a:srgbClr val="000000"/>
                            </a:solidFill>
                            <a:latin typeface="Cambria Math" panose="02040503050406030204" pitchFamily="18" charset="0"/>
                          </a:rPr>
                          <m:t>)−</m:t>
                        </m:r>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𝑦</m:t>
                            </m:r>
                          </m:e>
                          <m:sub>
                            <m:r>
                              <a:rPr lang="en-US" altLang="ja-JP" i="1">
                                <a:solidFill>
                                  <a:srgbClr val="000000"/>
                                </a:solidFill>
                                <a:latin typeface="Cambria Math" panose="02040503050406030204" pitchFamily="18" charset="0"/>
                              </a:rPr>
                              <m:t>𝑖</m:t>
                            </m:r>
                          </m:sub>
                        </m:sSub>
                      </m:e>
                    </m:d>
                  </m:oMath>
                </a14:m>
                <a:r>
                  <a:rPr kumimoji="1" lang="ja-JP" altLang="en-US"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を最小にする </a:t>
                </a:r>
                <a:b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br>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=&gt;</a:t>
                </a:r>
                <a:r>
                  <a:rPr kumimoji="1" lang="ja-JP" altLang="en-US"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limLow>
                      <m:limLowPr>
                        <m:ctrlPr>
                          <a:rPr lang="ja-JP" altLang="en-US" i="1">
                            <a:solidFill>
                              <a:srgbClr val="000000"/>
                            </a:solidFill>
                            <a:latin typeface="Cambria Math" panose="02040503050406030204" pitchFamily="18" charset="0"/>
                          </a:rPr>
                        </m:ctrlPr>
                      </m:limLowPr>
                      <m:e>
                        <m:r>
                          <m:rPr>
                            <m:sty m:val="p"/>
                          </m:rPr>
                          <a:rPr lang="ja-JP" altLang="en-US">
                            <a:solidFill>
                              <a:srgbClr val="000000"/>
                            </a:solidFill>
                            <a:latin typeface="Cambria Math" panose="02040503050406030204" pitchFamily="18" charset="0"/>
                          </a:rPr>
                          <m:t>max</m:t>
                        </m:r>
                      </m:e>
                      <m:lim>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lim>
                    </m:limLow>
                  </m:oMath>
                </a14:m>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a:t>
                </a:r>
                <a14:m>
                  <m:oMath xmlns:m="http://schemas.openxmlformats.org/officeDocument/2006/math">
                    <m:r>
                      <a:rPr lang="ja-JP" altLang="en-US" i="1">
                        <a:solidFill>
                          <a:srgbClr val="000000"/>
                        </a:solidFill>
                        <a:latin typeface="Cambria Math" panose="02040503050406030204" pitchFamily="18" charset="0"/>
                      </a:rPr>
                      <m:t>𝑓</m:t>
                    </m:r>
                    <m:r>
                      <a:rPr lang="ja-JP" altLang="en-US" i="1">
                        <a:solidFill>
                          <a:srgbClr val="000000"/>
                        </a:solidFill>
                        <a:latin typeface="Cambria Math" panose="02040503050406030204" pitchFamily="18" charset="0"/>
                      </a:rPr>
                      <m:t>(</m:t>
                    </m:r>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r>
                      <a:rPr lang="ja-JP" altLang="en-US" i="1">
                        <a:solidFill>
                          <a:srgbClr val="000000"/>
                        </a:solidFill>
                        <a:latin typeface="Cambria Math" panose="02040503050406030204" pitchFamily="18" charset="0"/>
                      </a:rPr>
                      <m:t>)−</m:t>
                    </m:r>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𝑦</m:t>
                        </m:r>
                      </m:e>
                      <m:sub>
                        <m:r>
                          <a:rPr lang="en-US" altLang="ja-JP" i="1">
                            <a:solidFill>
                              <a:srgbClr val="000000"/>
                            </a:solidFill>
                            <a:latin typeface="Cambria Math" panose="02040503050406030204" pitchFamily="18" charset="0"/>
                          </a:rPr>
                          <m:t>𝑖</m:t>
                        </m:r>
                      </m:sub>
                    </m:sSub>
                  </m:oMath>
                </a14:m>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 </a:t>
                </a:r>
                <a14:m>
                  <m:oMath xmlns:m="http://schemas.openxmlformats.org/officeDocument/2006/math">
                    <m:limLow>
                      <m:limLowPr>
                        <m:ctrlPr>
                          <a:rPr lang="ja-JP" altLang="en-US" i="1">
                            <a:solidFill>
                              <a:srgbClr val="000000"/>
                            </a:solidFill>
                            <a:latin typeface="Cambria Math" panose="02040503050406030204" pitchFamily="18" charset="0"/>
                          </a:rPr>
                        </m:ctrlPr>
                      </m:limLowPr>
                      <m:e>
                        <m:r>
                          <m:rPr>
                            <m:sty m:val="p"/>
                          </m:rPr>
                          <a:rPr lang="ja-JP" altLang="en-US">
                            <a:solidFill>
                              <a:srgbClr val="000000"/>
                            </a:solidFill>
                            <a:latin typeface="Cambria Math" panose="02040503050406030204" pitchFamily="18" charset="0"/>
                          </a:rPr>
                          <m:t>max</m:t>
                        </m:r>
                      </m:e>
                      <m:lim>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lim>
                    </m:limLow>
                  </m:oMath>
                </a14:m>
                <a:r>
                  <a:rPr lang="en-US" altLang="ja-JP" dirty="0">
                    <a:solidFill>
                      <a:srgbClr val="000000"/>
                    </a:solidFill>
                    <a:latin typeface="Times New Roman" panose="02020603050405020304" pitchFamily="18" charset="0"/>
                    <a:ea typeface="ＭＳ Ｐゴシック" panose="020B0600070205080204" pitchFamily="50" charset="-128"/>
                  </a:rPr>
                  <a:t>(</a:t>
                </a:r>
                <a14:m>
                  <m:oMath xmlns:m="http://schemas.openxmlformats.org/officeDocument/2006/math">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𝑦</m:t>
                        </m:r>
                      </m:e>
                      <m:sub>
                        <m:r>
                          <a:rPr lang="en-US" altLang="ja-JP" i="1">
                            <a:solidFill>
                              <a:srgbClr val="000000"/>
                            </a:solidFill>
                            <a:latin typeface="Cambria Math" panose="02040503050406030204" pitchFamily="18" charset="0"/>
                          </a:rPr>
                          <m:t>𝑖</m:t>
                        </m:r>
                      </m:sub>
                    </m:sSub>
                    <m:r>
                      <a:rPr lang="ja-JP" altLang="en-US" i="1">
                        <a:solidFill>
                          <a:srgbClr val="000000"/>
                        </a:solidFill>
                        <a:latin typeface="Cambria Math" panose="02040503050406030204" pitchFamily="18" charset="0"/>
                      </a:rPr>
                      <m:t>−</m:t>
                    </m:r>
                    <m:r>
                      <a:rPr lang="ja-JP" altLang="en-US" i="1">
                        <a:solidFill>
                          <a:srgbClr val="000000"/>
                        </a:solidFill>
                        <a:latin typeface="Cambria Math" panose="02040503050406030204" pitchFamily="18" charset="0"/>
                      </a:rPr>
                      <m:t>𝑓</m:t>
                    </m:r>
                    <m:r>
                      <a:rPr lang="ja-JP" altLang="en-US" i="1">
                        <a:solidFill>
                          <a:srgbClr val="000000"/>
                        </a:solidFill>
                        <a:latin typeface="Cambria Math" panose="02040503050406030204" pitchFamily="18" charset="0"/>
                      </a:rPr>
                      <m:t>(</m:t>
                    </m:r>
                    <m:sSub>
                      <m:sSubPr>
                        <m:ctrlPr>
                          <a:rPr lang="en-US" altLang="ja-JP" i="1">
                            <a:solidFill>
                              <a:srgbClr val="000000"/>
                            </a:solidFill>
                            <a:latin typeface="Cambria Math" panose="02040503050406030204" pitchFamily="18" charset="0"/>
                          </a:rPr>
                        </m:ctrlPr>
                      </m:sSubPr>
                      <m:e>
                        <m:r>
                          <a:rPr lang="en-US" altLang="ja-JP" i="1">
                            <a:solidFill>
                              <a:srgbClr val="000000"/>
                            </a:solidFill>
                            <a:latin typeface="Cambria Math" panose="02040503050406030204" pitchFamily="18" charset="0"/>
                          </a:rPr>
                          <m:t>𝑥</m:t>
                        </m:r>
                      </m:e>
                      <m:sub>
                        <m:r>
                          <a:rPr lang="en-US" altLang="ja-JP" i="1">
                            <a:solidFill>
                              <a:srgbClr val="000000"/>
                            </a:solidFill>
                            <a:latin typeface="Cambria Math" panose="02040503050406030204" pitchFamily="18" charset="0"/>
                          </a:rPr>
                          <m:t>𝑖</m:t>
                        </m:r>
                      </m:sub>
                    </m:sSub>
                    <m:r>
                      <a:rPr lang="ja-JP" altLang="en-US" i="1">
                        <a:solidFill>
                          <a:srgbClr val="000000"/>
                        </a:solidFill>
                        <a:latin typeface="Cambria Math" panose="02040503050406030204" pitchFamily="18" charset="0"/>
                      </a:rPr>
                      <m:t>)</m:t>
                    </m:r>
                  </m:oMath>
                </a14:m>
                <a:r>
                  <a:rPr lang="en-US" altLang="ja-JP" dirty="0">
                    <a:solidFill>
                      <a:srgbClr val="000000"/>
                    </a:solidFill>
                    <a:latin typeface="Times New Roman" panose="02020603050405020304" pitchFamily="18" charset="0"/>
                    <a:ea typeface="ＭＳ Ｐゴシック" panose="020B0600070205080204" pitchFamily="50" charset="-128"/>
                  </a:rPr>
                  <a:t>)</a:t>
                </a:r>
                <a:r>
                  <a:rPr lang="ja-JP" altLang="en-US" dirty="0">
                    <a:solidFill>
                      <a:srgbClr val="000000"/>
                    </a:solidFill>
                    <a:latin typeface="Times New Roman" panose="02020603050405020304" pitchFamily="18" charset="0"/>
                    <a:ea typeface="ＭＳ Ｐゴシック" panose="020B0600070205080204" pitchFamily="50" charset="-128"/>
                  </a:rPr>
                  <a:t> となるように変数を調整する</a:t>
                </a:r>
                <a:r>
                  <a:rPr lang="en-US" altLang="ja-JP" dirty="0">
                    <a:solidFill>
                      <a:srgbClr val="000000"/>
                    </a:solidFill>
                    <a:latin typeface="Times New Roman" panose="02020603050405020304" pitchFamily="18" charset="0"/>
                    <a:ea typeface="ＭＳ Ｐゴシック" panose="020B0600070205080204" pitchFamily="50" charset="-128"/>
                  </a:rPr>
                  <a:t> </a:t>
                </a: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28077" y="692696"/>
                <a:ext cx="6813275" cy="889603"/>
              </a:xfrm>
              <a:prstGeom prst="rect">
                <a:avLst/>
              </a:prstGeom>
              <a:blipFill>
                <a:blip r:embed="rId9"/>
                <a:stretch>
                  <a:fillRect t="-5479" b="-685"/>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5301468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6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線形最小二乗法 </a:t>
            </a: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線形回帰</a:t>
            </a: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mc:AlternateContent xmlns:mc="http://schemas.openxmlformats.org/markup-compatibility/2006" xmlns:a14="http://schemas.microsoft.com/office/drawing/2010/main">
        <mc:Choice Requires="a14">
          <p:sp>
            <p:nvSpPr>
              <p:cNvPr id="14" name="テキスト ボックス 13"/>
              <p:cNvSpPr txBox="1"/>
              <p:nvPr/>
            </p:nvSpPr>
            <p:spPr>
              <a:xfrm>
                <a:off x="138173" y="725422"/>
                <a:ext cx="8990553" cy="57308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u="none" strike="noStrike" kern="1200" cap="none" spc="0" normalizeH="0" baseline="0" noProof="0" dirty="0">
                    <a:ln>
                      <a:noFill/>
                    </a:ln>
                    <a:solidFill>
                      <a:srgbClr val="000000"/>
                    </a:solidFill>
                    <a:effectLst/>
                    <a:uLnTx/>
                    <a:uFillTx/>
                    <a:latin typeface="Times New Roman"/>
                    <a:ea typeface="ＭＳ Ｐゴシック"/>
                    <a:cs typeface="+mn-cs"/>
                  </a:rPr>
                  <a:t>線形問題</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1"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bx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ja-JP" altLang="en-US" sz="2000" b="1" i="0" u="none" strike="noStrike" kern="1200" cap="none" spc="0" normalizeH="0" noProof="0" dirty="0">
                    <a:ln>
                      <a:noFill/>
                    </a:ln>
                    <a:solidFill>
                      <a:srgbClr val="000000"/>
                    </a:solidFill>
                    <a:effectLst/>
                    <a:uLnTx/>
                    <a:uFillTx/>
                    <a:latin typeface="Times New Roman"/>
                    <a:ea typeface="ＭＳ Ｐゴシック"/>
                    <a:cs typeface="+mn-cs"/>
                  </a:rPr>
                  <a:t> のように、</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1"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u="none" strike="noStrike" kern="1200" cap="none" spc="0" normalizeH="0" baseline="0" noProof="0" dirty="0">
                    <a:ln>
                      <a:noFill/>
                    </a:ln>
                    <a:solidFill>
                      <a:srgbClr val="000000"/>
                    </a:solidFill>
                    <a:effectLst/>
                    <a:uLnTx/>
                    <a:uFillTx/>
                    <a:latin typeface="Times New Roman"/>
                    <a:ea typeface="ＭＳ Ｐゴシック"/>
                    <a:cs typeface="+mn-cs"/>
                  </a:rPr>
                  <a:t> </a:t>
                </a:r>
                <a:r>
                  <a:rPr lang="ja-JP" altLang="en-US" sz="2000" b="1" dirty="0">
                    <a:solidFill>
                      <a:srgbClr val="000000"/>
                    </a:solidFill>
                    <a:latin typeface="Times New Roman"/>
                    <a:ea typeface="ＭＳ Ｐゴシック"/>
                  </a:rPr>
                  <a:t>が</a:t>
                </a:r>
                <a:r>
                  <a:rPr kumimoji="1" lang="ja-JP" altLang="en-US" sz="2000" b="1" i="0" u="none" strike="noStrike" kern="1200" cap="none" spc="0" normalizeH="0" noProof="0" dirty="0">
                    <a:ln>
                      <a:noFill/>
                    </a:ln>
                    <a:solidFill>
                      <a:srgbClr val="FF0000"/>
                    </a:solidFill>
                    <a:effectLst/>
                    <a:uLnTx/>
                    <a:uFillTx/>
                    <a:latin typeface="Times New Roman"/>
                    <a:ea typeface="ＭＳ Ｐゴシック"/>
                    <a:cs typeface="+mn-cs"/>
                  </a:rPr>
                  <a:t>未知変数 </a:t>
                </a:r>
                <a:r>
                  <a:rPr kumimoji="1" lang="en-US" altLang="ja-JP" sz="2000" b="1" i="1" u="none" strike="noStrike" kern="1200" cap="none" spc="0" normalizeH="0" noProof="0" dirty="0">
                    <a:ln>
                      <a:noFill/>
                    </a:ln>
                    <a:solidFill>
                      <a:srgbClr val="FF0000"/>
                    </a:solidFill>
                    <a:effectLst/>
                    <a:uLnTx/>
                    <a:uFillTx/>
                    <a:latin typeface="Times New Roman"/>
                    <a:ea typeface="ＭＳ Ｐゴシック"/>
                    <a:cs typeface="+mn-cs"/>
                  </a:rPr>
                  <a:t>a</a:t>
                </a:r>
                <a:r>
                  <a:rPr kumimoji="1" lang="en-US" altLang="ja-JP" sz="2000" b="1" i="0" u="none" strike="noStrike" kern="1200" cap="none" spc="0" normalizeH="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noProof="0" dirty="0">
                    <a:ln>
                      <a:noFill/>
                    </a:ln>
                    <a:solidFill>
                      <a:srgbClr val="FF0000"/>
                    </a:solidFill>
                    <a:effectLst/>
                    <a:uLnTx/>
                    <a:uFillTx/>
                    <a:latin typeface="Times New Roman"/>
                    <a:ea typeface="ＭＳ Ｐゴシック"/>
                    <a:cs typeface="+mn-cs"/>
                  </a:rPr>
                  <a:t>b</a:t>
                </a:r>
                <a:r>
                  <a:rPr kumimoji="1" lang="en-US" altLang="ja-JP" sz="2000" b="1" i="0" u="none" strike="noStrike" kern="1200" cap="none" spc="0" normalizeH="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noProof="0" dirty="0">
                    <a:ln>
                      <a:noFill/>
                    </a:ln>
                    <a:solidFill>
                      <a:srgbClr val="FF0000"/>
                    </a:solidFill>
                    <a:effectLst/>
                    <a:uLnTx/>
                    <a:uFillTx/>
                    <a:latin typeface="Times New Roman"/>
                    <a:ea typeface="ＭＳ Ｐゴシック"/>
                    <a:cs typeface="+mn-cs"/>
                  </a:rPr>
                  <a:t>の線形関数</a:t>
                </a:r>
                <a:r>
                  <a:rPr kumimoji="1" lang="ja-JP" altLang="en-US" sz="2000" b="1" i="0" u="none" strike="noStrike" kern="1200" cap="none" spc="0" normalizeH="0" noProof="0" dirty="0">
                    <a:ln>
                      <a:noFill/>
                    </a:ln>
                    <a:solidFill>
                      <a:srgbClr val="000000"/>
                    </a:solidFill>
                    <a:effectLst/>
                    <a:uLnTx/>
                    <a:uFillTx/>
                    <a:latin typeface="Times New Roman"/>
                    <a:ea typeface="ＭＳ Ｐゴシック"/>
                    <a:cs typeface="+mn-cs"/>
                  </a:rPr>
                  <a:t>になっている</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 </a:t>
                </a:r>
                <a:b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b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	</a:t>
                </a:r>
                <a:r>
                  <a:rPr lang="en-US" altLang="ja-JP" sz="2000" b="1" i="1" dirty="0">
                    <a:solidFill>
                      <a:srgbClr val="000000"/>
                    </a:solidFill>
                    <a:latin typeface="Times New Roman"/>
                    <a:ea typeface="ＭＳ Ｐゴシック"/>
                  </a:rPr>
                  <a:t>		</a:t>
                </a:r>
                <a:r>
                  <a:rPr lang="en-US" altLang="ja-JP" sz="2000" i="1" dirty="0">
                    <a:solidFill>
                      <a:srgbClr val="0000FF"/>
                    </a:solidFill>
                    <a:latin typeface="Times New Roman"/>
                    <a:ea typeface="ＭＳ Ｐゴシック"/>
                  </a:rPr>
                  <a:t>x</a:t>
                </a:r>
                <a:r>
                  <a:rPr lang="en-US" altLang="ja-JP" sz="2000" baseline="-25000" dirty="0">
                    <a:solidFill>
                      <a:srgbClr val="0000FF"/>
                    </a:solidFill>
                    <a:latin typeface="Times New Roman"/>
                    <a:ea typeface="ＭＳ Ｐゴシック"/>
                  </a:rPr>
                  <a:t>i</a:t>
                </a:r>
                <a:r>
                  <a:rPr lang="ja-JP" altLang="en-US" sz="2000" dirty="0">
                    <a:solidFill>
                      <a:srgbClr val="0000FF"/>
                    </a:solidFill>
                    <a:latin typeface="Times New Roman"/>
                    <a:ea typeface="ＭＳ Ｐゴシック"/>
                  </a:rPr>
                  <a:t> の</a:t>
                </a:r>
                <a:r>
                  <a:rPr kumimoji="1" lang="en-US" altLang="ja-JP" sz="2000" i="0" u="none" strike="noStrike" kern="1200" cap="none" spc="0" normalizeH="0" noProof="0" dirty="0">
                    <a:ln>
                      <a:noFill/>
                    </a:ln>
                    <a:solidFill>
                      <a:srgbClr val="0000FF"/>
                    </a:solidFill>
                    <a:effectLst/>
                    <a:uLnTx/>
                    <a:uFillTx/>
                    <a:latin typeface="Times New Roman"/>
                    <a:ea typeface="ＭＳ Ｐゴシック"/>
                    <a:cs typeface="+mn-cs"/>
                  </a:rPr>
                  <a:t> </a:t>
                </a:r>
                <a:r>
                  <a:rPr kumimoji="1" lang="ja-JP" altLang="en-US" sz="2000" i="0" u="none" strike="noStrike" kern="1200" cap="none" spc="0" normalizeH="0" noProof="0" dirty="0">
                    <a:ln>
                      <a:noFill/>
                    </a:ln>
                    <a:solidFill>
                      <a:srgbClr val="0000FF"/>
                    </a:solidFill>
                    <a:effectLst/>
                    <a:uLnTx/>
                    <a:uFillTx/>
                    <a:latin typeface="Times New Roman"/>
                    <a:ea typeface="ＭＳ Ｐゴシック"/>
                    <a:cs typeface="+mn-cs"/>
                  </a:rPr>
                  <a:t>の線形関数である必要はない</a:t>
                </a:r>
                <a:endParaRPr kumimoji="1" lang="en-US" altLang="ja-JP" sz="2000" i="0" u="none" strike="noStrike" kern="1200" cap="none" spc="0" normalizeH="0" baseline="-25000" noProof="0" dirty="0">
                  <a:ln>
                    <a:noFill/>
                  </a:ln>
                  <a:solidFill>
                    <a:srgbClr val="0000FF"/>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2000" b="1" baseline="-25000" dirty="0">
                  <a:solidFill>
                    <a:srgbClr val="000000"/>
                  </a:solidFill>
                  <a:latin typeface="Times New Roman"/>
                  <a:ea typeface="ＭＳ Ｐゴシック"/>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1"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bx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endPar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u="none" strike="noStrike" kern="1200" cap="none" spc="0" normalizeH="0" baseline="0" noProof="0" dirty="0">
                    <a:ln>
                      <a:noFill/>
                    </a:ln>
                    <a:solidFill>
                      <a:srgbClr val="000000"/>
                    </a:solidFill>
                    <a:effectLst/>
                    <a:uLnTx/>
                    <a:uFillTx/>
                    <a:latin typeface="Times New Roman"/>
                    <a:ea typeface="ＭＳ Ｐゴシック"/>
                    <a:cs typeface="+mn-cs"/>
                  </a:rPr>
                  <a:t>目的関数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S</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Σ(</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bx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cs typeface="+mn-cs"/>
                  </a:rPr>
                  <a:t>2</a:t>
                </a:r>
                <a:r>
                  <a:rPr kumimoji="1" lang="ja-JP" altLang="en-US" sz="2000" b="1" i="0" u="none" strike="noStrike" kern="1200" cap="none" spc="0" normalizeH="0" noProof="0" dirty="0">
                    <a:ln>
                      <a:noFill/>
                    </a:ln>
                    <a:solidFill>
                      <a:srgbClr val="000000"/>
                    </a:solidFill>
                    <a:effectLst/>
                    <a:uLnTx/>
                    <a:uFillTx/>
                    <a:latin typeface="Times New Roman"/>
                    <a:ea typeface="ＭＳ Ｐゴシック"/>
                    <a:cs typeface="+mn-cs"/>
                  </a:rPr>
                  <a:t> を最小化</a:t>
                </a:r>
                <a:endParaRPr kumimoji="1" lang="en-US" altLang="ja-JP" sz="2000" b="1" i="0" u="none" strike="noStrike" kern="1200" cap="none" spc="0" normalizeH="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S</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/d</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bx</a:t>
                </a:r>
                <a:r>
                  <a:rPr kumimoji="1" lang="en-US" altLang="ja-JP" sz="2000"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y</a:t>
                </a:r>
                <a:r>
                  <a:rPr kumimoji="1" lang="en-US" altLang="ja-JP" sz="2000"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an   + </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2</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b</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y</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S</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b</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bx</a:t>
                </a:r>
                <a:r>
                  <a:rPr kumimoji="1" lang="en-US" altLang="ja-JP" sz="2000"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i="1" u="none" strike="noStrike" kern="1200" cap="none" spc="0" normalizeH="0" baseline="0" noProof="0" dirty="0" err="1">
                    <a:ln>
                      <a:noFill/>
                    </a:ln>
                    <a:solidFill>
                      <a:srgbClr val="000000"/>
                    </a:solidFill>
                    <a:effectLst/>
                    <a:uLnTx/>
                    <a:uFillTx/>
                    <a:latin typeface="Times New Roman"/>
                    <a:ea typeface="ＭＳ Ｐゴシック"/>
                    <a:cs typeface="+mn-cs"/>
                  </a:rPr>
                  <a:t>y</a:t>
                </a:r>
                <a:r>
                  <a:rPr kumimoji="1" lang="en-US" altLang="ja-JP" sz="2000"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b</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30000" noProof="0" dirty="0">
                    <a:ln>
                      <a:noFill/>
                    </a:ln>
                    <a:solidFill>
                      <a:srgbClr val="000000"/>
                    </a:solidFill>
                    <a:effectLst/>
                    <a:uLnTx/>
                    <a:uFillTx/>
                    <a:latin typeface="Times New Roman"/>
                    <a:ea typeface="ＭＳ Ｐゴシック"/>
                    <a:cs typeface="+mn-cs"/>
                  </a:rPr>
                  <a:t>2</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2Σ</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cs typeface="+mn-cs"/>
                  </a:rPr>
                  <a:t>y</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cs typeface="+mn-cs"/>
                  </a:rPr>
                  <a:t> = 0</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2</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n</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a   </a:t>
                </a:r>
                <a:r>
                  <a:rPr kumimoji="1" lang="ja-JP" altLang="en-US" sz="2000" b="1" i="1"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2Σ</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b</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2Σ</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y</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2Σ</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a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+ 2Σ</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r>
                  <a:rPr kumimoji="1" lang="en-US" altLang="ja-JP" sz="2000" b="1" i="0" u="none" strike="noStrike" kern="1200" cap="none" spc="0" normalizeH="0" baseline="30000" noProof="0" dirty="0">
                    <a:ln>
                      <a:noFill/>
                    </a:ln>
                    <a:solidFill>
                      <a:srgbClr val="FF0000"/>
                    </a:solidFill>
                    <a:effectLst/>
                    <a:uLnTx/>
                    <a:uFillTx/>
                    <a:latin typeface="Times New Roman"/>
                    <a:ea typeface="ＭＳ Ｐゴシック"/>
                    <a:cs typeface="+mn-cs"/>
                  </a:rPr>
                  <a:t>2</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b</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 2Σ</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r>
                  <a:rPr kumimoji="1" lang="en-US" altLang="ja-JP" sz="2000" b="1" i="1" u="none" strike="noStrike" kern="1200" cap="none" spc="0" normalizeH="0" baseline="0" noProof="0" dirty="0">
                    <a:ln>
                      <a:noFill/>
                    </a:ln>
                    <a:solidFill>
                      <a:srgbClr val="FF0000"/>
                    </a:solidFill>
                    <a:effectLst/>
                    <a:uLnTx/>
                    <a:uFillTx/>
                    <a:latin typeface="Times New Roman"/>
                    <a:ea typeface="ＭＳ Ｐゴシック"/>
                    <a:cs typeface="+mn-cs"/>
                  </a:rPr>
                  <a:t>y</a:t>
                </a:r>
                <a:r>
                  <a:rPr kumimoji="1" lang="en-US" altLang="ja-JP" sz="2000" b="1" i="0" u="none" strike="noStrike" kern="1200" cap="none" spc="0" normalizeH="0" baseline="-25000" noProof="0" dirty="0">
                    <a:ln>
                      <a:noFill/>
                    </a:ln>
                    <a:solidFill>
                      <a:srgbClr val="FF0000"/>
                    </a:solidFill>
                    <a:effectLst/>
                    <a:uLnTx/>
                    <a:uFillTx/>
                    <a:latin typeface="Times New Roman"/>
                    <a:ea typeface="ＭＳ Ｐゴシック"/>
                    <a:cs typeface="+mn-cs"/>
                  </a:rPr>
                  <a:t>i</a:t>
                </a:r>
              </a:p>
              <a:p>
                <a:pPr fontAlgn="base">
                  <a:spcBef>
                    <a:spcPct val="0"/>
                  </a:spcBef>
                  <a:spcAft>
                    <a:spcPct val="0"/>
                  </a:spcAft>
                  <a:defRPr/>
                </a:pPr>
                <a:r>
                  <a:rPr lang="en-US" altLang="ja-JP" sz="2000" b="1" dirty="0">
                    <a:solidFill>
                      <a:srgbClr val="000000"/>
                    </a:solidFill>
                    <a:latin typeface="Times New Roman"/>
                    <a:ea typeface="ＭＳ Ｐゴシック"/>
                  </a:rPr>
                  <a:t>		</a:t>
                </a:r>
                <a:r>
                  <a:rPr lang="ja-JP" altLang="en-US" sz="2000" b="1" dirty="0">
                    <a:solidFill>
                      <a:srgbClr val="000000"/>
                    </a:solidFill>
                    <a:latin typeface="Times New Roman"/>
                    <a:ea typeface="ＭＳ Ｐゴシック"/>
                  </a:rPr>
                  <a:t>の連立方程式を解けばよい</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2000" b="1" baseline="-25000" dirty="0">
                  <a:solidFill>
                    <a:srgbClr val="000000"/>
                  </a:solidFill>
                  <a:latin typeface="Times New Roman"/>
                  <a:ea typeface="ＭＳ Ｐゴシック"/>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srgbClr val="000000"/>
                    </a:solidFill>
                    <a:latin typeface="Times New Roman"/>
                    <a:ea typeface="ＭＳ Ｐゴシック"/>
                  </a:rPr>
                  <a:t>行列で表したほうが見通しがいい</a:t>
                </a:r>
                <a:endParaRPr lang="en-US" altLang="ja-JP" sz="2000" b="1" dirty="0">
                  <a:solidFill>
                    <a:srgbClr val="000000"/>
                  </a:solidFill>
                  <a:latin typeface="Times New Roman"/>
                  <a:ea typeface="ＭＳ Ｐゴシック"/>
                </a:endParaRPr>
              </a:p>
              <a:p>
                <a:pPr fontAlgn="base">
                  <a:spcBef>
                    <a:spcPct val="0"/>
                  </a:spcBef>
                  <a:spcAft>
                    <a:spcPct val="0"/>
                  </a:spcAft>
                  <a:defRPr/>
                </a:pPr>
                <a14:m>
                  <m:oMathPara xmlns:m="http://schemas.openxmlformats.org/officeDocument/2006/math">
                    <m:oMathParaPr>
                      <m:jc m:val="centerGroup"/>
                    </m:oMathParaPr>
                    <m:oMath xmlns:m="http://schemas.openxmlformats.org/officeDocument/2006/math">
                      <m:d>
                        <m:dPr>
                          <m:ctrlPr>
                            <a:rPr kumimoji="1" lang="pt-BR"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ctrlPr>
                        </m:dPr>
                        <m:e>
                          <m:m>
                            <m:mPr>
                              <m:mcs>
                                <m:mc>
                                  <m:mcPr>
                                    <m:count m:val="2"/>
                                    <m:mcJc m:val="center"/>
                                  </m:mcPr>
                                </m:mc>
                              </m:mcs>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mPr>
                            <m:mr>
                              <m:e>
                                <m:r>
                                  <m:rPr>
                                    <m:brk m:alnAt="7"/>
                                  </m:rP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𝑛</m:t>
                                </m:r>
                              </m:e>
                              <m:e>
                                <m:nary>
                                  <m:naryPr>
                                    <m:chr m:val="∑"/>
                                    <m:subHide m:val="on"/>
                                    <m:supHide m:val="on"/>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naryPr>
                                  <m:sub/>
                                  <m:sup/>
                                  <m:e>
                                    <m:sSub>
                                      <m:sSub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𝑖</m:t>
                                        </m:r>
                                      </m:sub>
                                    </m:sSub>
                                  </m:e>
                                </m:nary>
                              </m:e>
                            </m:mr>
                            <m:mr>
                              <m:e>
                                <m:nary>
                                  <m:naryPr>
                                    <m:chr m:val="∑"/>
                                    <m:subHide m:val="on"/>
                                    <m:supHide m:val="on"/>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naryPr>
                                  <m:sub/>
                                  <m:sup/>
                                  <m:e>
                                    <m:sSub>
                                      <m:sSub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𝑖</m:t>
                                        </m:r>
                                      </m:sub>
                                    </m:sSub>
                                  </m:e>
                                </m:nary>
                              </m:e>
                              <m:e>
                                <m:nary>
                                  <m:naryPr>
                                    <m:chr m:val="∑"/>
                                    <m:subHide m:val="on"/>
                                    <m:supHide m:val="on"/>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naryPr>
                                  <m:sub/>
                                  <m:sup/>
                                  <m:e>
                                    <m:sSubSup>
                                      <m:sSubSup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SupPr>
                                      <m:e>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𝑖</m:t>
                                        </m:r>
                                      </m:sub>
                                      <m:sup>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2</m:t>
                                        </m:r>
                                      </m:sup>
                                    </m:sSubSup>
                                  </m:e>
                                </m:nary>
                              </m:e>
                            </m:mr>
                          </m:m>
                        </m:e>
                      </m:d>
                      <m:d>
                        <m:d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dPr>
                        <m:e>
                          <m:f>
                            <m:fPr>
                              <m:type m:val="noBa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fPr>
                            <m:num>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𝑎</m:t>
                              </m:r>
                            </m:num>
                            <m:den>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𝑏</m:t>
                              </m:r>
                            </m:den>
                          </m:f>
                        </m:e>
                      </m:d>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m:t>
                      </m:r>
                      <m:d>
                        <m:d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dPr>
                        <m:e>
                          <m:f>
                            <m:fPr>
                              <m:type m:val="noBa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fPr>
                            <m:num>
                              <m:nary>
                                <m:naryPr>
                                  <m:chr m:val="∑"/>
                                  <m:subHide m:val="on"/>
                                  <m:supHide m:val="on"/>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naryPr>
                                <m:sub/>
                                <m:sup/>
                                <m:e>
                                  <m:sSub>
                                    <m:sSub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𝑦</m:t>
                                      </m:r>
                                    </m:e>
                                    <m:sub>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𝑖</m:t>
                                      </m:r>
                                    </m:sub>
                                  </m:sSub>
                                </m:e>
                              </m:nary>
                            </m:num>
                            <m:den>
                              <m:nary>
                                <m:naryPr>
                                  <m:chr m:val="∑"/>
                                  <m:subHide m:val="on"/>
                                  <m:supHide m:val="on"/>
                                  <m:ctrlPr>
                                    <a:rPr kumimoji="1" lang="pt-BR"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ctrlPr>
                                </m:naryPr>
                                <m:sub/>
                                <m:sup/>
                                <m:e>
                                  <m:sSub>
                                    <m:sSubPr>
                                      <m:ctrlPr>
                                        <a:rPr kumimoji="1" lang="pt-BR"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𝑥</m:t>
                                      </m:r>
                                    </m:e>
                                    <m:sub>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𝑖</m:t>
                                      </m:r>
                                    </m:sub>
                                  </m:sSub>
                                  <m:sSub>
                                    <m:sSubPr>
                                      <m:ctrlPr>
                                        <a:rPr kumimoji="1" lang="pt-BR"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en-US" altLang="ja-JP" sz="2000" b="0" i="1" u="none" strike="noStrike" kern="1200" cap="none" spc="0" normalizeH="0" baseline="0" noProof="0" smtClean="0">
                                          <a:ln>
                                            <a:noFill/>
                                          </a:ln>
                                          <a:solidFill>
                                            <a:srgbClr val="FF0000"/>
                                          </a:solidFill>
                                          <a:effectLst/>
                                          <a:uLnTx/>
                                          <a:uFillTx/>
                                          <a:latin typeface="Cambria Math" panose="02040503050406030204" pitchFamily="18" charset="0"/>
                                          <a:cs typeface="+mn-cs"/>
                                        </a:rPr>
                                        <m:t>𝑦</m:t>
                                      </m:r>
                                    </m:e>
                                    <m:sub>
                                      <m:r>
                                        <a:rPr kumimoji="1" lang="en-US" altLang="ja-JP" sz="2000" b="0" i="1" u="none" strike="noStrike" kern="1200" cap="none" spc="0" normalizeH="0" baseline="0" noProof="0">
                                          <a:ln>
                                            <a:noFill/>
                                          </a:ln>
                                          <a:solidFill>
                                            <a:srgbClr val="FF0000"/>
                                          </a:solidFill>
                                          <a:effectLst/>
                                          <a:uLnTx/>
                                          <a:uFillTx/>
                                          <a:latin typeface="Cambria Math" panose="02040503050406030204" pitchFamily="18" charset="0"/>
                                          <a:cs typeface="+mn-cs"/>
                                        </a:rPr>
                                        <m:t>𝑖</m:t>
                                      </m:r>
                                    </m:sub>
                                  </m:sSub>
                                </m:e>
                              </m:nary>
                            </m:den>
                          </m:f>
                        </m:e>
                      </m:d>
                    </m:oMath>
                  </m:oMathPara>
                </a14:m>
                <a:endPar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２ｘ２の行列方程式を解けば、</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b</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が求まる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14" name="テキスト ボックス 13"/>
              <p:cNvSpPr txBox="1">
                <a:spLocks noRot="1" noChangeAspect="1" noMove="1" noResize="1" noEditPoints="1" noAdjustHandles="1" noChangeArrowheads="1" noChangeShapeType="1" noTextEdit="1"/>
              </p:cNvSpPr>
              <p:nvPr/>
            </p:nvSpPr>
            <p:spPr>
              <a:xfrm>
                <a:off x="138173" y="725422"/>
                <a:ext cx="8990553" cy="5730864"/>
              </a:xfrm>
              <a:prstGeom prst="rect">
                <a:avLst/>
              </a:prstGeom>
              <a:blipFill>
                <a:blip r:embed="rId3"/>
                <a:stretch>
                  <a:fillRect l="-746" t="-745" b="-1064"/>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724470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lsq-line.py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4527201"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場所</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tkprog_tutorial</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\regression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lsq-line.py </a:t>
            </a:r>
            <a:r>
              <a:rPr kumimoji="1" lang="en-US" altLang="ja-JP" sz="20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input_path</a:t>
            </a:r>
            <a:endPar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7BCD4197-6881-479C-9048-FD502D9F9E75}"/>
              </a:ext>
            </a:extLst>
          </p:cNvPr>
          <p:cNvSpPr txBox="1"/>
          <p:nvPr/>
        </p:nvSpPr>
        <p:spPr>
          <a:xfrm>
            <a:off x="238676" y="1923654"/>
            <a:ext cx="4112280"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lsq-line.py </a:t>
            </a:r>
            <a:r>
              <a:rPr lang="en-US" altLang="ja-JP" sz="2000" b="1" dirty="0">
                <a:solidFill>
                  <a:srgbClr val="FF0000"/>
                </a:solidFill>
                <a:latin typeface="Times New Roman" panose="02020603050405020304" pitchFamily="18" charset="0"/>
                <a:ea typeface="ＭＳ Ｐゴシック" panose="020B0600070205080204" pitchFamily="50" charset="-128"/>
              </a:rPr>
              <a:t>random-poly.xlsx</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13" name="テキスト ボックス 12">
            <a:extLst>
              <a:ext uri="{FF2B5EF4-FFF2-40B4-BE49-F238E27FC236}">
                <a16:creationId xmlns:a16="http://schemas.microsoft.com/office/drawing/2014/main" id="{AF3C81C1-E834-49FE-90AC-BDA406AC50FD}"/>
              </a:ext>
            </a:extLst>
          </p:cNvPr>
          <p:cNvSpPr txBox="1"/>
          <p:nvPr/>
        </p:nvSpPr>
        <p:spPr>
          <a:xfrm>
            <a:off x="4619165" y="1923654"/>
            <a:ext cx="3969356"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lsq-line.py </a:t>
            </a:r>
            <a:r>
              <a:rPr lang="en-US" altLang="ja-JP" sz="2000" b="1" dirty="0">
                <a:solidFill>
                  <a:srgbClr val="FF0000"/>
                </a:solidFill>
                <a:latin typeface="Times New Roman" panose="02020603050405020304" pitchFamily="18" charset="0"/>
                <a:ea typeface="ＭＳ Ｐゴシック" panose="020B0600070205080204" pitchFamily="50" charset="-128"/>
              </a:rPr>
              <a:t>random-sin.xlsx</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664C5139-2D61-CE1B-EFF9-640BCF429F64}"/>
              </a:ext>
            </a:extLst>
          </p:cNvPr>
          <p:cNvPicPr>
            <a:picLocks noChangeAspect="1"/>
          </p:cNvPicPr>
          <p:nvPr/>
        </p:nvPicPr>
        <p:blipFill>
          <a:blip r:embed="rId3"/>
          <a:stretch>
            <a:fillRect/>
          </a:stretch>
        </p:blipFill>
        <p:spPr>
          <a:xfrm>
            <a:off x="156696" y="2438315"/>
            <a:ext cx="4146710" cy="3443527"/>
          </a:xfrm>
          <a:prstGeom prst="rect">
            <a:avLst/>
          </a:prstGeom>
        </p:spPr>
      </p:pic>
      <p:pic>
        <p:nvPicPr>
          <p:cNvPr id="9" name="図 8">
            <a:extLst>
              <a:ext uri="{FF2B5EF4-FFF2-40B4-BE49-F238E27FC236}">
                <a16:creationId xmlns:a16="http://schemas.microsoft.com/office/drawing/2014/main" id="{16E48F81-CF7E-A13F-66AD-4A2BB445CB25}"/>
              </a:ext>
            </a:extLst>
          </p:cNvPr>
          <p:cNvPicPr>
            <a:picLocks noChangeAspect="1"/>
          </p:cNvPicPr>
          <p:nvPr/>
        </p:nvPicPr>
        <p:blipFill>
          <a:blip r:embed="rId4"/>
          <a:stretch>
            <a:fillRect/>
          </a:stretch>
        </p:blipFill>
        <p:spPr>
          <a:xfrm>
            <a:off x="4572000" y="2414667"/>
            <a:ext cx="4146710" cy="3443527"/>
          </a:xfrm>
          <a:prstGeom prst="rect">
            <a:avLst/>
          </a:prstGeom>
        </p:spPr>
      </p:pic>
    </p:spTree>
    <p:extLst>
      <p:ext uri="{BB962C8B-B14F-4D97-AF65-F5344CB8AC3E}">
        <p14:creationId xmlns:p14="http://schemas.microsoft.com/office/powerpoint/2010/main" val="4182496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線形最小二乗法</a:t>
            </a:r>
            <a:r>
              <a:rPr lang="en-US" altLang="ja-JP" dirty="0"/>
              <a:t>:</a:t>
            </a:r>
            <a:r>
              <a:rPr lang="ja-JP" altLang="en-US" dirty="0"/>
              <a:t> 多項式</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0" y="716090"/>
                <a:ext cx="9001824" cy="5974270"/>
              </a:xfrm>
              <a:prstGeom prst="rect">
                <a:avLst/>
              </a:prstGeom>
              <a:noFill/>
              <a:ln>
                <a:noFill/>
              </a:ln>
            </p:spPr>
            <p:txBody>
              <a:bodyPr>
                <a:normAutofit/>
              </a:bodyPr>
              <a:lstStyle/>
              <a:p>
                <a:pPr lvl="0" fontAlgn="base">
                  <a:lnSpc>
                    <a:spcPct val="120000"/>
                  </a:lnSpc>
                  <a:spcBef>
                    <a:spcPct val="0"/>
                  </a:spcBef>
                  <a:spcAft>
                    <a:spcPct val="0"/>
                  </a:spcAft>
                  <a:defRPr/>
                </a:pPr>
                <a14:m>
                  <m:oMath xmlns:m="http://schemas.openxmlformats.org/officeDocument/2006/math">
                    <m:r>
                      <a:rPr kumimoji="1" lang="ja-JP" altLang="en-US" sz="2400" b="1" i="1" u="none" strike="noStrike" kern="1200" cap="none" spc="0" normalizeH="0" baseline="0" noProof="0" smtClean="0">
                        <a:ln>
                          <a:noFill/>
                        </a:ln>
                        <a:solidFill>
                          <a:srgbClr val="000000"/>
                        </a:solidFill>
                        <a:effectLst/>
                        <a:uLnTx/>
                        <a:uFillTx/>
                        <a:latin typeface="Cambria Math" panose="02040503050406030204" pitchFamily="18" charset="0"/>
                      </a:rPr>
                      <m:t>𝒇</m:t>
                    </m:r>
                    <m:d>
                      <m:d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𝒙</m:t>
                        </m:r>
                      </m:e>
                    </m:d>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𝟎</m:t>
                        </m:r>
                      </m:sub>
                    </m:sSub>
                    <m:r>
                      <a:rPr lang="en-US" altLang="ja-JP" sz="2400" b="1" i="1" smtClean="0">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𝟏</m:t>
                        </m:r>
                      </m:sub>
                    </m:sSub>
                    <m:r>
                      <a:rPr lang="en-US" altLang="ja-JP" sz="2400" b="1" i="1" smtClean="0">
                        <a:solidFill>
                          <a:srgbClr val="000000"/>
                        </a:solidFill>
                        <a:latin typeface="Cambria Math" panose="02040503050406030204" pitchFamily="18" charset="0"/>
                      </a:rPr>
                      <m:t>𝒙</m:t>
                    </m:r>
                    <m:r>
                      <a:rPr lang="en-US" altLang="ja-JP" sz="2400" b="1" i="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𝟐</m:t>
                        </m:r>
                      </m:sub>
                    </m:sSub>
                    <m:sSup>
                      <m:sSupPr>
                        <m:ctrlPr>
                          <a:rPr lang="ja-JP" altLang="en-US" sz="2400" b="1" i="1">
                            <a:solidFill>
                              <a:srgbClr val="000000"/>
                            </a:solidFill>
                            <a:latin typeface="Cambria Math" panose="02040503050406030204" pitchFamily="18" charset="0"/>
                          </a:rPr>
                        </m:ctrlPr>
                      </m:sSupPr>
                      <m:e>
                        <m:r>
                          <a:rPr lang="ja-JP" altLang="en-US" sz="2400" b="1" i="1">
                            <a:solidFill>
                              <a:srgbClr val="000000"/>
                            </a:solidFill>
                            <a:latin typeface="Cambria Math" panose="02040503050406030204" pitchFamily="18" charset="0"/>
                          </a:rPr>
                          <m:t>𝒙</m:t>
                        </m:r>
                      </m:e>
                      <m:sup>
                        <m:r>
                          <a:rPr lang="en-US" altLang="ja-JP" sz="2400" b="1" i="1" smtClean="0">
                            <a:solidFill>
                              <a:srgbClr val="000000"/>
                            </a:solidFill>
                            <a:latin typeface="Cambria Math" panose="02040503050406030204" pitchFamily="18" charset="0"/>
                          </a:rPr>
                          <m:t>𝟐</m:t>
                        </m:r>
                      </m:sup>
                    </m:sSup>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ea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𝒑</m:t>
                        </m:r>
                      </m:sub>
                    </m:sSub>
                    <m:sSup>
                      <m:sSupPr>
                        <m:ctrlPr>
                          <a:rPr lang="ja-JP" altLang="en-US" sz="2400" b="1" i="1">
                            <a:solidFill>
                              <a:srgbClr val="000000"/>
                            </a:solidFill>
                            <a:latin typeface="Cambria Math" panose="02040503050406030204" pitchFamily="18" charset="0"/>
                          </a:rPr>
                        </m:ctrlPr>
                      </m:sSupPr>
                      <m:e>
                        <m:r>
                          <a:rPr lang="ja-JP" altLang="en-US" sz="2400" b="1" i="1">
                            <a:solidFill>
                              <a:srgbClr val="000000"/>
                            </a:solidFill>
                            <a:latin typeface="Cambria Math" panose="02040503050406030204" pitchFamily="18" charset="0"/>
                          </a:rPr>
                          <m:t>𝒙</m:t>
                        </m:r>
                      </m:e>
                      <m:sup>
                        <m:r>
                          <a:rPr lang="en-US" altLang="ja-JP" sz="2400" b="1" i="1" smtClean="0">
                            <a:solidFill>
                              <a:srgbClr val="000000"/>
                            </a:solidFill>
                            <a:latin typeface="Cambria Math" panose="02040503050406030204" pitchFamily="18" charset="0"/>
                          </a:rPr>
                          <m:t>𝒑</m:t>
                        </m:r>
                      </m:sup>
                    </m:sSup>
                    <m:r>
                      <a:rPr lang="en-US" altLang="ja-JP" sz="2400" b="1" i="1" smtClean="0">
                        <a:solidFill>
                          <a:srgbClr val="000000"/>
                        </a:solidFill>
                        <a:latin typeface="Cambria Math" panose="02040503050406030204" pitchFamily="18" charset="0"/>
                      </a:rPr>
                      <m:t>=</m:t>
                    </m:r>
                    <m:nary>
                      <m:naryPr>
                        <m:chr m:val="∑"/>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𝟎</m:t>
                        </m:r>
                      </m:sub>
                      <m:sup>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𝒑</m:t>
                        </m:r>
                      </m:sup>
                      <m:e>
                        <m:sSub>
                          <m:sSub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𝒂</m:t>
                            </m:r>
                          </m:e>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sub>
                        </m:sSub>
                        <m:sSup>
                          <m:sSup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sSup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𝒙</m:t>
                            </m:r>
                          </m:e>
                          <m:sup>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sup>
                        </m:sSup>
                      </m:e>
                    </m:nary>
                  </m:oMath>
                </a14:m>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lvl="0" fontAlgn="base">
                  <a:lnSpc>
                    <a:spcPct val="120000"/>
                  </a:lnSpc>
                  <a:spcBef>
                    <a:spcPct val="0"/>
                  </a:spcBef>
                  <a:spcAft>
                    <a:spcPct val="0"/>
                  </a:spcAft>
                  <a:defRPr/>
                </a:pPr>
                <a:r>
                  <a:rPr lang="ja-JP" altLang="en-US" dirty="0">
                    <a:solidFill>
                      <a:srgbClr val="000000"/>
                    </a:solidFill>
                    <a:latin typeface="Times New Roman" panose="02020603050405020304" pitchFamily="18" charset="0"/>
                    <a:ea typeface="ＭＳ Ｐゴシック" panose="020B0600070205080204" pitchFamily="50" charset="-128"/>
                  </a:rPr>
                  <a:t>　　　　　これも、</a:t>
                </a:r>
                <a:r>
                  <a:rPr lang="en-US" altLang="ja-JP" i="1" dirty="0">
                    <a:solidFill>
                      <a:srgbClr val="000000"/>
                    </a:solidFill>
                    <a:latin typeface="Times New Roman" panose="02020603050405020304" pitchFamily="18" charset="0"/>
                    <a:ea typeface="ＭＳ Ｐゴシック" panose="020B0600070205080204" pitchFamily="50" charset="-128"/>
                  </a:rPr>
                  <a:t>f</a:t>
                </a:r>
                <a:r>
                  <a:rPr lang="en-US" altLang="ja-JP" dirty="0">
                    <a:solidFill>
                      <a:srgbClr val="000000"/>
                    </a:solidFill>
                    <a:latin typeface="Times New Roman" panose="02020603050405020304" pitchFamily="18" charset="0"/>
                    <a:ea typeface="ＭＳ Ｐゴシック" panose="020B0600070205080204" pitchFamily="50" charset="-128"/>
                  </a:rPr>
                  <a:t>(</a:t>
                </a:r>
                <a:r>
                  <a:rPr lang="en-US" altLang="ja-JP" i="1" dirty="0">
                    <a:solidFill>
                      <a:srgbClr val="000000"/>
                    </a:solidFill>
                    <a:latin typeface="Times New Roman" panose="02020603050405020304" pitchFamily="18" charset="0"/>
                    <a:ea typeface="ＭＳ Ｐゴシック" panose="020B0600070205080204" pitchFamily="50" charset="-128"/>
                  </a:rPr>
                  <a:t>x</a:t>
                </a:r>
                <a:r>
                  <a:rPr lang="en-US" altLang="ja-JP" dirty="0">
                    <a:solidFill>
                      <a:srgbClr val="000000"/>
                    </a:solidFill>
                    <a:latin typeface="Times New Roman" panose="02020603050405020304" pitchFamily="18" charset="0"/>
                    <a:ea typeface="ＭＳ Ｐゴシック" panose="020B0600070205080204" pitchFamily="50" charset="-128"/>
                  </a:rPr>
                  <a:t>)</a:t>
                </a:r>
                <a:r>
                  <a:rPr lang="ja-JP" altLang="en-US" dirty="0">
                    <a:solidFill>
                      <a:srgbClr val="000000"/>
                    </a:solidFill>
                    <a:latin typeface="Times New Roman" panose="02020603050405020304" pitchFamily="18" charset="0"/>
                    <a:ea typeface="ＭＳ Ｐゴシック" panose="020B0600070205080204" pitchFamily="50" charset="-128"/>
                  </a:rPr>
                  <a:t>は </a:t>
                </a:r>
                <a:r>
                  <a:rPr lang="en-US" altLang="ja-JP" i="1" dirty="0">
                    <a:solidFill>
                      <a:srgbClr val="FF0000"/>
                    </a:solidFill>
                    <a:latin typeface="Times New Roman" panose="02020603050405020304" pitchFamily="18" charset="0"/>
                    <a:ea typeface="ＭＳ Ｐゴシック" panose="020B0600070205080204" pitchFamily="50" charset="-128"/>
                  </a:rPr>
                  <a:t>a</a:t>
                </a:r>
                <a:r>
                  <a:rPr lang="en-US" altLang="ja-JP" i="1" baseline="-25000" dirty="0">
                    <a:solidFill>
                      <a:srgbClr val="FF0000"/>
                    </a:solidFill>
                    <a:latin typeface="Times New Roman" panose="02020603050405020304" pitchFamily="18" charset="0"/>
                    <a:ea typeface="ＭＳ Ｐゴシック" panose="020B0600070205080204" pitchFamily="50" charset="-128"/>
                  </a:rPr>
                  <a:t>i</a:t>
                </a:r>
                <a:r>
                  <a:rPr lang="ja-JP" altLang="en-US" dirty="0">
                    <a:solidFill>
                      <a:srgbClr val="FF0000"/>
                    </a:solidFill>
                    <a:latin typeface="Times New Roman" panose="02020603050405020304" pitchFamily="18" charset="0"/>
                    <a:ea typeface="ＭＳ Ｐゴシック" panose="020B0600070205080204" pitchFamily="50" charset="-128"/>
                  </a:rPr>
                  <a:t> に関する線形関数</a:t>
                </a:r>
                <a:endParaRPr lang="en-US" altLang="ja-JP" dirty="0">
                  <a:solidFill>
                    <a:srgbClr val="FF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ja-JP" altLang="en-US" dirty="0">
                    <a:solidFill>
                      <a:srgbClr val="000000"/>
                    </a:solidFill>
                    <a:latin typeface="Times New Roman" panose="02020603050405020304" pitchFamily="18" charset="0"/>
                    <a:ea typeface="ＭＳ Ｐゴシック" panose="020B0600070205080204" pitchFamily="50" charset="-128"/>
                  </a:rPr>
                  <a:t>　　　　　　　　　　</a:t>
                </a:r>
                <a:r>
                  <a:rPr lang="en-US" altLang="ja-JP" i="1" dirty="0">
                    <a:solidFill>
                      <a:srgbClr val="000000"/>
                    </a:solidFill>
                    <a:latin typeface="Times New Roman" panose="02020603050405020304" pitchFamily="18" charset="0"/>
                    <a:ea typeface="ＭＳ Ｐゴシック" panose="020B0600070205080204" pitchFamily="50" charset="-128"/>
                  </a:rPr>
                  <a:t>f</a:t>
                </a:r>
                <a:r>
                  <a:rPr lang="en-US" altLang="ja-JP" dirty="0">
                    <a:solidFill>
                      <a:srgbClr val="000000"/>
                    </a:solidFill>
                    <a:latin typeface="Times New Roman" panose="02020603050405020304" pitchFamily="18" charset="0"/>
                    <a:ea typeface="ＭＳ Ｐゴシック" panose="020B0600070205080204" pitchFamily="50" charset="-128"/>
                  </a:rPr>
                  <a:t>(</a:t>
                </a:r>
                <a:r>
                  <a:rPr lang="en-US" altLang="ja-JP" i="1" dirty="0">
                    <a:solidFill>
                      <a:srgbClr val="000000"/>
                    </a:solidFill>
                    <a:latin typeface="Times New Roman" panose="02020603050405020304" pitchFamily="18" charset="0"/>
                    <a:ea typeface="ＭＳ Ｐゴシック" panose="020B0600070205080204" pitchFamily="50" charset="-128"/>
                  </a:rPr>
                  <a:t>x</a:t>
                </a:r>
                <a:r>
                  <a:rPr lang="en-US" altLang="ja-JP" dirty="0">
                    <a:solidFill>
                      <a:srgbClr val="000000"/>
                    </a:solidFill>
                    <a:latin typeface="Times New Roman" panose="02020603050405020304" pitchFamily="18" charset="0"/>
                    <a:ea typeface="ＭＳ Ｐゴシック" panose="020B0600070205080204" pitchFamily="50" charset="-128"/>
                  </a:rPr>
                  <a:t>)</a:t>
                </a:r>
                <a:r>
                  <a:rPr lang="ja-JP" altLang="en-US" dirty="0">
                    <a:solidFill>
                      <a:srgbClr val="000000"/>
                    </a:solidFill>
                    <a:latin typeface="Times New Roman" panose="02020603050405020304" pitchFamily="18" charset="0"/>
                    <a:ea typeface="ＭＳ Ｐゴシック" panose="020B0600070205080204" pitchFamily="50" charset="-128"/>
                  </a:rPr>
                  <a:t>は </a:t>
                </a:r>
                <a:r>
                  <a:rPr lang="en-US" altLang="ja-JP" i="1" dirty="0">
                    <a:solidFill>
                      <a:srgbClr val="000000"/>
                    </a:solidFill>
                    <a:latin typeface="Times New Roman" panose="02020603050405020304" pitchFamily="18" charset="0"/>
                    <a:ea typeface="ＭＳ Ｐゴシック" panose="020B0600070205080204" pitchFamily="50" charset="-128"/>
                  </a:rPr>
                  <a:t>x</a:t>
                </a:r>
                <a:r>
                  <a:rPr lang="ja-JP" altLang="en-US" dirty="0">
                    <a:solidFill>
                      <a:srgbClr val="000000"/>
                    </a:solidFill>
                    <a:latin typeface="Times New Roman" panose="02020603050405020304" pitchFamily="18" charset="0"/>
                    <a:ea typeface="ＭＳ Ｐゴシック" panose="020B0600070205080204" pitchFamily="50" charset="-128"/>
                  </a:rPr>
                  <a:t> に関する非線形関数 </a:t>
                </a:r>
                <a:r>
                  <a:rPr lang="en-US" altLang="ja-JP" dirty="0">
                    <a:solidFill>
                      <a:srgbClr val="000000"/>
                    </a:solidFill>
                    <a:latin typeface="Times New Roman" panose="02020603050405020304" pitchFamily="18" charset="0"/>
                    <a:ea typeface="ＭＳ Ｐゴシック" panose="020B0600070205080204" pitchFamily="50" charset="-128"/>
                  </a:rPr>
                  <a:t>(</a:t>
                </a:r>
                <a:r>
                  <a:rPr lang="en-US" altLang="ja-JP" i="1" dirty="0">
                    <a:solidFill>
                      <a:srgbClr val="000000"/>
                    </a:solidFill>
                    <a:latin typeface="Times New Roman" panose="02020603050405020304" pitchFamily="18" charset="0"/>
                    <a:ea typeface="ＭＳ Ｐゴシック" panose="020B0600070205080204" pitchFamily="50" charset="-128"/>
                  </a:rPr>
                  <a:t>p</a:t>
                </a:r>
                <a:r>
                  <a:rPr lang="ja-JP" altLang="en-US" dirty="0">
                    <a:solidFill>
                      <a:srgbClr val="000000"/>
                    </a:solidFill>
                    <a:latin typeface="Times New Roman" panose="02020603050405020304" pitchFamily="18" charset="0"/>
                    <a:ea typeface="ＭＳ Ｐゴシック" panose="020B0600070205080204" pitchFamily="50" charset="-128"/>
                  </a:rPr>
                  <a:t>次多項式</a:t>
                </a:r>
                <a:r>
                  <a:rPr lang="en-US" altLang="ja-JP" dirty="0">
                    <a:solidFill>
                      <a:srgbClr val="000000"/>
                    </a:solidFill>
                    <a:latin typeface="Times New Roman" panose="02020603050405020304" pitchFamily="18" charset="0"/>
                    <a:ea typeface="ＭＳ Ｐゴシック" panose="020B0600070205080204" pitchFamily="50" charset="-128"/>
                  </a:rPr>
                  <a:t>)</a:t>
                </a:r>
              </a:p>
              <a:p>
                <a:pPr lvl="0" fontAlgn="base">
                  <a:lnSpc>
                    <a:spcPct val="120000"/>
                  </a:lnSpc>
                  <a:spcBef>
                    <a:spcPct val="0"/>
                  </a:spcBef>
                  <a:spcAft>
                    <a:spcPct val="0"/>
                  </a:spcAft>
                  <a:defRPr/>
                </a:pP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400" b="1" u="none" strike="noStrike" kern="1200" cap="none" spc="0" normalizeH="0" baseline="0" noProof="0" dirty="0">
                    <a:ln>
                      <a:noFill/>
                    </a:ln>
                    <a:solidFill>
                      <a:srgbClr val="000000"/>
                    </a:solidFill>
                    <a:effectLst/>
                    <a:uLnTx/>
                    <a:uFillTx/>
                    <a:latin typeface="Times New Roman"/>
                    <a:ea typeface="ＭＳ Ｐゴシック"/>
                    <a:cs typeface="+mn-cs"/>
                  </a:rPr>
                  <a:t>目的関数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S</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smtClean="0">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en-US" altLang="ja-JP" sz="2400" b="1" i="1" smtClean="0">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p>
                              <m:sSupPr>
                                <m:ctrlPr>
                                  <a:rPr lang="ja-JP" altLang="en-US" sz="2400" b="1" i="1">
                                    <a:solidFill>
                                      <a:srgbClr val="000000"/>
                                    </a:solidFill>
                                    <a:latin typeface="Cambria Math" panose="02040503050406030204" pitchFamily="18" charset="0"/>
                                  </a:rPr>
                                </m:ctrlPr>
                              </m:sSupPr>
                              <m:e>
                                <m:r>
                                  <m:rPr>
                                    <m:nor/>
                                  </m:rPr>
                                  <a:rPr lang="en-US" altLang="ja-JP" sz="2400" b="1" i="1" dirty="0" smtClean="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sup>
                            </m:sSup>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i="0" baseline="-25000" dirty="0" smtClean="0">
                            <a:solidFill>
                              <a:srgbClr val="000000"/>
                            </a:solidFill>
                          </a:rPr>
                          <m:t>j</m:t>
                        </m:r>
                        <m:r>
                          <m:rPr>
                            <m:nor/>
                          </m:rPr>
                          <a:rPr lang="en-US" altLang="ja-JP" sz="2400" b="1" dirty="0">
                            <a:solidFill>
                              <a:srgbClr val="000000"/>
                            </a:solidFill>
                          </a:rPr>
                          <m:t>)</m:t>
                        </m:r>
                        <m:r>
                          <m:rPr>
                            <m:nor/>
                          </m:rPr>
                          <a:rPr lang="en-US" altLang="ja-JP" sz="2400" b="1" baseline="30000" dirty="0">
                            <a:solidFill>
                              <a:srgbClr val="000000"/>
                            </a:solidFill>
                          </a:rPr>
                          <m:t>2</m:t>
                        </m:r>
                      </m:e>
                    </m:nary>
                  </m:oMath>
                </a14:m>
                <a:r>
                  <a:rPr kumimoji="1" lang="ja-JP" altLang="en-US" sz="2400" b="1" i="0" u="none" strike="noStrike" kern="1200" cap="none" spc="0" normalizeH="0" noProof="0" dirty="0">
                    <a:ln>
                      <a:noFill/>
                    </a:ln>
                    <a:solidFill>
                      <a:srgbClr val="000000"/>
                    </a:solidFill>
                    <a:effectLst/>
                    <a:uLnTx/>
                    <a:uFillTx/>
                    <a:latin typeface="Times New Roman"/>
                    <a:ea typeface="ＭＳ Ｐゴシック"/>
                    <a:cs typeface="+mn-cs"/>
                  </a:rPr>
                  <a:t> を最小化</a:t>
                </a:r>
                <a:endParaRPr kumimoji="1" lang="en-US" altLang="ja-JP" sz="2400" b="1" i="0" u="none" strike="noStrike" kern="1200" cap="none" spc="0" normalizeH="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f>
                      <m:fPr>
                        <m:ctrlPr>
                          <a:rPr lang="en-US" altLang="ja-JP" sz="2400" b="0" i="1" smtClean="0">
                            <a:solidFill>
                              <a:srgbClr val="000000"/>
                            </a:solidFill>
                            <a:latin typeface="Cambria Math" panose="02040503050406030204" pitchFamily="18" charset="0"/>
                          </a:rPr>
                        </m:ctrlPr>
                      </m:fPr>
                      <m:num>
                        <m:r>
                          <a:rPr lang="en-US" altLang="ja-JP" sz="2400" i="1">
                            <a:solidFill>
                              <a:srgbClr val="000000"/>
                            </a:solidFill>
                            <a:latin typeface="Cambria Math" panose="02040503050406030204" pitchFamily="18" charset="0"/>
                          </a:rPr>
                          <m:t>𝑑𝑆</m:t>
                        </m:r>
                      </m:num>
                      <m:den>
                        <m:r>
                          <m:rPr>
                            <m:sty m:val="p"/>
                          </m:rPr>
                          <a:rPr lang="en-US" altLang="ja-JP" sz="2400" b="0" i="0" smtClean="0">
                            <a:solidFill>
                              <a:srgbClr val="000000"/>
                            </a:solidFill>
                            <a:latin typeface="Cambria Math" panose="02040503050406030204" pitchFamily="18" charset="0"/>
                          </a:rPr>
                          <m:t>d</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sub>
                        </m:sSub>
                      </m:den>
                    </m:f>
                    <m:r>
                      <a:rPr lang="en-US" altLang="ja-JP" sz="2400" b="1" i="1" smtClean="0">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𝟐</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p>
                        </m:sSup>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sup>
                            </m:sSup>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r>
                  <a:rPr lang="en-US" altLang="ja-JP" sz="2400" b="1" i="1" baseline="30000" dirty="0">
                    <a:solidFill>
                      <a:srgbClr val="000000"/>
                    </a:solidFill>
                    <a:latin typeface="Cambria Math" panose="02040503050406030204" pitchFamily="18" charset="0"/>
                  </a:rPr>
                  <a:t> </a:t>
                </a:r>
                <a:r>
                  <a:rPr lang="ja-JP" altLang="en-US" sz="2400" dirty="0">
                    <a:solidFill>
                      <a:srgbClr val="000000"/>
                    </a:solidFill>
                  </a:rPr>
                  <a:t>     </a:t>
                </a:r>
                <a14:m>
                  <m:oMath xmlns:m="http://schemas.openxmlformats.org/officeDocument/2006/math">
                    <m:r>
                      <a:rPr lang="ja-JP" altLang="en-US" sz="2400" i="1">
                        <a:solidFill>
                          <a:srgbClr val="000000"/>
                        </a:solidFill>
                        <a:latin typeface="Cambria Math" panose="02040503050406030204" pitchFamily="18" charset="0"/>
                      </a:rPr>
                      <m:t>𝑘</m:t>
                    </m:r>
                    <m:r>
                      <a:rPr lang="en-US" altLang="ja-JP" sz="2400" i="1">
                        <a:solidFill>
                          <a:srgbClr val="000000"/>
                        </a:solidFill>
                        <a:latin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=0, 1, </a:t>
                </a:r>
                <a14:m>
                  <m:oMath xmlns:m="http://schemas.openxmlformats.org/officeDocument/2006/math">
                    <m:r>
                      <a:rPr lang="en-US" altLang="ja-JP" sz="2400" b="1" i="1">
                        <a:solidFill>
                          <a:srgbClr val="000000"/>
                        </a:solidFill>
                        <a:latin typeface="Cambria Math" panose="02040503050406030204" pitchFamily="18" charset="0"/>
                        <a:ea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cs typeface="+mn-cs"/>
                  </a:rPr>
                  <a:t>p</a:t>
                </a: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a:rPr lang="ja-JP" altLang="en-US" sz="2400" b="1" i="1" smtClean="0">
                            <a:solidFill>
                              <a:srgbClr val="000000"/>
                            </a:solidFill>
                            <a:latin typeface="Cambria Math" panose="02040503050406030204" pitchFamily="18" charset="0"/>
                          </a:rPr>
                          <m:t> </m:t>
                        </m:r>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p>
                            </m:sSup>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en-US" altLang="ja-JP"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sup>
                        </m:sSup>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rPr>
                  <a:t>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rPr>
                  <a:t> </a:t>
                </a:r>
                <a14:m>
                  <m:oMath xmlns:m="http://schemas.openxmlformats.org/officeDocument/2006/math">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r>
                          <a:rPr lang="ja-JP" altLang="en-US" sz="2400" b="1" i="1">
                            <a:solidFill>
                              <a:srgbClr val="FF0000"/>
                            </a:solidFill>
                            <a:latin typeface="Cambria Math" panose="02040503050406030204" pitchFamily="18" charset="0"/>
                          </a:rPr>
                          <m:t>𝟎</m:t>
                        </m:r>
                      </m:sub>
                      <m:sup>
                        <m:r>
                          <a:rPr lang="en-US" altLang="ja-JP" sz="2400" b="1" i="1" smtClean="0">
                            <a:solidFill>
                              <a:srgbClr val="FF0000"/>
                            </a:solidFill>
                            <a:latin typeface="Cambria Math" panose="02040503050406030204" pitchFamily="18" charset="0"/>
                          </a:rPr>
                          <m:t>𝒑</m:t>
                        </m:r>
                      </m:sup>
                      <m:e>
                        <m:sSub>
                          <m:sSubPr>
                            <m:ctrlPr>
                              <a:rPr lang="ja-JP" altLang="en-US" sz="2400" b="1" i="1">
                                <a:solidFill>
                                  <a:srgbClr val="FF0000"/>
                                </a:solidFill>
                                <a:latin typeface="Cambria Math" panose="02040503050406030204" pitchFamily="18" charset="0"/>
                              </a:rPr>
                            </m:ctrlPr>
                          </m:sSubPr>
                          <m:e>
                            <m:r>
                              <a:rPr lang="ja-JP" altLang="en-US" sz="2400" b="1" i="1">
                                <a:solidFill>
                                  <a:srgbClr val="FF0000"/>
                                </a:solidFill>
                                <a:latin typeface="Cambria Math" panose="02040503050406030204" pitchFamily="18" charset="0"/>
                              </a:rPr>
                              <m:t>𝒂</m:t>
                            </m:r>
                          </m:e>
                          <m:sub>
                            <m:r>
                              <a:rPr lang="ja-JP" altLang="en-US" sz="2400" b="1" i="1">
                                <a:solidFill>
                                  <a:srgbClr val="FF0000"/>
                                </a:solidFill>
                                <a:latin typeface="Cambria Math" panose="02040503050406030204" pitchFamily="18" charset="0"/>
                              </a:rPr>
                              <m:t>𝒌</m:t>
                            </m:r>
                          </m:sub>
                        </m:sSub>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smtClean="0">
                                <a:solidFill>
                                  <a:srgbClr val="FF0000"/>
                                </a:solidFill>
                                <a:latin typeface="Cambria Math" panose="02040503050406030204" pitchFamily="18" charset="0"/>
                              </a:rPr>
                              <m:t>𝒏</m:t>
                            </m:r>
                          </m:sup>
                          <m:e>
                            <m:sSup>
                              <m:sSupPr>
                                <m:ctrlPr>
                                  <a:rPr lang="ja-JP" altLang="en-US" sz="2400" b="1" i="1">
                                    <a:solidFill>
                                      <a:srgbClr val="FF0000"/>
                                    </a:solidFill>
                                    <a:latin typeface="Cambria Math" panose="02040503050406030204" pitchFamily="18" charset="0"/>
                                  </a:rPr>
                                </m:ctrlPr>
                              </m:sSupPr>
                              <m:e>
                                <m:r>
                                  <m:rPr>
                                    <m:nor/>
                                  </m:rPr>
                                  <a:rPr lang="en-US" altLang="ja-JP" sz="2400" b="1" i="1" dirty="0">
                                    <a:solidFill>
                                      <a:srgbClr val="FF0000"/>
                                    </a:solidFill>
                                  </a:rPr>
                                  <m:t>x</m:t>
                                </m:r>
                                <m:r>
                                  <m:rPr>
                                    <m:nor/>
                                  </m:rPr>
                                  <a:rPr lang="en-US" altLang="ja-JP" sz="2400" b="1" baseline="-25000" dirty="0">
                                    <a:solidFill>
                                      <a:srgbClr val="FF0000"/>
                                    </a:solidFill>
                                  </a:rPr>
                                  <m:t>j</m:t>
                                </m:r>
                              </m:e>
                              <m:sup>
                                <m:r>
                                  <a:rPr lang="ja-JP" altLang="en-US" sz="2400" b="1" i="1">
                                    <a:solidFill>
                                      <a:srgbClr val="FF0000"/>
                                    </a:solidFill>
                                    <a:latin typeface="Cambria Math" panose="02040503050406030204" pitchFamily="18" charset="0"/>
                                  </a:rPr>
                                  <m:t>𝒌</m:t>
                                </m:r>
                                <m:r>
                                  <a:rPr lang="en-US" altLang="ja-JP" sz="2400" b="1" i="1">
                                    <a:solidFill>
                                      <a:srgbClr val="FF0000"/>
                                    </a:solidFill>
                                    <a:latin typeface="Cambria Math" panose="02040503050406030204" pitchFamily="18" charset="0"/>
                                  </a:rPr>
                                  <m:t>+</m:t>
                                </m:r>
                                <m:r>
                                  <a:rPr lang="en-US" altLang="ja-JP" sz="2400" b="1" i="1">
                                    <a:solidFill>
                                      <a:srgbClr val="FF0000"/>
                                    </a:solidFill>
                                    <a:latin typeface="Cambria Math" panose="02040503050406030204" pitchFamily="18" charset="0"/>
                                  </a:rPr>
                                  <m:t>𝒌</m:t>
                                </m:r>
                                <m:r>
                                  <a:rPr lang="en-US" altLang="ja-JP" sz="2400" b="1" i="1">
                                    <a:solidFill>
                                      <a:srgbClr val="FF0000"/>
                                    </a:solidFill>
                                    <a:latin typeface="Cambria Math" panose="02040503050406030204" pitchFamily="18" charset="0"/>
                                  </a:rPr>
                                  <m:t>′</m:t>
                                </m:r>
                              </m:sup>
                            </m:sSup>
                          </m:e>
                        </m:nary>
                      </m:e>
                    </m:nary>
                    <m:r>
                      <a:rPr lang="en-US" altLang="ja-JP" sz="2400" b="1" i="1">
                        <a:solidFill>
                          <a:srgbClr val="FF0000"/>
                        </a:solidFill>
                        <a:latin typeface="Cambria Math" panose="02040503050406030204" pitchFamily="18" charset="0"/>
                      </a:rPr>
                      <m:t>=</m:t>
                    </m:r>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ja-JP" altLang="en-US" sz="2400" b="1" i="1">
                            <a:solidFill>
                              <a:srgbClr val="FF0000"/>
                            </a:solidFill>
                            <a:latin typeface="Cambria Math" panose="02040503050406030204" pitchFamily="18" charset="0"/>
                          </a:rPr>
                          <m:t>𝒏</m:t>
                        </m:r>
                      </m:sup>
                      <m:e>
                        <m:r>
                          <m:rPr>
                            <m:nor/>
                          </m:rPr>
                          <a:rPr lang="en-US" altLang="ja-JP" sz="2400" b="1" i="1" dirty="0">
                            <a:solidFill>
                              <a:srgbClr val="FF0000"/>
                            </a:solidFill>
                          </a:rPr>
                          <m:t>y</m:t>
                        </m:r>
                        <m:r>
                          <m:rPr>
                            <m:nor/>
                          </m:rPr>
                          <a:rPr lang="en-US" altLang="ja-JP" sz="2400" b="1" baseline="-25000" dirty="0">
                            <a:solidFill>
                              <a:srgbClr val="FF0000"/>
                            </a:solidFill>
                          </a:rPr>
                          <m:t>j</m:t>
                        </m:r>
                        <m:sSup>
                          <m:sSupPr>
                            <m:ctrlPr>
                              <a:rPr lang="ja-JP" altLang="en-US" sz="2400" b="1" i="1">
                                <a:solidFill>
                                  <a:srgbClr val="FF0000"/>
                                </a:solidFill>
                                <a:latin typeface="Cambria Math" panose="02040503050406030204" pitchFamily="18" charset="0"/>
                              </a:rPr>
                            </m:ctrlPr>
                          </m:sSupPr>
                          <m:e>
                            <m:r>
                              <m:rPr>
                                <m:nor/>
                              </m:rPr>
                              <a:rPr lang="en-US" altLang="ja-JP" sz="2400" b="1" i="1" dirty="0">
                                <a:solidFill>
                                  <a:srgbClr val="FF0000"/>
                                </a:solidFill>
                              </a:rPr>
                              <m:t>x</m:t>
                            </m:r>
                            <m:r>
                              <m:rPr>
                                <m:nor/>
                              </m:rPr>
                              <a:rPr lang="en-US" altLang="ja-JP" sz="2400" b="1" baseline="-25000" dirty="0">
                                <a:solidFill>
                                  <a:srgbClr val="FF0000"/>
                                </a:solidFill>
                              </a:rPr>
                              <m:t>j</m:t>
                            </m:r>
                          </m:e>
                          <m:sup>
                            <m:r>
                              <a:rPr lang="en-US" altLang="ja-JP" sz="2400" b="1" i="1">
                                <a:solidFill>
                                  <a:srgbClr val="FF0000"/>
                                </a:solidFill>
                                <a:latin typeface="Cambria Math" panose="02040503050406030204" pitchFamily="18" charset="0"/>
                              </a:rPr>
                              <m:t>𝒌</m:t>
                            </m:r>
                            <m:r>
                              <a:rPr lang="en-US" altLang="ja-JP" sz="2400" b="1" i="1">
                                <a:solidFill>
                                  <a:srgbClr val="FF0000"/>
                                </a:solidFill>
                                <a:latin typeface="Cambria Math" panose="02040503050406030204" pitchFamily="18" charset="0"/>
                              </a:rPr>
                              <m:t>′</m:t>
                            </m:r>
                          </m:sup>
                        </m:sSup>
                      </m:e>
                    </m:nary>
                  </m:oMath>
                </a14:m>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endParaRPr>
              </a:p>
              <a:p>
                <a:pPr fontAlgn="base">
                  <a:lnSpc>
                    <a:spcPct val="120000"/>
                  </a:lnSpc>
                  <a:spcBef>
                    <a:spcPct val="0"/>
                  </a:spcBef>
                  <a:spcAft>
                    <a:spcPct val="0"/>
                  </a:spcAft>
                  <a:defRPr/>
                </a:pPr>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0" y="716090"/>
                <a:ext cx="9001824" cy="5974270"/>
              </a:xfrm>
              <a:prstGeom prst="rect">
                <a:avLst/>
              </a:prstGeom>
              <a:blipFill>
                <a:blip r:embed="rId3"/>
                <a:stretch>
                  <a:fillRect l="-1016"/>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3151718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線形最小二乗法</a:t>
            </a:r>
            <a:r>
              <a:rPr lang="en-US" altLang="ja-JP" dirty="0"/>
              <a:t>:</a:t>
            </a:r>
            <a:r>
              <a:rPr lang="ja-JP" altLang="en-US" dirty="0"/>
              <a:t> 多項式</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35496" y="891540"/>
                <a:ext cx="9299004" cy="5760720"/>
              </a:xfrm>
              <a:prstGeom prst="rect">
                <a:avLst/>
              </a:prstGeom>
              <a:noFill/>
              <a:ln>
                <a:noFill/>
              </a:ln>
            </p:spPr>
            <p:txBody>
              <a:bodyPr>
                <a:normAutofit/>
              </a:bodyPr>
              <a:lstStyle/>
              <a:p>
                <a:pPr fontAlgn="base">
                  <a:lnSpc>
                    <a:spcPct val="120000"/>
                  </a:lnSpc>
                  <a:spcBef>
                    <a:spcPct val="0"/>
                  </a:spcBef>
                  <a:spcAft>
                    <a:spcPct val="0"/>
                  </a:spcAft>
                  <a:defRPr/>
                </a:pPr>
                <a14:m>
                  <m:oMath xmlns:m="http://schemas.openxmlformats.org/officeDocument/2006/math">
                    <m:nary>
                      <m:naryPr>
                        <m:chr m:val="∑"/>
                        <m:ctrlPr>
                          <a:rPr lang="ja-JP" altLang="en-US" sz="2400" b="1" i="1" smtClean="0">
                            <a:solidFill>
                              <a:srgbClr val="000000"/>
                            </a:solidFill>
                            <a:latin typeface="Cambria Math" panose="02040503050406030204" pitchFamily="18" charset="0"/>
                          </a:rPr>
                        </m:ctrlPr>
                      </m:naryPr>
                      <m:sub>
                        <m:r>
                          <a:rPr lang="en-US" altLang="ja-JP" sz="2400" b="1" i="1" smtClean="0">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en-US" altLang="ja-JP" sz="2400" b="1" i="1" smtClean="0">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nary>
                          <m:naryPr>
                            <m:chr m:val="∑"/>
                            <m:ctrlPr>
                              <a:rPr lang="ja-JP" altLang="en-US" sz="2400" b="1" i="1">
                                <a:solidFill>
                                  <a:srgbClr val="000000"/>
                                </a:solidFill>
                                <a:latin typeface="Cambria Math" panose="02040503050406030204" pitchFamily="18" charset="0"/>
                              </a:rPr>
                            </m:ctrlPr>
                          </m:naryPr>
                          <m:sub>
                            <m:r>
                              <a:rPr lang="en-US" altLang="ja-JP" sz="2400" b="1" i="1" smtClean="0">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en-US" altLang="ja-JP" sz="2400" b="1" i="1" smtClean="0">
                                <a:solidFill>
                                  <a:srgbClr val="000000"/>
                                </a:solidFill>
                                <a:latin typeface="Cambria Math" panose="02040503050406030204" pitchFamily="18" charset="0"/>
                              </a:rPr>
                              <m:t>𝒏</m:t>
                            </m:r>
                          </m:sup>
                          <m:e>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sup>
                            </m:sSup>
                          </m:e>
                        </m:nary>
                      </m:e>
                    </m:nary>
                    <m:r>
                      <a:rPr lang="en-US" altLang="ja-JP" sz="2400" b="1" i="1">
                        <a:solidFill>
                          <a:srgbClr val="000000"/>
                        </a:solidFill>
                        <a:latin typeface="Cambria Math" panose="02040503050406030204" pitchFamily="18" charset="0"/>
                      </a:rPr>
                      <m:t>=</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ja-JP" altLang="en-US" sz="2400" b="1" i="1">
                            <a:solidFill>
                              <a:srgbClr val="000000"/>
                            </a:solidFill>
                            <a:latin typeface="Cambria Math" panose="02040503050406030204" pitchFamily="18" charset="0"/>
                          </a:rPr>
                          <m:t>𝟎</m:t>
                        </m:r>
                      </m:sub>
                      <m:sup>
                        <m:r>
                          <a:rPr lang="ja-JP" altLang="en-US" sz="2400" b="1" i="1">
                            <a:solidFill>
                              <a:srgbClr val="000000"/>
                            </a:solidFill>
                            <a:latin typeface="Cambria Math" panose="02040503050406030204" pitchFamily="18" charset="0"/>
                          </a:rPr>
                          <m:t>𝒏</m:t>
                        </m:r>
                      </m:sup>
                      <m:e>
                        <m:r>
                          <m:rPr>
                            <m:nor/>
                          </m:rPr>
                          <a:rPr lang="en-US" altLang="ja-JP" sz="2400" b="1" i="1" dirty="0">
                            <a:solidFill>
                              <a:srgbClr val="000000"/>
                            </a:solidFill>
                          </a:rPr>
                          <m:t>y</m:t>
                        </m:r>
                        <m:r>
                          <m:rPr>
                            <m:nor/>
                          </m:rPr>
                          <a:rPr lang="en-US" altLang="ja-JP" sz="2400" b="1" baseline="-25000" dirty="0">
                            <a:solidFill>
                              <a:srgbClr val="000000"/>
                            </a:solidFill>
                          </a:rPr>
                          <m:t>j</m:t>
                        </m:r>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en-US" altLang="ja-JP"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sup>
                        </m:sSup>
                      </m:e>
                    </m:nary>
                  </m:oMath>
                </a14:m>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cs typeface="+mn-cs"/>
                  </a:rPr>
                  <a:t>　</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ja-JP" altLang="en-US" sz="2400" b="0" u="none" strike="noStrike" kern="1200" cap="none" spc="0" normalizeH="0" baseline="0" noProof="0" dirty="0">
                    <a:ln>
                      <a:noFill/>
                    </a:ln>
                    <a:solidFill>
                      <a:srgbClr val="000000"/>
                    </a:solidFill>
                    <a:effectLst/>
                    <a:uLnTx/>
                    <a:uFillTx/>
                    <a:cs typeface="+mn-cs"/>
                  </a:rPr>
                  <a:t>　</a:t>
                </a:r>
                <a14:m>
                  <m:oMath xmlns:m="http://schemas.openxmlformats.org/officeDocument/2006/math">
                    <m:d>
                      <m:dPr>
                        <m:ctrlP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dPr>
                      <m:e>
                        <m:m>
                          <m:mPr>
                            <m:plcHide m:val="on"/>
                            <m:mcs>
                              <m:mc>
                                <m:mcPr>
                                  <m:count m:val="5"/>
                                  <m:mcJc m:val="center"/>
                                </m:mcPr>
                              </m:mc>
                            </m:mcs>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mPr>
                          <m:m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𝑛</m:t>
                              </m:r>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p>
                                  </m:sSup>
                                </m:e>
                              </m:nary>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3</m:t>
                                      </m:r>
                                    </m:sup>
                                  </m:sSup>
                                </m:e>
                              </m:nary>
                            </m:e>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e>
                              </m:nary>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3</m:t>
                                      </m:r>
                                    </m:sup>
                                  </m:sSup>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4</m:t>
                                      </m:r>
                                    </m:sup>
                                  </m:sSup>
                                </m:e>
                              </m:nary>
                            </m:e>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mr>
                          <m:m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e/>
                            <m:e/>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p>
                                  </m:sSup>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e>
                              </m:nary>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e/>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p>
                                  </m:sSup>
                                </m:e>
                              </m:nary>
                            </m:e>
                          </m:mr>
                        </m:m>
                      </m:e>
                    </m:d>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m>
                          <m:mPr>
                            <m:plcHide m:val="on"/>
                            <m:mcs>
                              <m:mc>
                                <m:mcPr>
                                  <m:count m:val="1"/>
                                  <m:mcJc m:val="center"/>
                                </m:mcPr>
                              </m:mc>
                            </m:mcs>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mPr>
                          <m:m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0</m:t>
                                  </m:r>
                                </m:sub>
                              </m:sSub>
                            </m:e>
                          </m:mr>
                          <m:m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b>
                              </m:sSub>
                            </m:e>
                          </m:mr>
                          <m:m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b>
                              </m:sSub>
                            </m:e>
                          </m:mr>
                          <m:m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mr>
                          <m:m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b>
                              </m:sSub>
                            </m:e>
                          </m:mr>
                        </m:m>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m>
                          <m:mPr>
                            <m:plcHide m:val="on"/>
                            <m:mcs>
                              <m:mc>
                                <m:mcPr>
                                  <m:count m:val="1"/>
                                  <m:mcJc m:val="center"/>
                                </m:mcPr>
                              </m:mc>
                            </m:mcs>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mP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𝑦</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nary>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𝑦</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nary>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𝑦</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e>
                          </m:mr>
                          <m:m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mr>
                          <m:mr>
                            <m:e>
                              <m:nary>
                                <m:naryPr>
                                  <m:chr m:val="∑"/>
                                  <m:subHide m:val="on"/>
                                  <m:supHide m:val="on"/>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𝑦</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p>
                                  </m:sSup>
                                </m:e>
                              </m:nary>
                            </m:e>
                          </m:mr>
                        </m:m>
                      </m:e>
                    </m:d>
                  </m:oMath>
                </a14:m>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fontAlgn="base">
                  <a:lnSpc>
                    <a:spcPct val="120000"/>
                  </a:lnSpc>
                  <a:spcBef>
                    <a:spcPct val="0"/>
                  </a:spcBef>
                  <a:spcAft>
                    <a:spcPct val="0"/>
                  </a:spcAft>
                  <a:defRPr/>
                </a:pPr>
                <a:br>
                  <a:rPr lang="en-US" altLang="ja-JP" sz="1000" dirty="0">
                    <a:solidFill>
                      <a:srgbClr val="000000"/>
                    </a:solidFill>
                    <a:latin typeface="Times New Roman" panose="02020603050405020304" pitchFamily="18" charset="0"/>
                    <a:ea typeface="ＭＳ Ｐゴシック" panose="020B0600070205080204" pitchFamily="50" charset="-128"/>
                  </a:rPr>
                </a:br>
                <a:r>
                  <a:rPr lang="en-US" altLang="ja-JP" sz="2400" dirty="0">
                    <a:solidFill>
                      <a:srgbClr val="000000"/>
                    </a:solidFill>
                    <a:latin typeface="Times New Roman" panose="02020603050405020304" pitchFamily="18" charset="0"/>
                    <a:ea typeface="ＭＳ Ｐゴシック" panose="020B0600070205080204" pitchFamily="50" charset="-128"/>
                  </a:rPr>
                  <a:t> 		</a:t>
                </a:r>
                <a:r>
                  <a:rPr lang="ja-JP" altLang="en-US" sz="2400" dirty="0">
                    <a:solidFill>
                      <a:srgbClr val="000000"/>
                    </a:solidFill>
                  </a:rPr>
                  <a:t> </a:t>
                </a:r>
                <a14:m>
                  <m:oMath xmlns:m="http://schemas.openxmlformats.org/officeDocument/2006/math">
                    <m:sSub>
                      <m:sSubPr>
                        <m:ctrlPr>
                          <a:rPr lang="ja-JP" altLang="en-US" sz="2400" i="1">
                            <a:solidFill>
                              <a:srgbClr val="000000"/>
                            </a:solidFill>
                            <a:latin typeface="Cambria Math" panose="02040503050406030204" pitchFamily="18" charset="0"/>
                          </a:rPr>
                        </m:ctrlPr>
                      </m:sSubPr>
                      <m:e>
                        <m:r>
                          <a:rPr lang="en-US" altLang="ja-JP" sz="2400" b="0" i="1" smtClean="0">
                            <a:solidFill>
                              <a:srgbClr val="000000"/>
                            </a:solidFill>
                            <a:latin typeface="Cambria Math" panose="02040503050406030204" pitchFamily="18" charset="0"/>
                          </a:rPr>
                          <m:t>𝑋</m:t>
                        </m:r>
                      </m:e>
                      <m:sub>
                        <m:r>
                          <a:rPr lang="en-US" altLang="ja-JP" sz="2400" b="0" i="1" smtClean="0">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sub>
                    </m:sSub>
                    <m:r>
                      <a:rPr lang="en-US" altLang="ja-JP" sz="2400" b="0" i="1" smtClean="0">
                        <a:solidFill>
                          <a:srgbClr val="000000"/>
                        </a:solidFill>
                        <a:latin typeface="Cambria Math" panose="02040503050406030204" pitchFamily="18" charset="0"/>
                      </a:rPr>
                      <m:t>=</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a:solidFill>
                              <a:srgbClr val="000000"/>
                            </a:solidFill>
                            <a:latin typeface="Cambria Math" panose="02040503050406030204" pitchFamily="18" charset="0"/>
                          </a:rPr>
                          <m:t>𝒏</m:t>
                        </m:r>
                      </m:sup>
                      <m:e>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ja-JP" altLang="en-US"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sup>
                        </m:sSup>
                      </m:e>
                    </m:nary>
                  </m:oMath>
                </a14:m>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lang="ja-JP" altLang="en-US" sz="2400" dirty="0">
                    <a:solidFill>
                      <a:srgbClr val="000000"/>
                    </a:solidFill>
                  </a:rPr>
                  <a:t> </a:t>
                </a:r>
                <a14:m>
                  <m:oMath xmlns:m="http://schemas.openxmlformats.org/officeDocument/2006/math">
                    <m:sSub>
                      <m:sSubPr>
                        <m:ctrlPr>
                          <a:rPr lang="ja-JP" altLang="en-US" sz="2400" i="1">
                            <a:solidFill>
                              <a:srgbClr val="000000"/>
                            </a:solidFill>
                            <a:latin typeface="Cambria Math" panose="02040503050406030204" pitchFamily="18" charset="0"/>
                          </a:rPr>
                        </m:ctrlPr>
                      </m:sSubPr>
                      <m:e>
                        <m:r>
                          <a:rPr lang="en-US" altLang="ja-JP" sz="2400" b="0" i="1" smtClean="0">
                            <a:solidFill>
                              <a:srgbClr val="000000"/>
                            </a:solidFill>
                            <a:latin typeface="Cambria Math" panose="02040503050406030204" pitchFamily="18" charset="0"/>
                          </a:rPr>
                          <m:t>𝐴</m:t>
                        </m:r>
                      </m:e>
                      <m:sub>
                        <m:r>
                          <a:rPr lang="en-US" altLang="ja-JP" sz="2400" i="1">
                            <a:solidFill>
                              <a:srgbClr val="000000"/>
                            </a:solidFill>
                            <a:latin typeface="Cambria Math" panose="02040503050406030204" pitchFamily="18" charset="0"/>
                          </a:rPr>
                          <m:t>𝑘</m:t>
                        </m:r>
                      </m:sub>
                    </m:sSub>
                    <m:r>
                      <a:rPr lang="en-US" altLang="ja-JP" sz="240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en-US" altLang="ja-JP" sz="2400" b="0" i="1" smtClean="0">
                            <a:solidFill>
                              <a:srgbClr val="000000"/>
                            </a:solidFill>
                            <a:latin typeface="Cambria Math" panose="02040503050406030204" pitchFamily="18" charset="0"/>
                          </a:rPr>
                          <m:t>𝑎</m:t>
                        </m:r>
                      </m:e>
                      <m:sub>
                        <m:r>
                          <a:rPr lang="en-US" altLang="ja-JP" sz="2400" i="1">
                            <a:solidFill>
                              <a:srgbClr val="000000"/>
                            </a:solidFill>
                            <a:latin typeface="Cambria Math" panose="02040503050406030204" pitchFamily="18" charset="0"/>
                          </a:rPr>
                          <m:t>𝑘</m:t>
                        </m:r>
                      </m:sub>
                    </m:sSub>
                  </m:oMath>
                </a14:m>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
                      <m:sSubPr>
                        <m:ctrlPr>
                          <a:rPr lang="ja-JP" altLang="en-US" sz="2400" i="1" smtClean="0">
                            <a:solidFill>
                              <a:srgbClr val="000000"/>
                            </a:solidFill>
                            <a:latin typeface="Cambria Math" panose="02040503050406030204" pitchFamily="18" charset="0"/>
                          </a:rPr>
                        </m:ctrlPr>
                      </m:sSubPr>
                      <m:e>
                        <m:r>
                          <a:rPr lang="en-US" altLang="ja-JP" sz="2400" b="0" i="1" smtClean="0">
                            <a:solidFill>
                              <a:srgbClr val="000000"/>
                            </a:solidFill>
                            <a:latin typeface="Cambria Math" panose="02040503050406030204" pitchFamily="18" charset="0"/>
                          </a:rPr>
                          <m:t>𝑌</m:t>
                        </m:r>
                      </m:e>
                      <m:sub>
                        <m:r>
                          <a:rPr lang="en-US" altLang="ja-JP" sz="2400" i="1">
                            <a:solidFill>
                              <a:srgbClr val="000000"/>
                            </a:solidFill>
                            <a:latin typeface="Cambria Math" panose="02040503050406030204" pitchFamily="18" charset="0"/>
                          </a:rPr>
                          <m:t>𝑘</m:t>
                        </m:r>
                      </m:sub>
                    </m:sSub>
                    <m:r>
                      <a:rPr lang="en-US" altLang="ja-JP" sz="2400" b="0" i="1" smtClean="0">
                        <a:solidFill>
                          <a:srgbClr val="000000"/>
                        </a:solidFill>
                        <a:latin typeface="Cambria Math" panose="02040503050406030204" pitchFamily="18" charset="0"/>
                      </a:rPr>
                      <m:t>=</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i="1" dirty="0">
                            <a:solidFill>
                              <a:srgbClr val="000000"/>
                            </a:solidFill>
                          </a:rPr>
                          <m:t>y</m:t>
                        </m:r>
                        <m:r>
                          <m:rPr>
                            <m:nor/>
                          </m:rPr>
                          <a:rPr lang="en-US" altLang="ja-JP" sz="2400" b="1" baseline="-25000" dirty="0">
                            <a:solidFill>
                              <a:srgbClr val="000000"/>
                            </a:solidFill>
                          </a:rPr>
                          <m:t>j</m:t>
                        </m:r>
                        <m:sSup>
                          <m:sSupPr>
                            <m:ctrlPr>
                              <a:rPr lang="ja-JP" altLang="en-US" sz="2400" b="1" i="1">
                                <a:solidFill>
                                  <a:srgbClr val="000000"/>
                                </a:solidFill>
                                <a:latin typeface="Cambria Math" panose="02040503050406030204" pitchFamily="18" charset="0"/>
                              </a:rPr>
                            </m:ctrlPr>
                          </m:sSupPr>
                          <m:e>
                            <m:r>
                              <m:rPr>
                                <m:nor/>
                              </m:rPr>
                              <a:rPr lang="en-US" altLang="ja-JP" sz="2400" b="1" i="1" dirty="0">
                                <a:solidFill>
                                  <a:srgbClr val="000000"/>
                                </a:solidFill>
                              </a:rPr>
                              <m:t>x</m:t>
                            </m:r>
                            <m:r>
                              <m:rPr>
                                <m:nor/>
                              </m:rPr>
                              <a:rPr lang="en-US" altLang="ja-JP" sz="2400" b="1" baseline="-25000" dirty="0">
                                <a:solidFill>
                                  <a:srgbClr val="000000"/>
                                </a:solidFill>
                              </a:rPr>
                              <m:t>j</m:t>
                            </m:r>
                          </m:e>
                          <m:sup>
                            <m:r>
                              <a:rPr lang="en-US" altLang="ja-JP" sz="2400" b="1" i="1">
                                <a:solidFill>
                                  <a:srgbClr val="000000"/>
                                </a:solidFill>
                                <a:latin typeface="Cambria Math" panose="02040503050406030204" pitchFamily="18" charset="0"/>
                              </a:rPr>
                              <m:t>𝒌</m:t>
                            </m:r>
                            <m:r>
                              <a:rPr lang="en-US" altLang="ja-JP" sz="2400" b="1" i="1">
                                <a:solidFill>
                                  <a:srgbClr val="000000"/>
                                </a:solidFill>
                                <a:latin typeface="Cambria Math" panose="02040503050406030204" pitchFamily="18" charset="0"/>
                              </a:rPr>
                              <m:t>′</m:t>
                            </m:r>
                          </m:sup>
                        </m:sSup>
                      </m:e>
                    </m:nary>
                  </m:oMath>
                </a14:m>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fontAlgn="base">
                  <a:lnSpc>
                    <a:spcPct val="120000"/>
                  </a:lnSpc>
                  <a:spcBef>
                    <a:spcPct val="0"/>
                  </a:spcBef>
                  <a:spcAft>
                    <a:spcPct val="0"/>
                  </a:spcAft>
                  <a:defRPr/>
                </a:pP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algn="ctr" fontAlgn="base">
                  <a:lnSpc>
                    <a:spcPct val="120000"/>
                  </a:lnSpc>
                  <a:spcBef>
                    <a:spcPct val="0"/>
                  </a:spcBef>
                  <a:spcAft>
                    <a:spcPct val="0"/>
                  </a:spcAft>
                  <a:defRPr/>
                </a:pPr>
                <a:r>
                  <a:rPr kumimoji="1" lang="en-US" altLang="ja-JP" sz="4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XA=Y</a:t>
                </a:r>
              </a:p>
              <a:p>
                <a:pPr algn="ctr" fontAlgn="base">
                  <a:lnSpc>
                    <a:spcPct val="120000"/>
                  </a:lnSpc>
                  <a:spcBef>
                    <a:spcPct val="0"/>
                  </a:spcBef>
                  <a:spcAft>
                    <a:spcPct val="0"/>
                  </a:spcAft>
                  <a:defRPr/>
                </a:pPr>
                <a:r>
                  <a:rPr lang="en-US" altLang="ja-JP" sz="4000" dirty="0">
                    <a:solidFill>
                      <a:srgbClr val="000000"/>
                    </a:solidFill>
                    <a:latin typeface="Times New Roman" panose="02020603050405020304" pitchFamily="18" charset="0"/>
                    <a:ea typeface="ＭＳ Ｐゴシック" panose="020B0600070205080204" pitchFamily="50" charset="-128"/>
                  </a:rPr>
                  <a:t>A=X</a:t>
                </a:r>
                <a:r>
                  <a:rPr lang="en-US" altLang="ja-JP" sz="4000" baseline="30000" dirty="0">
                    <a:solidFill>
                      <a:srgbClr val="000000"/>
                    </a:solidFill>
                    <a:latin typeface="Times New Roman" panose="02020603050405020304" pitchFamily="18" charset="0"/>
                    <a:ea typeface="ＭＳ Ｐゴシック" panose="020B0600070205080204" pitchFamily="50" charset="-128"/>
                  </a:rPr>
                  <a:t>-1</a:t>
                </a:r>
                <a:r>
                  <a:rPr lang="en-US" altLang="ja-JP" sz="4000" dirty="0">
                    <a:solidFill>
                      <a:srgbClr val="000000"/>
                    </a:solidFill>
                    <a:latin typeface="Times New Roman" panose="02020603050405020304" pitchFamily="18" charset="0"/>
                    <a:ea typeface="ＭＳ Ｐゴシック" panose="020B0600070205080204" pitchFamily="50" charset="-128"/>
                  </a:rPr>
                  <a:t>Y</a:t>
                </a: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cs typeface="+mn-cs"/>
                  </a:rPr>
                  <a:t>　</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endParaRPr kumimoji="1" lang="en-US" altLang="ja-JP" sz="2400" b="1" i="0" u="none" strike="noStrike" kern="1200" cap="none" spc="0" normalizeH="0" noProof="0" dirty="0">
                  <a:ln>
                    <a:noFill/>
                  </a:ln>
                  <a:solidFill>
                    <a:srgbClr val="000000"/>
                  </a:solidFill>
                  <a:effectLst/>
                  <a:uLnTx/>
                  <a:uFillTx/>
                  <a:latin typeface="Times New Roman"/>
                  <a:ea typeface="ＭＳ Ｐゴシック"/>
                  <a:cs typeface="+mn-cs"/>
                </a:endParaRPr>
              </a:p>
              <a:p>
                <a:pPr lvl="0" fontAlgn="base">
                  <a:lnSpc>
                    <a:spcPct val="120000"/>
                  </a:lnSpc>
                  <a:spcBef>
                    <a:spcPct val="0"/>
                  </a:spcBef>
                  <a:spcAft>
                    <a:spcPct val="0"/>
                  </a:spcAft>
                  <a:defRPr/>
                </a:pP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35496" y="891540"/>
                <a:ext cx="9299004" cy="5760720"/>
              </a:xfrm>
              <a:prstGeom prst="rect">
                <a:avLst/>
              </a:prstGeom>
              <a:blipFill>
                <a:blip r:embed="rId3"/>
                <a:stretch>
                  <a:fillRect/>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id="{1B31A317-ED4E-49CF-8EFC-36F6148358F1}"/>
                  </a:ext>
                </a:extLst>
              </p:cNvPr>
              <p:cNvSpPr txBox="1"/>
              <p:nvPr/>
            </p:nvSpPr>
            <p:spPr>
              <a:xfrm>
                <a:off x="35496" y="7404328"/>
                <a:ext cx="9112307" cy="157684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1"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|x</a:t>
                </a:r>
                <a:r>
                  <a:rPr kumimoji="1" lang="en-US" altLang="ja-JP" sz="1800" b="0" i="1" u="none" strike="noStrike" kern="1200" cap="none" spc="0" normalizeH="0" baseline="-25000" noProof="0" dirty="0">
                    <a:ln>
                      <a:noFill/>
                    </a:ln>
                    <a:solidFill>
                      <a:srgbClr val="000000"/>
                    </a:solidFill>
                    <a:effectLst/>
                    <a:uLnTx/>
                    <a:uFillTx/>
                    <a:latin typeface="Times New Roman"/>
                    <a:ea typeface="ＭＳ Ｐゴシック" panose="020B0600070205080204" pitchFamily="50" charset="-128"/>
                    <a:cs typeface="+mn-cs"/>
                  </a:rPr>
                  <a:t>i</a:t>
                </a:r>
                <a:r>
                  <a:rPr kumimoji="1" lang="en-US" altLang="ja-JP" sz="1800" b="0" i="1"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 &gt; 1</a:t>
                </a:r>
                <a:r>
                  <a:rPr kumimoji="1" lang="ja-JP" altLang="en-US" sz="18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might cause overflow,</a:t>
                </a:r>
                <a:b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b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1" u="none" strike="noStrike" kern="1200" cap="none" spc="0" normalizeH="0" baseline="-25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i</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&lt; 1</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might cause underflow errors.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=&gt; Normalize the </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range e.g. to [-1, 1] :</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Sup>
                      <m:sSubSup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Sup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up>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m:t>
                        </m:r>
                      </m:sup>
                    </m:sSubSup>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=2</m:t>
                    </m:r>
                    <m:f>
                      <m:f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m:rPr>
                                <m:sty m:val="p"/>
                              </m:rPr>
                              <a:rPr kumimoji="1" lang="en-US" altLang="ja-JP" sz="1800" b="0" i="1" u="none" strike="noStrike" kern="1200" cap="none" spc="0" normalizeH="0" baseline="0" noProof="0">
                                <a:ln>
                                  <a:noFill/>
                                </a:ln>
                                <a:solidFill>
                                  <a:srgbClr val="000000"/>
                                </a:solidFill>
                                <a:effectLst/>
                                <a:uLnTx/>
                                <a:uFillTx/>
                                <a:latin typeface="Cambria Math" panose="02040503050406030204" pitchFamily="18" charset="0"/>
                                <a:cs typeface="+mn-cs"/>
                              </a:rPr>
                              <m:t>mid</m:t>
                            </m:r>
                          </m:sub>
                        </m:sSub>
                      </m:num>
                      <m:den>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m:rPr>
                                <m:sty m:val="p"/>
                              </m:rPr>
                              <a:rPr kumimoji="1" lang="en-US" altLang="ja-JP" sz="1800" b="0" i="0" u="none" strike="noStrike" kern="1200" cap="none" spc="0" normalizeH="0" baseline="0" noProof="0" smtClean="0">
                                <a:ln>
                                  <a:noFill/>
                                </a:ln>
                                <a:solidFill>
                                  <a:srgbClr val="000000"/>
                                </a:solidFill>
                                <a:effectLst/>
                                <a:uLnTx/>
                                <a:uFillTx/>
                                <a:latin typeface="Cambria Math" panose="02040503050406030204" pitchFamily="18" charset="0"/>
                                <a:cs typeface="+mn-cs"/>
                              </a:rPr>
                              <m:t>max</m:t>
                            </m:r>
                          </m:sub>
                        </m:sSub>
                        <m:r>
                          <a:rPr kumimoji="1" lang="en-US" altLang="ja-JP" sz="18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m:rPr>
                                <m:sty m:val="p"/>
                              </m:rPr>
                              <a:rPr kumimoji="1" lang="en-US" altLang="ja-JP" sz="1800" b="0" i="0" u="none" strike="noStrike" kern="1200" cap="none" spc="0" normalizeH="0" baseline="0" noProof="0" smtClean="0">
                                <a:ln>
                                  <a:noFill/>
                                </a:ln>
                                <a:solidFill>
                                  <a:srgbClr val="000000"/>
                                </a:solidFill>
                                <a:effectLst/>
                                <a:uLnTx/>
                                <a:uFillTx/>
                                <a:latin typeface="Cambria Math" panose="02040503050406030204" pitchFamily="18" charset="0"/>
                                <a:cs typeface="+mn-cs"/>
                              </a:rPr>
                              <m:t>min</m:t>
                            </m:r>
                          </m:sub>
                        </m:sSub>
                      </m:den>
                    </m:f>
                  </m:oMath>
                </a14:m>
                <a:b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endParaRPr kumimoji="1" lang="ja-JP" altLang="en-US" sz="10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by average and standard deviation:</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′=2</m:t>
                    </m:r>
                    <m:f>
                      <m:f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m:rPr>
                                <m:sty m:val="p"/>
                              </m:rPr>
                              <a:rPr kumimoji="1" lang="ja-JP" altLang="en-US" sz="1800" b="0" i="0" u="none" strike="noStrike" kern="1200" cap="none" spc="0" normalizeH="0" baseline="0" noProof="0">
                                <a:ln>
                                  <a:noFill/>
                                </a:ln>
                                <a:solidFill>
                                  <a:srgbClr val="000000"/>
                                </a:solidFill>
                                <a:effectLst/>
                                <a:uLnTx/>
                                <a:uFillTx/>
                                <a:latin typeface="Cambria Math" panose="02040503050406030204" pitchFamily="18" charset="0"/>
                                <a:cs typeface="+mn-cs"/>
                              </a:rPr>
                              <m:t>average</m:t>
                            </m:r>
                          </m:sub>
                        </m:sSub>
                      </m:num>
                      <m:den>
                        <m:sSub>
                          <m:sSubPr>
                            <m:ctrlP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m:rPr>
                                <m:sty m:val="p"/>
                              </m:rPr>
                              <a:rPr kumimoji="1" lang="el-GR" altLang="ja-JP"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σ</m:t>
                            </m:r>
                          </m:e>
                          <m:sub>
                            <m:r>
                              <a:rPr kumimoji="1" lang="ja-JP" altLang="en-US" sz="1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sub>
                        </m:sSub>
                      </m:den>
                    </m:f>
                  </m:oMath>
                </a14:m>
                <a:endPar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endParaRPr>
              </a:p>
            </p:txBody>
          </p:sp>
        </mc:Choice>
        <mc:Fallback xmlns="">
          <p:sp>
            <p:nvSpPr>
              <p:cNvPr id="11" name="テキスト ボックス 10">
                <a:extLst>
                  <a:ext uri="{FF2B5EF4-FFF2-40B4-BE49-F238E27FC236}">
                    <a16:creationId xmlns:a16="http://schemas.microsoft.com/office/drawing/2014/main" id="{1B31A317-ED4E-49CF-8EFC-36F6148358F1}"/>
                  </a:ext>
                </a:extLst>
              </p:cNvPr>
              <p:cNvSpPr txBox="1">
                <a:spLocks noRot="1" noChangeAspect="1" noMove="1" noResize="1" noEditPoints="1" noAdjustHandles="1" noChangeArrowheads="1" noChangeShapeType="1" noTextEdit="1"/>
              </p:cNvSpPr>
              <p:nvPr/>
            </p:nvSpPr>
            <p:spPr>
              <a:xfrm>
                <a:off x="35496" y="7404328"/>
                <a:ext cx="9112307" cy="1576842"/>
              </a:xfrm>
              <a:prstGeom prst="rect">
                <a:avLst/>
              </a:prstGeom>
              <a:blipFill>
                <a:blip r:embed="rId4"/>
                <a:stretch>
                  <a:fillRect l="-602" t="-2326"/>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1190020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B0EFC6AF-2E51-4DFE-B04A-5D8DA249BBF0}"/>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pic>
        <p:nvPicPr>
          <p:cNvPr id="5" name="図 4">
            <a:extLst>
              <a:ext uri="{FF2B5EF4-FFF2-40B4-BE49-F238E27FC236}">
                <a16:creationId xmlns:a16="http://schemas.microsoft.com/office/drawing/2014/main" id="{E82E4DDB-27E0-4453-001C-59C1A05A1949}"/>
              </a:ext>
            </a:extLst>
          </p:cNvPr>
          <p:cNvPicPr>
            <a:picLocks noChangeAspect="1"/>
          </p:cNvPicPr>
          <p:nvPr/>
        </p:nvPicPr>
        <p:blipFill rotWithShape="1">
          <a:blip r:embed="rId3"/>
          <a:srcRect t="12793" r="25561" b="56306"/>
          <a:stretch/>
        </p:blipFill>
        <p:spPr>
          <a:xfrm>
            <a:off x="564166" y="3651056"/>
            <a:ext cx="7508209" cy="3202639"/>
          </a:xfrm>
          <a:prstGeom prst="rect">
            <a:avLst/>
          </a:prstGeom>
        </p:spPr>
      </p:pic>
      <p:sp>
        <p:nvSpPr>
          <p:cNvPr id="253954" name="Rectangle 2"/>
          <p:cNvSpPr>
            <a:spLocks noGrp="1" noChangeArrowheads="1"/>
          </p:cNvSpPr>
          <p:nvPr>
            <p:ph type="title"/>
          </p:nvPr>
        </p:nvSpPr>
        <p:spPr>
          <a:xfrm>
            <a:off x="0" y="0"/>
            <a:ext cx="9144000" cy="75217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ja-JP" altLang="en-US" sz="3600" b="1" dirty="0">
                <a:solidFill>
                  <a:srgbClr val="0000FF"/>
                </a:solidFill>
              </a:rPr>
              <a:t>最新版ファイル</a:t>
            </a:r>
            <a:endParaRPr lang="en-US" altLang="ja-JP" sz="3600" b="1" dirty="0">
              <a:solidFill>
                <a:srgbClr val="0000FF"/>
              </a:solidFill>
            </a:endParaRPr>
          </a:p>
        </p:txBody>
      </p:sp>
      <p:sp>
        <p:nvSpPr>
          <p:cNvPr id="8" name="テキスト ボックス 7"/>
          <p:cNvSpPr txBox="1"/>
          <p:nvPr/>
        </p:nvSpPr>
        <p:spPr>
          <a:xfrm>
            <a:off x="398999" y="36592"/>
            <a:ext cx="8981429" cy="1431161"/>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endParaRPr>
          </a:p>
          <a:p>
            <a:pPr marL="0" marR="0" lvl="0" indent="0" algn="l" defTabSz="457200" rtl="0" eaLnBrk="1" fontAlgn="auto" latinLnBrk="0" hangingPunct="1">
              <a:lnSpc>
                <a:spcPct val="100000"/>
              </a:lnSpc>
              <a:spcBef>
                <a:spcPts val="0"/>
              </a:spcBef>
              <a:spcAft>
                <a:spcPts val="60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Times New Roman" pitchFamily="18" charset="0"/>
              <a:ea typeface="ＭＳ Ｐゴシック" pitchFamily="50" charset="-128"/>
              <a:cs typeface="+mn-cs"/>
            </a:endParaRPr>
          </a:p>
        </p:txBody>
      </p:sp>
      <p:sp>
        <p:nvSpPr>
          <p:cNvPr id="7" name="テキスト ボックス 6">
            <a:extLst>
              <a:ext uri="{FF2B5EF4-FFF2-40B4-BE49-F238E27FC236}">
                <a16:creationId xmlns:a16="http://schemas.microsoft.com/office/drawing/2014/main" id="{6D2F2110-4977-AB17-D853-675731EA3967}"/>
              </a:ext>
            </a:extLst>
          </p:cNvPr>
          <p:cNvSpPr txBox="1"/>
          <p:nvPr/>
        </p:nvSpPr>
        <p:spPr>
          <a:xfrm>
            <a:off x="-6" y="600471"/>
            <a:ext cx="8818541" cy="3139321"/>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hlinkClick r:id="rId4">
                  <a:extLst>
                    <a:ext uri="{A12FA001-AC4F-418D-AE19-62706E023703}">
                      <ahyp:hlinkClr xmlns:ahyp="http://schemas.microsoft.com/office/drawing/2018/hyperlinkcolor" val="tx"/>
                    </a:ext>
                  </a:extLst>
                </a:hlinkClick>
              </a:rPr>
              <a:t>http://conf.msl.titech.ac.jp/D2MatE_programs.html</a:t>
            </a: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hlinkClick r:id="rId5">
                  <a:extLst>
                    <a:ext uri="{A12FA001-AC4F-418D-AE19-62706E023703}">
                      <ahyp:hlinkClr xmlns:ahyp="http://schemas.microsoft.com/office/drawing/2018/hyperlinkcolor" val="tx"/>
                    </a:ext>
                  </a:extLst>
                </a:hlinkClick>
              </a:rPr>
              <a:t>http://conf.msl.titech.ac.jp/D2MatE/tutorial2022.html</a:t>
            </a: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rPr>
              <a:t>にて更新。</a:t>
            </a:r>
            <a:endParaRPr kumimoji="0"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pic>
        <p:nvPicPr>
          <p:cNvPr id="10" name="図 9">
            <a:extLst>
              <a:ext uri="{FF2B5EF4-FFF2-40B4-BE49-F238E27FC236}">
                <a16:creationId xmlns:a16="http://schemas.microsoft.com/office/drawing/2014/main" id="{34A65B43-4BDB-ACBF-1192-148A0AB6BC8F}"/>
              </a:ext>
            </a:extLst>
          </p:cNvPr>
          <p:cNvPicPr>
            <a:picLocks noChangeAspect="1"/>
          </p:cNvPicPr>
          <p:nvPr/>
        </p:nvPicPr>
        <p:blipFill rotWithShape="1">
          <a:blip r:embed="rId6"/>
          <a:srcRect t="10967" b="59964"/>
          <a:stretch/>
        </p:blipFill>
        <p:spPr>
          <a:xfrm>
            <a:off x="564166" y="958023"/>
            <a:ext cx="8015668" cy="1993513"/>
          </a:xfrm>
          <a:prstGeom prst="rect">
            <a:avLst/>
          </a:prstGeom>
        </p:spPr>
      </p:pic>
      <p:sp>
        <p:nvSpPr>
          <p:cNvPr id="3" name="正方形/長方形 2">
            <a:extLst>
              <a:ext uri="{FF2B5EF4-FFF2-40B4-BE49-F238E27FC236}">
                <a16:creationId xmlns:a16="http://schemas.microsoft.com/office/drawing/2014/main" id="{C1E689D5-A8B4-234E-A46D-DFD210609AFA}"/>
              </a:ext>
            </a:extLst>
          </p:cNvPr>
          <p:cNvSpPr/>
          <p:nvPr/>
        </p:nvSpPr>
        <p:spPr bwMode="auto">
          <a:xfrm>
            <a:off x="398999" y="1930400"/>
            <a:ext cx="4631267" cy="38946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36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6" name="フリーフォーム: 図形 5">
            <a:extLst>
              <a:ext uri="{FF2B5EF4-FFF2-40B4-BE49-F238E27FC236}">
                <a16:creationId xmlns:a16="http://schemas.microsoft.com/office/drawing/2014/main" id="{D9BF3F74-513D-E9D5-4A83-2AC45B8FD685}"/>
              </a:ext>
            </a:extLst>
          </p:cNvPr>
          <p:cNvSpPr/>
          <p:nvPr/>
        </p:nvSpPr>
        <p:spPr bwMode="auto">
          <a:xfrm>
            <a:off x="238700" y="2319866"/>
            <a:ext cx="325466" cy="837519"/>
          </a:xfrm>
          <a:custGeom>
            <a:avLst/>
            <a:gdLst>
              <a:gd name="connsiteX0" fmla="*/ 476301 w 476301"/>
              <a:gd name="connsiteY0" fmla="*/ 0 h 2323652"/>
              <a:gd name="connsiteX1" fmla="*/ 2965 w 476301"/>
              <a:gd name="connsiteY1" fmla="*/ 753035 h 2323652"/>
              <a:gd name="connsiteX2" fmla="*/ 282664 w 476301"/>
              <a:gd name="connsiteY2" fmla="*/ 2323652 h 2323652"/>
            </a:gdLst>
            <a:ahLst/>
            <a:cxnLst>
              <a:cxn ang="0">
                <a:pos x="connsiteX0" y="connsiteY0"/>
              </a:cxn>
              <a:cxn ang="0">
                <a:pos x="connsiteX1" y="connsiteY1"/>
              </a:cxn>
              <a:cxn ang="0">
                <a:pos x="connsiteX2" y="connsiteY2"/>
              </a:cxn>
            </a:cxnLst>
            <a:rect l="l" t="t" r="r" b="b"/>
            <a:pathLst>
              <a:path w="476301" h="2323652">
                <a:moveTo>
                  <a:pt x="476301" y="0"/>
                </a:moveTo>
                <a:cubicBezTo>
                  <a:pt x="255769" y="182880"/>
                  <a:pt x="35238" y="365760"/>
                  <a:pt x="2965" y="753035"/>
                </a:cubicBezTo>
                <a:cubicBezTo>
                  <a:pt x="-29308" y="1140310"/>
                  <a:pt x="210946" y="2287793"/>
                  <a:pt x="282664" y="2323652"/>
                </a:cubicBezTo>
              </a:path>
            </a:pathLst>
          </a:custGeom>
          <a:noFill/>
          <a:ln w="31750" cap="flat" cmpd="sng" algn="ctr">
            <a:solidFill>
              <a:srgbClr val="FF0000"/>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36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11" name="正方形/長方形 10">
            <a:extLst>
              <a:ext uri="{FF2B5EF4-FFF2-40B4-BE49-F238E27FC236}">
                <a16:creationId xmlns:a16="http://schemas.microsoft.com/office/drawing/2014/main" id="{5D62714E-3F39-6E30-9935-08D1CA1A0EB9}"/>
              </a:ext>
            </a:extLst>
          </p:cNvPr>
          <p:cNvSpPr/>
          <p:nvPr/>
        </p:nvSpPr>
        <p:spPr bwMode="auto">
          <a:xfrm>
            <a:off x="4464382" y="4619596"/>
            <a:ext cx="1832532" cy="26779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36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
        <p:nvSpPr>
          <p:cNvPr id="13" name="フリーフォーム: 図形 12">
            <a:extLst>
              <a:ext uri="{FF2B5EF4-FFF2-40B4-BE49-F238E27FC236}">
                <a16:creationId xmlns:a16="http://schemas.microsoft.com/office/drawing/2014/main" id="{ABC0061F-C09E-D67A-C7A9-BAE791F26A30}"/>
              </a:ext>
            </a:extLst>
          </p:cNvPr>
          <p:cNvSpPr/>
          <p:nvPr/>
        </p:nvSpPr>
        <p:spPr bwMode="auto">
          <a:xfrm flipH="1">
            <a:off x="1354667" y="3546389"/>
            <a:ext cx="3186325" cy="1068901"/>
          </a:xfrm>
          <a:custGeom>
            <a:avLst/>
            <a:gdLst>
              <a:gd name="connsiteX0" fmla="*/ 476301 w 476301"/>
              <a:gd name="connsiteY0" fmla="*/ 0 h 2323652"/>
              <a:gd name="connsiteX1" fmla="*/ 2965 w 476301"/>
              <a:gd name="connsiteY1" fmla="*/ 753035 h 2323652"/>
              <a:gd name="connsiteX2" fmla="*/ 282664 w 476301"/>
              <a:gd name="connsiteY2" fmla="*/ 2323652 h 2323652"/>
              <a:gd name="connsiteX0" fmla="*/ 533768 w 533768"/>
              <a:gd name="connsiteY0" fmla="*/ 0 h 2934399"/>
              <a:gd name="connsiteX1" fmla="*/ 60432 w 533768"/>
              <a:gd name="connsiteY1" fmla="*/ 753035 h 2934399"/>
              <a:gd name="connsiteX2" fmla="*/ 31613 w 533768"/>
              <a:gd name="connsiteY2" fmla="*/ 2934399 h 2934399"/>
              <a:gd name="connsiteX0" fmla="*/ 515202 w 515202"/>
              <a:gd name="connsiteY0" fmla="*/ 0 h 2934399"/>
              <a:gd name="connsiteX1" fmla="*/ 219458 w 515202"/>
              <a:gd name="connsiteY1" fmla="*/ 893977 h 2934399"/>
              <a:gd name="connsiteX2" fmla="*/ 13047 w 515202"/>
              <a:gd name="connsiteY2" fmla="*/ 2934399 h 2934399"/>
              <a:gd name="connsiteX0" fmla="*/ 515202 w 515202"/>
              <a:gd name="connsiteY0" fmla="*/ 0 h 2934399"/>
              <a:gd name="connsiteX1" fmla="*/ 219458 w 515202"/>
              <a:gd name="connsiteY1" fmla="*/ 893977 h 2934399"/>
              <a:gd name="connsiteX2" fmla="*/ 13047 w 515202"/>
              <a:gd name="connsiteY2" fmla="*/ 2934399 h 2934399"/>
              <a:gd name="connsiteX0" fmla="*/ 502155 w 502155"/>
              <a:gd name="connsiteY0" fmla="*/ 0 h 2934399"/>
              <a:gd name="connsiteX1" fmla="*/ 206411 w 502155"/>
              <a:gd name="connsiteY1" fmla="*/ 893977 h 2934399"/>
              <a:gd name="connsiteX2" fmla="*/ 0 w 502155"/>
              <a:gd name="connsiteY2" fmla="*/ 2934399 h 2934399"/>
              <a:gd name="connsiteX0" fmla="*/ 502155 w 502155"/>
              <a:gd name="connsiteY0" fmla="*/ 0 h 2934399"/>
              <a:gd name="connsiteX1" fmla="*/ 206411 w 502155"/>
              <a:gd name="connsiteY1" fmla="*/ 893977 h 2934399"/>
              <a:gd name="connsiteX2" fmla="*/ 0 w 502155"/>
              <a:gd name="connsiteY2" fmla="*/ 2934399 h 2934399"/>
              <a:gd name="connsiteX0" fmla="*/ 502155 w 502155"/>
              <a:gd name="connsiteY0" fmla="*/ 0 h 2934399"/>
              <a:gd name="connsiteX1" fmla="*/ 206411 w 502155"/>
              <a:gd name="connsiteY1" fmla="*/ 893977 h 2934399"/>
              <a:gd name="connsiteX2" fmla="*/ 0 w 502155"/>
              <a:gd name="connsiteY2" fmla="*/ 2934399 h 2934399"/>
              <a:gd name="connsiteX0" fmla="*/ 502155 w 502155"/>
              <a:gd name="connsiteY0" fmla="*/ 0 h 2934399"/>
              <a:gd name="connsiteX1" fmla="*/ 206411 w 502155"/>
              <a:gd name="connsiteY1" fmla="*/ 893977 h 2934399"/>
              <a:gd name="connsiteX2" fmla="*/ 0 w 502155"/>
              <a:gd name="connsiteY2" fmla="*/ 2934399 h 2934399"/>
            </a:gdLst>
            <a:ahLst/>
            <a:cxnLst>
              <a:cxn ang="0">
                <a:pos x="connsiteX0" y="connsiteY0"/>
              </a:cxn>
              <a:cxn ang="0">
                <a:pos x="connsiteX1" y="connsiteY1"/>
              </a:cxn>
              <a:cxn ang="0">
                <a:pos x="connsiteX2" y="connsiteY2"/>
              </a:cxn>
            </a:cxnLst>
            <a:rect l="l" t="t" r="r" b="b"/>
            <a:pathLst>
              <a:path w="502155" h="2934399">
                <a:moveTo>
                  <a:pt x="502155" y="0"/>
                </a:moveTo>
                <a:cubicBezTo>
                  <a:pt x="281623" y="182880"/>
                  <a:pt x="250350" y="600662"/>
                  <a:pt x="206411" y="893977"/>
                </a:cubicBezTo>
                <a:cubicBezTo>
                  <a:pt x="154694" y="1281253"/>
                  <a:pt x="44948" y="2099868"/>
                  <a:pt x="0" y="2934399"/>
                </a:cubicBezTo>
              </a:path>
            </a:pathLst>
          </a:custGeom>
          <a:noFill/>
          <a:ln w="31750" cap="flat" cmpd="sng" algn="ctr">
            <a:solidFill>
              <a:srgbClr val="FF0000"/>
            </a:solidFill>
            <a:prstDash val="solid"/>
            <a:round/>
            <a:headEnd type="none" w="med" len="med"/>
            <a:tailEnd type="stealth"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3600" b="1" i="0" u="none" strike="noStrike" kern="1200" cap="none" spc="0" normalizeH="0" baseline="0" noProof="0">
              <a:ln>
                <a:noFill/>
              </a:ln>
              <a:solidFill>
                <a:srgbClr val="000000"/>
              </a:solidFill>
              <a:effectLst/>
              <a:uLnTx/>
              <a:uFillTx/>
              <a:latin typeface="Times New Roman" pitchFamily="18" charset="0"/>
              <a:ea typeface="ＭＳ Ｐゴシック" pitchFamily="50" charset="-128"/>
              <a:cs typeface="+mn-cs"/>
            </a:endParaRPr>
          </a:p>
        </p:txBody>
      </p:sp>
    </p:spTree>
    <p:extLst>
      <p:ext uri="{BB962C8B-B14F-4D97-AF65-F5344CB8AC3E}">
        <p14:creationId xmlns:p14="http://schemas.microsoft.com/office/powerpoint/2010/main" val="4162049957"/>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lsq-polynomial.py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5497018"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場所</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tkprog_tutorial</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\regression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lsq-polynomial.py </a:t>
            </a:r>
            <a:r>
              <a:rPr kumimoji="1" lang="en-US" altLang="ja-JP" sz="20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input_path</a:t>
            </a:r>
            <a:r>
              <a:rPr kumimoji="1" lang="ja-JP" altLang="en-US"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norder</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7BCD4197-6881-479C-9048-FD502D9F9E75}"/>
              </a:ext>
            </a:extLst>
          </p:cNvPr>
          <p:cNvSpPr txBox="1"/>
          <p:nvPr/>
        </p:nvSpPr>
        <p:spPr>
          <a:xfrm>
            <a:off x="238677" y="1742346"/>
            <a:ext cx="3734234"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lsq-polynomial.py random-poly.xlsx </a:t>
            </a:r>
            <a:r>
              <a:rPr lang="en-US" altLang="ja-JP" sz="2000" b="1" dirty="0">
                <a:solidFill>
                  <a:srgbClr val="FF0000"/>
                </a:solidFill>
                <a:latin typeface="Times New Roman" panose="02020603050405020304" pitchFamily="18" charset="0"/>
                <a:ea typeface="ＭＳ Ｐゴシック" panose="020B0600070205080204" pitchFamily="50" charset="-128"/>
              </a:rPr>
              <a:t>2</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3" name="図 2">
            <a:extLst>
              <a:ext uri="{FF2B5EF4-FFF2-40B4-BE49-F238E27FC236}">
                <a16:creationId xmlns:a16="http://schemas.microsoft.com/office/drawing/2014/main" id="{97269A8D-844D-999F-E957-9FF8C24845BA}"/>
              </a:ext>
            </a:extLst>
          </p:cNvPr>
          <p:cNvPicPr>
            <a:picLocks noChangeAspect="1"/>
          </p:cNvPicPr>
          <p:nvPr/>
        </p:nvPicPr>
        <p:blipFill>
          <a:blip r:embed="rId3"/>
          <a:stretch>
            <a:fillRect/>
          </a:stretch>
        </p:blipFill>
        <p:spPr>
          <a:xfrm>
            <a:off x="161268" y="2593428"/>
            <a:ext cx="3734093" cy="3100880"/>
          </a:xfrm>
          <a:prstGeom prst="rect">
            <a:avLst/>
          </a:prstGeom>
        </p:spPr>
      </p:pic>
      <p:pic>
        <p:nvPicPr>
          <p:cNvPr id="7" name="図 6">
            <a:extLst>
              <a:ext uri="{FF2B5EF4-FFF2-40B4-BE49-F238E27FC236}">
                <a16:creationId xmlns:a16="http://schemas.microsoft.com/office/drawing/2014/main" id="{6ACC963E-8217-5F34-7661-39D197189CDD}"/>
              </a:ext>
            </a:extLst>
          </p:cNvPr>
          <p:cNvPicPr>
            <a:picLocks noChangeAspect="1"/>
          </p:cNvPicPr>
          <p:nvPr/>
        </p:nvPicPr>
        <p:blipFill>
          <a:blip r:embed="rId4"/>
          <a:stretch>
            <a:fillRect/>
          </a:stretch>
        </p:blipFill>
        <p:spPr>
          <a:xfrm>
            <a:off x="4138447" y="2593428"/>
            <a:ext cx="3734094" cy="3100881"/>
          </a:xfrm>
          <a:prstGeom prst="rect">
            <a:avLst/>
          </a:prstGeom>
        </p:spPr>
      </p:pic>
      <p:sp>
        <p:nvSpPr>
          <p:cNvPr id="8" name="テキスト ボックス 7">
            <a:extLst>
              <a:ext uri="{FF2B5EF4-FFF2-40B4-BE49-F238E27FC236}">
                <a16:creationId xmlns:a16="http://schemas.microsoft.com/office/drawing/2014/main" id="{F56B0D98-D85E-D3F4-40D2-F79DC844B9E4}"/>
              </a:ext>
            </a:extLst>
          </p:cNvPr>
          <p:cNvSpPr txBox="1"/>
          <p:nvPr/>
        </p:nvSpPr>
        <p:spPr>
          <a:xfrm>
            <a:off x="4138307" y="1750229"/>
            <a:ext cx="3734234"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lsq-polynomial.py random-poly.xlsx </a:t>
            </a:r>
            <a:r>
              <a:rPr lang="en-US" altLang="ja-JP" sz="2000" b="1" dirty="0">
                <a:solidFill>
                  <a:srgbClr val="FF0000"/>
                </a:solidFill>
                <a:latin typeface="Times New Roman" panose="02020603050405020304" pitchFamily="18" charset="0"/>
                <a:ea typeface="ＭＳ Ｐゴシック" panose="020B0600070205080204" pitchFamily="50" charset="-128"/>
              </a:rPr>
              <a:t>4</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555208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lsq-polynomial.py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5497018"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場所</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tkprog_tutorial</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\regression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lsq-polynomial.py </a:t>
            </a:r>
            <a:r>
              <a:rPr kumimoji="1" lang="en-US" altLang="ja-JP" sz="20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input_path</a:t>
            </a:r>
            <a:r>
              <a:rPr kumimoji="1" lang="ja-JP" altLang="en-US"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norder</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7BCD4197-6881-479C-9048-FD502D9F9E75}"/>
              </a:ext>
            </a:extLst>
          </p:cNvPr>
          <p:cNvSpPr txBox="1"/>
          <p:nvPr/>
        </p:nvSpPr>
        <p:spPr>
          <a:xfrm>
            <a:off x="238677" y="1742346"/>
            <a:ext cx="3734234"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lsq-polynomial.py random-sin.xlsx </a:t>
            </a:r>
            <a:r>
              <a:rPr lang="en-US" altLang="ja-JP" sz="2000" b="1" dirty="0">
                <a:solidFill>
                  <a:srgbClr val="FF0000"/>
                </a:solidFill>
                <a:latin typeface="Times New Roman" panose="02020603050405020304" pitchFamily="18" charset="0"/>
                <a:ea typeface="ＭＳ Ｐゴシック" panose="020B0600070205080204" pitchFamily="50" charset="-128"/>
              </a:rPr>
              <a:t>2</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テキスト ボックス 7">
            <a:extLst>
              <a:ext uri="{FF2B5EF4-FFF2-40B4-BE49-F238E27FC236}">
                <a16:creationId xmlns:a16="http://schemas.microsoft.com/office/drawing/2014/main" id="{F56B0D98-D85E-D3F4-40D2-F79DC844B9E4}"/>
              </a:ext>
            </a:extLst>
          </p:cNvPr>
          <p:cNvSpPr txBox="1"/>
          <p:nvPr/>
        </p:nvSpPr>
        <p:spPr>
          <a:xfrm>
            <a:off x="4138307" y="1750229"/>
            <a:ext cx="3734234"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lsq-polynomial.py random-sin.xlsx </a:t>
            </a:r>
            <a:r>
              <a:rPr lang="en-US" altLang="ja-JP" sz="2000" b="1" dirty="0">
                <a:solidFill>
                  <a:srgbClr val="FF0000"/>
                </a:solidFill>
                <a:latin typeface="Times New Roman" panose="02020603050405020304" pitchFamily="18" charset="0"/>
                <a:ea typeface="ＭＳ Ｐゴシック" panose="020B0600070205080204" pitchFamily="50" charset="-128"/>
              </a:rPr>
              <a:t>4</a:t>
            </a:r>
            <a:endParaRPr kumimoji="1" lang="en-US" altLang="ja-JP" sz="20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71D4CAC2-172B-3085-8916-FF1C364DBB8D}"/>
              </a:ext>
            </a:extLst>
          </p:cNvPr>
          <p:cNvPicPr>
            <a:picLocks noChangeAspect="1"/>
          </p:cNvPicPr>
          <p:nvPr/>
        </p:nvPicPr>
        <p:blipFill>
          <a:blip r:embed="rId3"/>
          <a:stretch>
            <a:fillRect/>
          </a:stretch>
        </p:blipFill>
        <p:spPr>
          <a:xfrm>
            <a:off x="58461" y="2518541"/>
            <a:ext cx="3914450" cy="3250653"/>
          </a:xfrm>
          <a:prstGeom prst="rect">
            <a:avLst/>
          </a:prstGeom>
        </p:spPr>
      </p:pic>
      <p:pic>
        <p:nvPicPr>
          <p:cNvPr id="9" name="図 8">
            <a:extLst>
              <a:ext uri="{FF2B5EF4-FFF2-40B4-BE49-F238E27FC236}">
                <a16:creationId xmlns:a16="http://schemas.microsoft.com/office/drawing/2014/main" id="{002F48B1-E355-4FD9-379A-691F13D33B55}"/>
              </a:ext>
            </a:extLst>
          </p:cNvPr>
          <p:cNvPicPr>
            <a:picLocks noChangeAspect="1"/>
          </p:cNvPicPr>
          <p:nvPr/>
        </p:nvPicPr>
        <p:blipFill>
          <a:blip r:embed="rId4"/>
          <a:stretch>
            <a:fillRect/>
          </a:stretch>
        </p:blipFill>
        <p:spPr>
          <a:xfrm>
            <a:off x="4138307" y="2518541"/>
            <a:ext cx="3914451" cy="3250654"/>
          </a:xfrm>
          <a:prstGeom prst="rect">
            <a:avLst/>
          </a:prstGeom>
        </p:spPr>
      </p:pic>
    </p:spTree>
    <p:extLst>
      <p:ext uri="{BB962C8B-B14F-4D97-AF65-F5344CB8AC3E}">
        <p14:creationId xmlns:p14="http://schemas.microsoft.com/office/powerpoint/2010/main" val="1534917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numpy-polyfit.py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5426486" cy="101566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場所</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tkprog_tutorial</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\regression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a:t>
            </a:r>
            <a:r>
              <a:rPr lang="en-US" altLang="ja-JP" sz="2000" dirty="0" err="1">
                <a:solidFill>
                  <a:srgbClr val="009900"/>
                </a:solidFill>
                <a:latin typeface="Times New Roman" panose="02020603050405020304" pitchFamily="18" charset="0"/>
                <a:ea typeface="ＭＳ Ｐゴシック" panose="020B0600070205080204" pitchFamily="50" charset="-128"/>
              </a:rPr>
              <a:t>numpy-polyfit</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 </a:t>
            </a:r>
            <a:r>
              <a:rPr kumimoji="1" lang="en-US" altLang="ja-JP" sz="20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input_path</a:t>
            </a:r>
            <a:r>
              <a:rPr kumimoji="1" lang="ja-JP" altLang="en-US"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norder</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2" name="テキスト ボックス 1">
            <a:extLst>
              <a:ext uri="{FF2B5EF4-FFF2-40B4-BE49-F238E27FC236}">
                <a16:creationId xmlns:a16="http://schemas.microsoft.com/office/drawing/2014/main" id="{423365CD-418C-5A32-1BEF-9EE79C4E65CF}"/>
              </a:ext>
            </a:extLst>
          </p:cNvPr>
          <p:cNvSpPr txBox="1"/>
          <p:nvPr/>
        </p:nvSpPr>
        <p:spPr>
          <a:xfrm>
            <a:off x="446911" y="2028288"/>
            <a:ext cx="7843173" cy="32624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基本的に </a:t>
            </a:r>
            <a:r>
              <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lsq-polynoimial.py</a:t>
            </a:r>
            <a:r>
              <a:rPr kumimoji="1" lang="ja-JP" altLang="en-US"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と同じ。</a:t>
            </a:r>
            <a:endParaRPr kumimoji="1" lang="en-US" altLang="ja-JP" sz="2000" b="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dirty="0" err="1">
                <a:solidFill>
                  <a:srgbClr val="FF0000"/>
                </a:solidFill>
                <a:latin typeface="Times New Roman" panose="02020603050405020304" pitchFamily="18" charset="0"/>
                <a:ea typeface="ＭＳ Ｐゴシック" panose="020B0600070205080204" pitchFamily="50" charset="-128"/>
              </a:rPr>
              <a:t>numpy.polyfit</a:t>
            </a:r>
            <a:r>
              <a:rPr lang="en-US" altLang="ja-JP" sz="2000" dirty="0">
                <a:solidFill>
                  <a:srgbClr val="FF0000"/>
                </a:solidFill>
                <a:latin typeface="Times New Roman" panose="02020603050405020304" pitchFamily="18" charset="0"/>
                <a:ea typeface="ＭＳ Ｐゴシック" panose="020B0600070205080204" pitchFamily="50" charset="-128"/>
              </a:rPr>
              <a:t>()</a:t>
            </a:r>
            <a:r>
              <a:rPr lang="ja-JP" altLang="en-US" sz="2000" dirty="0">
                <a:solidFill>
                  <a:srgbClr val="FF0000"/>
                </a:solidFill>
                <a:latin typeface="Times New Roman" panose="02020603050405020304" pitchFamily="18" charset="0"/>
                <a:ea typeface="ＭＳ Ｐゴシック" panose="020B0600070205080204" pitchFamily="50" charset="-128"/>
              </a:rPr>
              <a:t> </a:t>
            </a:r>
            <a:r>
              <a:rPr lang="ja-JP" altLang="en-US" sz="2000" dirty="0">
                <a:latin typeface="Times New Roman" panose="02020603050405020304" pitchFamily="18" charset="0"/>
                <a:ea typeface="ＭＳ Ｐゴシック" panose="020B0600070205080204" pitchFamily="50" charset="-128"/>
              </a:rPr>
              <a:t>を使っているので、ＬＳＱ部分は以下のように簡単になる</a:t>
            </a:r>
            <a:endParaRPr lang="en-US" altLang="ja-JP" sz="20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dirty="0">
                <a:latin typeface="Times New Roman" panose="02020603050405020304" pitchFamily="18" charset="0"/>
                <a:ea typeface="ＭＳ Ｐゴシック" panose="020B0600070205080204" pitchFamily="50" charset="-128"/>
              </a:rPr>
              <a:t>#</a:t>
            </a:r>
            <a:r>
              <a:rPr lang="ja-JP" altLang="en-US" dirty="0">
                <a:latin typeface="Times New Roman" panose="02020603050405020304" pitchFamily="18" charset="0"/>
                <a:ea typeface="ＭＳ Ｐゴシック" panose="020B0600070205080204" pitchFamily="50" charset="-128"/>
              </a:rPr>
              <a:t> 入力データ </a:t>
            </a:r>
            <a:r>
              <a:rPr lang="en-US" altLang="ja-JP" dirty="0">
                <a:latin typeface="Times New Roman" panose="02020603050405020304" pitchFamily="18" charset="0"/>
                <a:ea typeface="ＭＳ Ｐゴシック" panose="020B0600070205080204" pitchFamily="50" charset="-128"/>
              </a:rPr>
              <a:t>x, y </a:t>
            </a:r>
            <a:r>
              <a:rPr lang="ja-JP" altLang="en-US" dirty="0">
                <a:latin typeface="Times New Roman" panose="02020603050405020304" pitchFamily="18" charset="0"/>
                <a:ea typeface="ＭＳ Ｐゴシック" panose="020B0600070205080204" pitchFamily="50" charset="-128"/>
              </a:rPr>
              <a:t>から </a:t>
            </a:r>
            <a:r>
              <a:rPr lang="en-US" altLang="ja-JP" dirty="0" err="1">
                <a:latin typeface="Times New Roman" panose="02020603050405020304" pitchFamily="18" charset="0"/>
                <a:ea typeface="ＭＳ Ｐゴシック" panose="020B0600070205080204" pitchFamily="50" charset="-128"/>
              </a:rPr>
              <a:t>norder</a:t>
            </a:r>
            <a:r>
              <a:rPr lang="ja-JP" altLang="en-US" dirty="0">
                <a:latin typeface="Times New Roman" panose="02020603050405020304" pitchFamily="18" charset="0"/>
                <a:ea typeface="ＭＳ Ｐゴシック" panose="020B0600070205080204" pitchFamily="50" charset="-128"/>
              </a:rPr>
              <a:t>次の多項式で回帰した係数を </a:t>
            </a:r>
            <a:r>
              <a:rPr lang="en-US" altLang="ja-JP" dirty="0">
                <a:latin typeface="Times New Roman" panose="02020603050405020304" pitchFamily="18" charset="0"/>
                <a:ea typeface="ＭＳ Ｐゴシック" panose="020B0600070205080204" pitchFamily="50" charset="-128"/>
              </a:rPr>
              <a:t>ci</a:t>
            </a:r>
            <a:r>
              <a:rPr lang="ja-JP" altLang="en-US" dirty="0">
                <a:latin typeface="Times New Roman" panose="02020603050405020304" pitchFamily="18" charset="0"/>
                <a:ea typeface="ＭＳ Ｐゴシック" panose="020B0600070205080204" pitchFamily="50" charset="-128"/>
              </a:rPr>
              <a:t> に受け取りる</a:t>
            </a:r>
            <a:endParaRPr kumimoji="1" lang="en-US" altLang="ja-JP"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   </a:t>
            </a:r>
            <a:r>
              <a:rPr kumimoji="1" lang="en-US" altLang="ja-JP"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 ci = </a:t>
            </a:r>
            <a:r>
              <a:rPr kumimoji="1" lang="en-US" altLang="ja-JP" i="0" u="none" strike="noStrike" kern="1200" cap="none" spc="0" normalizeH="0" baseline="0" noProof="0" dirty="0" err="1">
                <a:ln>
                  <a:noFill/>
                </a:ln>
                <a:solidFill>
                  <a:srgbClr val="0000FF"/>
                </a:solidFill>
                <a:effectLst/>
                <a:uLnTx/>
                <a:uFillTx/>
                <a:latin typeface="Times New Roman" panose="02020603050405020304" pitchFamily="18" charset="0"/>
                <a:ea typeface="ＭＳ Ｐゴシック" panose="020B0600070205080204" pitchFamily="50" charset="-128"/>
                <a:cs typeface="+mn-cs"/>
              </a:rPr>
              <a:t>np.polyfit</a:t>
            </a:r>
            <a:r>
              <a:rPr kumimoji="1" lang="en-US" altLang="ja-JP"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(x, y, </a:t>
            </a:r>
            <a:r>
              <a:rPr kumimoji="1" lang="en-US" altLang="ja-JP" i="0" u="none" strike="noStrike" kern="1200" cap="none" spc="0" normalizeH="0" baseline="0" noProof="0" dirty="0" err="1">
                <a:ln>
                  <a:noFill/>
                </a:ln>
                <a:solidFill>
                  <a:srgbClr val="0000FF"/>
                </a:solidFill>
                <a:effectLst/>
                <a:uLnTx/>
                <a:uFillTx/>
                <a:latin typeface="Times New Roman" panose="02020603050405020304" pitchFamily="18" charset="0"/>
                <a:ea typeface="ＭＳ Ｐゴシック" panose="020B0600070205080204" pitchFamily="50" charset="-128"/>
                <a:cs typeface="+mn-cs"/>
              </a:rPr>
              <a:t>norder</a:t>
            </a:r>
            <a:r>
              <a:rPr kumimoji="1" lang="en-US" altLang="ja-JP"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lang="en-US" altLang="ja-JP" dirty="0">
                <a:latin typeface="Times New Roman" panose="02020603050405020304" pitchFamily="18" charset="0"/>
                <a:ea typeface="ＭＳ Ｐゴシック" panose="020B0600070205080204" pitchFamily="50" charset="-128"/>
              </a:rPr>
              <a:t>#</a:t>
            </a:r>
            <a:r>
              <a:rPr lang="ja-JP" altLang="en-US" dirty="0">
                <a:latin typeface="Times New Roman" panose="02020603050405020304" pitchFamily="18" charset="0"/>
                <a:ea typeface="ＭＳ Ｐゴシック" panose="020B0600070205080204" pitchFamily="50" charset="-128"/>
              </a:rPr>
              <a:t> </a:t>
            </a:r>
            <a:r>
              <a:rPr lang="en-US" altLang="ja-JP" dirty="0">
                <a:latin typeface="Times New Roman" panose="02020603050405020304" pitchFamily="18" charset="0"/>
                <a:ea typeface="ＭＳ Ｐゴシック" panose="020B0600070205080204" pitchFamily="50" charset="-128"/>
              </a:rPr>
              <a:t>numpy.poly1d</a:t>
            </a:r>
            <a:r>
              <a:rPr lang="ja-JP" altLang="en-US" dirty="0">
                <a:latin typeface="Times New Roman" panose="02020603050405020304" pitchFamily="18" charset="0"/>
                <a:ea typeface="ＭＳ Ｐゴシック" panose="020B0600070205080204" pitchFamily="50" charset="-128"/>
              </a:rPr>
              <a:t> に 係数リスト </a:t>
            </a:r>
            <a:r>
              <a:rPr lang="en-US" altLang="ja-JP" dirty="0">
                <a:latin typeface="Times New Roman" panose="02020603050405020304" pitchFamily="18" charset="0"/>
                <a:ea typeface="ＭＳ Ｐゴシック" panose="020B0600070205080204" pitchFamily="50" charset="-128"/>
              </a:rPr>
              <a:t>ci</a:t>
            </a:r>
            <a:r>
              <a:rPr lang="ja-JP" altLang="en-US" dirty="0">
                <a:latin typeface="Times New Roman" panose="02020603050405020304" pitchFamily="18" charset="0"/>
                <a:ea typeface="ＭＳ Ｐゴシック" panose="020B0600070205080204" pitchFamily="50" charset="-128"/>
              </a:rPr>
              <a:t> と、計算する </a:t>
            </a:r>
            <a:r>
              <a:rPr lang="en-US" altLang="ja-JP" dirty="0">
                <a:latin typeface="Times New Roman" panose="02020603050405020304" pitchFamily="18" charset="0"/>
                <a:ea typeface="ＭＳ Ｐゴシック" panose="020B0600070205080204" pitchFamily="50" charset="-128"/>
              </a:rPr>
              <a:t>x</a:t>
            </a:r>
            <a:r>
              <a:rPr lang="ja-JP" altLang="en-US" dirty="0">
                <a:latin typeface="Times New Roman" panose="02020603050405020304" pitchFamily="18" charset="0"/>
                <a:ea typeface="ＭＳ Ｐゴシック" panose="020B0600070205080204" pitchFamily="50" charset="-128"/>
              </a:rPr>
              <a:t> のリストを渡して、</a:t>
            </a:r>
            <a:br>
              <a:rPr lang="en-US" altLang="ja-JP" dirty="0">
                <a:latin typeface="Times New Roman" panose="02020603050405020304" pitchFamily="18" charset="0"/>
                <a:ea typeface="ＭＳ Ｐゴシック" panose="020B0600070205080204" pitchFamily="50" charset="-128"/>
              </a:rPr>
            </a:br>
            <a:r>
              <a:rPr lang="en-US" altLang="ja-JP" dirty="0">
                <a:latin typeface="Times New Roman" panose="02020603050405020304" pitchFamily="18" charset="0"/>
                <a:ea typeface="ＭＳ Ｐゴシック" panose="020B0600070205080204" pitchFamily="50" charset="-128"/>
              </a:rPr>
              <a:t>#</a:t>
            </a:r>
            <a:r>
              <a:rPr lang="ja-JP" altLang="en-US" dirty="0">
                <a:latin typeface="Times New Roman" panose="02020603050405020304" pitchFamily="18" charset="0"/>
                <a:ea typeface="ＭＳ Ｐゴシック" panose="020B0600070205080204" pitchFamily="50" charset="-128"/>
              </a:rPr>
              <a:t> フィッティングした </a:t>
            </a:r>
            <a:r>
              <a:rPr lang="en-US" altLang="ja-JP" dirty="0">
                <a:latin typeface="Times New Roman" panose="02020603050405020304" pitchFamily="18" charset="0"/>
                <a:ea typeface="ＭＳ Ｐゴシック" panose="020B0600070205080204" pitchFamily="50" charset="-128"/>
              </a:rPr>
              <a:t>y</a:t>
            </a:r>
            <a:r>
              <a:rPr lang="ja-JP" altLang="en-US" dirty="0">
                <a:latin typeface="Times New Roman" panose="02020603050405020304" pitchFamily="18" charset="0"/>
                <a:ea typeface="ＭＳ Ｐゴシック" panose="020B0600070205080204" pitchFamily="50" charset="-128"/>
              </a:rPr>
              <a:t> の値のリストを受け取る</a:t>
            </a:r>
            <a:endParaRPr lang="en-US" altLang="ja-JP" dirty="0">
              <a:latin typeface="Times New Roman" panose="02020603050405020304" pitchFamily="18" charset="0"/>
              <a:ea typeface="ＭＳ Ｐゴシック" panose="020B0600070205080204" pitchFamily="50" charset="-128"/>
            </a:endParaRPr>
          </a:p>
          <a:p>
            <a:pPr fontAlgn="base">
              <a:spcBef>
                <a:spcPct val="0"/>
              </a:spcBef>
              <a:spcAft>
                <a:spcPct val="0"/>
              </a:spcAft>
              <a:defRPr/>
            </a:pPr>
            <a:r>
              <a:rPr kumimoji="1" lang="ja-JP" altLang="en-US"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     </a:t>
            </a:r>
            <a:r>
              <a:rPr kumimoji="1" lang="en-US" altLang="ja-JP" i="0" u="none" strike="noStrike" kern="1200" cap="none" spc="0" normalizeH="0" baseline="0" noProof="0" dirty="0" err="1">
                <a:ln>
                  <a:noFill/>
                </a:ln>
                <a:solidFill>
                  <a:srgbClr val="0000FF"/>
                </a:solidFill>
                <a:effectLst/>
                <a:uLnTx/>
                <a:uFillTx/>
                <a:latin typeface="Times New Roman" panose="02020603050405020304" pitchFamily="18" charset="0"/>
                <a:ea typeface="ＭＳ Ｐゴシック" panose="020B0600070205080204" pitchFamily="50" charset="-128"/>
                <a:cs typeface="+mn-cs"/>
              </a:rPr>
              <a:t>ycal</a:t>
            </a:r>
            <a:r>
              <a:rPr kumimoji="1" lang="en-US" altLang="ja-JP"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 =  np.poly1d(ci)(x)</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4802809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線形最小二乗法</a:t>
            </a:r>
            <a:r>
              <a:rPr lang="en-US" altLang="ja-JP" dirty="0"/>
              <a:t>:</a:t>
            </a:r>
            <a:r>
              <a:rPr lang="ja-JP" altLang="en-US" dirty="0"/>
              <a:t> 任意の関数</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0" y="716090"/>
                <a:ext cx="9001824" cy="5974270"/>
              </a:xfrm>
              <a:prstGeom prst="rect">
                <a:avLst/>
              </a:prstGeom>
              <a:noFill/>
              <a:ln>
                <a:noFill/>
              </a:ln>
            </p:spPr>
            <p:txBody>
              <a:bodyPr>
                <a:normAutofit/>
              </a:bodyPr>
              <a:lstStyle/>
              <a:p>
                <a:pPr lvl="0" fontAlgn="base">
                  <a:lnSpc>
                    <a:spcPct val="120000"/>
                  </a:lnSpc>
                  <a:spcBef>
                    <a:spcPct val="0"/>
                  </a:spcBef>
                  <a:spcAft>
                    <a:spcPct val="0"/>
                  </a:spcAft>
                  <a:defRPr/>
                </a:pPr>
                <a14:m>
                  <m:oMath xmlns:m="http://schemas.openxmlformats.org/officeDocument/2006/math">
                    <m:r>
                      <a:rPr kumimoji="1" lang="ja-JP" altLang="en-US" sz="2400" b="1" i="1" u="none" strike="noStrike" kern="1200" cap="none" spc="0" normalizeH="0" baseline="0" noProof="0" smtClean="0">
                        <a:ln>
                          <a:noFill/>
                        </a:ln>
                        <a:solidFill>
                          <a:srgbClr val="000000"/>
                        </a:solidFill>
                        <a:effectLst/>
                        <a:uLnTx/>
                        <a:uFillTx/>
                        <a:latin typeface="Cambria Math" panose="02040503050406030204" pitchFamily="18" charset="0"/>
                      </a:rPr>
                      <m:t>𝒇</m:t>
                    </m:r>
                    <m:d>
                      <m:d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𝒙</m:t>
                        </m:r>
                      </m:e>
                    </m:d>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𝟏</m:t>
                        </m:r>
                      </m:sub>
                    </m:sSub>
                    <m:sSub>
                      <m:sSubPr>
                        <m:ctrlPr>
                          <a:rPr lang="ja-JP" altLang="en-US" sz="2400" b="1" i="1" smtClean="0">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en-US" altLang="ja-JP" sz="2400" b="1" i="1" smtClean="0">
                            <a:solidFill>
                              <a:srgbClr val="000000"/>
                            </a:solidFill>
                            <a:latin typeface="Cambria Math" panose="02040503050406030204" pitchFamily="18" charset="0"/>
                          </a:rPr>
                          <m:t>𝟏</m:t>
                        </m:r>
                      </m:sub>
                    </m:sSub>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𝒙</m:t>
                    </m:r>
                    <m:r>
                      <a:rPr lang="en-US" altLang="ja-JP" sz="2400" b="1" i="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𝟐</m:t>
                        </m:r>
                      </m:sub>
                    </m:sSub>
                    <m:sSub>
                      <m:sSubPr>
                        <m:ctrlPr>
                          <a:rPr lang="ja-JP" altLang="en-US" sz="2400" b="1" i="1">
                            <a:solidFill>
                              <a:srgbClr val="000000"/>
                            </a:solidFill>
                            <a:latin typeface="Cambria Math" panose="02040503050406030204" pitchFamily="18" charset="0"/>
                          </a:rPr>
                        </m:ctrlPr>
                      </m:sSubPr>
                      <m:e>
                        <m:r>
                          <a:rPr lang="en-US" altLang="ja-JP" sz="2400" b="1" i="1">
                            <a:solidFill>
                              <a:srgbClr val="000000"/>
                            </a:solidFill>
                            <a:latin typeface="Cambria Math" panose="02040503050406030204" pitchFamily="18" charset="0"/>
                          </a:rPr>
                          <m:t>𝒇</m:t>
                        </m:r>
                      </m:e>
                      <m:sub>
                        <m:r>
                          <a:rPr lang="en-US" altLang="ja-JP" sz="2400" b="1" i="1" smtClean="0">
                            <a:solidFill>
                              <a:srgbClr val="000000"/>
                            </a:solidFill>
                            <a:latin typeface="Cambria Math" panose="02040503050406030204" pitchFamily="18" charset="0"/>
                          </a:rPr>
                          <m:t>𝟐</m:t>
                        </m:r>
                      </m:sub>
                    </m:sSub>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𝒙</m:t>
                    </m:r>
                    <m:r>
                      <a:rPr lang="en-US" altLang="ja-JP" sz="2400" b="1" i="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𝒑</m:t>
                        </m:r>
                      </m:sub>
                    </m:sSub>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en-US" altLang="ja-JP" sz="2400" b="1" i="1" smtClean="0">
                            <a:solidFill>
                              <a:srgbClr val="000000"/>
                            </a:solidFill>
                            <a:latin typeface="Cambria Math" panose="02040503050406030204" pitchFamily="18" charset="0"/>
                          </a:rPr>
                          <m:t>𝒑</m:t>
                        </m:r>
                      </m:sub>
                    </m:sSub>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𝒙</m:t>
                    </m:r>
                    <m:r>
                      <a:rPr lang="en-US" altLang="ja-JP" sz="2400" b="1" i="1">
                        <a:solidFill>
                          <a:srgbClr val="000000"/>
                        </a:solidFill>
                        <a:latin typeface="Cambria Math" panose="02040503050406030204" pitchFamily="18" charset="0"/>
                      </a:rPr>
                      <m:t>)=</m:t>
                    </m:r>
                    <m:nary>
                      <m:naryPr>
                        <m:chr m:val="∑"/>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𝟎</m:t>
                        </m:r>
                      </m:sub>
                      <m:sup>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𝒑</m:t>
                        </m:r>
                      </m:sup>
                      <m:e>
                        <m:sSub>
                          <m:sSub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𝒂</m:t>
                            </m:r>
                          </m:e>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sub>
                        </m:sSub>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sub>
                        </m:sSub>
                        <m:r>
                          <a:rPr lang="en-US" altLang="ja-JP" sz="2400" b="1" i="1" smtClean="0">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𝒙</m:t>
                        </m:r>
                        <m:r>
                          <a:rPr lang="en-US" altLang="ja-JP" sz="2400" b="1" i="1" smtClean="0">
                            <a:solidFill>
                              <a:srgbClr val="000000"/>
                            </a:solidFill>
                            <a:latin typeface="Cambria Math" panose="02040503050406030204" pitchFamily="18" charset="0"/>
                          </a:rPr>
                          <m:t>) </m:t>
                        </m:r>
                      </m:e>
                    </m:nary>
                  </m:oMath>
                </a14:m>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lvl="0" fontAlgn="base">
                  <a:lnSpc>
                    <a:spcPct val="120000"/>
                  </a:lnSpc>
                  <a:spcBef>
                    <a:spcPct val="0"/>
                  </a:spcBef>
                  <a:spcAft>
                    <a:spcPct val="0"/>
                  </a:spcAft>
                  <a:defRPr/>
                </a:pPr>
                <a:r>
                  <a:rPr lang="ja-JP" altLang="en-US" dirty="0">
                    <a:solidFill>
                      <a:srgbClr val="000000"/>
                    </a:solidFill>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ja-JP" altLang="en-US" sz="1800" b="1" i="1" smtClean="0">
                            <a:solidFill>
                              <a:srgbClr val="000000"/>
                            </a:solidFill>
                            <a:latin typeface="Cambria Math" panose="02040503050406030204" pitchFamily="18" charset="0"/>
                          </a:rPr>
                        </m:ctrlPr>
                      </m:sSubPr>
                      <m:e>
                        <m:r>
                          <a:rPr lang="en-US" altLang="ja-JP" sz="1800" b="1" i="1" smtClean="0">
                            <a:solidFill>
                              <a:srgbClr val="000000"/>
                            </a:solidFill>
                            <a:latin typeface="Cambria Math" panose="02040503050406030204" pitchFamily="18" charset="0"/>
                          </a:rPr>
                          <m:t>𝒇</m:t>
                        </m:r>
                      </m:e>
                      <m:sub>
                        <m:r>
                          <a:rPr lang="en-US" altLang="ja-JP" sz="1800" b="1" i="1" smtClean="0">
                            <a:solidFill>
                              <a:srgbClr val="000000"/>
                            </a:solidFill>
                            <a:latin typeface="Cambria Math" panose="02040503050406030204" pitchFamily="18" charset="0"/>
                          </a:rPr>
                          <m:t>𝒌</m:t>
                        </m:r>
                      </m:sub>
                    </m:sSub>
                    <m:r>
                      <a:rPr lang="en-US" altLang="ja-JP" sz="1800" b="1" i="1">
                        <a:solidFill>
                          <a:srgbClr val="000000"/>
                        </a:solidFill>
                        <a:latin typeface="Cambria Math" panose="02040503050406030204" pitchFamily="18" charset="0"/>
                      </a:rPr>
                      <m:t>(</m:t>
                    </m:r>
                    <m:r>
                      <a:rPr lang="en-US" altLang="ja-JP" sz="1800" b="1" i="1">
                        <a:solidFill>
                          <a:srgbClr val="000000"/>
                        </a:solidFill>
                        <a:latin typeface="Cambria Math" panose="02040503050406030204" pitchFamily="18" charset="0"/>
                      </a:rPr>
                      <m:t>𝒙</m:t>
                    </m:r>
                    <m:r>
                      <a:rPr lang="en-US" altLang="ja-JP" sz="1800" b="1" i="1">
                        <a:solidFill>
                          <a:srgbClr val="000000"/>
                        </a:solidFill>
                        <a:latin typeface="Cambria Math" panose="02040503050406030204" pitchFamily="18" charset="0"/>
                      </a:rPr>
                      <m:t>)</m:t>
                    </m:r>
                  </m:oMath>
                </a14:m>
                <a:r>
                  <a:rPr lang="ja-JP" altLang="en-US" dirty="0">
                    <a:solidFill>
                      <a:srgbClr val="000000"/>
                    </a:solidFill>
                    <a:latin typeface="Times New Roman" panose="02020603050405020304" pitchFamily="18" charset="0"/>
                    <a:ea typeface="ＭＳ Ｐゴシック" panose="020B0600070205080204" pitchFamily="50" charset="-128"/>
                  </a:rPr>
                  <a:t>がどんなに複雑な関数でも、あるいは数値テーブルだったとしても、</a:t>
                </a:r>
                <a:br>
                  <a:rPr lang="en-US" altLang="ja-JP" dirty="0">
                    <a:solidFill>
                      <a:srgbClr val="000000"/>
                    </a:solidFill>
                    <a:latin typeface="Times New Roman" panose="02020603050405020304" pitchFamily="18" charset="0"/>
                    <a:ea typeface="ＭＳ Ｐゴシック" panose="020B0600070205080204" pitchFamily="50" charset="-128"/>
                  </a:rPr>
                </a:br>
                <a:r>
                  <a:rPr lang="ja-JP" altLang="en-US" dirty="0">
                    <a:solidFill>
                      <a:srgbClr val="000000"/>
                    </a:solidFill>
                    <a:latin typeface="Times New Roman" panose="02020603050405020304" pitchFamily="18" charset="0"/>
                    <a:ea typeface="ＭＳ Ｐゴシック" panose="020B0600070205080204" pitchFamily="50" charset="-128"/>
                  </a:rPr>
                  <a:t>　　　　　　　　　　</a:t>
                </a:r>
                <a:r>
                  <a:rPr lang="en-US" altLang="ja-JP" i="1" dirty="0">
                    <a:solidFill>
                      <a:srgbClr val="000000"/>
                    </a:solidFill>
                    <a:latin typeface="Times New Roman" panose="02020603050405020304" pitchFamily="18" charset="0"/>
                    <a:ea typeface="ＭＳ Ｐゴシック" panose="020B0600070205080204" pitchFamily="50" charset="-128"/>
                  </a:rPr>
                  <a:t>f</a:t>
                </a:r>
                <a:r>
                  <a:rPr lang="en-US" altLang="ja-JP" dirty="0">
                    <a:solidFill>
                      <a:srgbClr val="000000"/>
                    </a:solidFill>
                    <a:latin typeface="Times New Roman" panose="02020603050405020304" pitchFamily="18" charset="0"/>
                    <a:ea typeface="ＭＳ Ｐゴシック" panose="020B0600070205080204" pitchFamily="50" charset="-128"/>
                  </a:rPr>
                  <a:t>(</a:t>
                </a:r>
                <a:r>
                  <a:rPr lang="en-US" altLang="ja-JP" i="1" dirty="0">
                    <a:solidFill>
                      <a:srgbClr val="000000"/>
                    </a:solidFill>
                    <a:latin typeface="Times New Roman" panose="02020603050405020304" pitchFamily="18" charset="0"/>
                    <a:ea typeface="ＭＳ Ｐゴシック" panose="020B0600070205080204" pitchFamily="50" charset="-128"/>
                  </a:rPr>
                  <a:t>x</a:t>
                </a:r>
                <a:r>
                  <a:rPr lang="en-US" altLang="ja-JP" dirty="0">
                    <a:solidFill>
                      <a:srgbClr val="000000"/>
                    </a:solidFill>
                    <a:latin typeface="Times New Roman" panose="02020603050405020304" pitchFamily="18" charset="0"/>
                    <a:ea typeface="ＭＳ Ｐゴシック" panose="020B0600070205080204" pitchFamily="50" charset="-128"/>
                  </a:rPr>
                  <a:t>)</a:t>
                </a:r>
                <a:r>
                  <a:rPr lang="ja-JP" altLang="en-US" dirty="0">
                    <a:solidFill>
                      <a:srgbClr val="000000"/>
                    </a:solidFill>
                    <a:latin typeface="Times New Roman" panose="02020603050405020304" pitchFamily="18" charset="0"/>
                    <a:ea typeface="ＭＳ Ｐゴシック" panose="020B0600070205080204" pitchFamily="50" charset="-128"/>
                  </a:rPr>
                  <a:t>は </a:t>
                </a:r>
                <a:r>
                  <a:rPr lang="en-US" altLang="ja-JP" i="1" dirty="0">
                    <a:solidFill>
                      <a:srgbClr val="FF0000"/>
                    </a:solidFill>
                    <a:latin typeface="Times New Roman" panose="02020603050405020304" pitchFamily="18" charset="0"/>
                    <a:ea typeface="ＭＳ Ｐゴシック" panose="020B0600070205080204" pitchFamily="50" charset="-128"/>
                  </a:rPr>
                  <a:t>a</a:t>
                </a:r>
                <a:r>
                  <a:rPr lang="en-US" altLang="ja-JP" i="1" baseline="-25000" dirty="0">
                    <a:solidFill>
                      <a:srgbClr val="FF0000"/>
                    </a:solidFill>
                    <a:latin typeface="Times New Roman" panose="02020603050405020304" pitchFamily="18" charset="0"/>
                    <a:ea typeface="ＭＳ Ｐゴシック" panose="020B0600070205080204" pitchFamily="50" charset="-128"/>
                  </a:rPr>
                  <a:t>i</a:t>
                </a:r>
                <a:r>
                  <a:rPr lang="ja-JP" altLang="en-US" dirty="0">
                    <a:solidFill>
                      <a:srgbClr val="FF0000"/>
                    </a:solidFill>
                    <a:latin typeface="Times New Roman" panose="02020603050405020304" pitchFamily="18" charset="0"/>
                    <a:ea typeface="ＭＳ Ｐゴシック" panose="020B0600070205080204" pitchFamily="50" charset="-128"/>
                  </a:rPr>
                  <a:t> に関する線形関数</a:t>
                </a:r>
                <a:endParaRPr lang="en-US" altLang="ja-JP" dirty="0">
                  <a:solidFill>
                    <a:srgbClr val="FF0000"/>
                  </a:solidFill>
                  <a:latin typeface="Times New Roman" panose="02020603050405020304" pitchFamily="18" charset="0"/>
                  <a:ea typeface="ＭＳ Ｐゴシック" panose="020B0600070205080204" pitchFamily="50" charset="-128"/>
                </a:endParaRPr>
              </a:p>
              <a:p>
                <a:pPr lvl="0" fontAlgn="base">
                  <a:lnSpc>
                    <a:spcPct val="120000"/>
                  </a:lnSpc>
                  <a:spcBef>
                    <a:spcPct val="0"/>
                  </a:spcBef>
                  <a:spcAft>
                    <a:spcPct val="0"/>
                  </a:spcAft>
                  <a:defRPr/>
                </a:pP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400" b="1" u="none" strike="noStrike" kern="1200" cap="none" spc="0" normalizeH="0" baseline="0" noProof="0" dirty="0">
                    <a:ln>
                      <a:noFill/>
                    </a:ln>
                    <a:solidFill>
                      <a:srgbClr val="000000"/>
                    </a:solidFill>
                    <a:effectLst/>
                    <a:uLnTx/>
                    <a:uFillTx/>
                    <a:latin typeface="Times New Roman"/>
                    <a:ea typeface="ＭＳ Ｐゴシック"/>
                    <a:cs typeface="+mn-cs"/>
                  </a:rPr>
                  <a:t>目的関数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S</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smtClean="0">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smtClean="0">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e>
                        </m:nary>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sub>
                        </m:sSub>
                        <m:r>
                          <m:rPr>
                            <m:nor/>
                          </m:rPr>
                          <a:rPr lang="en-US" altLang="ja-JP" sz="2400" b="1" i="0" smtClean="0">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i="0" smtClean="0">
                            <a:solidFill>
                              <a:srgbClr val="000000"/>
                            </a:solidFill>
                            <a:latin typeface="Cambria Math" panose="02040503050406030204" pitchFamily="18" charset="0"/>
                          </a:rPr>
                          <m:t>)</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i="0" baseline="-25000" dirty="0" smtClean="0">
                            <a:solidFill>
                              <a:srgbClr val="000000"/>
                            </a:solidFill>
                          </a:rPr>
                          <m:t>j</m:t>
                        </m:r>
                        <m:r>
                          <m:rPr>
                            <m:nor/>
                          </m:rPr>
                          <a:rPr lang="en-US" altLang="ja-JP" sz="2400" b="1" dirty="0">
                            <a:solidFill>
                              <a:srgbClr val="000000"/>
                            </a:solidFill>
                          </a:rPr>
                          <m:t>)</m:t>
                        </m:r>
                        <m:r>
                          <m:rPr>
                            <m:nor/>
                          </m:rPr>
                          <a:rPr lang="en-US" altLang="ja-JP" sz="2400" b="1" baseline="30000" dirty="0">
                            <a:solidFill>
                              <a:srgbClr val="000000"/>
                            </a:solidFill>
                          </a:rPr>
                          <m:t>2</m:t>
                        </m:r>
                      </m:e>
                    </m:nary>
                  </m:oMath>
                </a14:m>
                <a:r>
                  <a:rPr kumimoji="1" lang="ja-JP" altLang="en-US" sz="2400" b="1" i="0" u="none" strike="noStrike" kern="1200" cap="none" spc="0" normalizeH="0" noProof="0" dirty="0">
                    <a:ln>
                      <a:noFill/>
                    </a:ln>
                    <a:solidFill>
                      <a:srgbClr val="000000"/>
                    </a:solidFill>
                    <a:effectLst/>
                    <a:uLnTx/>
                    <a:uFillTx/>
                    <a:latin typeface="Times New Roman"/>
                    <a:ea typeface="ＭＳ Ｐゴシック"/>
                    <a:cs typeface="+mn-cs"/>
                  </a:rPr>
                  <a:t> を最小化</a:t>
                </a:r>
                <a:endParaRPr kumimoji="1" lang="en-US" altLang="ja-JP" sz="2400" b="1" i="0" u="none" strike="noStrike" kern="1200" cap="none" spc="0" normalizeH="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f>
                      <m:fPr>
                        <m:ctrlPr>
                          <a:rPr lang="en-US" altLang="ja-JP" sz="2400" b="0" i="1" smtClean="0">
                            <a:solidFill>
                              <a:srgbClr val="000000"/>
                            </a:solidFill>
                            <a:latin typeface="Cambria Math" panose="02040503050406030204" pitchFamily="18" charset="0"/>
                          </a:rPr>
                        </m:ctrlPr>
                      </m:fPr>
                      <m:num>
                        <m:r>
                          <a:rPr lang="en-US" altLang="ja-JP" sz="2400" i="1">
                            <a:solidFill>
                              <a:srgbClr val="000000"/>
                            </a:solidFill>
                            <a:latin typeface="Cambria Math" panose="02040503050406030204" pitchFamily="18" charset="0"/>
                          </a:rPr>
                          <m:t>𝑑𝑆</m:t>
                        </m:r>
                      </m:num>
                      <m:den>
                        <m:r>
                          <m:rPr>
                            <m:sty m:val="p"/>
                          </m:rPr>
                          <a:rPr lang="en-US" altLang="ja-JP" sz="2400" b="0" i="0" smtClean="0">
                            <a:solidFill>
                              <a:srgbClr val="000000"/>
                            </a:solidFill>
                            <a:latin typeface="Cambria Math" panose="02040503050406030204" pitchFamily="18" charset="0"/>
                          </a:rPr>
                          <m:t>d</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sub>
                        </m:sSub>
                      </m:den>
                    </m:f>
                    <m:r>
                      <a:rPr lang="en-US" altLang="ja-JP" sz="2400" b="1" i="1" smtClean="0">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𝟐</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r>
                  <a:rPr lang="en-US" altLang="ja-JP" sz="2400" b="1" i="1" baseline="30000" dirty="0">
                    <a:solidFill>
                      <a:srgbClr val="000000"/>
                    </a:solidFill>
                    <a:latin typeface="Cambria Math" panose="02040503050406030204" pitchFamily="18" charset="0"/>
                  </a:rPr>
                  <a:t> </a:t>
                </a:r>
                <a:r>
                  <a:rPr lang="ja-JP" altLang="en-US" sz="2400" dirty="0">
                    <a:solidFill>
                      <a:srgbClr val="000000"/>
                    </a:solidFill>
                  </a:rPr>
                  <a:t>     </a:t>
                </a:r>
                <a14:m>
                  <m:oMath xmlns:m="http://schemas.openxmlformats.org/officeDocument/2006/math">
                    <m:r>
                      <a:rPr lang="ja-JP" altLang="en-US" sz="2400" i="1">
                        <a:solidFill>
                          <a:srgbClr val="000000"/>
                        </a:solidFill>
                        <a:latin typeface="Cambria Math" panose="02040503050406030204" pitchFamily="18" charset="0"/>
                      </a:rPr>
                      <m:t>𝑘</m:t>
                    </m:r>
                    <m:r>
                      <a:rPr lang="en-US" altLang="ja-JP" sz="2400" i="1">
                        <a:solidFill>
                          <a:srgbClr val="000000"/>
                        </a:solidFill>
                        <a:latin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=0, 1, </a:t>
                </a:r>
                <a14:m>
                  <m:oMath xmlns:m="http://schemas.openxmlformats.org/officeDocument/2006/math">
                    <m:r>
                      <a:rPr lang="en-US" altLang="ja-JP" sz="2400" b="1" i="1">
                        <a:solidFill>
                          <a:srgbClr val="000000"/>
                        </a:solidFill>
                        <a:latin typeface="Cambria Math" panose="02040503050406030204" pitchFamily="18" charset="0"/>
                        <a:ea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cs typeface="+mn-cs"/>
                  </a:rPr>
                  <a:t>p</a:t>
                </a: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sSub>
                          <m:sSubPr>
                            <m:ctrlPr>
                              <a:rPr lang="ja-JP" altLang="en-US" sz="2400" b="1" i="1">
                                <a:solidFill>
                                  <a:srgbClr val="000000"/>
                                </a:solidFill>
                                <a:latin typeface="Cambria Math" panose="02040503050406030204" pitchFamily="18" charset="0"/>
                              </a:rPr>
                            </m:ctrlPr>
                          </m:sSubPr>
                          <m:e>
                            <m:r>
                              <a:rPr lang="en-US" altLang="ja-JP" sz="2400" b="1" i="1">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endParaRPr kumimoji="1" lang="en-US" altLang="ja-JP" sz="2400" i="0" u="none" strike="noStrike" kern="1200" cap="none" spc="0" normalizeH="0" baseline="0" noProof="0" dirty="0">
                  <a:ln>
                    <a:noFill/>
                  </a:ln>
                  <a:solidFill>
                    <a:srgbClr val="FF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rPr>
                  <a:t>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rPr>
                  <a:t> </a:t>
                </a:r>
                <a14:m>
                  <m:oMath xmlns:m="http://schemas.openxmlformats.org/officeDocument/2006/math">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smtClean="0">
                            <a:solidFill>
                              <a:srgbClr val="FF0000"/>
                            </a:solidFill>
                            <a:latin typeface="Cambria Math" panose="02040503050406030204" pitchFamily="18" charset="0"/>
                          </a:rPr>
                          <m:t>𝒑</m:t>
                        </m:r>
                      </m:sup>
                      <m:e>
                        <m:sSub>
                          <m:sSubPr>
                            <m:ctrlPr>
                              <a:rPr lang="ja-JP" altLang="en-US" sz="2400" b="1" i="1">
                                <a:solidFill>
                                  <a:srgbClr val="FF0000"/>
                                </a:solidFill>
                                <a:latin typeface="Cambria Math" panose="02040503050406030204" pitchFamily="18" charset="0"/>
                              </a:rPr>
                            </m:ctrlPr>
                          </m:sSubPr>
                          <m:e>
                            <m:r>
                              <a:rPr lang="ja-JP" altLang="en-US" sz="2400" b="1" i="1">
                                <a:solidFill>
                                  <a:srgbClr val="FF0000"/>
                                </a:solidFill>
                                <a:latin typeface="Cambria Math" panose="02040503050406030204" pitchFamily="18" charset="0"/>
                              </a:rPr>
                              <m:t>𝒂</m:t>
                            </m:r>
                          </m:e>
                          <m:sub>
                            <m:r>
                              <a:rPr lang="ja-JP" altLang="en-US" sz="2400" b="1" i="1">
                                <a:solidFill>
                                  <a:srgbClr val="FF0000"/>
                                </a:solidFill>
                                <a:latin typeface="Cambria Math" panose="02040503050406030204" pitchFamily="18" charset="0"/>
                              </a:rPr>
                              <m:t>𝒌</m:t>
                            </m:r>
                          </m:sub>
                        </m:sSub>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smtClean="0">
                                <a:solidFill>
                                  <a:srgbClr val="FF0000"/>
                                </a:solidFill>
                                <a:latin typeface="Cambria Math" panose="02040503050406030204" pitchFamily="18" charset="0"/>
                              </a:rPr>
                              <m:t>𝒏</m:t>
                            </m:r>
                          </m:sup>
                          <m:e>
                            <m:sSub>
                              <m:sSubPr>
                                <m:ctrlPr>
                                  <a:rPr lang="ja-JP" altLang="en-US" sz="2400" b="1" i="1">
                                    <a:solidFill>
                                      <a:srgbClr val="FF0000"/>
                                    </a:solidFill>
                                    <a:latin typeface="Cambria Math" panose="02040503050406030204" pitchFamily="18" charset="0"/>
                                  </a:rPr>
                                </m:ctrlPr>
                              </m:sSubPr>
                              <m:e>
                                <m:r>
                                  <a:rPr lang="en-US" altLang="ja-JP" sz="2400" b="1" i="1" smtClean="0">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r>
                                  <a:rPr lang="en-US" altLang="ja-JP" sz="2400" b="1" i="1" smtClean="0">
                                    <a:solidFill>
                                      <a:srgbClr val="FF0000"/>
                                    </a:solidFill>
                                    <a:latin typeface="Cambria Math" panose="02040503050406030204" pitchFamily="18" charset="0"/>
                                  </a:rPr>
                                  <m:t>′</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sSub>
                              <m:sSubPr>
                                <m:ctrlPr>
                                  <a:rPr lang="ja-JP" altLang="en-US" sz="2400" b="1" i="1">
                                    <a:solidFill>
                                      <a:srgbClr val="FF0000"/>
                                    </a:solidFill>
                                    <a:latin typeface="Cambria Math" panose="02040503050406030204" pitchFamily="18" charset="0"/>
                                  </a:rPr>
                                </m:ctrlPr>
                              </m:sSubPr>
                              <m:e>
                                <m:r>
                                  <a:rPr lang="en-US" altLang="ja-JP" sz="2400" b="1" i="1" smtClean="0">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e>
                        </m:nary>
                      </m:e>
                    </m:nary>
                    <m:r>
                      <a:rPr lang="en-US" altLang="ja-JP" sz="2400" b="1" i="1">
                        <a:solidFill>
                          <a:srgbClr val="FF0000"/>
                        </a:solidFill>
                        <a:latin typeface="Cambria Math" panose="02040503050406030204" pitchFamily="18" charset="0"/>
                      </a:rPr>
                      <m:t>=</m:t>
                    </m:r>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ja-JP" altLang="en-US" sz="2400" b="1" i="1">
                            <a:solidFill>
                              <a:srgbClr val="FF0000"/>
                            </a:solidFill>
                            <a:latin typeface="Cambria Math" panose="02040503050406030204" pitchFamily="18" charset="0"/>
                          </a:rPr>
                          <m:t>𝒏</m:t>
                        </m:r>
                      </m:sup>
                      <m:e>
                        <m:r>
                          <m:rPr>
                            <m:nor/>
                          </m:rPr>
                          <a:rPr lang="en-US" altLang="ja-JP" sz="2400" b="1" i="1" dirty="0">
                            <a:solidFill>
                              <a:srgbClr val="FF0000"/>
                            </a:solidFill>
                          </a:rPr>
                          <m:t>y</m:t>
                        </m:r>
                        <m:r>
                          <m:rPr>
                            <m:nor/>
                          </m:rPr>
                          <a:rPr lang="en-US" altLang="ja-JP" sz="2400" b="1" baseline="-25000" dirty="0">
                            <a:solidFill>
                              <a:srgbClr val="FF0000"/>
                            </a:solidFill>
                          </a:rPr>
                          <m:t>j</m:t>
                        </m:r>
                        <m:sSub>
                          <m:sSubPr>
                            <m:ctrlPr>
                              <a:rPr lang="ja-JP" altLang="en-US" sz="2400" b="1"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r>
                          <a:rPr lang="ja-JP" altLang="en-US" sz="2400" b="1" i="1" smtClean="0">
                            <a:solidFill>
                              <a:srgbClr val="FF0000"/>
                            </a:solidFill>
                            <a:latin typeface="Cambria Math" panose="02040503050406030204" pitchFamily="18" charset="0"/>
                          </a:rPr>
                          <m:t> </m:t>
                        </m:r>
                      </m:e>
                    </m:nary>
                  </m:oMath>
                </a14:m>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endParaRPr>
              </a:p>
              <a:p>
                <a:pPr fontAlgn="base">
                  <a:lnSpc>
                    <a:spcPct val="120000"/>
                  </a:lnSpc>
                  <a:spcBef>
                    <a:spcPct val="0"/>
                  </a:spcBef>
                  <a:spcAft>
                    <a:spcPct val="0"/>
                  </a:spcAft>
                  <a:defRPr/>
                </a:pPr>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0" y="716090"/>
                <a:ext cx="9001824" cy="5974270"/>
              </a:xfrm>
              <a:prstGeom prst="rect">
                <a:avLst/>
              </a:prstGeom>
              <a:blipFill>
                <a:blip r:embed="rId3"/>
                <a:stretch>
                  <a:fillRect l="-1016" r="-609"/>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151192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線形最小二乗法</a:t>
            </a:r>
            <a:r>
              <a:rPr lang="en-US" altLang="ja-JP" dirty="0"/>
              <a:t>:</a:t>
            </a:r>
            <a:r>
              <a:rPr lang="ja-JP" altLang="en-US" dirty="0"/>
              <a:t> 任意の関数</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35496" y="891540"/>
                <a:ext cx="9108504" cy="5760720"/>
              </a:xfrm>
              <a:prstGeom prst="rect">
                <a:avLst/>
              </a:prstGeom>
              <a:noFill/>
              <a:ln>
                <a:noFill/>
              </a:ln>
            </p:spPr>
            <p:txBody>
              <a:bodyPr>
                <a:normAutofit lnSpcReduction="10000"/>
              </a:bodyPr>
              <a:lstStyle/>
              <a:p>
                <a:pPr fontAlgn="base">
                  <a:lnSpc>
                    <a:spcPct val="120000"/>
                  </a:lnSpc>
                  <a:spcBef>
                    <a:spcPct val="0"/>
                  </a:spcBef>
                  <a:spcAft>
                    <a:spcPct val="0"/>
                  </a:spcAft>
                  <a:defRPr/>
                </a:pPr>
                <a:r>
                  <a:rPr lang="ja-JP" altLang="en-US" sz="2400" b="1" dirty="0">
                    <a:solidFill>
                      <a:srgbClr val="FF0000"/>
                    </a:solidFill>
                  </a:rPr>
                  <a:t> </a:t>
                </a:r>
                <a14:m>
                  <m:oMath xmlns:m="http://schemas.openxmlformats.org/officeDocument/2006/math">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a:solidFill>
                              <a:srgbClr val="FF0000"/>
                            </a:solidFill>
                            <a:latin typeface="Cambria Math" panose="02040503050406030204" pitchFamily="18" charset="0"/>
                          </a:rPr>
                          <m:t>𝒑</m:t>
                        </m:r>
                      </m:sup>
                      <m:e>
                        <m:sSub>
                          <m:sSubPr>
                            <m:ctrlPr>
                              <a:rPr lang="ja-JP" altLang="en-US" sz="2400" b="1" i="1">
                                <a:solidFill>
                                  <a:srgbClr val="FF0000"/>
                                </a:solidFill>
                                <a:latin typeface="Cambria Math" panose="02040503050406030204" pitchFamily="18" charset="0"/>
                              </a:rPr>
                            </m:ctrlPr>
                          </m:sSubPr>
                          <m:e>
                            <m:r>
                              <a:rPr lang="ja-JP" altLang="en-US" sz="2400" b="1" i="1">
                                <a:solidFill>
                                  <a:srgbClr val="FF0000"/>
                                </a:solidFill>
                                <a:latin typeface="Cambria Math" panose="02040503050406030204" pitchFamily="18" charset="0"/>
                              </a:rPr>
                              <m:t>𝒂</m:t>
                            </m:r>
                          </m:e>
                          <m:sub>
                            <m:r>
                              <a:rPr lang="ja-JP" altLang="en-US" sz="2400" b="1" i="1">
                                <a:solidFill>
                                  <a:srgbClr val="FF0000"/>
                                </a:solidFill>
                                <a:latin typeface="Cambria Math" panose="02040503050406030204" pitchFamily="18" charset="0"/>
                              </a:rPr>
                              <m:t>𝒌</m:t>
                            </m:r>
                          </m:sub>
                        </m:sSub>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ja-JP" altLang="en-US" sz="2400" b="1" i="1">
                                <a:solidFill>
                                  <a:srgbClr val="FF0000"/>
                                </a:solidFill>
                                <a:latin typeface="Cambria Math" panose="02040503050406030204" pitchFamily="18" charset="0"/>
                              </a:rPr>
                              <m:t>𝟎</m:t>
                            </m:r>
                          </m:sub>
                          <m:sup>
                            <m:r>
                              <a:rPr lang="en-US" altLang="ja-JP" sz="2400" b="1" i="1">
                                <a:solidFill>
                                  <a:srgbClr val="FF0000"/>
                                </a:solidFill>
                                <a:latin typeface="Cambria Math" panose="02040503050406030204" pitchFamily="18" charset="0"/>
                              </a:rPr>
                              <m:t>𝒏</m:t>
                            </m:r>
                          </m:sup>
                          <m:e>
                            <m:sSub>
                              <m:sSubPr>
                                <m:ctrlPr>
                                  <a:rPr lang="ja-JP" altLang="en-US" sz="2400" b="1"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r>
                                  <a:rPr lang="en-US" altLang="ja-JP" sz="2400" b="1" i="1">
                                    <a:solidFill>
                                      <a:srgbClr val="FF0000"/>
                                    </a:solidFill>
                                    <a:latin typeface="Cambria Math" panose="02040503050406030204" pitchFamily="18" charset="0"/>
                                  </a:rPr>
                                  <m:t>′</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sSub>
                              <m:sSubPr>
                                <m:ctrlPr>
                                  <a:rPr lang="ja-JP" altLang="en-US" sz="2400" b="1"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e>
                        </m:nary>
                      </m:e>
                    </m:nary>
                    <m:r>
                      <a:rPr lang="en-US" altLang="ja-JP" sz="2400" b="1" i="1">
                        <a:solidFill>
                          <a:srgbClr val="FF0000"/>
                        </a:solidFill>
                        <a:latin typeface="Cambria Math" panose="02040503050406030204" pitchFamily="18" charset="0"/>
                      </a:rPr>
                      <m:t>=</m:t>
                    </m:r>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ja-JP" altLang="en-US" sz="2400" b="1" i="1">
                            <a:solidFill>
                              <a:srgbClr val="FF0000"/>
                            </a:solidFill>
                            <a:latin typeface="Cambria Math" panose="02040503050406030204" pitchFamily="18" charset="0"/>
                          </a:rPr>
                          <m:t>𝟎</m:t>
                        </m:r>
                      </m:sub>
                      <m:sup>
                        <m:r>
                          <a:rPr lang="ja-JP" altLang="en-US" sz="2400" b="1" i="1">
                            <a:solidFill>
                              <a:srgbClr val="FF0000"/>
                            </a:solidFill>
                            <a:latin typeface="Cambria Math" panose="02040503050406030204" pitchFamily="18" charset="0"/>
                          </a:rPr>
                          <m:t>𝒏</m:t>
                        </m:r>
                      </m:sup>
                      <m:e>
                        <m:r>
                          <m:rPr>
                            <m:nor/>
                          </m:rPr>
                          <a:rPr lang="en-US" altLang="ja-JP" sz="2400" b="1" i="1" dirty="0">
                            <a:solidFill>
                              <a:srgbClr val="FF0000"/>
                            </a:solidFill>
                          </a:rPr>
                          <m:t>y</m:t>
                        </m:r>
                        <m:r>
                          <m:rPr>
                            <m:nor/>
                          </m:rPr>
                          <a:rPr lang="en-US" altLang="ja-JP" sz="2400" b="1" baseline="-25000" dirty="0">
                            <a:solidFill>
                              <a:srgbClr val="FF0000"/>
                            </a:solidFill>
                          </a:rPr>
                          <m:t>j</m:t>
                        </m:r>
                        <m:sSub>
                          <m:sSubPr>
                            <m:ctrlPr>
                              <a:rPr lang="ja-JP" altLang="en-US" sz="2400" b="1"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𝒇</m:t>
                            </m:r>
                          </m:e>
                          <m:sub>
                            <m:r>
                              <a:rPr lang="ja-JP" altLang="en-US" sz="2400" b="1" i="1">
                                <a:solidFill>
                                  <a:srgbClr val="FF0000"/>
                                </a:solidFill>
                                <a:latin typeface="Cambria Math" panose="02040503050406030204" pitchFamily="18" charset="0"/>
                              </a:rPr>
                              <m:t>𝒌</m:t>
                            </m:r>
                          </m:sub>
                        </m:sSub>
                        <m:r>
                          <m:rPr>
                            <m:nor/>
                          </m:rPr>
                          <a:rPr lang="en-US" altLang="ja-JP" sz="2400" b="1">
                            <a:solidFill>
                              <a:srgbClr val="FF0000"/>
                            </a:solidFill>
                            <a:latin typeface="Cambria Math" panose="02040503050406030204" pitchFamily="18" charset="0"/>
                          </a:rPr>
                          <m:t>(</m:t>
                        </m:r>
                        <m:r>
                          <m:rPr>
                            <m:nor/>
                          </m:rPr>
                          <a:rPr lang="en-US" altLang="ja-JP" sz="2400" b="1" i="1" dirty="0">
                            <a:solidFill>
                              <a:srgbClr val="FF0000"/>
                            </a:solidFill>
                          </a:rPr>
                          <m:t>x</m:t>
                        </m:r>
                        <m:r>
                          <m:rPr>
                            <m:nor/>
                          </m:rPr>
                          <a:rPr lang="en-US" altLang="ja-JP" sz="2400" b="1" baseline="-25000" dirty="0">
                            <a:solidFill>
                              <a:srgbClr val="FF0000"/>
                            </a:solidFill>
                          </a:rPr>
                          <m:t>j</m:t>
                        </m:r>
                        <m:r>
                          <m:rPr>
                            <m:nor/>
                          </m:rPr>
                          <a:rPr lang="en-US" altLang="ja-JP" sz="2400" b="1">
                            <a:solidFill>
                              <a:srgbClr val="FF0000"/>
                            </a:solidFill>
                            <a:latin typeface="Cambria Math" panose="02040503050406030204" pitchFamily="18" charset="0"/>
                          </a:rPr>
                          <m:t>)</m:t>
                        </m:r>
                        <m:r>
                          <a:rPr lang="ja-JP" altLang="en-US" sz="2400" b="1" i="1">
                            <a:solidFill>
                              <a:srgbClr val="FF0000"/>
                            </a:solidFill>
                            <a:latin typeface="Cambria Math" panose="02040503050406030204" pitchFamily="18" charset="0"/>
                          </a:rPr>
                          <m:t> </m:t>
                        </m:r>
                      </m:e>
                    </m:nary>
                  </m:oMath>
                </a14:m>
                <a:endParaRPr lang="en-US" altLang="ja-JP" sz="2400" b="1" dirty="0">
                  <a:solidFill>
                    <a:srgbClr val="FF0000"/>
                  </a:solidFill>
                </a:endParaRPr>
              </a:p>
              <a:p>
                <a:pPr fontAlgn="base">
                  <a:lnSpc>
                    <a:spcPct val="120000"/>
                  </a:lnSpc>
                  <a:spcBef>
                    <a:spcPct val="0"/>
                  </a:spcBef>
                  <a:spcAft>
                    <a:spcPct val="0"/>
                  </a:spcAft>
                  <a:defRPr/>
                </a:pPr>
                <a:endParaRPr kumimoji="1" lang="en-US" altLang="ja-JP" sz="1600" i="0" u="none" strike="noStrike" kern="1200" cap="none" spc="0" normalizeH="0" baseline="0" noProof="0" dirty="0">
                  <a:ln>
                    <a:noFill/>
                  </a:ln>
                  <a:solidFill>
                    <a:srgbClr val="000000"/>
                  </a:solidFill>
                  <a:effectLst/>
                  <a:uLnTx/>
                  <a:uFillTx/>
                  <a:latin typeface="Times New Roman"/>
                  <a:ea typeface="ＭＳ Ｐゴシック"/>
                  <a:cs typeface="+mn-cs"/>
                </a:endParaRPr>
              </a:p>
              <a:p>
                <a:pPr lvl="0" fontAlgn="base">
                  <a:lnSpc>
                    <a:spcPct val="120000"/>
                  </a:lnSpc>
                  <a:spcBef>
                    <a:spcPct val="0"/>
                  </a:spcBef>
                  <a:spcAft>
                    <a:spcPct val="0"/>
                  </a:spcAft>
                  <a:defRPr/>
                </a:pPr>
                <a:r>
                  <a:rPr kumimoji="1" lang="ja-JP" altLang="en-US" sz="1600" b="0" u="none" strike="noStrike" kern="1200" cap="none" spc="0" normalizeH="0" baseline="0" noProof="0" dirty="0">
                    <a:ln>
                      <a:noFill/>
                    </a:ln>
                    <a:solidFill>
                      <a:srgbClr val="000000"/>
                    </a:solidFill>
                    <a:effectLst/>
                    <a:uLnTx/>
                    <a:uFillTx/>
                  </a:rPr>
                  <a:t>　</a:t>
                </a:r>
                <a14:m>
                  <m:oMath xmlns:m="http://schemas.openxmlformats.org/officeDocument/2006/math">
                    <m:d>
                      <m:dPr>
                        <m:ctrlPr>
                          <a:rPr lang="ja-JP" altLang="en-US" sz="1600" i="1">
                            <a:solidFill>
                              <a:srgbClr val="000000"/>
                            </a:solidFill>
                            <a:latin typeface="Cambria Math" panose="02040503050406030204" pitchFamily="18" charset="0"/>
                          </a:rPr>
                        </m:ctrlPr>
                      </m:dPr>
                      <m:e>
                        <m:m>
                          <m:mPr>
                            <m:plcHide m:val="on"/>
                            <m:mcs>
                              <m:mc>
                                <m:mcPr>
                                  <m:count m:val="5"/>
                                  <m:mcJc m:val="center"/>
                                </m:mcPr>
                              </m:mc>
                            </m:mcs>
                            <m:ctrlPr>
                              <a:rPr lang="ja-JP" altLang="en-US" sz="1600" i="1">
                                <a:solidFill>
                                  <a:srgbClr val="000000"/>
                                </a:solidFill>
                                <a:latin typeface="Cambria Math" panose="02040503050406030204" pitchFamily="18" charset="0"/>
                              </a:rPr>
                            </m:ctrlPr>
                          </m:mP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en-US" altLang="ja-JP" sz="1600" b="0" i="1" smtClean="0">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r>
                                <a:rPr lang="ja-JP" altLang="en-US" sz="1600" i="1">
                                  <a:solidFill>
                                    <a:srgbClr val="000000"/>
                                  </a:solidFill>
                                  <a:latin typeface="Cambria Math" panose="02040503050406030204" pitchFamily="18" charset="0"/>
                                </a:rPr>
                                <m:t>⋯</m:t>
                              </m:r>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r>
                                <a:rPr lang="ja-JP" altLang="en-US" sz="1600" i="1">
                                  <a:solidFill>
                                    <a:srgbClr val="000000"/>
                                  </a:solidFill>
                                  <a:latin typeface="Cambria Math" panose="02040503050406030204" pitchFamily="18" charset="0"/>
                                </a:rPr>
                                <m:t>⋮</m:t>
                              </m:r>
                            </m:e>
                            <m:e/>
                            <m:e/>
                            <m:e>
                              <m:r>
                                <a:rPr lang="ja-JP" altLang="en-US" sz="1600" i="1">
                                  <a:solidFill>
                                    <a:srgbClr val="000000"/>
                                  </a:solidFill>
                                  <a:latin typeface="Cambria Math" panose="02040503050406030204" pitchFamily="18" charset="0"/>
                                </a:rPr>
                                <m:t>⋱</m:t>
                              </m:r>
                            </m:e>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𝑁</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
                      </m:e>
                    </m:d>
                    <m:d>
                      <m:dPr>
                        <m:ctrlPr>
                          <a:rPr lang="ja-JP" altLang="en-US" sz="1600" i="1">
                            <a:solidFill>
                              <a:srgbClr val="000000"/>
                            </a:solidFill>
                            <a:latin typeface="Cambria Math" panose="02040503050406030204" pitchFamily="18" charset="0"/>
                          </a:rPr>
                        </m:ctrlPr>
                      </m:dPr>
                      <m:e>
                        <m:m>
                          <m:mPr>
                            <m:plcHide m:val="on"/>
                            <m:mcs>
                              <m:mc>
                                <m:mcPr>
                                  <m:count m:val="1"/>
                                  <m:mcJc m:val="center"/>
                                </m:mcPr>
                              </m:mc>
                            </m:mcs>
                            <m:ctrlPr>
                              <a:rPr lang="ja-JP" altLang="en-US" sz="1600" i="1">
                                <a:solidFill>
                                  <a:srgbClr val="000000"/>
                                </a:solidFill>
                                <a:latin typeface="Cambria Math" panose="02040503050406030204" pitchFamily="18" charset="0"/>
                              </a:rPr>
                            </m:ctrlPr>
                          </m:mP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1</m:t>
                                  </m:r>
                                </m:sub>
                              </m:sSub>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2</m:t>
                                  </m:r>
                                </m:sub>
                              </m:sSub>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3</m:t>
                                  </m:r>
                                </m:sub>
                              </m:sSub>
                            </m:e>
                          </m:mr>
                          <m:mr>
                            <m:e>
                              <m:r>
                                <a:rPr lang="ja-JP" altLang="en-US" sz="1600" i="1">
                                  <a:solidFill>
                                    <a:srgbClr val="000000"/>
                                  </a:solidFill>
                                  <a:latin typeface="Cambria Math" panose="02040503050406030204" pitchFamily="18" charset="0"/>
                                </a:rPr>
                                <m:t>⋮</m:t>
                              </m:r>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en-US" altLang="ja-JP" sz="1600" b="0" i="1" smtClean="0">
                                      <a:solidFill>
                                        <a:srgbClr val="000000"/>
                                      </a:solidFill>
                                      <a:latin typeface="Cambria Math" panose="02040503050406030204" pitchFamily="18" charset="0"/>
                                    </a:rPr>
                                    <m:t>𝑝</m:t>
                                  </m:r>
                                </m:sub>
                              </m:sSub>
                            </m:e>
                          </m:mr>
                        </m:m>
                      </m:e>
                    </m:d>
                    <m:r>
                      <a:rPr lang="ja-JP" altLang="en-US" sz="1600" i="1">
                        <a:solidFill>
                          <a:srgbClr val="000000"/>
                        </a:solidFill>
                        <a:latin typeface="Cambria Math" panose="02040503050406030204" pitchFamily="18" charset="0"/>
                      </a:rPr>
                      <m:t>=</m:t>
                    </m:r>
                    <m:d>
                      <m:dPr>
                        <m:ctrlPr>
                          <a:rPr lang="ja-JP" altLang="en-US" sz="1600" i="1">
                            <a:solidFill>
                              <a:srgbClr val="000000"/>
                            </a:solidFill>
                            <a:latin typeface="Cambria Math" panose="02040503050406030204" pitchFamily="18" charset="0"/>
                          </a:rPr>
                        </m:ctrlPr>
                      </m:dPr>
                      <m:e>
                        <m:m>
                          <m:mPr>
                            <m:plcHide m:val="on"/>
                            <m:mcs>
                              <m:mc>
                                <m:mcPr>
                                  <m:count m:val="1"/>
                                  <m:mcJc m:val="center"/>
                                </m:mcPr>
                              </m:mc>
                            </m:mcs>
                            <m:ctrlPr>
                              <a:rPr lang="ja-JP" altLang="en-US" sz="1600" i="1">
                                <a:solidFill>
                                  <a:srgbClr val="000000"/>
                                </a:solidFill>
                                <a:latin typeface="Cambria Math" panose="02040503050406030204" pitchFamily="18" charset="0"/>
                              </a:rPr>
                            </m:ctrlPr>
                          </m:mP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r>
                                <a:rPr lang="ja-JP" altLang="en-US" sz="1600" i="1">
                                  <a:solidFill>
                                    <a:srgbClr val="000000"/>
                                  </a:solidFill>
                                  <a:latin typeface="Cambria Math" panose="02040503050406030204" pitchFamily="18" charset="0"/>
                                </a:rPr>
                                <m:t>⋮</m:t>
                              </m:r>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
                      </m:e>
                    </m:d>
                  </m:oMath>
                </a14:m>
                <a:endParaRPr lang="ja-JP" altLang="en-US" sz="20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sz="1600" dirty="0">
                    <a:solidFill>
                      <a:schemeClr val="tx1"/>
                    </a:solidFill>
                    <a:latin typeface="Times New Roman" panose="02020603050405020304" pitchFamily="18" charset="0"/>
                    <a:ea typeface="ＭＳ Ｐゴシック" panose="020B0600070205080204" pitchFamily="50" charset="-128"/>
                  </a:rPr>
                  <a:t>	</a:t>
                </a:r>
                <a:r>
                  <a:rPr lang="ja-JP" altLang="en-US" sz="1600" dirty="0">
                    <a:solidFill>
                      <a:schemeClr val="tx1"/>
                    </a:solidFill>
                    <a:latin typeface="Times New Roman" panose="02020603050405020304" pitchFamily="18" charset="0"/>
                    <a:ea typeface="ＭＳ Ｐゴシック" panose="020B0600070205080204" pitchFamily="50" charset="-128"/>
                  </a:rPr>
                  <a:t>　　　　　　　</a:t>
                </a:r>
                <a:r>
                  <a:rPr lang="ja-JP" altLang="en-US" sz="1600" dirty="0">
                    <a:solidFill>
                      <a:schemeClr val="tx1"/>
                    </a:solidFill>
                  </a:rPr>
                  <a:t> </a:t>
                </a:r>
                <a14:m>
                  <m:oMath xmlns:m="http://schemas.openxmlformats.org/officeDocument/2006/math">
                    <m:sSub>
                      <m:sSubPr>
                        <m:ctrlPr>
                          <a:rPr lang="ja-JP" altLang="en-US" sz="1600" i="1">
                            <a:solidFill>
                              <a:schemeClr val="tx1"/>
                            </a:solidFill>
                            <a:latin typeface="Cambria Math" panose="02040503050406030204" pitchFamily="18" charset="0"/>
                          </a:rPr>
                        </m:ctrlPr>
                      </m:sSubPr>
                      <m:e>
                        <m:r>
                          <a:rPr lang="en-US" altLang="ja-JP" sz="1600" b="0" i="1" smtClean="0">
                            <a:solidFill>
                              <a:schemeClr val="tx1"/>
                            </a:solidFill>
                            <a:latin typeface="Cambria Math" panose="02040503050406030204" pitchFamily="18" charset="0"/>
                          </a:rPr>
                          <m:t>𝑋</m:t>
                        </m:r>
                      </m:e>
                      <m:sub>
                        <m:r>
                          <a:rPr lang="en-US" altLang="ja-JP" sz="1600" b="0" i="1" smtClean="0">
                            <a:solidFill>
                              <a:schemeClr val="tx1"/>
                            </a:solidFill>
                            <a:latin typeface="Cambria Math" panose="02040503050406030204" pitchFamily="18" charset="0"/>
                          </a:rPr>
                          <m:t>𝑘</m:t>
                        </m:r>
                        <m:r>
                          <a:rPr lang="en-US" altLang="ja-JP" sz="1600" b="0" i="1" smtClean="0">
                            <a:solidFill>
                              <a:schemeClr val="tx1"/>
                            </a:solidFill>
                            <a:latin typeface="Cambria Math" panose="02040503050406030204" pitchFamily="18" charset="0"/>
                          </a:rPr>
                          <m:t>,</m:t>
                        </m:r>
                        <m:r>
                          <a:rPr lang="en-US" altLang="ja-JP" sz="1600" b="0" i="1" smtClean="0">
                            <a:solidFill>
                              <a:schemeClr val="tx1"/>
                            </a:solidFill>
                            <a:latin typeface="Cambria Math" panose="02040503050406030204" pitchFamily="18" charset="0"/>
                          </a:rPr>
                          <m:t>𝑘</m:t>
                        </m:r>
                        <m:r>
                          <a:rPr lang="en-US" altLang="ja-JP" sz="1600" b="0" i="1" smtClean="0">
                            <a:solidFill>
                              <a:schemeClr val="tx1"/>
                            </a:solidFill>
                            <a:latin typeface="Cambria Math" panose="02040503050406030204" pitchFamily="18" charset="0"/>
                          </a:rPr>
                          <m:t>′</m:t>
                        </m:r>
                      </m:sub>
                    </m:sSub>
                    <m:r>
                      <a:rPr lang="en-US" altLang="ja-JP" sz="1600" b="0" i="1" smtClean="0">
                        <a:solidFill>
                          <a:schemeClr val="tx1"/>
                        </a:solidFill>
                        <a:latin typeface="Cambria Math" panose="02040503050406030204" pitchFamily="18" charset="0"/>
                      </a:rPr>
                      <m:t>=</m:t>
                    </m:r>
                    <m:nary>
                      <m:naryPr>
                        <m:chr m:val="∑"/>
                        <m:ctrlPr>
                          <a:rPr lang="ja-JP" altLang="en-US" sz="1600" i="1">
                            <a:solidFill>
                              <a:schemeClr val="tx1"/>
                            </a:solidFill>
                            <a:latin typeface="Cambria Math" panose="02040503050406030204" pitchFamily="18" charset="0"/>
                          </a:rPr>
                        </m:ctrlPr>
                      </m:naryPr>
                      <m:sub>
                        <m:r>
                          <a:rPr lang="en-US" altLang="ja-JP" sz="1600" b="0" i="1">
                            <a:solidFill>
                              <a:schemeClr val="tx1"/>
                            </a:solidFill>
                            <a:latin typeface="Cambria Math" panose="02040503050406030204" pitchFamily="18" charset="0"/>
                          </a:rPr>
                          <m:t>𝑗</m:t>
                        </m:r>
                        <m:r>
                          <a:rPr lang="ja-JP" altLang="en-US" sz="1600" b="0" i="1">
                            <a:solidFill>
                              <a:schemeClr val="tx1"/>
                            </a:solidFill>
                            <a:latin typeface="Cambria Math" panose="02040503050406030204" pitchFamily="18" charset="0"/>
                          </a:rPr>
                          <m:t>=</m:t>
                        </m:r>
                        <m:r>
                          <a:rPr lang="en-US" altLang="ja-JP" sz="1600" b="0" i="1" smtClean="0">
                            <a:solidFill>
                              <a:schemeClr val="tx1"/>
                            </a:solidFill>
                            <a:latin typeface="Cambria Math" panose="02040503050406030204" pitchFamily="18" charset="0"/>
                          </a:rPr>
                          <m:t>1</m:t>
                        </m:r>
                      </m:sub>
                      <m:sup>
                        <m:r>
                          <a:rPr lang="en-US" altLang="ja-JP" sz="1600" b="0" i="1">
                            <a:solidFill>
                              <a:schemeClr val="tx1"/>
                            </a:solidFill>
                            <a:latin typeface="Cambria Math" panose="02040503050406030204" pitchFamily="18" charset="0"/>
                          </a:rPr>
                          <m:t>𝑛</m:t>
                        </m:r>
                      </m:sup>
                      <m:e>
                        <m:sSub>
                          <m:sSubPr>
                            <m:ctrlPr>
                              <a:rPr lang="ja-JP" altLang="en-US" sz="1600" i="1">
                                <a:solidFill>
                                  <a:schemeClr val="tx1"/>
                                </a:solidFill>
                                <a:latin typeface="Cambria Math" panose="02040503050406030204" pitchFamily="18" charset="0"/>
                              </a:rPr>
                            </m:ctrlPr>
                          </m:sSubPr>
                          <m:e>
                            <m:r>
                              <a:rPr lang="en-US" altLang="ja-JP" sz="1600" b="0" i="1">
                                <a:solidFill>
                                  <a:schemeClr val="tx1"/>
                                </a:solidFill>
                                <a:latin typeface="Cambria Math" panose="02040503050406030204" pitchFamily="18" charset="0"/>
                              </a:rPr>
                              <m:t>𝑓</m:t>
                            </m:r>
                          </m:e>
                          <m:sub>
                            <m:r>
                              <a:rPr lang="ja-JP" altLang="en-US" sz="1600" b="0" i="1">
                                <a:solidFill>
                                  <a:schemeClr val="tx1"/>
                                </a:solidFill>
                                <a:latin typeface="Cambria Math" panose="02040503050406030204" pitchFamily="18" charset="0"/>
                              </a:rPr>
                              <m:t>𝑘</m:t>
                            </m:r>
                            <m:r>
                              <a:rPr lang="en-US" altLang="ja-JP" sz="1600" b="0" i="1">
                                <a:solidFill>
                                  <a:schemeClr val="tx1"/>
                                </a:solidFill>
                                <a:latin typeface="Cambria Math" panose="02040503050406030204" pitchFamily="18" charset="0"/>
                              </a:rPr>
                              <m:t>′</m:t>
                            </m:r>
                          </m:sub>
                        </m:sSub>
                        <m:r>
                          <m:rPr>
                            <m:nor/>
                          </m:rPr>
                          <a:rPr lang="en-US" altLang="ja-JP" sz="1600">
                            <a:solidFill>
                              <a:schemeClr val="tx1"/>
                            </a:solidFill>
                            <a:latin typeface="Cambria Math" panose="02040503050406030204" pitchFamily="18" charset="0"/>
                          </a:rPr>
                          <m:t>(</m:t>
                        </m:r>
                        <m:r>
                          <m:rPr>
                            <m:nor/>
                          </m:rPr>
                          <a:rPr lang="en-US" altLang="ja-JP" sz="1600" i="1" dirty="0">
                            <a:solidFill>
                              <a:schemeClr val="tx1"/>
                            </a:solidFill>
                          </a:rPr>
                          <m:t>x</m:t>
                        </m:r>
                        <m:r>
                          <m:rPr>
                            <m:nor/>
                          </m:rPr>
                          <a:rPr lang="en-US" altLang="ja-JP" sz="1600" baseline="-25000" dirty="0">
                            <a:solidFill>
                              <a:schemeClr val="tx1"/>
                            </a:solidFill>
                          </a:rPr>
                          <m:t>j</m:t>
                        </m:r>
                        <m:r>
                          <m:rPr>
                            <m:nor/>
                          </m:rPr>
                          <a:rPr lang="en-US" altLang="ja-JP" sz="1600">
                            <a:solidFill>
                              <a:schemeClr val="tx1"/>
                            </a:solidFill>
                            <a:latin typeface="Cambria Math" panose="02040503050406030204" pitchFamily="18" charset="0"/>
                          </a:rPr>
                          <m:t>)</m:t>
                        </m:r>
                        <m:sSub>
                          <m:sSubPr>
                            <m:ctrlPr>
                              <a:rPr lang="ja-JP" altLang="en-US" sz="1600" i="1">
                                <a:solidFill>
                                  <a:schemeClr val="tx1"/>
                                </a:solidFill>
                                <a:latin typeface="Cambria Math" panose="02040503050406030204" pitchFamily="18" charset="0"/>
                              </a:rPr>
                            </m:ctrlPr>
                          </m:sSubPr>
                          <m:e>
                            <m:r>
                              <a:rPr lang="en-US" altLang="ja-JP" sz="1600" b="0" i="1">
                                <a:solidFill>
                                  <a:schemeClr val="tx1"/>
                                </a:solidFill>
                                <a:latin typeface="Cambria Math" panose="02040503050406030204" pitchFamily="18" charset="0"/>
                              </a:rPr>
                              <m:t>𝑓</m:t>
                            </m:r>
                          </m:e>
                          <m:sub>
                            <m:r>
                              <a:rPr lang="ja-JP" altLang="en-US" sz="1600" b="0" i="1">
                                <a:solidFill>
                                  <a:schemeClr val="tx1"/>
                                </a:solidFill>
                                <a:latin typeface="Cambria Math" panose="02040503050406030204" pitchFamily="18" charset="0"/>
                              </a:rPr>
                              <m:t>𝑘</m:t>
                            </m:r>
                          </m:sub>
                        </m:sSub>
                        <m:r>
                          <m:rPr>
                            <m:nor/>
                          </m:rPr>
                          <a:rPr lang="en-US" altLang="ja-JP" sz="1600">
                            <a:solidFill>
                              <a:schemeClr val="tx1"/>
                            </a:solidFill>
                            <a:latin typeface="Cambria Math" panose="02040503050406030204" pitchFamily="18" charset="0"/>
                          </a:rPr>
                          <m:t>(</m:t>
                        </m:r>
                        <m:r>
                          <m:rPr>
                            <m:nor/>
                          </m:rPr>
                          <a:rPr lang="en-US" altLang="ja-JP" sz="1600" i="1" dirty="0">
                            <a:solidFill>
                              <a:schemeClr val="tx1"/>
                            </a:solidFill>
                          </a:rPr>
                          <m:t>x</m:t>
                        </m:r>
                        <m:r>
                          <m:rPr>
                            <m:nor/>
                          </m:rPr>
                          <a:rPr lang="en-US" altLang="ja-JP" sz="1600" baseline="-25000" dirty="0">
                            <a:solidFill>
                              <a:schemeClr val="tx1"/>
                            </a:solidFill>
                          </a:rPr>
                          <m:t>j</m:t>
                        </m:r>
                        <m:r>
                          <m:rPr>
                            <m:nor/>
                          </m:rPr>
                          <a:rPr lang="en-US" altLang="ja-JP" sz="1600">
                            <a:solidFill>
                              <a:schemeClr val="tx1"/>
                            </a:solidFill>
                            <a:latin typeface="Cambria Math" panose="02040503050406030204" pitchFamily="18" charset="0"/>
                          </a:rPr>
                          <m:t>)</m:t>
                        </m:r>
                      </m:e>
                    </m:nary>
                  </m:oMath>
                </a14:m>
                <a:r>
                  <a:rPr kumimoji="1" lang="en-US" altLang="ja-JP"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ja-JP" altLang="en-US"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en-US" altLang="ja-JP"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ja-JP" altLang="en-US"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en-US" altLang="ja-JP"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lang="ja-JP" altLang="en-US" sz="1600" dirty="0">
                    <a:solidFill>
                      <a:schemeClr val="tx1"/>
                    </a:solidFill>
                  </a:rPr>
                  <a:t> </a:t>
                </a:r>
                <a14:m>
                  <m:oMath xmlns:m="http://schemas.openxmlformats.org/officeDocument/2006/math">
                    <m:sSub>
                      <m:sSubPr>
                        <m:ctrlPr>
                          <a:rPr lang="ja-JP" altLang="en-US" sz="1600" i="1">
                            <a:solidFill>
                              <a:schemeClr val="tx1"/>
                            </a:solidFill>
                            <a:latin typeface="Cambria Math" panose="02040503050406030204" pitchFamily="18" charset="0"/>
                          </a:rPr>
                        </m:ctrlPr>
                      </m:sSubPr>
                      <m:e>
                        <m:r>
                          <a:rPr lang="en-US" altLang="ja-JP" sz="1600" b="0" i="1" smtClean="0">
                            <a:solidFill>
                              <a:schemeClr val="tx1"/>
                            </a:solidFill>
                            <a:latin typeface="Cambria Math" panose="02040503050406030204" pitchFamily="18" charset="0"/>
                          </a:rPr>
                          <m:t>𝐴</m:t>
                        </m:r>
                      </m:e>
                      <m:sub>
                        <m:r>
                          <a:rPr lang="en-US" altLang="ja-JP" sz="1600" b="0" i="1">
                            <a:solidFill>
                              <a:schemeClr val="tx1"/>
                            </a:solidFill>
                            <a:latin typeface="Cambria Math" panose="02040503050406030204" pitchFamily="18" charset="0"/>
                          </a:rPr>
                          <m:t>𝑘</m:t>
                        </m:r>
                      </m:sub>
                    </m:sSub>
                    <m:r>
                      <a:rPr lang="en-US" altLang="ja-JP" sz="1600" b="0" i="1">
                        <a:solidFill>
                          <a:schemeClr val="tx1"/>
                        </a:solidFill>
                        <a:latin typeface="Cambria Math" panose="02040503050406030204" pitchFamily="18" charset="0"/>
                      </a:rPr>
                      <m:t>=</m:t>
                    </m:r>
                    <m:sSub>
                      <m:sSubPr>
                        <m:ctrlPr>
                          <a:rPr lang="ja-JP" altLang="en-US" sz="1600" i="1">
                            <a:solidFill>
                              <a:schemeClr val="tx1"/>
                            </a:solidFill>
                            <a:latin typeface="Cambria Math" panose="02040503050406030204" pitchFamily="18" charset="0"/>
                          </a:rPr>
                        </m:ctrlPr>
                      </m:sSubPr>
                      <m:e>
                        <m:r>
                          <a:rPr lang="en-US" altLang="ja-JP" sz="1600" b="0" i="1" smtClean="0">
                            <a:solidFill>
                              <a:schemeClr val="tx1"/>
                            </a:solidFill>
                            <a:latin typeface="Cambria Math" panose="02040503050406030204" pitchFamily="18" charset="0"/>
                          </a:rPr>
                          <m:t>𝑎</m:t>
                        </m:r>
                      </m:e>
                      <m:sub>
                        <m:r>
                          <a:rPr lang="en-US" altLang="ja-JP" sz="1600" b="0" i="1">
                            <a:solidFill>
                              <a:schemeClr val="tx1"/>
                            </a:solidFill>
                            <a:latin typeface="Cambria Math" panose="02040503050406030204" pitchFamily="18" charset="0"/>
                          </a:rPr>
                          <m:t>𝑘</m:t>
                        </m:r>
                      </m:sub>
                    </m:sSub>
                  </m:oMath>
                </a14:m>
                <a:r>
                  <a:rPr kumimoji="1" lang="ja-JP" altLang="en-US"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endParaRPr kumimoji="1" lang="en-US" altLang="ja-JP"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sz="1600" dirty="0">
                    <a:latin typeface="Times New Roman" panose="02020603050405020304" pitchFamily="18" charset="0"/>
                    <a:ea typeface="ＭＳ Ｐゴシック" panose="020B0600070205080204" pitchFamily="50" charset="-128"/>
                  </a:rPr>
                  <a:t>							     </a:t>
                </a:r>
                <a:r>
                  <a:rPr kumimoji="1" lang="ja-JP" altLang="en-US"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ja-JP" altLang="en-US" sz="1600" i="1" smtClean="0">
                            <a:solidFill>
                              <a:schemeClr val="tx1"/>
                            </a:solidFill>
                            <a:latin typeface="Cambria Math" panose="02040503050406030204" pitchFamily="18" charset="0"/>
                          </a:rPr>
                        </m:ctrlPr>
                      </m:sSubPr>
                      <m:e>
                        <m:r>
                          <a:rPr lang="en-US" altLang="ja-JP" sz="1600" b="0" i="1" smtClean="0">
                            <a:solidFill>
                              <a:schemeClr val="tx1"/>
                            </a:solidFill>
                            <a:latin typeface="Cambria Math" panose="02040503050406030204" pitchFamily="18" charset="0"/>
                          </a:rPr>
                          <m:t>𝑌</m:t>
                        </m:r>
                      </m:e>
                      <m:sub>
                        <m:r>
                          <a:rPr lang="en-US" altLang="ja-JP" sz="1600" b="0" i="1">
                            <a:solidFill>
                              <a:schemeClr val="tx1"/>
                            </a:solidFill>
                            <a:latin typeface="Cambria Math" panose="02040503050406030204" pitchFamily="18" charset="0"/>
                          </a:rPr>
                          <m:t>𝑘</m:t>
                        </m:r>
                      </m:sub>
                    </m:sSub>
                    <m:r>
                      <a:rPr lang="en-US" altLang="ja-JP" sz="1600" b="0" i="1" smtClean="0">
                        <a:solidFill>
                          <a:schemeClr val="tx1"/>
                        </a:solidFill>
                        <a:latin typeface="Cambria Math" panose="02040503050406030204" pitchFamily="18" charset="0"/>
                      </a:rPr>
                      <m:t>=</m:t>
                    </m:r>
                    <m:nary>
                      <m:naryPr>
                        <m:chr m:val="∑"/>
                        <m:ctrlPr>
                          <a:rPr lang="ja-JP" altLang="en-US" sz="1600" i="1">
                            <a:solidFill>
                              <a:schemeClr val="tx1"/>
                            </a:solidFill>
                            <a:latin typeface="Cambria Math" panose="02040503050406030204" pitchFamily="18" charset="0"/>
                          </a:rPr>
                        </m:ctrlPr>
                      </m:naryPr>
                      <m:sub>
                        <m:r>
                          <a:rPr lang="en-US" altLang="ja-JP" sz="1600" b="0" i="1">
                            <a:solidFill>
                              <a:schemeClr val="tx1"/>
                            </a:solidFill>
                            <a:latin typeface="Cambria Math" panose="02040503050406030204" pitchFamily="18" charset="0"/>
                          </a:rPr>
                          <m:t>𝑗</m:t>
                        </m:r>
                        <m:r>
                          <a:rPr lang="ja-JP" altLang="en-US" sz="1600" b="0" i="1">
                            <a:solidFill>
                              <a:schemeClr val="tx1"/>
                            </a:solidFill>
                            <a:latin typeface="Cambria Math" panose="02040503050406030204" pitchFamily="18" charset="0"/>
                          </a:rPr>
                          <m:t>=</m:t>
                        </m:r>
                        <m:r>
                          <a:rPr lang="en-US" altLang="ja-JP" sz="1600" b="0" i="1" smtClean="0">
                            <a:solidFill>
                              <a:schemeClr val="tx1"/>
                            </a:solidFill>
                            <a:latin typeface="Cambria Math" panose="02040503050406030204" pitchFamily="18" charset="0"/>
                          </a:rPr>
                          <m:t>1</m:t>
                        </m:r>
                      </m:sub>
                      <m:sup>
                        <m:r>
                          <a:rPr lang="ja-JP" altLang="en-US" sz="1600" b="0" i="1">
                            <a:solidFill>
                              <a:schemeClr val="tx1"/>
                            </a:solidFill>
                            <a:latin typeface="Cambria Math" panose="02040503050406030204" pitchFamily="18" charset="0"/>
                          </a:rPr>
                          <m:t>𝑛</m:t>
                        </m:r>
                      </m:sup>
                      <m:e>
                        <m:r>
                          <m:rPr>
                            <m:nor/>
                          </m:rPr>
                          <a:rPr lang="en-US" altLang="ja-JP" sz="1600" i="1" dirty="0">
                            <a:solidFill>
                              <a:schemeClr val="tx1"/>
                            </a:solidFill>
                          </a:rPr>
                          <m:t>y</m:t>
                        </m:r>
                        <m:r>
                          <m:rPr>
                            <m:nor/>
                          </m:rPr>
                          <a:rPr lang="en-US" altLang="ja-JP" sz="1600" baseline="-25000" dirty="0">
                            <a:solidFill>
                              <a:schemeClr val="tx1"/>
                            </a:solidFill>
                          </a:rPr>
                          <m:t>j</m:t>
                        </m:r>
                        <m:sSub>
                          <m:sSubPr>
                            <m:ctrlPr>
                              <a:rPr lang="ja-JP" altLang="en-US" sz="1600" i="1">
                                <a:solidFill>
                                  <a:schemeClr val="tx1"/>
                                </a:solidFill>
                                <a:latin typeface="Cambria Math" panose="02040503050406030204" pitchFamily="18" charset="0"/>
                              </a:rPr>
                            </m:ctrlPr>
                          </m:sSubPr>
                          <m:e>
                            <m:r>
                              <a:rPr lang="en-US" altLang="ja-JP" sz="1600" b="0" i="1">
                                <a:solidFill>
                                  <a:schemeClr val="tx1"/>
                                </a:solidFill>
                                <a:latin typeface="Cambria Math" panose="02040503050406030204" pitchFamily="18" charset="0"/>
                              </a:rPr>
                              <m:t>𝑓</m:t>
                            </m:r>
                          </m:e>
                          <m:sub>
                            <m:r>
                              <a:rPr lang="ja-JP" altLang="en-US" sz="1600" b="0" i="1">
                                <a:solidFill>
                                  <a:schemeClr val="tx1"/>
                                </a:solidFill>
                                <a:latin typeface="Cambria Math" panose="02040503050406030204" pitchFamily="18" charset="0"/>
                              </a:rPr>
                              <m:t>𝑘</m:t>
                            </m:r>
                          </m:sub>
                        </m:sSub>
                        <m:r>
                          <m:rPr>
                            <m:nor/>
                          </m:rPr>
                          <a:rPr lang="en-US" altLang="ja-JP" sz="1600">
                            <a:solidFill>
                              <a:schemeClr val="tx1"/>
                            </a:solidFill>
                            <a:latin typeface="Cambria Math" panose="02040503050406030204" pitchFamily="18" charset="0"/>
                          </a:rPr>
                          <m:t>(</m:t>
                        </m:r>
                        <m:r>
                          <m:rPr>
                            <m:nor/>
                          </m:rPr>
                          <a:rPr lang="en-US" altLang="ja-JP" sz="1600" i="1" dirty="0">
                            <a:solidFill>
                              <a:schemeClr val="tx1"/>
                            </a:solidFill>
                          </a:rPr>
                          <m:t>x</m:t>
                        </m:r>
                        <m:r>
                          <m:rPr>
                            <m:nor/>
                          </m:rPr>
                          <a:rPr lang="en-US" altLang="ja-JP" sz="1600" baseline="-25000" dirty="0">
                            <a:solidFill>
                              <a:schemeClr val="tx1"/>
                            </a:solidFill>
                          </a:rPr>
                          <m:t>j</m:t>
                        </m:r>
                        <m:r>
                          <m:rPr>
                            <m:nor/>
                          </m:rPr>
                          <a:rPr lang="en-US" altLang="ja-JP" sz="1600">
                            <a:solidFill>
                              <a:schemeClr val="tx1"/>
                            </a:solidFill>
                            <a:latin typeface="Cambria Math" panose="02040503050406030204" pitchFamily="18" charset="0"/>
                          </a:rPr>
                          <m:t>)</m:t>
                        </m:r>
                        <m:r>
                          <a:rPr lang="ja-JP" altLang="en-US" sz="1600" b="0" i="1">
                            <a:solidFill>
                              <a:schemeClr val="tx1"/>
                            </a:solidFill>
                            <a:latin typeface="Cambria Math" panose="02040503050406030204" pitchFamily="18" charset="0"/>
                          </a:rPr>
                          <m:t> </m:t>
                        </m:r>
                      </m:e>
                    </m:nary>
                  </m:oMath>
                </a14:m>
                <a:endParaRPr kumimoji="1" lang="en-US" altLang="ja-JP" sz="16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lang="en-US" altLang="ja-JP" sz="1600" dirty="0">
                  <a:solidFill>
                    <a:srgbClr val="000000"/>
                  </a:solidFill>
                  <a:latin typeface="Times New Roman" panose="02020603050405020304" pitchFamily="18" charset="0"/>
                  <a:ea typeface="ＭＳ Ｐゴシック" panose="020B0600070205080204" pitchFamily="50" charset="-128"/>
                </a:endParaRPr>
              </a:p>
              <a:p>
                <a:pPr algn="ctr" fontAlgn="base">
                  <a:lnSpc>
                    <a:spcPct val="120000"/>
                  </a:lnSpc>
                  <a:spcBef>
                    <a:spcPct val="0"/>
                  </a:spcBef>
                  <a:spcAft>
                    <a:spcPct val="0"/>
                  </a:spcAft>
                  <a:defRPr/>
                </a:pPr>
                <a:r>
                  <a:rPr kumimoji="1" lang="en-US" altLang="ja-JP"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XA=Y</a:t>
                </a:r>
                <a:r>
                  <a:rPr kumimoji="1" lang="ja-JP" altLang="en-US"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r>
                  <a:rPr lang="ja-JP" altLang="en-US" sz="3600" dirty="0">
                    <a:solidFill>
                      <a:srgbClr val="000000"/>
                    </a:solidFill>
                    <a:latin typeface="Times New Roman" panose="02020603050405020304" pitchFamily="18" charset="0"/>
                    <a:ea typeface="ＭＳ Ｐゴシック" panose="020B0600070205080204" pitchFamily="50" charset="-128"/>
                  </a:rPr>
                  <a:t>を解く</a:t>
                </a:r>
                <a:endParaRPr kumimoji="1" lang="en-US" altLang="ja-JP"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algn="ctr" fontAlgn="base">
                  <a:lnSpc>
                    <a:spcPct val="120000"/>
                  </a:lnSpc>
                  <a:spcBef>
                    <a:spcPct val="0"/>
                  </a:spcBef>
                  <a:spcAft>
                    <a:spcPct val="0"/>
                  </a:spcAft>
                  <a:defRPr/>
                </a:pPr>
                <a:r>
                  <a:rPr lang="en-US" altLang="ja-JP" sz="3600" dirty="0">
                    <a:solidFill>
                      <a:srgbClr val="000000"/>
                    </a:solidFill>
                    <a:latin typeface="Times New Roman" panose="02020603050405020304" pitchFamily="18" charset="0"/>
                    <a:ea typeface="ＭＳ Ｐゴシック" panose="020B0600070205080204" pitchFamily="50" charset="-128"/>
                  </a:rPr>
                  <a:t>A=X</a:t>
                </a:r>
                <a:r>
                  <a:rPr lang="en-US" altLang="ja-JP" sz="3600" baseline="30000" dirty="0">
                    <a:solidFill>
                      <a:srgbClr val="000000"/>
                    </a:solidFill>
                    <a:latin typeface="Times New Roman" panose="02020603050405020304" pitchFamily="18" charset="0"/>
                    <a:ea typeface="ＭＳ Ｐゴシック" panose="020B0600070205080204" pitchFamily="50" charset="-128"/>
                  </a:rPr>
                  <a:t>-1</a:t>
                </a:r>
                <a:r>
                  <a:rPr lang="en-US" altLang="ja-JP" sz="3600" dirty="0">
                    <a:solidFill>
                      <a:srgbClr val="000000"/>
                    </a:solidFill>
                    <a:latin typeface="Times New Roman" panose="02020603050405020304" pitchFamily="18" charset="0"/>
                    <a:ea typeface="ＭＳ Ｐゴシック" panose="020B0600070205080204" pitchFamily="50" charset="-128"/>
                  </a:rPr>
                  <a:t>Y</a:t>
                </a:r>
              </a:p>
              <a:p>
                <a:pPr algn="ctr" fontAlgn="base">
                  <a:lnSpc>
                    <a:spcPct val="120000"/>
                  </a:lnSpc>
                  <a:spcBef>
                    <a:spcPct val="0"/>
                  </a:spcBef>
                  <a:spcAft>
                    <a:spcPct val="0"/>
                  </a:spcAft>
                  <a:defRPr/>
                </a:pPr>
                <a:endParaRPr lang="en-US" altLang="ja-JP" sz="3600" dirty="0">
                  <a:solidFill>
                    <a:srgbClr val="000000"/>
                  </a:solidFill>
                  <a:latin typeface="Times New Roman" panose="02020603050405020304" pitchFamily="18" charset="0"/>
                  <a:ea typeface="ＭＳ Ｐゴシック" panose="020B0600070205080204" pitchFamily="50" charset="-128"/>
                </a:endParaRPr>
              </a:p>
              <a:p>
                <a:pPr algn="ctr" fontAlgn="base">
                  <a:lnSpc>
                    <a:spcPct val="120000"/>
                  </a:lnSpc>
                  <a:spcBef>
                    <a:spcPct val="0"/>
                  </a:spcBef>
                  <a:spcAft>
                    <a:spcPct val="0"/>
                  </a:spcAft>
                  <a:defRPr/>
                </a:pPr>
                <a14:m>
                  <m:oMath xmlns:m="http://schemas.openxmlformats.org/officeDocument/2006/math">
                    <m:sSub>
                      <m:sSubPr>
                        <m:ctrlPr>
                          <a:rPr lang="ja-JP" altLang="en-US" sz="3600" b="1" i="1" smtClean="0">
                            <a:solidFill>
                              <a:srgbClr val="0000FF"/>
                            </a:solidFill>
                            <a:latin typeface="Cambria Math" panose="02040503050406030204" pitchFamily="18" charset="0"/>
                          </a:rPr>
                        </m:ctrlPr>
                      </m:sSubPr>
                      <m:e>
                        <m:r>
                          <a:rPr lang="en-US" altLang="ja-JP" sz="3600" b="1" i="1">
                            <a:solidFill>
                              <a:srgbClr val="0000FF"/>
                            </a:solidFill>
                            <a:latin typeface="Cambria Math" panose="02040503050406030204" pitchFamily="18" charset="0"/>
                          </a:rPr>
                          <m:t>𝒇</m:t>
                        </m:r>
                      </m:e>
                      <m:sub>
                        <m:r>
                          <a:rPr lang="ja-JP" altLang="en-US" sz="3600" b="1" i="1">
                            <a:solidFill>
                              <a:srgbClr val="0000FF"/>
                            </a:solidFill>
                            <a:latin typeface="Cambria Math" panose="02040503050406030204" pitchFamily="18" charset="0"/>
                          </a:rPr>
                          <m:t>𝒌</m:t>
                        </m:r>
                      </m:sub>
                    </m:sSub>
                    <m:r>
                      <m:rPr>
                        <m:nor/>
                      </m:rPr>
                      <a:rPr lang="en-US" altLang="ja-JP" sz="3600" b="1">
                        <a:solidFill>
                          <a:srgbClr val="0000FF"/>
                        </a:solidFill>
                        <a:latin typeface="Cambria Math" panose="02040503050406030204" pitchFamily="18" charset="0"/>
                      </a:rPr>
                      <m:t>(</m:t>
                    </m:r>
                    <m:r>
                      <m:rPr>
                        <m:nor/>
                      </m:rPr>
                      <a:rPr lang="en-US" altLang="ja-JP" sz="3600" b="1" i="1" dirty="0">
                        <a:solidFill>
                          <a:srgbClr val="0000FF"/>
                        </a:solidFill>
                      </a:rPr>
                      <m:t>x</m:t>
                    </m:r>
                    <m:r>
                      <m:rPr>
                        <m:nor/>
                      </m:rPr>
                      <a:rPr lang="en-US" altLang="ja-JP" sz="3600" b="1" baseline="-25000" dirty="0">
                        <a:solidFill>
                          <a:srgbClr val="0000FF"/>
                        </a:solidFill>
                      </a:rPr>
                      <m:t>j</m:t>
                    </m:r>
                    <m:r>
                      <m:rPr>
                        <m:nor/>
                      </m:rPr>
                      <a:rPr lang="en-US" altLang="ja-JP" sz="3600" b="1">
                        <a:solidFill>
                          <a:srgbClr val="0000FF"/>
                        </a:solidFill>
                        <a:latin typeface="Cambria Math" panose="02040503050406030204" pitchFamily="18" charset="0"/>
                      </a:rPr>
                      <m:t>)</m:t>
                    </m:r>
                    <m:r>
                      <a:rPr lang="ja-JP" altLang="en-US" sz="3600" b="1" i="1">
                        <a:solidFill>
                          <a:srgbClr val="0000FF"/>
                        </a:solidFill>
                        <a:latin typeface="Cambria Math" panose="02040503050406030204" pitchFamily="18" charset="0"/>
                      </a:rPr>
                      <m:t>は</m:t>
                    </m:r>
                  </m:oMath>
                </a14:m>
                <a:r>
                  <a:rPr lang="ja-JP" altLang="en-US" sz="3600" dirty="0">
                    <a:solidFill>
                      <a:srgbClr val="0000FF"/>
                    </a:solidFill>
                    <a:latin typeface="Times New Roman" panose="02020603050405020304" pitchFamily="18" charset="0"/>
                    <a:ea typeface="ＭＳ Ｐゴシック" panose="020B0600070205080204" pitchFamily="50" charset="-128"/>
                  </a:rPr>
                  <a:t>複数の変数の関数でもよい</a:t>
                </a:r>
                <a:endParaRPr lang="en-US" altLang="ja-JP" sz="3600" dirty="0">
                  <a:solidFill>
                    <a:srgbClr val="0000FF"/>
                  </a:solidFill>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35496" y="891540"/>
                <a:ext cx="9108504" cy="5760720"/>
              </a:xfrm>
              <a:prstGeom prst="rect">
                <a:avLst/>
              </a:prstGeom>
              <a:blipFill>
                <a:blip r:embed="rId3"/>
                <a:stretch>
                  <a:fillRect/>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3293249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lsq-general.py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5000087"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場所</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0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tkprog_tutorial</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\regression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lsq-general.py </a:t>
            </a:r>
            <a:r>
              <a:rPr kumimoji="1" lang="en-US" altLang="ja-JP" sz="20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input_path</a:t>
            </a:r>
            <a:r>
              <a:rPr kumimoji="1" lang="ja-JP" altLang="en-US" sz="20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0"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nfunc</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7BCD4197-6881-479C-9048-FD502D9F9E75}"/>
              </a:ext>
            </a:extLst>
          </p:cNvPr>
          <p:cNvSpPr txBox="1"/>
          <p:nvPr/>
        </p:nvSpPr>
        <p:spPr>
          <a:xfrm>
            <a:off x="238677" y="1805408"/>
            <a:ext cx="3734234" cy="1015663"/>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lsq-general.py random-sin.xlsx </a:t>
            </a:r>
            <a:r>
              <a:rPr lang="en-US" altLang="ja-JP" sz="2000" b="1" dirty="0">
                <a:solidFill>
                  <a:srgbClr val="FF0000"/>
                </a:solidFill>
                <a:latin typeface="Times New Roman" panose="02020603050405020304" pitchFamily="18" charset="0"/>
                <a:ea typeface="ＭＳ Ｐゴシック" panose="020B0600070205080204" pitchFamily="50" charset="-128"/>
              </a:rPr>
              <a:t>2</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f(x) =  0.341 –0.173cos(2x)</a:t>
            </a:r>
          </a:p>
        </p:txBody>
      </p:sp>
      <p:sp>
        <p:nvSpPr>
          <p:cNvPr id="8" name="テキスト ボックス 7">
            <a:extLst>
              <a:ext uri="{FF2B5EF4-FFF2-40B4-BE49-F238E27FC236}">
                <a16:creationId xmlns:a16="http://schemas.microsoft.com/office/drawing/2014/main" id="{F56B0D98-D85E-D3F4-40D2-F79DC844B9E4}"/>
              </a:ext>
            </a:extLst>
          </p:cNvPr>
          <p:cNvSpPr txBox="1"/>
          <p:nvPr/>
        </p:nvSpPr>
        <p:spPr>
          <a:xfrm>
            <a:off x="4138307" y="1608335"/>
            <a:ext cx="4871686" cy="132343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000" b="1" dirty="0">
                <a:solidFill>
                  <a:srgbClr val="009900"/>
                </a:solidFill>
                <a:latin typeface="Times New Roman" panose="02020603050405020304" pitchFamily="18" charset="0"/>
                <a:ea typeface="ＭＳ Ｐゴシック" panose="020B0600070205080204" pitchFamily="50" charset="-128"/>
              </a:rPr>
              <a:t>python lsq-general.py random-sin.xlsx </a:t>
            </a:r>
            <a:r>
              <a:rPr lang="en-US" altLang="ja-JP" sz="2000" b="1" dirty="0">
                <a:solidFill>
                  <a:srgbClr val="FF0000"/>
                </a:solidFill>
                <a:latin typeface="Times New Roman" panose="02020603050405020304" pitchFamily="18" charset="0"/>
                <a:ea typeface="ＭＳ Ｐゴシック" panose="020B0600070205080204" pitchFamily="50" charset="-128"/>
              </a:rPr>
              <a:t>5</a:t>
            </a:r>
            <a:endParaRPr kumimoji="1" lang="en-U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s-E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f(x) =  0.152 – 0.00252 cos(2x) </a:t>
            </a:r>
            <a:br>
              <a:rPr kumimoji="1" lang="es-E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br>
            <a:r>
              <a:rPr kumimoji="1" lang="es-E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 0.000347sin(2x) – 0.0177cos(x)</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s-ES" altLang="ja-JP" sz="2000" b="1" i="0" u="none" strike="noStrike" kern="1200" cap="none" spc="0" normalizeH="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 </a:t>
            </a:r>
            <a:r>
              <a:rPr kumimoji="1" lang="es-ES" altLang="ja-JP" sz="2000" b="1" i="0" u="none" strike="noStrike" kern="1200" cap="none" spc="0" normalizeH="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0.997sin(x)</a:t>
            </a:r>
            <a:endParaRPr kumimoji="1" lang="en-US" altLang="ja-JP" sz="2000" b="1" i="0" u="none" strike="noStrike" kern="1200" cap="none" spc="0" normalizeH="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endParaRPr>
          </a:p>
        </p:txBody>
      </p:sp>
      <p:pic>
        <p:nvPicPr>
          <p:cNvPr id="3" name="図 2">
            <a:extLst>
              <a:ext uri="{FF2B5EF4-FFF2-40B4-BE49-F238E27FC236}">
                <a16:creationId xmlns:a16="http://schemas.microsoft.com/office/drawing/2014/main" id="{6A267F7B-D668-8808-A1F6-CDD2388B81A4}"/>
              </a:ext>
            </a:extLst>
          </p:cNvPr>
          <p:cNvPicPr>
            <a:picLocks noChangeAspect="1"/>
          </p:cNvPicPr>
          <p:nvPr/>
        </p:nvPicPr>
        <p:blipFill>
          <a:blip r:embed="rId3"/>
          <a:stretch>
            <a:fillRect/>
          </a:stretch>
        </p:blipFill>
        <p:spPr>
          <a:xfrm>
            <a:off x="138426" y="2934348"/>
            <a:ext cx="4092440" cy="3398460"/>
          </a:xfrm>
          <a:prstGeom prst="rect">
            <a:avLst/>
          </a:prstGeom>
        </p:spPr>
      </p:pic>
      <p:pic>
        <p:nvPicPr>
          <p:cNvPr id="7" name="図 6">
            <a:extLst>
              <a:ext uri="{FF2B5EF4-FFF2-40B4-BE49-F238E27FC236}">
                <a16:creationId xmlns:a16="http://schemas.microsoft.com/office/drawing/2014/main" id="{986A17DB-D219-1FAB-7A1E-A44A44DD8D7F}"/>
              </a:ext>
            </a:extLst>
          </p:cNvPr>
          <p:cNvPicPr>
            <a:picLocks noChangeAspect="1"/>
          </p:cNvPicPr>
          <p:nvPr/>
        </p:nvPicPr>
        <p:blipFill>
          <a:blip r:embed="rId4"/>
          <a:stretch>
            <a:fillRect/>
          </a:stretch>
        </p:blipFill>
        <p:spPr>
          <a:xfrm>
            <a:off x="4630161" y="2934348"/>
            <a:ext cx="4092440" cy="3398460"/>
          </a:xfrm>
          <a:prstGeom prst="rect">
            <a:avLst/>
          </a:prstGeom>
        </p:spPr>
      </p:pic>
    </p:spTree>
    <p:extLst>
      <p:ext uri="{BB962C8B-B14F-4D97-AF65-F5344CB8AC3E}">
        <p14:creationId xmlns:p14="http://schemas.microsoft.com/office/powerpoint/2010/main" val="15521209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B05EA916-10E8-4AA1-C0C2-D9AA3400A65B}"/>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mc:AlternateContent xmlns:mc="http://schemas.openxmlformats.org/markup-compatibility/2006" xmlns:a14="http://schemas.microsoft.com/office/drawing/2010/main">
        <mc:Choice Requires="a14">
          <p:sp>
            <p:nvSpPr>
              <p:cNvPr id="6" name="Rectangle 6"/>
              <p:cNvSpPr txBox="1">
                <a:spLocks noChangeArrowheads="1"/>
              </p:cNvSpPr>
              <p:nvPr/>
            </p:nvSpPr>
            <p:spPr bwMode="auto">
              <a:xfrm>
                <a:off x="0" y="1"/>
                <a:ext cx="9144000" cy="6857999"/>
              </a:xfrm>
              <a:prstGeom prst="rect">
                <a:avLst/>
              </a:prstGeom>
              <a:noFill/>
              <a:ln>
                <a:noFill/>
              </a:ln>
              <a:extLst>
                <a:ext uri="{909E8E84-426E-40DD-AFC4-6F175D3DCCD1}">
                  <a14:hiddenFill>
                    <a:solidFill>
                      <a:srgbClr val="FFFFFF"/>
                    </a:solidFill>
                  </a14:hiddenFill>
                </a:ext>
                <a:ext uri="{91240B29-F687-4F45-9708-019B960494DF}">
                  <a14:hiddenLine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最小二乗法から</a:t>
                </a:r>
                <a:endParaRPr lang="en-US" altLang="ja-JP" dirty="0"/>
              </a:p>
              <a:p>
                <a:r>
                  <a:rPr lang="ja-JP" altLang="en-US" dirty="0"/>
                  <a:t>機械学習 </a:t>
                </a:r>
                <a:r>
                  <a:rPr lang="en-US" altLang="ja-JP" dirty="0"/>
                  <a:t>(</a:t>
                </a:r>
                <a:r>
                  <a:rPr lang="ja-JP" altLang="en-US" dirty="0"/>
                  <a:t>線形回帰</a:t>
                </a:r>
                <a:r>
                  <a:rPr lang="en-US" altLang="ja-JP" dirty="0"/>
                  <a:t>)</a:t>
                </a:r>
                <a:r>
                  <a:rPr lang="ja-JP" altLang="en-US" dirty="0"/>
                  <a:t> へ</a:t>
                </a:r>
                <a:endParaRPr lang="en-US" altLang="ja-JP" dirty="0"/>
              </a:p>
              <a:p>
                <a:endParaRPr lang="en-US" altLang="ja-JP" dirty="0"/>
              </a:p>
              <a:p>
                <a:pPr lvl="0" fontAlgn="base">
                  <a:lnSpc>
                    <a:spcPct val="120000"/>
                  </a:lnSpc>
                  <a:spcBef>
                    <a:spcPct val="0"/>
                  </a:spcBef>
                  <a:spcAft>
                    <a:spcPct val="0"/>
                  </a:spcAft>
                  <a:defRPr/>
                </a:pPr>
                <a:r>
                  <a:rPr lang="ja-JP" altLang="en-US" sz="2400" b="0" kern="1200" dirty="0">
                    <a:solidFill>
                      <a:srgbClr val="000000"/>
                    </a:solidFill>
                  </a:rPr>
                  <a:t>モデル</a:t>
                </a:r>
                <a:r>
                  <a:rPr lang="en-US" altLang="ja-JP" sz="2400" b="0" kern="1200" dirty="0">
                    <a:solidFill>
                      <a:srgbClr val="000000"/>
                    </a:solidFill>
                  </a:rPr>
                  <a:t>:</a:t>
                </a:r>
                <a:r>
                  <a:rPr lang="ja-JP" altLang="en-US" sz="2400" b="0" kern="1200" dirty="0">
                    <a:solidFill>
                      <a:srgbClr val="000000"/>
                    </a:solidFill>
                  </a:rPr>
                  <a:t> </a:t>
                </a:r>
                <a14:m>
                  <m:oMath xmlns:m="http://schemas.openxmlformats.org/officeDocument/2006/math">
                    <m: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rPr>
                      <m:t>𝑓</m:t>
                    </m:r>
                    <m:d>
                      <m:d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𝑥</m:t>
                        </m:r>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1</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a:solidFill>
                                  <a:srgbClr val="000000"/>
                                </a:solidFill>
                                <a:latin typeface="Cambria Math" panose="02040503050406030204" pitchFamily="18" charset="0"/>
                              </a:rPr>
                              <m:t>1</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2</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2</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𝑝</m:t>
                            </m:r>
                          </m:e>
                        </m:d>
                      </m:sup>
                    </m:sSup>
                    <m:r>
                      <a:rPr lang="en-US" altLang="ja-JP" sz="2400" b="0" i="1">
                        <a:solidFill>
                          <a:srgbClr val="000000"/>
                        </a:solidFill>
                        <a:latin typeface="Cambria Math" panose="02040503050406030204" pitchFamily="18" charset="0"/>
                      </a:rPr>
                      <m:t>=</m:t>
                    </m:r>
                    <m:nary>
                      <m:naryPr>
                        <m:chr m:val="∑"/>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=0</m:t>
                        </m:r>
                      </m:sub>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rPr>
                          <m:t>𝑝</m:t>
                        </m:r>
                      </m:sup>
                      <m:e>
                        <m:sSub>
                          <m:sSub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𝑘</m:t>
                                </m:r>
                              </m:e>
                            </m:d>
                          </m:sup>
                        </m:sSup>
                      </m:e>
                    </m:nary>
                  </m:oMath>
                </a14:m>
                <a:r>
                  <a:rPr kumimoji="1" lang="ja-JP" altLang="en-US" sz="24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4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lvl="0">
                  <a:lnSpc>
                    <a:spcPct val="120000"/>
                  </a:lnSpc>
                  <a:defRPr/>
                </a:pPr>
                <a:endParaRPr lang="en-US" altLang="ja-JP" sz="2400" b="0" i="1" dirty="0">
                  <a:solidFill>
                    <a:srgbClr val="000000"/>
                  </a:solidFill>
                  <a:latin typeface="Cambria Math" panose="02040503050406030204" pitchFamily="18" charset="0"/>
                </a:endParaRPr>
              </a:p>
              <a:p>
                <a:pPr lvl="0">
                  <a:lnSpc>
                    <a:spcPct val="120000"/>
                  </a:lnSpc>
                  <a:defRPr/>
                </a:pPr>
                <a14:m>
                  <m:oMath xmlns:m="http://schemas.openxmlformats.org/officeDocument/2006/math">
                    <m:sSup>
                      <m:sSupPr>
                        <m:ctrlPr>
                          <a:rPr lang="en-US" altLang="ja-JP" sz="2400" i="1" smtClean="0">
                            <a:solidFill>
                              <a:srgbClr val="FF0000"/>
                            </a:solidFill>
                            <a:latin typeface="Cambria Math" panose="02040503050406030204" pitchFamily="18" charset="0"/>
                          </a:rPr>
                        </m:ctrlPr>
                      </m:sSupPr>
                      <m:e>
                        <m:sSub>
                          <m:sSubPr>
                            <m:ctrlPr>
                              <a:rPr lang="en-US" altLang="ja-JP" sz="2400"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𝒙</m:t>
                            </m:r>
                          </m:e>
                          <m:sub>
                            <m:r>
                              <a:rPr lang="en-US" altLang="ja-JP" sz="2400" b="1" i="1" smtClean="0">
                                <a:solidFill>
                                  <a:srgbClr val="FF0000"/>
                                </a:solidFill>
                                <a:latin typeface="Cambria Math" panose="02040503050406030204" pitchFamily="18" charset="0"/>
                              </a:rPr>
                              <m:t>𝒋</m:t>
                            </m:r>
                          </m:sub>
                        </m:sSub>
                      </m:e>
                      <m:sup>
                        <m:d>
                          <m:dPr>
                            <m:ctrlPr>
                              <a:rPr lang="en-US" altLang="ja-JP" sz="2400" i="1">
                                <a:solidFill>
                                  <a:srgbClr val="FF0000"/>
                                </a:solidFill>
                                <a:latin typeface="Cambria Math" panose="02040503050406030204" pitchFamily="18" charset="0"/>
                              </a:rPr>
                            </m:ctrlPr>
                          </m:dPr>
                          <m:e>
                            <m:r>
                              <a:rPr lang="en-US" altLang="ja-JP" sz="2400" b="1" i="1" smtClean="0">
                                <a:solidFill>
                                  <a:srgbClr val="FF0000"/>
                                </a:solidFill>
                                <a:latin typeface="Cambria Math" panose="02040503050406030204" pitchFamily="18" charset="0"/>
                              </a:rPr>
                              <m:t>𝒌</m:t>
                            </m:r>
                          </m:e>
                        </m:d>
                      </m:sup>
                    </m:sSup>
                  </m:oMath>
                </a14:m>
                <a:r>
                  <a:rPr lang="en-US" altLang="ja-JP" sz="2400" kern="1200" dirty="0">
                    <a:solidFill>
                      <a:srgbClr val="FF0000"/>
                    </a:solidFill>
                    <a:latin typeface="Times New Roman" panose="02020603050405020304" pitchFamily="18" charset="0"/>
                    <a:ea typeface="ＭＳ Ｐゴシック" panose="020B0600070205080204" pitchFamily="50" charset="-128"/>
                  </a:rPr>
                  <a:t>: </a:t>
                </a:r>
                <a:r>
                  <a:rPr lang="en-US" altLang="ja-JP" sz="2400" i="1" kern="1200" dirty="0">
                    <a:solidFill>
                      <a:srgbClr val="FF0000"/>
                    </a:solidFill>
                    <a:latin typeface="Times New Roman" panose="02020603050405020304" pitchFamily="18" charset="0"/>
                    <a:ea typeface="ＭＳ Ｐゴシック" panose="020B0600070205080204" pitchFamily="50" charset="-128"/>
                  </a:rPr>
                  <a:t>j</a:t>
                </a:r>
                <a:r>
                  <a:rPr lang="ja-JP" altLang="en-US" sz="2400" kern="1200" dirty="0">
                    <a:solidFill>
                      <a:srgbClr val="FF0000"/>
                    </a:solidFill>
                    <a:latin typeface="Times New Roman" panose="02020603050405020304" pitchFamily="18" charset="0"/>
                    <a:ea typeface="ＭＳ Ｐゴシック" panose="020B0600070205080204" pitchFamily="50" charset="-128"/>
                  </a:rPr>
                  <a:t>番目のデータの</a:t>
                </a:r>
                <a:r>
                  <a:rPr lang="en-US" altLang="ja-JP" sz="2400" i="1" kern="1200" dirty="0">
                    <a:solidFill>
                      <a:srgbClr val="FF0000"/>
                    </a:solidFill>
                    <a:latin typeface="Times New Roman" panose="02020603050405020304" pitchFamily="18" charset="0"/>
                    <a:ea typeface="ＭＳ Ｐゴシック" panose="020B0600070205080204" pitchFamily="50" charset="-128"/>
                  </a:rPr>
                  <a:t>k</a:t>
                </a:r>
                <a:r>
                  <a:rPr lang="ja-JP" altLang="en-US" sz="2400" kern="1200" dirty="0">
                    <a:solidFill>
                      <a:srgbClr val="FF0000"/>
                    </a:solidFill>
                    <a:latin typeface="Times New Roman" panose="02020603050405020304" pitchFamily="18" charset="0"/>
                    <a:ea typeface="ＭＳ Ｐゴシック" panose="020B0600070205080204" pitchFamily="50" charset="-128"/>
                  </a:rPr>
                  <a:t>番目の記述子</a:t>
                </a:r>
                <a:endParaRPr lang="en-US" altLang="ja-JP" sz="2400" kern="1200" dirty="0">
                  <a:solidFill>
                    <a:srgbClr val="FF0000"/>
                  </a:solidFill>
                  <a:latin typeface="Times New Roman" panose="02020603050405020304" pitchFamily="18" charset="0"/>
                  <a:ea typeface="ＭＳ Ｐゴシック" panose="020B0600070205080204" pitchFamily="50" charset="-128"/>
                </a:endParaRPr>
              </a:p>
              <a:p>
                <a:pPr lvl="0">
                  <a:lnSpc>
                    <a:spcPct val="120000"/>
                  </a:lnSpc>
                  <a:defRPr/>
                </a:pPr>
                <a14:m>
                  <m:oMathPara xmlns:m="http://schemas.openxmlformats.org/officeDocument/2006/math">
                    <m:oMathParaPr>
                      <m:jc m:val="centerGroup"/>
                    </m:oMathParaPr>
                    <m:oMath xmlns:m="http://schemas.openxmlformats.org/officeDocument/2006/math">
                      <m:r>
                        <a:rPr lang="en-US" altLang="ja-JP" sz="2400" b="1" i="1" smtClean="0">
                          <a:solidFill>
                            <a:srgbClr val="FF0000"/>
                          </a:solidFill>
                          <a:latin typeface="Cambria Math" panose="02040503050406030204" pitchFamily="18" charset="0"/>
                        </a:rPr>
                        <m:t>𝒋</m:t>
                      </m:r>
                      <m:r>
                        <a:rPr lang="en-US" altLang="ja-JP" sz="2400" b="1" i="1" smtClean="0">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r>
                        <a:rPr lang="en-US" altLang="ja-JP" sz="2400" b="1" i="1" smtClean="0">
                          <a:solidFill>
                            <a:srgbClr val="FF0000"/>
                          </a:solidFill>
                          <a:latin typeface="Cambria Math" panose="02040503050406030204" pitchFamily="18" charset="0"/>
                        </a:rPr>
                        <m:t>, </m:t>
                      </m:r>
                      <m:r>
                        <a:rPr lang="en-US" altLang="ja-JP" sz="2400" b="1" i="1" smtClean="0">
                          <a:solidFill>
                            <a:srgbClr val="FF0000"/>
                          </a:solidFill>
                          <a:latin typeface="Cambria Math" panose="02040503050406030204" pitchFamily="18" charset="0"/>
                        </a:rPr>
                        <m:t>𝟐</m:t>
                      </m:r>
                      <m:r>
                        <a:rPr lang="en-US" altLang="ja-JP" sz="2400" b="1" i="1" smtClean="0">
                          <a:solidFill>
                            <a:srgbClr val="FF0000"/>
                          </a:solidFill>
                          <a:latin typeface="Cambria Math" panose="02040503050406030204" pitchFamily="18" charset="0"/>
                        </a:rPr>
                        <m:t>, ⋯,</m:t>
                      </m:r>
                      <m:r>
                        <a:rPr lang="en-US" altLang="ja-JP" sz="2400" b="1" i="1" smtClean="0">
                          <a:solidFill>
                            <a:srgbClr val="FF0000"/>
                          </a:solidFill>
                          <a:latin typeface="Cambria Math" panose="02040503050406030204" pitchFamily="18" charset="0"/>
                          <a:ea typeface="Cambria Math" panose="02040503050406030204" pitchFamily="18" charset="0"/>
                        </a:rPr>
                        <m:t>𝒏</m:t>
                      </m:r>
                    </m:oMath>
                  </m:oMathPara>
                </a14:m>
                <a:endParaRPr lang="en-US" altLang="ja-JP" sz="2400" dirty="0">
                  <a:solidFill>
                    <a:srgbClr val="FF0000"/>
                  </a:solidFill>
                  <a:latin typeface="Times New Roman" panose="02020603050405020304" pitchFamily="18" charset="0"/>
                  <a:ea typeface="Cambria Math" panose="02040503050406030204" pitchFamily="18" charset="0"/>
                </a:endParaRPr>
              </a:p>
              <a:p>
                <a:pPr>
                  <a:lnSpc>
                    <a:spcPct val="120000"/>
                  </a:lnSpc>
                  <a:defRPr/>
                </a:pPr>
                <a14:m>
                  <m:oMathPara xmlns:m="http://schemas.openxmlformats.org/officeDocument/2006/math">
                    <m:oMathParaPr>
                      <m:jc m:val="centerGroup"/>
                    </m:oMathParaPr>
                    <m:oMath xmlns:m="http://schemas.openxmlformats.org/officeDocument/2006/math">
                      <m:r>
                        <a:rPr lang="en-US" altLang="ja-JP" sz="2400" b="1" i="1" smtClean="0">
                          <a:solidFill>
                            <a:srgbClr val="FF0000"/>
                          </a:solidFill>
                          <a:latin typeface="Cambria Math" panose="02040503050406030204" pitchFamily="18" charset="0"/>
                        </a:rPr>
                        <m:t>𝒌</m:t>
                      </m:r>
                      <m:r>
                        <a:rPr lang="en-US" altLang="ja-JP" sz="2400" b="1" i="1" smtClean="0">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r>
                        <a:rPr lang="en-US" altLang="ja-JP" sz="2400" b="1" i="1" smtClean="0">
                          <a:solidFill>
                            <a:srgbClr val="FF0000"/>
                          </a:solidFill>
                          <a:latin typeface="Cambria Math" panose="02040503050406030204" pitchFamily="18" charset="0"/>
                        </a:rPr>
                        <m:t>, </m:t>
                      </m:r>
                      <m:r>
                        <a:rPr lang="en-US" altLang="ja-JP" sz="2400" b="1" i="1" smtClean="0">
                          <a:solidFill>
                            <a:srgbClr val="FF0000"/>
                          </a:solidFill>
                          <a:latin typeface="Cambria Math" panose="02040503050406030204" pitchFamily="18" charset="0"/>
                        </a:rPr>
                        <m:t>𝟐</m:t>
                      </m:r>
                      <m:r>
                        <a:rPr lang="en-US" altLang="ja-JP" sz="2400" b="1" i="1" smtClean="0">
                          <a:solidFill>
                            <a:srgbClr val="FF0000"/>
                          </a:solidFill>
                          <a:latin typeface="Cambria Math" panose="02040503050406030204" pitchFamily="18" charset="0"/>
                        </a:rPr>
                        <m:t>, ⋯,</m:t>
                      </m:r>
                      <m:r>
                        <a:rPr lang="en-US" altLang="ja-JP" sz="2400" b="1" i="1" smtClean="0">
                          <a:solidFill>
                            <a:srgbClr val="FF0000"/>
                          </a:solidFill>
                          <a:latin typeface="Cambria Math" panose="02040503050406030204" pitchFamily="18" charset="0"/>
                          <a:ea typeface="Cambria Math" panose="02040503050406030204" pitchFamily="18" charset="0"/>
                        </a:rPr>
                        <m:t>𝒑</m:t>
                      </m:r>
                    </m:oMath>
                  </m:oMathPara>
                </a14:m>
                <a:endParaRPr lang="en-US" altLang="ja-JP" sz="2400" dirty="0">
                  <a:solidFill>
                    <a:srgbClr val="FF0000"/>
                  </a:solidFill>
                  <a:latin typeface="Times New Roman" panose="02020603050405020304" pitchFamily="18" charset="0"/>
                  <a:ea typeface="Cambria Math" panose="02040503050406030204" pitchFamily="18" charset="0"/>
                </a:endParaRPr>
              </a:p>
              <a:p>
                <a:pPr>
                  <a:lnSpc>
                    <a:spcPct val="120000"/>
                  </a:lnSpc>
                  <a:defRPr/>
                </a:pPr>
                <a:endParaRPr lang="en-US" altLang="ja-JP" sz="2400" b="0" dirty="0">
                  <a:solidFill>
                    <a:srgbClr val="000000"/>
                  </a:solidFill>
                  <a:latin typeface="Times New Roman" panose="02020603050405020304" pitchFamily="18" charset="0"/>
                  <a:ea typeface="Cambria Math" panose="02040503050406030204" pitchFamily="18" charset="0"/>
                </a:endParaRPr>
              </a:p>
              <a:p>
                <a:pPr>
                  <a:lnSpc>
                    <a:spcPct val="120000"/>
                  </a:lnSpc>
                  <a:defRPr/>
                </a:pPr>
                <a14:m>
                  <m:oMath xmlns:m="http://schemas.openxmlformats.org/officeDocument/2006/math">
                    <m:sSub>
                      <m:sSubPr>
                        <m:ctrlPr>
                          <a:rPr lang="en-US" altLang="ja-JP" sz="2400" b="0" i="1">
                            <a:solidFill>
                              <a:srgbClr val="000000"/>
                            </a:solidFill>
                            <a:latin typeface="Cambria Math" panose="02040503050406030204" pitchFamily="18" charset="0"/>
                          </a:rPr>
                        </m:ctrlPr>
                      </m:sSubPr>
                      <m:e>
                        <m:r>
                          <a:rPr lang="en-US" altLang="ja-JP" sz="2400" b="0" i="1" smtClean="0">
                            <a:solidFill>
                              <a:srgbClr val="000000"/>
                            </a:solidFill>
                            <a:latin typeface="Cambria Math" panose="02040503050406030204" pitchFamily="18" charset="0"/>
                          </a:rPr>
                          <m:t>𝑦</m:t>
                        </m:r>
                      </m:e>
                      <m:sub>
                        <m:r>
                          <a:rPr lang="en-US" altLang="ja-JP" sz="2400" b="0" i="1" smtClean="0">
                            <a:solidFill>
                              <a:srgbClr val="000000"/>
                            </a:solidFill>
                            <a:latin typeface="Cambria Math" panose="02040503050406030204" pitchFamily="18" charset="0"/>
                          </a:rPr>
                          <m:t>𝑗</m:t>
                        </m:r>
                      </m:sub>
                    </m:sSub>
                    <m:r>
                      <a:rPr lang="en-US" altLang="ja-JP" sz="2400" b="0" i="1" smtClean="0">
                        <a:solidFill>
                          <a:srgbClr val="000000"/>
                        </a:solidFill>
                        <a:latin typeface="Cambria Math" panose="02040503050406030204" pitchFamily="18" charset="0"/>
                      </a:rPr>
                      <m:t>=</m:t>
                    </m:r>
                    <m: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rPr>
                      <m:t>𝑓</m:t>
                    </m:r>
                    <m:d>
                      <m:d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dPr>
                      <m:e>
                        <m:sSub>
                          <m:sSubPr>
                            <m:ctrlPr>
                              <a:rPr lang="en-US" altLang="ja-JP" sz="2400" b="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𝑥</m:t>
                            </m:r>
                          </m:e>
                          <m:sub>
                            <m:r>
                              <a:rPr lang="en-US" altLang="ja-JP" sz="2400" b="0" i="1" smtClean="0">
                                <a:solidFill>
                                  <a:srgbClr val="000000"/>
                                </a:solidFill>
                                <a:latin typeface="Cambria Math" panose="02040503050406030204" pitchFamily="18" charset="0"/>
                              </a:rPr>
                              <m:t>𝑗</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1</m:t>
                        </m:r>
                      </m:sub>
                    </m:sSub>
                    <m:sSup>
                      <m:sSupPr>
                        <m:ctrlPr>
                          <a:rPr lang="en-US" altLang="ja-JP" sz="2400" b="0" i="1">
                            <a:solidFill>
                              <a:srgbClr val="000000"/>
                            </a:solidFill>
                            <a:latin typeface="Cambria Math" panose="02040503050406030204" pitchFamily="18" charset="0"/>
                          </a:rPr>
                        </m:ctrlPr>
                      </m:sSupPr>
                      <m:e>
                        <m:sSub>
                          <m:sSubPr>
                            <m:ctrlPr>
                              <a:rPr lang="en-US" altLang="ja-JP" sz="2400" b="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𝑥</m:t>
                            </m:r>
                          </m:e>
                          <m:sub>
                            <m:r>
                              <a:rPr lang="en-US" altLang="ja-JP" sz="2400" b="0" i="1" smtClean="0">
                                <a:solidFill>
                                  <a:srgbClr val="000000"/>
                                </a:solidFill>
                                <a:latin typeface="Cambria Math" panose="02040503050406030204" pitchFamily="18" charset="0"/>
                              </a:rPr>
                              <m:t>𝑗</m:t>
                            </m:r>
                          </m:sub>
                        </m:sSub>
                      </m:e>
                      <m:sup>
                        <m:d>
                          <m:dPr>
                            <m:ctrlPr>
                              <a:rPr lang="en-US" altLang="ja-JP" sz="2400" b="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1</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2</m:t>
                        </m:r>
                      </m:sub>
                    </m:sSub>
                    <m:sSup>
                      <m:sSupPr>
                        <m:ctrlPr>
                          <a:rPr lang="en-US" altLang="ja-JP" sz="2400" b="0" i="1">
                            <a:solidFill>
                              <a:srgbClr val="000000"/>
                            </a:solidFill>
                            <a:latin typeface="Cambria Math" panose="02040503050406030204" pitchFamily="18" charset="0"/>
                          </a:rPr>
                        </m:ctrlPr>
                      </m:sSupPr>
                      <m:e>
                        <m:sSub>
                          <m:sSubPr>
                            <m:ctrlPr>
                              <a:rPr lang="en-US" altLang="ja-JP" sz="2400" b="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𝑥</m:t>
                            </m:r>
                          </m:e>
                          <m:sub>
                            <m:r>
                              <a:rPr lang="en-US" altLang="ja-JP" sz="2400" b="0" i="1" smtClean="0">
                                <a:solidFill>
                                  <a:srgbClr val="000000"/>
                                </a:solidFill>
                                <a:latin typeface="Cambria Math" panose="02040503050406030204" pitchFamily="18" charset="0"/>
                              </a:rPr>
                              <m:t>𝑗</m:t>
                            </m:r>
                          </m:sub>
                        </m:sSub>
                      </m:e>
                      <m:sup>
                        <m:d>
                          <m:dPr>
                            <m:ctrlPr>
                              <a:rPr lang="en-US" altLang="ja-JP" sz="2400" b="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2</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sSup>
                      <m:sSupPr>
                        <m:ctrlPr>
                          <a:rPr lang="en-US" altLang="ja-JP" sz="2400" b="0" i="1">
                            <a:solidFill>
                              <a:srgbClr val="000000"/>
                            </a:solidFill>
                            <a:latin typeface="Cambria Math" panose="02040503050406030204" pitchFamily="18" charset="0"/>
                          </a:rPr>
                        </m:ctrlPr>
                      </m:sSupPr>
                      <m:e>
                        <m:sSub>
                          <m:sSubPr>
                            <m:ctrlPr>
                              <a:rPr lang="en-US" altLang="ja-JP" sz="2400" b="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𝑥</m:t>
                            </m:r>
                          </m:e>
                          <m:sub>
                            <m:r>
                              <a:rPr lang="en-US" altLang="ja-JP" sz="2400" b="0" i="1" smtClean="0">
                                <a:solidFill>
                                  <a:srgbClr val="000000"/>
                                </a:solidFill>
                                <a:latin typeface="Cambria Math" panose="02040503050406030204" pitchFamily="18" charset="0"/>
                              </a:rPr>
                              <m:t>𝑗</m:t>
                            </m:r>
                          </m:sub>
                        </m:sSub>
                      </m:e>
                      <m:sup>
                        <m:d>
                          <m:dPr>
                            <m:ctrlPr>
                              <a:rPr lang="en-US" altLang="ja-JP" sz="2400" b="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𝑝</m:t>
                            </m:r>
                          </m:e>
                        </m:d>
                      </m:sup>
                    </m:sSup>
                    <m:r>
                      <a:rPr lang="en-US" altLang="ja-JP" sz="2400" b="0" i="1">
                        <a:solidFill>
                          <a:srgbClr val="000000"/>
                        </a:solidFill>
                        <a:latin typeface="Cambria Math" panose="02040503050406030204" pitchFamily="18" charset="0"/>
                      </a:rPr>
                      <m:t>=</m:t>
                    </m:r>
                    <m:nary>
                      <m:naryPr>
                        <m:chr m:val="∑"/>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=0</m:t>
                        </m:r>
                      </m:sub>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rPr>
                          <m:t>𝑝</m:t>
                        </m:r>
                      </m:sup>
                      <m:e>
                        <m:sSub>
                          <m:sSub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sub>
                        </m:sSub>
                        <m:sSup>
                          <m:sSupPr>
                            <m:ctrlPr>
                              <a:rPr lang="en-US" altLang="ja-JP" sz="2400" b="0" i="1">
                                <a:solidFill>
                                  <a:srgbClr val="000000"/>
                                </a:solidFill>
                                <a:latin typeface="Cambria Math" panose="02040503050406030204" pitchFamily="18" charset="0"/>
                              </a:rPr>
                            </m:ctrlPr>
                          </m:sSupPr>
                          <m:e>
                            <m:sSub>
                              <m:sSubPr>
                                <m:ctrlPr>
                                  <a:rPr lang="en-US" altLang="ja-JP" sz="2400" b="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𝑥</m:t>
                                </m:r>
                              </m:e>
                              <m:sub>
                                <m:r>
                                  <a:rPr lang="en-US" altLang="ja-JP" sz="2400" b="0" i="1" smtClean="0">
                                    <a:solidFill>
                                      <a:srgbClr val="000000"/>
                                    </a:solidFill>
                                    <a:latin typeface="Cambria Math" panose="02040503050406030204" pitchFamily="18" charset="0"/>
                                  </a:rPr>
                                  <m:t>𝑗</m:t>
                                </m:r>
                              </m:sub>
                            </m:sSub>
                          </m:e>
                          <m:sup>
                            <m:d>
                              <m:dPr>
                                <m:ctrlPr>
                                  <a:rPr lang="en-US" altLang="ja-JP" sz="2400" b="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𝑝</m:t>
                                </m:r>
                              </m:e>
                            </m:d>
                          </m:sup>
                        </m:sSup>
                      </m:e>
                    </m:nary>
                  </m:oMath>
                </a14:m>
                <a:r>
                  <a:rPr kumimoji="1" lang="ja-JP" altLang="en-US" sz="24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lang="en-US" altLang="ja-JP" sz="2400" dirty="0"/>
              </a:p>
            </p:txBody>
          </p:sp>
        </mc:Choice>
        <mc:Fallback xmlns="">
          <p:sp>
            <p:nvSpPr>
              <p:cNvPr id="6" name="Rectangle 6"/>
              <p:cNvSpPr txBox="1">
                <a:spLocks noRot="1" noChangeAspect="1" noMove="1" noResize="1" noEditPoints="1" noAdjustHandles="1" noChangeArrowheads="1" noChangeShapeType="1" noTextEdit="1"/>
              </p:cNvSpPr>
              <p:nvPr/>
            </p:nvSpPr>
            <p:spPr bwMode="auto">
              <a:xfrm>
                <a:off x="0" y="1"/>
                <a:ext cx="9144000" cy="6857999"/>
              </a:xfrm>
              <a:prstGeom prst="rect">
                <a:avLst/>
              </a:prstGeom>
              <a:blipFill>
                <a:blip r:embed="rId3"/>
                <a:stretch>
                  <a:fillRect/>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ja-JP" altLang="en-US">
                    <a:noFill/>
                  </a:rPr>
                  <a:t> </a:t>
                </a:r>
              </a:p>
            </p:txBody>
          </p:sp>
        </mc:Fallback>
      </mc:AlternateContent>
    </p:spTree>
    <p:extLst>
      <p:ext uri="{BB962C8B-B14F-4D97-AF65-F5344CB8AC3E}">
        <p14:creationId xmlns:p14="http://schemas.microsoft.com/office/powerpoint/2010/main" val="12257129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重回帰 </a:t>
            </a:r>
            <a:r>
              <a:rPr lang="en-US" altLang="ja-JP" dirty="0"/>
              <a:t>(</a:t>
            </a:r>
            <a:r>
              <a:rPr lang="ja-JP" altLang="en-US" dirty="0"/>
              <a:t>多変量解析</a:t>
            </a:r>
            <a:r>
              <a:rPr lang="en-US" altLang="ja-JP" dirty="0"/>
              <a:t>):</a:t>
            </a:r>
            <a:r>
              <a:rPr lang="ja-JP" altLang="en-US" dirty="0"/>
              <a:t> 複数変数の線形回帰</a:t>
            </a:r>
            <a:endParaRPr lang="en-US" altLang="ja-JP" dirty="0"/>
          </a:p>
        </p:txBody>
      </p:sp>
      <mc:AlternateContent xmlns:mc="http://schemas.openxmlformats.org/markup-compatibility/2006" xmlns:a14="http://schemas.microsoft.com/office/drawing/2010/main">
        <mc:Choice Requires="a14">
          <p:sp>
            <p:nvSpPr>
              <p:cNvPr id="3" name="オブジェクト 2"/>
              <p:cNvSpPr txBox="1"/>
              <p:nvPr/>
            </p:nvSpPr>
            <p:spPr bwMode="auto">
              <a:xfrm>
                <a:off x="0" y="716090"/>
                <a:ext cx="9001824" cy="5974270"/>
              </a:xfrm>
              <a:prstGeom prst="rect">
                <a:avLst/>
              </a:prstGeom>
              <a:noFill/>
              <a:ln>
                <a:noFill/>
              </a:ln>
            </p:spPr>
            <p:txBody>
              <a:bodyPr>
                <a:normAutofit lnSpcReduction="10000"/>
              </a:bodyPr>
              <a:lstStyle/>
              <a:p>
                <a:pPr lvl="0" fontAlgn="base">
                  <a:lnSpc>
                    <a:spcPct val="120000"/>
                  </a:lnSpc>
                  <a:spcBef>
                    <a:spcPct val="0"/>
                  </a:spcBef>
                  <a:spcAft>
                    <a:spcPct val="0"/>
                  </a:spcAft>
                  <a:defRPr/>
                </a:pPr>
                <a:r>
                  <a:rPr lang="ja-JP" altLang="en-US" sz="2400" b="1" dirty="0">
                    <a:solidFill>
                      <a:srgbClr val="000000"/>
                    </a:solidFill>
                    <a:latin typeface="Cambria Math" panose="02040503050406030204" pitchFamily="18" charset="0"/>
                  </a:rPr>
                  <a:t>多成分解析 </a:t>
                </a:r>
                <a:r>
                  <a:rPr lang="en-US" altLang="ja-JP" sz="2400" b="1" dirty="0">
                    <a:solidFill>
                      <a:srgbClr val="000000"/>
                    </a:solidFill>
                    <a:latin typeface="Cambria Math" panose="02040503050406030204" pitchFamily="18" charset="0"/>
                  </a:rPr>
                  <a:t>(</a:t>
                </a:r>
                <a:r>
                  <a:rPr lang="ja-JP" altLang="en-US" sz="2400" b="1" dirty="0">
                    <a:solidFill>
                      <a:srgbClr val="000000"/>
                    </a:solidFill>
                    <a:latin typeface="Cambria Math" panose="02040503050406030204" pitchFamily="18" charset="0"/>
                  </a:rPr>
                  <a:t>複数の変数</a:t>
                </a:r>
                <a:r>
                  <a:rPr lang="en-US" altLang="ja-JP" sz="2400" b="1" dirty="0">
                    <a:solidFill>
                      <a:srgbClr val="000000"/>
                    </a:solidFill>
                    <a:latin typeface="Cambria Math" panose="02040503050406030204" pitchFamily="18" charset="0"/>
                  </a:rPr>
                  <a:t>(</a:t>
                </a:r>
                <a:r>
                  <a:rPr lang="ja-JP" altLang="en-US" sz="2400" b="1" dirty="0">
                    <a:solidFill>
                      <a:srgbClr val="000000"/>
                    </a:solidFill>
                    <a:latin typeface="Cambria Math" panose="02040503050406030204" pitchFamily="18" charset="0"/>
                  </a:rPr>
                  <a:t>記述子</a:t>
                </a:r>
                <a:r>
                  <a:rPr lang="en-US" altLang="ja-JP" sz="2400" b="1" dirty="0">
                    <a:solidFill>
                      <a:srgbClr val="000000"/>
                    </a:solidFill>
                    <a:latin typeface="Cambria Math" panose="02040503050406030204" pitchFamily="18" charset="0"/>
                  </a:rPr>
                  <a:t>))</a:t>
                </a:r>
                <a:endParaRPr kumimoji="1" lang="en-US" altLang="ja-JP" sz="2400" b="1" u="none" strike="noStrike" kern="1200" cap="none" spc="0" normalizeH="0" baseline="0" noProof="0" dirty="0">
                  <a:ln>
                    <a:noFill/>
                  </a:ln>
                  <a:solidFill>
                    <a:srgbClr val="000000"/>
                  </a:solidFill>
                  <a:effectLst/>
                  <a:uLnTx/>
                  <a:uFillTx/>
                  <a:latin typeface="Cambria Math" panose="02040503050406030204" pitchFamily="18" charset="0"/>
                </a:endParaRPr>
              </a:p>
              <a:p>
                <a:pPr lvl="0" fontAlgn="base">
                  <a:lnSpc>
                    <a:spcPct val="120000"/>
                  </a:lnSpc>
                  <a:spcBef>
                    <a:spcPct val="0"/>
                  </a:spcBef>
                  <a:spcAft>
                    <a:spcPct val="0"/>
                  </a:spcAft>
                  <a:defRPr/>
                </a:pPr>
                <a:r>
                  <a:rPr kumimoji="1" lang="ja-JP" altLang="en-US" sz="2400" b="1" u="none" strike="noStrike" kern="1200" cap="none" spc="0" normalizeH="0" baseline="0" noProof="0" dirty="0">
                    <a:ln>
                      <a:noFill/>
                    </a:ln>
                    <a:solidFill>
                      <a:srgbClr val="000000"/>
                    </a:solidFill>
                    <a:effectLst/>
                    <a:uLnTx/>
                    <a:uFillTx/>
                    <a:latin typeface="Cambria Math" panose="02040503050406030204" pitchFamily="18" charset="0"/>
                  </a:rPr>
                  <a:t>　記述子　</a:t>
                </a:r>
                <a:r>
                  <a:rPr kumimoji="1" lang="en-US" altLang="ja-JP" sz="2400" b="1" u="none" strike="noStrike" kern="1200" cap="none" spc="0" normalizeH="0" baseline="0" noProof="0" dirty="0">
                    <a:ln>
                      <a:noFill/>
                    </a:ln>
                    <a:solidFill>
                      <a:srgbClr val="000000"/>
                    </a:solidFill>
                    <a:effectLst/>
                    <a:uLnTx/>
                    <a:uFillTx/>
                    <a:latin typeface="Cambria Math" panose="02040503050406030204" pitchFamily="18" charset="0"/>
                  </a:rPr>
                  <a:t>	</a:t>
                </a:r>
                <a14:m>
                  <m:oMath xmlns:m="http://schemas.openxmlformats.org/officeDocument/2006/math">
                    <m:r>
                      <a:rPr lang="en-US" altLang="ja-JP" sz="2400" b="1" i="0" smtClean="0">
                        <a:solidFill>
                          <a:srgbClr val="000000"/>
                        </a:solidFill>
                        <a:latin typeface="Cambria Math" panose="02040503050406030204" pitchFamily="18" charset="0"/>
                      </a:rPr>
                      <m:t>{</m:t>
                    </m:r>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smtClean="0">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𝒌</m:t>
                            </m:r>
                          </m:e>
                        </m:d>
                      </m:sup>
                    </m:sSup>
                    <m:r>
                      <a:rPr lang="en-US" altLang="ja-JP" sz="2400" b="1" i="1" smtClean="0">
                        <a:solidFill>
                          <a:srgbClr val="000000"/>
                        </a:solidFill>
                        <a:latin typeface="Cambria Math" panose="02040503050406030204" pitchFamily="18" charset="0"/>
                      </a:rPr>
                      <m:t>}</m:t>
                    </m:r>
                  </m:oMath>
                </a14:m>
                <a:r>
                  <a:rPr lang="en-US" altLang="ja-JP" sz="2400" b="1" dirty="0">
                    <a:solidFill>
                      <a:srgbClr val="000000"/>
                    </a:solidFill>
                    <a:latin typeface="Cambria Math" panose="02040503050406030204" pitchFamily="18" charset="0"/>
                  </a:rPr>
                  <a:t>=</a:t>
                </a:r>
                <a14:m>
                  <m:oMath xmlns:m="http://schemas.openxmlformats.org/officeDocument/2006/math">
                    <m:r>
                      <a:rPr kumimoji="1" lang="en-US" altLang="ja-JP" sz="2400" b="1" i="0" u="none" strike="noStrike" kern="1200" cap="none" spc="0" normalizeH="0" baseline="0" noProof="0" smtClean="0">
                        <a:ln>
                          <a:noFill/>
                        </a:ln>
                        <a:solidFill>
                          <a:srgbClr val="000000"/>
                        </a:solidFill>
                        <a:effectLst/>
                        <a:uLnTx/>
                        <a:uFillTx/>
                        <a:latin typeface="Cambria Math" panose="02040503050406030204" pitchFamily="18" charset="0"/>
                      </a:rPr>
                      <m:t>(</m:t>
                    </m:r>
                    <m:sSup>
                      <m:sSup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ctrlPr>
                      </m:sSup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𝒙</m:t>
                        </m:r>
                      </m:e>
                      <m:sup>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𝟏</m:t>
                            </m:r>
                          </m:e>
                        </m:d>
                      </m:sup>
                    </m:sSup>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m:t>
                    </m:r>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smtClean="0">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𝟐</m:t>
                            </m:r>
                          </m:e>
                        </m:d>
                      </m:sup>
                    </m:sSup>
                    <m:r>
                      <a:rPr lang="en-US" altLang="ja-JP" sz="2400" b="1" i="1" smtClean="0">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ea typeface="Cambria Math" panose="02040503050406030204" pitchFamily="18" charset="0"/>
                      </a:rPr>
                      <m:t>⋯,</m:t>
                    </m:r>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smtClean="0">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𝒑</m:t>
                            </m:r>
                          </m:e>
                        </m:d>
                      </m:sup>
                    </m:sSup>
                    <m:r>
                      <a:rPr lang="en-US" altLang="ja-JP" sz="2400" b="1" i="1" smtClean="0">
                        <a:solidFill>
                          <a:srgbClr val="000000"/>
                        </a:solidFill>
                        <a:latin typeface="Cambria Math" panose="02040503050406030204" pitchFamily="18" charset="0"/>
                      </a:rPr>
                      <m:t>)</m:t>
                    </m:r>
                  </m:oMath>
                </a14:m>
                <a:endParaRPr kumimoji="1" lang="en-US" altLang="ja-JP" sz="2400" b="1" u="none" strike="noStrike" kern="1200" cap="none" spc="0" normalizeH="0" baseline="0" noProof="0" dirty="0">
                  <a:ln>
                    <a:noFill/>
                  </a:ln>
                  <a:solidFill>
                    <a:srgbClr val="000000"/>
                  </a:solidFill>
                  <a:effectLst/>
                  <a:uLnTx/>
                  <a:uFillTx/>
                  <a:latin typeface="Cambria Math" panose="02040503050406030204" pitchFamily="18" charset="0"/>
                </a:endParaRPr>
              </a:p>
              <a:p>
                <a:pPr lvl="0" fontAlgn="base">
                  <a:lnSpc>
                    <a:spcPct val="120000"/>
                  </a:lnSpc>
                  <a:spcBef>
                    <a:spcPct val="0"/>
                  </a:spcBef>
                  <a:spcAft>
                    <a:spcPct val="0"/>
                  </a:spcAft>
                  <a:defRPr/>
                </a:pPr>
                <a:r>
                  <a:rPr lang="ja-JP" altLang="en-US" sz="2400" b="1" dirty="0">
                    <a:solidFill>
                      <a:srgbClr val="000000"/>
                    </a:solidFill>
                    <a:latin typeface="Cambria Math" panose="02040503050406030204" pitchFamily="18" charset="0"/>
                  </a:rPr>
                  <a:t>　データ</a:t>
                </a:r>
                <a:r>
                  <a:rPr lang="en-US" altLang="ja-JP" sz="2400" b="1" dirty="0">
                    <a:solidFill>
                      <a:srgbClr val="000000"/>
                    </a:solidFill>
                    <a:latin typeface="Cambria Math" panose="02040503050406030204" pitchFamily="18" charset="0"/>
                  </a:rPr>
                  <a:t>	(</a:t>
                </a:r>
                <a14:m>
                  <m:oMath xmlns:m="http://schemas.openxmlformats.org/officeDocument/2006/math">
                    <m:sSub>
                      <m:sSubPr>
                        <m:ctrlPr>
                          <a:rPr lang="en-US" altLang="ja-JP" sz="2400" b="1" i="1" smtClean="0">
                            <a:solidFill>
                              <a:srgbClr val="000000"/>
                            </a:solidFill>
                            <a:latin typeface="Cambria Math" panose="02040503050406030204" pitchFamily="18" charset="0"/>
                          </a:rPr>
                        </m:ctrlPr>
                      </m:sSubPr>
                      <m:e>
                        <m:d>
                          <m:dPr>
                            <m:begChr m:val="{"/>
                            <m:endChr m:val="}"/>
                            <m:ctrlPr>
                              <a:rPr lang="en-US" altLang="ja-JP" sz="2400" b="1" i="1">
                                <a:solidFill>
                                  <a:srgbClr val="000000"/>
                                </a:solidFill>
                                <a:latin typeface="Cambria Math" panose="02040503050406030204" pitchFamily="18" charset="0"/>
                              </a:rPr>
                            </m:ctrlPr>
                          </m:dPr>
                          <m:e>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𝒌</m:t>
                                    </m:r>
                                  </m:e>
                                </m:d>
                              </m:sup>
                            </m:sSup>
                          </m:e>
                        </m:d>
                      </m:e>
                      <m:sub>
                        <m:r>
                          <a:rPr lang="en-US" altLang="ja-JP" sz="2400" b="1" i="1" smtClean="0">
                            <a:solidFill>
                              <a:srgbClr val="000000"/>
                            </a:solidFill>
                            <a:latin typeface="Cambria Math" panose="02040503050406030204" pitchFamily="18" charset="0"/>
                          </a:rPr>
                          <m:t>𝟏</m:t>
                        </m:r>
                      </m:sub>
                    </m:sSub>
                    <m:r>
                      <a:rPr lang="en-US" altLang="ja-JP" sz="2400" b="1" i="1" smtClean="0">
                        <a:solidFill>
                          <a:srgbClr val="000000"/>
                        </a:solidFill>
                        <a:latin typeface="Cambria Math" panose="02040503050406030204" pitchFamily="18" charset="0"/>
                      </a:rPr>
                      <m:t>,</m:t>
                    </m:r>
                    <m:sSub>
                      <m:sSubPr>
                        <m:ctrlPr>
                          <a:rPr lang="en-US" altLang="ja-JP" sz="2400" b="1" i="1">
                            <a:solidFill>
                              <a:srgbClr val="000000"/>
                            </a:solidFill>
                            <a:latin typeface="Cambria Math" panose="02040503050406030204" pitchFamily="18" charset="0"/>
                          </a:rPr>
                        </m:ctrlPr>
                      </m:sSubPr>
                      <m:e>
                        <m:d>
                          <m:dPr>
                            <m:begChr m:val="{"/>
                            <m:endChr m:val="}"/>
                            <m:ctrlPr>
                              <a:rPr lang="en-US" altLang="ja-JP" sz="2400" b="1" i="1">
                                <a:solidFill>
                                  <a:srgbClr val="000000"/>
                                </a:solidFill>
                                <a:latin typeface="Cambria Math" panose="02040503050406030204" pitchFamily="18" charset="0"/>
                              </a:rPr>
                            </m:ctrlPr>
                          </m:dPr>
                          <m:e>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a:solidFill>
                                          <a:srgbClr val="000000"/>
                                        </a:solidFill>
                                        <a:latin typeface="Cambria Math" panose="02040503050406030204" pitchFamily="18" charset="0"/>
                                      </a:rPr>
                                      <m:t>𝒊</m:t>
                                    </m:r>
                                  </m:e>
                                </m:d>
                              </m:sup>
                            </m:sSup>
                          </m:e>
                        </m:d>
                      </m:e>
                      <m:sub>
                        <m:r>
                          <a:rPr lang="en-US" altLang="ja-JP" sz="2400" b="1" i="1" smtClean="0">
                            <a:solidFill>
                              <a:srgbClr val="000000"/>
                            </a:solidFill>
                            <a:latin typeface="Cambria Math" panose="02040503050406030204" pitchFamily="18" charset="0"/>
                          </a:rPr>
                          <m:t>𝟐</m:t>
                        </m:r>
                      </m:sub>
                    </m:sSub>
                    <m:r>
                      <a:rPr lang="en-US" altLang="ja-JP" sz="2400" b="1"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ea typeface="Cambria Math" panose="02040503050406030204" pitchFamily="18" charset="0"/>
                      </a:rPr>
                      <m:t>⋯</m:t>
                    </m:r>
                    <m:r>
                      <a:rPr lang="en-US" altLang="ja-JP" sz="2400" b="1" i="1" smtClean="0">
                        <a:solidFill>
                          <a:srgbClr val="000000"/>
                        </a:solidFill>
                        <a:latin typeface="Cambria Math" panose="02040503050406030204" pitchFamily="18" charset="0"/>
                      </a:rPr>
                      <m:t>,</m:t>
                    </m:r>
                    <m:sSub>
                      <m:sSubPr>
                        <m:ctrlPr>
                          <a:rPr lang="en-US" altLang="ja-JP" sz="2400" b="1" i="1">
                            <a:solidFill>
                              <a:srgbClr val="000000"/>
                            </a:solidFill>
                            <a:latin typeface="Cambria Math" panose="02040503050406030204" pitchFamily="18" charset="0"/>
                          </a:rPr>
                        </m:ctrlPr>
                      </m:sSubPr>
                      <m:e>
                        <m:d>
                          <m:dPr>
                            <m:begChr m:val="{"/>
                            <m:endChr m:val="}"/>
                            <m:ctrlPr>
                              <a:rPr lang="en-US" altLang="ja-JP" sz="2400" b="1" i="1">
                                <a:solidFill>
                                  <a:srgbClr val="000000"/>
                                </a:solidFill>
                                <a:latin typeface="Cambria Math" panose="02040503050406030204" pitchFamily="18" charset="0"/>
                              </a:rPr>
                            </m:ctrlPr>
                          </m:dPr>
                          <m:e>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a:solidFill>
                                          <a:srgbClr val="000000"/>
                                        </a:solidFill>
                                        <a:latin typeface="Cambria Math" panose="02040503050406030204" pitchFamily="18" charset="0"/>
                                      </a:rPr>
                                      <m:t>𝒊</m:t>
                                    </m:r>
                                  </m:e>
                                </m:d>
                              </m:sup>
                            </m:sSup>
                          </m:e>
                        </m:d>
                      </m:e>
                      <m:sub>
                        <m:r>
                          <a:rPr lang="en-US" altLang="ja-JP" sz="2400" b="1" i="1" smtClean="0">
                            <a:solidFill>
                              <a:srgbClr val="000000"/>
                            </a:solidFill>
                            <a:latin typeface="Cambria Math" panose="02040503050406030204" pitchFamily="18" charset="0"/>
                          </a:rPr>
                          <m:t>𝒏</m:t>
                        </m:r>
                      </m:sub>
                    </m:sSub>
                    <m:r>
                      <a:rPr lang="en-US" altLang="ja-JP" sz="2400" b="1" i="1" smtClean="0">
                        <a:solidFill>
                          <a:srgbClr val="000000"/>
                        </a:solidFill>
                        <a:latin typeface="Cambria Math" panose="02040503050406030204" pitchFamily="18" charset="0"/>
                      </a:rPr>
                      <m:t>)</m:t>
                    </m:r>
                  </m:oMath>
                </a14:m>
                <a:endParaRPr lang="en-US" altLang="ja-JP" sz="2400" b="1" i="1" dirty="0">
                  <a:solidFill>
                    <a:srgbClr val="000000"/>
                  </a:solidFill>
                  <a:latin typeface="Cambria Math" panose="02040503050406030204" pitchFamily="18" charset="0"/>
                </a:endParaRPr>
              </a:p>
              <a:p>
                <a:pPr lvl="0" fontAlgn="base">
                  <a:lnSpc>
                    <a:spcPct val="120000"/>
                  </a:lnSpc>
                  <a:spcBef>
                    <a:spcPct val="0"/>
                  </a:spcBef>
                  <a:spcAft>
                    <a:spcPct val="0"/>
                  </a:spcAft>
                  <a:defRPr/>
                </a:pPr>
                <a:r>
                  <a:rPr lang="en-US" altLang="ja-JP" sz="2400" b="1" dirty="0">
                    <a:solidFill>
                      <a:srgbClr val="000000"/>
                    </a:solidFill>
                  </a:rPr>
                  <a:t>		</a:t>
                </a:r>
                <a14:m>
                  <m:oMath xmlns:m="http://schemas.openxmlformats.org/officeDocument/2006/math">
                    <m:sSub>
                      <m:sSubPr>
                        <m:ctrlPr>
                          <a:rPr lang="en-US" altLang="ja-JP" sz="2400" b="1" i="1">
                            <a:solidFill>
                              <a:srgbClr val="000000"/>
                            </a:solidFill>
                            <a:latin typeface="Cambria Math" panose="02040503050406030204" pitchFamily="18" charset="0"/>
                          </a:rPr>
                        </m:ctrlPr>
                      </m:sSubPr>
                      <m:e>
                        <m:d>
                          <m:dPr>
                            <m:begChr m:val="{"/>
                            <m:endChr m:val="}"/>
                            <m:ctrlPr>
                              <a:rPr lang="en-US" altLang="ja-JP" sz="2400" b="1" i="1">
                                <a:solidFill>
                                  <a:srgbClr val="000000"/>
                                </a:solidFill>
                                <a:latin typeface="Cambria Math" panose="02040503050406030204" pitchFamily="18" charset="0"/>
                              </a:rPr>
                            </m:ctrlPr>
                          </m:dPr>
                          <m:e>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𝒌</m:t>
                                    </m:r>
                                  </m:e>
                                </m:d>
                              </m:sup>
                            </m:sSup>
                          </m:e>
                        </m:d>
                      </m:e>
                      <m:sub>
                        <m:r>
                          <a:rPr lang="en-US" altLang="ja-JP" sz="2400" b="1" i="1" smtClean="0">
                            <a:solidFill>
                              <a:srgbClr val="000000"/>
                            </a:solidFill>
                            <a:latin typeface="Cambria Math" panose="02040503050406030204" pitchFamily="18" charset="0"/>
                          </a:rPr>
                          <m:t>𝒋</m:t>
                        </m:r>
                      </m:sub>
                    </m:sSub>
                  </m:oMath>
                </a14:m>
                <a:r>
                  <a:rPr kumimoji="1" lang="ja-JP" altLang="en-US" sz="2400" b="1" u="none" strike="noStrike" kern="1200" cap="none" spc="0" normalizeH="0" baseline="0" noProof="0" dirty="0">
                    <a:ln>
                      <a:noFill/>
                    </a:ln>
                    <a:solidFill>
                      <a:srgbClr val="000000"/>
                    </a:solidFill>
                    <a:effectLst/>
                    <a:uLnTx/>
                    <a:uFillTx/>
                    <a:latin typeface="Cambria Math" panose="02040503050406030204" pitchFamily="18" charset="0"/>
                  </a:rPr>
                  <a:t>の成分を </a:t>
                </a:r>
                <a14:m>
                  <m:oMath xmlns:m="http://schemas.openxmlformats.org/officeDocument/2006/math">
                    <m:r>
                      <a:rPr lang="ja-JP" altLang="en-US" sz="2400" b="1" i="1" dirty="0">
                        <a:solidFill>
                          <a:srgbClr val="000000"/>
                        </a:solidFill>
                        <a:latin typeface="Cambria Math" panose="02040503050406030204" pitchFamily="18" charset="0"/>
                      </a:rPr>
                      <m:t> </m:t>
                    </m:r>
                    <m:sSub>
                      <m:sSubPr>
                        <m:ctrlPr>
                          <a:rPr lang="en-US" altLang="ja-JP" sz="2400" b="1" i="1" smtClean="0">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smtClean="0">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oMath>
                </a14:m>
                <a:r>
                  <a:rPr kumimoji="1" lang="ja-JP" altLang="en-US" sz="2400" b="1" u="none" strike="noStrike" kern="1200" cap="none" spc="0" normalizeH="0" baseline="0" noProof="0" dirty="0">
                    <a:ln>
                      <a:noFill/>
                    </a:ln>
                    <a:solidFill>
                      <a:srgbClr val="000000"/>
                    </a:solidFill>
                    <a:effectLst/>
                    <a:uLnTx/>
                    <a:uFillTx/>
                    <a:latin typeface="Cambria Math" panose="02040503050406030204" pitchFamily="18" charset="0"/>
                  </a:rPr>
                  <a:t> と書く</a:t>
                </a:r>
                <a:endParaRPr kumimoji="1" lang="en-US" altLang="ja-JP" sz="2400" b="1" u="none" strike="noStrike" kern="1200" cap="none" spc="0" normalizeH="0" baseline="0" noProof="0" dirty="0">
                  <a:ln>
                    <a:noFill/>
                  </a:ln>
                  <a:solidFill>
                    <a:srgbClr val="000000"/>
                  </a:solidFill>
                  <a:effectLst/>
                  <a:uLnTx/>
                  <a:uFillTx/>
                  <a:latin typeface="Cambria Math" panose="02040503050406030204" pitchFamily="18" charset="0"/>
                </a:endParaRPr>
              </a:p>
              <a:p>
                <a:pPr lvl="0" fontAlgn="base">
                  <a:lnSpc>
                    <a:spcPct val="120000"/>
                  </a:lnSpc>
                  <a:spcBef>
                    <a:spcPct val="0"/>
                  </a:spcBef>
                  <a:spcAft>
                    <a:spcPct val="0"/>
                  </a:spcAft>
                  <a:defRPr/>
                </a:pPr>
                <a:endParaRPr lang="en-US" altLang="ja-JP" sz="2400" b="1" i="1" dirty="0">
                  <a:solidFill>
                    <a:srgbClr val="000000"/>
                  </a:solidFill>
                  <a:latin typeface="Cambria Math" panose="02040503050406030204" pitchFamily="18" charset="0"/>
                </a:endParaRPr>
              </a:p>
              <a:p>
                <a:pPr lvl="0" fontAlgn="base">
                  <a:lnSpc>
                    <a:spcPct val="120000"/>
                  </a:lnSpc>
                  <a:spcBef>
                    <a:spcPct val="0"/>
                  </a:spcBef>
                  <a:spcAft>
                    <a:spcPct val="0"/>
                  </a:spcAft>
                  <a:defRPr/>
                </a:pPr>
                <a:r>
                  <a:rPr kumimoji="1" lang="ja-JP" altLang="en-US" sz="2400" b="1" u="none" strike="noStrike" kern="1200" cap="none" spc="0" normalizeH="0" baseline="0" noProof="0" dirty="0">
                    <a:ln>
                      <a:noFill/>
                    </a:ln>
                    <a:solidFill>
                      <a:srgbClr val="000000"/>
                    </a:solidFill>
                    <a:effectLst/>
                    <a:uLnTx/>
                    <a:uFillTx/>
                  </a:rPr>
                  <a:t>モデル</a:t>
                </a:r>
                <a:r>
                  <a:rPr kumimoji="1" lang="en-US" altLang="ja-JP" sz="2400" b="1" u="none" strike="noStrike" kern="1200" cap="none" spc="0" normalizeH="0" baseline="0" noProof="0" dirty="0">
                    <a:ln>
                      <a:noFill/>
                    </a:ln>
                    <a:solidFill>
                      <a:srgbClr val="000000"/>
                    </a:solidFill>
                    <a:effectLst/>
                    <a:uLnTx/>
                    <a:uFillTx/>
                  </a:rPr>
                  <a:t>:</a:t>
                </a:r>
                <a:r>
                  <a:rPr kumimoji="1" lang="ja-JP" altLang="en-US" sz="2400" b="1" u="none" strike="noStrike" kern="1200" cap="none" spc="0" normalizeH="0" baseline="0" noProof="0" dirty="0">
                    <a:ln>
                      <a:noFill/>
                    </a:ln>
                    <a:solidFill>
                      <a:srgbClr val="000000"/>
                    </a:solidFill>
                    <a:effectLst/>
                    <a:uLnTx/>
                    <a:uFillTx/>
                  </a:rPr>
                  <a:t> </a:t>
                </a:r>
                <a14:m>
                  <m:oMath xmlns:m="http://schemas.openxmlformats.org/officeDocument/2006/math">
                    <m:r>
                      <a:rPr kumimoji="1" lang="ja-JP" altLang="en-US" sz="2400" b="1" i="1" u="none" strike="noStrike" kern="1200" cap="none" spc="0" normalizeH="0" baseline="0" noProof="0" smtClean="0">
                        <a:ln>
                          <a:noFill/>
                        </a:ln>
                        <a:solidFill>
                          <a:srgbClr val="000000"/>
                        </a:solidFill>
                        <a:effectLst/>
                        <a:uLnTx/>
                        <a:uFillTx/>
                        <a:latin typeface="Cambria Math" panose="02040503050406030204" pitchFamily="18" charset="0"/>
                      </a:rPr>
                      <m:t>𝒇</m:t>
                    </m:r>
                    <m:d>
                      <m:d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𝒙</m:t>
                        </m:r>
                      </m:e>
                    </m:d>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𝟏</m:t>
                        </m:r>
                      </m:sub>
                    </m:sSub>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a:solidFill>
                                  <a:srgbClr val="000000"/>
                                </a:solidFill>
                                <a:latin typeface="Cambria Math" panose="02040503050406030204" pitchFamily="18" charset="0"/>
                              </a:rPr>
                              <m:t>𝟏</m:t>
                            </m:r>
                          </m:e>
                        </m:d>
                      </m:sup>
                    </m:sSup>
                    <m:r>
                      <a:rPr lang="en-US" altLang="ja-JP" sz="2400" b="1" i="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𝟐</m:t>
                        </m:r>
                      </m:sub>
                    </m:sSub>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𝟐</m:t>
                            </m:r>
                          </m:e>
                        </m:d>
                      </m:sup>
                    </m:sSup>
                    <m:r>
                      <a:rPr lang="en-US" altLang="ja-JP" sz="2400" b="1" i="1">
                        <a:solidFill>
                          <a:srgbClr val="000000"/>
                        </a:solidFill>
                        <a:latin typeface="Cambria Math" panose="02040503050406030204" pitchFamily="18" charset="0"/>
                      </a:rPr>
                      <m:t>+⋯+</m:t>
                    </m:r>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en-US" altLang="ja-JP" sz="2400" b="1" i="1" smtClean="0">
                            <a:solidFill>
                              <a:srgbClr val="000000"/>
                            </a:solidFill>
                            <a:latin typeface="Cambria Math" panose="02040503050406030204" pitchFamily="18" charset="0"/>
                          </a:rPr>
                          <m:t>𝒑</m:t>
                        </m:r>
                      </m:sub>
                    </m:sSub>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𝒑</m:t>
                            </m:r>
                          </m:e>
                        </m:d>
                      </m:sup>
                    </m:sSup>
                    <m:r>
                      <a:rPr lang="en-US" altLang="ja-JP" sz="2400" b="1" i="1">
                        <a:solidFill>
                          <a:srgbClr val="000000"/>
                        </a:solidFill>
                        <a:latin typeface="Cambria Math" panose="02040503050406030204" pitchFamily="18" charset="0"/>
                      </a:rPr>
                      <m:t>=</m:t>
                    </m:r>
                    <m:nary>
                      <m:naryPr>
                        <m:chr m:val="∑"/>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𝟎</m:t>
                        </m:r>
                      </m:sub>
                      <m:sup>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rPr>
                          <m:t>𝒑</m:t>
                        </m:r>
                      </m:sup>
                      <m:e>
                        <m:sSub>
                          <m:sSubPr>
                            <m:ctrlP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𝒂</m:t>
                            </m:r>
                          </m:e>
                          <m: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rPr>
                              <m:t>𝒌</m:t>
                            </m:r>
                          </m:sub>
                        </m:sSub>
                        <m:sSup>
                          <m:sSupPr>
                            <m:ctrlPr>
                              <a:rPr lang="en-US" altLang="ja-JP" sz="2400" b="1" i="1">
                                <a:solidFill>
                                  <a:srgbClr val="000000"/>
                                </a:solidFill>
                                <a:latin typeface="Cambria Math" panose="02040503050406030204" pitchFamily="18" charset="0"/>
                              </a:rPr>
                            </m:ctrlPr>
                          </m:sSupPr>
                          <m:e>
                            <m:r>
                              <a:rPr lang="en-US" altLang="ja-JP" sz="2400" b="1" i="1">
                                <a:solidFill>
                                  <a:srgbClr val="000000"/>
                                </a:solidFill>
                                <a:latin typeface="Cambria Math" panose="02040503050406030204" pitchFamily="18" charset="0"/>
                              </a:rPr>
                              <m:t>𝒙</m:t>
                            </m:r>
                          </m:e>
                          <m:sup>
                            <m:d>
                              <m:dPr>
                                <m:ctrlPr>
                                  <a:rPr lang="en-US" altLang="ja-JP" sz="2400" b="1" i="1">
                                    <a:solidFill>
                                      <a:srgbClr val="000000"/>
                                    </a:solidFill>
                                    <a:latin typeface="Cambria Math" panose="02040503050406030204" pitchFamily="18" charset="0"/>
                                  </a:rPr>
                                </m:ctrlPr>
                              </m:dPr>
                              <m:e>
                                <m:r>
                                  <a:rPr lang="en-US" altLang="ja-JP" sz="2400" b="1" i="1" smtClean="0">
                                    <a:solidFill>
                                      <a:srgbClr val="000000"/>
                                    </a:solidFill>
                                    <a:latin typeface="Cambria Math" panose="02040503050406030204" pitchFamily="18" charset="0"/>
                                  </a:rPr>
                                  <m:t>𝒌</m:t>
                                </m:r>
                              </m:e>
                            </m:d>
                          </m:sup>
                        </m:sSup>
                      </m:e>
                    </m:nary>
                  </m:oMath>
                </a14:m>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lvl="0" fontAlgn="base">
                  <a:lnSpc>
                    <a:spcPct val="120000"/>
                  </a:lnSpc>
                  <a:spcBef>
                    <a:spcPct val="0"/>
                  </a:spcBef>
                  <a:spcAft>
                    <a:spcPct val="0"/>
                  </a:spcAft>
                  <a:defRPr/>
                </a:pPr>
                <a:endPar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400" b="1" u="none" strike="noStrike" kern="1200" cap="none" spc="0" normalizeH="0" baseline="0" noProof="0" dirty="0">
                    <a:ln>
                      <a:noFill/>
                    </a:ln>
                    <a:solidFill>
                      <a:srgbClr val="000000"/>
                    </a:solidFill>
                    <a:effectLst/>
                    <a:uLnTx/>
                    <a:uFillTx/>
                    <a:latin typeface="Times New Roman"/>
                    <a:ea typeface="ＭＳ Ｐゴシック"/>
                    <a:cs typeface="+mn-cs"/>
                  </a:rPr>
                  <a:t>目的関数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S</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smtClean="0">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smtClean="0">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e>
                        </m:nary>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smtClean="0">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i="0" baseline="-25000" dirty="0" smtClean="0">
                            <a:solidFill>
                              <a:srgbClr val="000000"/>
                            </a:solidFill>
                          </a:rPr>
                          <m:t>j</m:t>
                        </m:r>
                        <m:r>
                          <m:rPr>
                            <m:nor/>
                          </m:rPr>
                          <a:rPr lang="en-US" altLang="ja-JP" sz="2400" b="1" dirty="0">
                            <a:solidFill>
                              <a:srgbClr val="000000"/>
                            </a:solidFill>
                          </a:rPr>
                          <m:t>)</m:t>
                        </m:r>
                        <m:r>
                          <m:rPr>
                            <m:nor/>
                          </m:rPr>
                          <a:rPr lang="en-US" altLang="ja-JP" sz="2400" b="1" baseline="30000" dirty="0">
                            <a:solidFill>
                              <a:srgbClr val="000000"/>
                            </a:solidFill>
                          </a:rPr>
                          <m:t>2</m:t>
                        </m:r>
                      </m:e>
                    </m:nary>
                  </m:oMath>
                </a14:m>
                <a:r>
                  <a:rPr kumimoji="1" lang="ja-JP" altLang="en-US" sz="2400" b="1" i="0" u="none" strike="noStrike" kern="1200" cap="none" spc="0" normalizeH="0" noProof="0" dirty="0">
                    <a:ln>
                      <a:noFill/>
                    </a:ln>
                    <a:solidFill>
                      <a:srgbClr val="000000"/>
                    </a:solidFill>
                    <a:effectLst/>
                    <a:uLnTx/>
                    <a:uFillTx/>
                    <a:latin typeface="Times New Roman"/>
                    <a:ea typeface="ＭＳ Ｐゴシック"/>
                    <a:cs typeface="+mn-cs"/>
                  </a:rPr>
                  <a:t> を最小化</a:t>
                </a:r>
                <a:endParaRPr kumimoji="1" lang="en-US" altLang="ja-JP" sz="2400" b="1" i="0" u="none" strike="noStrike" kern="1200" cap="none" spc="0" normalizeH="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f>
                      <m:fPr>
                        <m:ctrlPr>
                          <a:rPr lang="en-US" altLang="ja-JP" sz="2400" b="0" i="1" smtClean="0">
                            <a:solidFill>
                              <a:srgbClr val="000000"/>
                            </a:solidFill>
                            <a:latin typeface="Cambria Math" panose="02040503050406030204" pitchFamily="18" charset="0"/>
                          </a:rPr>
                        </m:ctrlPr>
                      </m:fPr>
                      <m:num>
                        <m:r>
                          <a:rPr lang="en-US" altLang="ja-JP" sz="2400" i="1">
                            <a:solidFill>
                              <a:srgbClr val="000000"/>
                            </a:solidFill>
                            <a:latin typeface="Cambria Math" panose="02040503050406030204" pitchFamily="18" charset="0"/>
                          </a:rPr>
                          <m:t>𝑑𝑆</m:t>
                        </m:r>
                      </m:num>
                      <m:den>
                        <m:r>
                          <m:rPr>
                            <m:sty m:val="p"/>
                          </m:rPr>
                          <a:rPr lang="en-US" altLang="ja-JP" sz="2400" b="0" i="0" smtClean="0">
                            <a:solidFill>
                              <a:srgbClr val="000000"/>
                            </a:solidFill>
                            <a:latin typeface="Cambria Math" panose="02040503050406030204" pitchFamily="18" charset="0"/>
                          </a:rPr>
                          <m:t>d</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sub>
                        </m:sSub>
                      </m:den>
                    </m:f>
                    <m:r>
                      <a:rPr lang="en-US" altLang="ja-JP" sz="2400" b="1" i="1" smtClean="0">
                        <a:solidFill>
                          <a:srgbClr val="000000"/>
                        </a:solidFill>
                        <a:latin typeface="Cambria Math" panose="02040503050406030204" pitchFamily="18" charset="0"/>
                      </a:rPr>
                      <m:t>=</m:t>
                    </m:r>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sSub>
                          <m:sSubPr>
                            <m:ctrlPr>
                              <a:rPr lang="ja-JP" altLang="en-US" sz="2400" b="1" i="1">
                                <a:solidFill>
                                  <a:srgbClr val="000000"/>
                                </a:solidFill>
                                <a:latin typeface="Cambria Math" panose="02040503050406030204" pitchFamily="18" charset="0"/>
                              </a:rPr>
                            </m:ctrlPr>
                          </m:sSubPr>
                          <m:e>
                            <m:r>
                              <a:rPr lang="en-US" altLang="ja-JP" sz="2400" b="1" i="1" smtClean="0">
                                <a:solidFill>
                                  <a:srgbClr val="000000"/>
                                </a:solidFill>
                                <a:latin typeface="Cambria Math" panose="02040503050406030204" pitchFamily="18" charset="0"/>
                              </a:rPr>
                              <m:t>𝒇</m:t>
                            </m:r>
                          </m:e>
                          <m:sub>
                            <m:r>
                              <a:rPr lang="ja-JP" altLang="en-US" sz="2400" b="1" i="1">
                                <a:solidFill>
                                  <a:srgbClr val="000000"/>
                                </a:solidFill>
                                <a:latin typeface="Cambria Math" panose="02040503050406030204" pitchFamily="18" charset="0"/>
                              </a:rPr>
                              <m:t>𝒌</m:t>
                            </m:r>
                            <m:r>
                              <a:rPr lang="en-US" altLang="ja-JP" sz="2400" b="1" i="1" smtClean="0">
                                <a:solidFill>
                                  <a:srgbClr val="000000"/>
                                </a:solidFill>
                                <a:latin typeface="Cambria Math" panose="02040503050406030204" pitchFamily="18" charset="0"/>
                              </a:rPr>
                              <m:t>′</m:t>
                            </m:r>
                          </m:sub>
                        </m:sSub>
                        <m:r>
                          <m:rPr>
                            <m:nor/>
                          </m:rPr>
                          <a:rPr lang="en-US" altLang="ja-JP" sz="2400" b="1">
                            <a:solidFill>
                              <a:srgbClr val="000000"/>
                            </a:solidFill>
                            <a:latin typeface="Cambria Math" panose="02040503050406030204" pitchFamily="18" charset="0"/>
                          </a:rPr>
                          <m:t>(</m:t>
                        </m:r>
                        <m:r>
                          <m:rPr>
                            <m:nor/>
                          </m:rPr>
                          <a:rPr lang="en-US" altLang="ja-JP" sz="2400" b="1" i="1" dirty="0">
                            <a:solidFill>
                              <a:srgbClr val="000000"/>
                            </a:solidFill>
                          </a:rPr>
                          <m:t>x</m:t>
                        </m:r>
                        <m:r>
                          <m:rPr>
                            <m:nor/>
                          </m:rPr>
                          <a:rPr lang="en-US" altLang="ja-JP" sz="2400" b="1" baseline="-25000" dirty="0">
                            <a:solidFill>
                              <a:srgbClr val="000000"/>
                            </a:solidFill>
                          </a:rPr>
                          <m:t>j</m:t>
                        </m:r>
                        <m:r>
                          <m:rPr>
                            <m:nor/>
                          </m:rPr>
                          <a:rPr lang="en-US" altLang="ja-JP" sz="2400" b="1">
                            <a:solidFill>
                              <a:srgbClr val="000000"/>
                            </a:solidFill>
                            <a:latin typeface="Cambria Math" panose="02040503050406030204" pitchFamily="18" charset="0"/>
                          </a:rPr>
                          <m:t>)</m:t>
                        </m:r>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r>
                  <a:rPr lang="en-US" altLang="ja-JP" sz="2400" b="1" i="1" baseline="30000" dirty="0">
                    <a:solidFill>
                      <a:srgbClr val="000000"/>
                    </a:solidFill>
                    <a:latin typeface="Cambria Math" panose="02040503050406030204" pitchFamily="18" charset="0"/>
                  </a:rPr>
                  <a:t> </a:t>
                </a:r>
                <a:r>
                  <a:rPr lang="ja-JP" altLang="en-US" sz="2400" dirty="0">
                    <a:solidFill>
                      <a:srgbClr val="000000"/>
                    </a:solidFill>
                  </a:rPr>
                  <a:t>     </a:t>
                </a:r>
                <a14:m>
                  <m:oMath xmlns:m="http://schemas.openxmlformats.org/officeDocument/2006/math">
                    <m:r>
                      <a:rPr lang="ja-JP" altLang="en-US" sz="2400" i="1">
                        <a:solidFill>
                          <a:srgbClr val="000000"/>
                        </a:solidFill>
                        <a:latin typeface="Cambria Math" panose="02040503050406030204" pitchFamily="18" charset="0"/>
                      </a:rPr>
                      <m:t>𝑘</m:t>
                    </m:r>
                    <m:r>
                      <a:rPr lang="en-US" altLang="ja-JP" sz="2400" i="1">
                        <a:solidFill>
                          <a:srgbClr val="000000"/>
                        </a:solidFill>
                        <a:latin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=0, 1, </a:t>
                </a:r>
                <a14:m>
                  <m:oMath xmlns:m="http://schemas.openxmlformats.org/officeDocument/2006/math">
                    <m:r>
                      <a:rPr lang="en-US" altLang="ja-JP" sz="2400" b="1" i="1">
                        <a:solidFill>
                          <a:srgbClr val="000000"/>
                        </a:solidFill>
                        <a:latin typeface="Cambria Math" panose="02040503050406030204" pitchFamily="18" charset="0"/>
                        <a:ea typeface="Cambria Math" panose="02040503050406030204" pitchFamily="18" charset="0"/>
                      </a:rPr>
                      <m:t>⋯</m:t>
                    </m:r>
                  </m:oMath>
                </a14:m>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cs typeface="+mn-cs"/>
                  </a:rPr>
                  <a:t>p</a:t>
                </a:r>
              </a:p>
              <a:p>
                <a:pPr fontAlgn="base">
                  <a:lnSpc>
                    <a:spcPct val="120000"/>
                  </a:lnSpc>
                  <a:spcBef>
                    <a:spcPct val="0"/>
                  </a:spcBef>
                  <a:spcAft>
                    <a:spcPct val="0"/>
                  </a:spcAft>
                  <a:defRPr/>
                </a:pP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nary>
                      <m:naryPr>
                        <m:chr m:val="∑"/>
                        <m:ctrlPr>
                          <a:rPr lang="ja-JP" altLang="en-US" sz="2400" b="1" i="1">
                            <a:solidFill>
                              <a:srgbClr val="000000"/>
                            </a:solidFill>
                            <a:latin typeface="Cambria Math" panose="02040503050406030204" pitchFamily="18" charset="0"/>
                          </a:rPr>
                        </m:ctrlPr>
                      </m:naryPr>
                      <m:sub>
                        <m:r>
                          <a:rPr lang="en-US" altLang="ja-JP" sz="2400" b="1" i="1">
                            <a:solidFill>
                              <a:srgbClr val="000000"/>
                            </a:solidFill>
                            <a:latin typeface="Cambria Math" panose="02040503050406030204" pitchFamily="18" charset="0"/>
                          </a:rPr>
                          <m:t>𝒋</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ja-JP" altLang="en-US" sz="2400" b="1" i="1">
                            <a:solidFill>
                              <a:srgbClr val="000000"/>
                            </a:solidFill>
                            <a:latin typeface="Cambria Math" panose="02040503050406030204" pitchFamily="18" charset="0"/>
                          </a:rPr>
                          <m:t>𝒏</m:t>
                        </m:r>
                      </m:sup>
                      <m:e>
                        <m:r>
                          <m:rPr>
                            <m:nor/>
                          </m:rPr>
                          <a:rPr lang="en-US" altLang="ja-JP" sz="2400" b="1" dirty="0">
                            <a:solidFill>
                              <a:srgbClr val="000000"/>
                            </a:solidFill>
                          </a:rPr>
                          <m:t>(</m:t>
                        </m:r>
                        <m:nary>
                          <m:naryPr>
                            <m:chr m:val="∑"/>
                            <m:ctrlPr>
                              <a:rPr lang="ja-JP" altLang="en-US" sz="2400" b="1" i="1">
                                <a:solidFill>
                                  <a:srgbClr val="000000"/>
                                </a:solidFill>
                                <a:latin typeface="Cambria Math" panose="02040503050406030204" pitchFamily="18" charset="0"/>
                              </a:rPr>
                            </m:ctrlPr>
                          </m:naryPr>
                          <m:sub>
                            <m:r>
                              <a:rPr lang="ja-JP" altLang="en-US" sz="2400" b="1" i="1">
                                <a:solidFill>
                                  <a:srgbClr val="000000"/>
                                </a:solidFill>
                                <a:latin typeface="Cambria Math" panose="02040503050406030204" pitchFamily="18" charset="0"/>
                              </a:rPr>
                              <m:t>𝒌</m:t>
                            </m:r>
                            <m:r>
                              <a:rPr lang="ja-JP" altLang="en-US"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𝟏</m:t>
                            </m:r>
                          </m:sub>
                          <m:sup>
                            <m:r>
                              <a:rPr lang="en-US" altLang="ja-JP" sz="2400" b="1" i="1">
                                <a:solidFill>
                                  <a:srgbClr val="000000"/>
                                </a:solidFill>
                                <a:latin typeface="Cambria Math" panose="02040503050406030204" pitchFamily="18" charset="0"/>
                              </a:rPr>
                              <m:t>𝒑</m:t>
                            </m:r>
                          </m:sup>
                          <m:e>
                            <m:sSub>
                              <m:sSubPr>
                                <m:ctrlPr>
                                  <a:rPr lang="ja-JP" altLang="en-US" sz="2400" b="1" i="1">
                                    <a:solidFill>
                                      <a:srgbClr val="000000"/>
                                    </a:solidFill>
                                    <a:latin typeface="Cambria Math" panose="02040503050406030204" pitchFamily="18" charset="0"/>
                                  </a:rPr>
                                </m:ctrlPr>
                              </m:sSubPr>
                              <m:e>
                                <m:r>
                                  <a:rPr lang="ja-JP" altLang="en-US" sz="2400" b="1" i="1">
                                    <a:solidFill>
                                      <a:srgbClr val="000000"/>
                                    </a:solidFill>
                                    <a:latin typeface="Cambria Math" panose="02040503050406030204" pitchFamily="18" charset="0"/>
                                  </a:rPr>
                                  <m:t>𝒂</m:t>
                                </m:r>
                              </m:e>
                              <m:sub>
                                <m:r>
                                  <a:rPr lang="ja-JP" altLang="en-US" sz="2400" b="1" i="1">
                                    <a:solidFill>
                                      <a:srgbClr val="000000"/>
                                    </a:solidFill>
                                    <a:latin typeface="Cambria Math" panose="02040503050406030204" pitchFamily="18" charset="0"/>
                                  </a:rPr>
                                  <m:t>𝒌</m:t>
                                </m:r>
                              </m:sub>
                            </m:sSub>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r>
                                          <a:rPr lang="ja-JP" altLang="en-US" sz="2400" b="1" i="1" smtClean="0">
                                            <a:solidFill>
                                              <a:srgbClr val="FF0000"/>
                                            </a:solidFill>
                                            <a:latin typeface="Cambria Math" panose="02040503050406030204" pitchFamily="18" charset="0"/>
                                          </a:rPr>
                                          <m:t>’</m:t>
                                        </m:r>
                                      </m:e>
                                    </m:d>
                                  </m:sup>
                                </m:sSup>
                              </m:e>
                              <m:sub>
                                <m:r>
                                  <a:rPr lang="en-US" altLang="ja-JP" sz="2400" b="1" i="1">
                                    <a:solidFill>
                                      <a:srgbClr val="FF0000"/>
                                    </a:solidFill>
                                    <a:latin typeface="Cambria Math" panose="02040503050406030204" pitchFamily="18" charset="0"/>
                                  </a:rPr>
                                  <m:t>𝒋</m:t>
                                </m:r>
                              </m:sub>
                            </m:sSub>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e>
                        </m:nary>
                        <m:r>
                          <m:rPr>
                            <m:nor/>
                          </m:rPr>
                          <a:rPr lang="ja-JP" altLang="en-US" sz="2400" b="1" dirty="0">
                            <a:solidFill>
                              <a:srgbClr val="000000"/>
                            </a:solidFill>
                            <a:latin typeface="Times New Roman" panose="02020603050405020304" pitchFamily="18" charset="0"/>
                            <a:ea typeface="ＭＳ Ｐゴシック" panose="020B0600070205080204" pitchFamily="50" charset="-128"/>
                          </a:rPr>
                          <m:t> </m:t>
                        </m:r>
                        <m:r>
                          <m:rPr>
                            <m:nor/>
                          </m:rPr>
                          <a:rPr lang="en-US" altLang="ja-JP" sz="2400" b="1" dirty="0">
                            <a:solidFill>
                              <a:srgbClr val="000000"/>
                            </a:solidFill>
                          </a:rPr>
                          <m:t>– </m:t>
                        </m:r>
                        <m:r>
                          <m:rPr>
                            <m:nor/>
                          </m:rPr>
                          <a:rPr lang="en-US" altLang="ja-JP" sz="2400" b="1" i="1" dirty="0" err="1">
                            <a:solidFill>
                              <a:srgbClr val="000000"/>
                            </a:solidFill>
                          </a:rPr>
                          <m:t>y</m:t>
                        </m:r>
                        <m:r>
                          <m:rPr>
                            <m:nor/>
                          </m:rPr>
                          <a:rPr lang="en-US" altLang="ja-JP" sz="2400" b="1" baseline="-25000" dirty="0">
                            <a:solidFill>
                              <a:srgbClr val="000000"/>
                            </a:solidFill>
                          </a:rPr>
                          <m:t>j</m:t>
                        </m:r>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e>
                                </m:d>
                              </m:sup>
                            </m:sSup>
                          </m:e>
                          <m:sub>
                            <m:r>
                              <a:rPr lang="en-US" altLang="ja-JP" sz="2400" b="1" i="1">
                                <a:solidFill>
                                  <a:srgbClr val="FF0000"/>
                                </a:solidFill>
                                <a:latin typeface="Cambria Math" panose="02040503050406030204" pitchFamily="18" charset="0"/>
                              </a:rPr>
                              <m:t>𝒋</m:t>
                            </m:r>
                          </m:sub>
                        </m:sSub>
                        <m:r>
                          <m:rPr>
                            <m:nor/>
                          </m:rPr>
                          <a:rPr lang="en-US" altLang="ja-JP" sz="2400" b="1" dirty="0">
                            <a:solidFill>
                              <a:srgbClr val="000000"/>
                            </a:solidFill>
                          </a:rPr>
                          <m:t>)</m:t>
                        </m:r>
                        <m:r>
                          <a:rPr lang="en-US" altLang="ja-JP" sz="2400" b="1"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𝟎</m:t>
                        </m:r>
                      </m:e>
                    </m:nary>
                  </m:oMath>
                </a14:m>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endParaRPr kumimoji="1" lang="en-US" altLang="ja-JP" sz="2400" i="0" u="none" strike="noStrike" kern="1200" cap="none" spc="0" normalizeH="0" baseline="0" noProof="0" dirty="0">
                  <a:ln>
                    <a:noFill/>
                  </a:ln>
                  <a:solidFill>
                    <a:srgbClr val="FF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rPr>
                  <a:t>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rPr>
                  <a:t> </a:t>
                </a:r>
                <a14:m>
                  <m:oMath xmlns:m="http://schemas.openxmlformats.org/officeDocument/2006/math">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smtClean="0">
                            <a:solidFill>
                              <a:srgbClr val="FF0000"/>
                            </a:solidFill>
                            <a:latin typeface="Cambria Math" panose="02040503050406030204" pitchFamily="18" charset="0"/>
                          </a:rPr>
                          <m:t>𝒑</m:t>
                        </m:r>
                      </m:sup>
                      <m:e>
                        <m:sSub>
                          <m:sSubPr>
                            <m:ctrlPr>
                              <a:rPr lang="ja-JP" altLang="en-US" sz="2400" b="1" i="1">
                                <a:solidFill>
                                  <a:srgbClr val="FF0000"/>
                                </a:solidFill>
                                <a:latin typeface="Cambria Math" panose="02040503050406030204" pitchFamily="18" charset="0"/>
                              </a:rPr>
                            </m:ctrlPr>
                          </m:sSubPr>
                          <m:e>
                            <m:r>
                              <a:rPr lang="ja-JP" altLang="en-US" sz="2400" b="1" i="1">
                                <a:solidFill>
                                  <a:srgbClr val="FF0000"/>
                                </a:solidFill>
                                <a:latin typeface="Cambria Math" panose="02040503050406030204" pitchFamily="18" charset="0"/>
                              </a:rPr>
                              <m:t>𝒂</m:t>
                            </m:r>
                          </m:e>
                          <m:sub>
                            <m:r>
                              <a:rPr lang="ja-JP" altLang="en-US" sz="2400" b="1" i="1">
                                <a:solidFill>
                                  <a:srgbClr val="FF0000"/>
                                </a:solidFill>
                                <a:latin typeface="Cambria Math" panose="02040503050406030204" pitchFamily="18" charset="0"/>
                              </a:rPr>
                              <m:t>𝒌</m:t>
                            </m:r>
                          </m:sub>
                        </m:sSub>
                        <m:nary>
                          <m:naryPr>
                            <m:chr m:val="∑"/>
                            <m:ctrlPr>
                              <a:rPr lang="ja-JP" altLang="en-US" sz="2400" b="1" i="1">
                                <a:solidFill>
                                  <a:srgbClr val="FF0000"/>
                                </a:solidFill>
                                <a:latin typeface="Cambria Math" panose="02040503050406030204" pitchFamily="18" charset="0"/>
                              </a:rPr>
                            </m:ctrlPr>
                          </m:naryPr>
                          <m:sub>
                            <m:r>
                              <a:rPr lang="en-US" altLang="ja-JP" sz="2400" b="1" i="1" smtClean="0">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en-US" altLang="ja-JP" sz="2400" b="1" i="1" smtClean="0">
                                <a:solidFill>
                                  <a:srgbClr val="FF0000"/>
                                </a:solidFill>
                                <a:latin typeface="Cambria Math" panose="02040503050406030204" pitchFamily="18" charset="0"/>
                              </a:rPr>
                              <m:t>𝒏</m:t>
                            </m:r>
                          </m:sup>
                          <m:e>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r>
                                          <a:rPr lang="ja-JP" altLang="en-US" sz="2400" b="1" i="1">
                                            <a:solidFill>
                                              <a:srgbClr val="FF0000"/>
                                            </a:solidFill>
                                            <a:latin typeface="Cambria Math" panose="02040503050406030204" pitchFamily="18" charset="0"/>
                                          </a:rPr>
                                          <m:t>’</m:t>
                                        </m:r>
                                      </m:e>
                                    </m:d>
                                  </m:sup>
                                </m:sSup>
                              </m:e>
                              <m:sub>
                                <m:r>
                                  <a:rPr lang="en-US" altLang="ja-JP" sz="2400" b="1" i="1">
                                    <a:solidFill>
                                      <a:srgbClr val="FF0000"/>
                                    </a:solidFill>
                                    <a:latin typeface="Cambria Math" panose="02040503050406030204" pitchFamily="18" charset="0"/>
                                  </a:rPr>
                                  <m:t>𝒋</m:t>
                                </m:r>
                              </m:sub>
                            </m:sSub>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e>
                        </m:nary>
                      </m:e>
                    </m:nary>
                    <m:r>
                      <a:rPr lang="en-US" altLang="ja-JP" sz="2400" b="1" i="1">
                        <a:solidFill>
                          <a:srgbClr val="FF0000"/>
                        </a:solidFill>
                        <a:latin typeface="Cambria Math" panose="02040503050406030204" pitchFamily="18" charset="0"/>
                      </a:rPr>
                      <m:t>=</m:t>
                    </m:r>
                    <m:nary>
                      <m:naryPr>
                        <m:chr m:val="∑"/>
                        <m:ctrlPr>
                          <a:rPr lang="ja-JP" altLang="en-US" sz="2400" b="1" i="1">
                            <a:solidFill>
                              <a:srgbClr val="FF0000"/>
                            </a:solidFill>
                            <a:latin typeface="Cambria Math" panose="02040503050406030204" pitchFamily="18" charset="0"/>
                          </a:rPr>
                        </m:ctrlPr>
                      </m:naryPr>
                      <m:sub>
                        <m:r>
                          <a:rPr lang="en-US" altLang="ja-JP" sz="2400" b="1" i="1">
                            <a:solidFill>
                              <a:srgbClr val="FF0000"/>
                            </a:solidFill>
                            <a:latin typeface="Cambria Math" panose="02040503050406030204" pitchFamily="18" charset="0"/>
                          </a:rPr>
                          <m:t>𝒋</m:t>
                        </m:r>
                        <m:r>
                          <a:rPr lang="ja-JP" altLang="en-US" sz="2400" b="1" i="1">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𝟏</m:t>
                        </m:r>
                      </m:sub>
                      <m:sup>
                        <m:r>
                          <a:rPr lang="ja-JP" altLang="en-US" sz="2400" b="1" i="1">
                            <a:solidFill>
                              <a:srgbClr val="FF0000"/>
                            </a:solidFill>
                            <a:latin typeface="Cambria Math" panose="02040503050406030204" pitchFamily="18" charset="0"/>
                          </a:rPr>
                          <m:t>𝒏</m:t>
                        </m:r>
                      </m:sup>
                      <m:e>
                        <m:r>
                          <m:rPr>
                            <m:nor/>
                          </m:rPr>
                          <a:rPr lang="en-US" altLang="ja-JP" sz="2400" b="1" i="1" dirty="0">
                            <a:solidFill>
                              <a:srgbClr val="FF0000"/>
                            </a:solidFill>
                          </a:rPr>
                          <m:t>y</m:t>
                        </m:r>
                        <m:r>
                          <m:rPr>
                            <m:nor/>
                          </m:rPr>
                          <a:rPr lang="en-US" altLang="ja-JP" sz="2400" b="1" baseline="-25000" dirty="0">
                            <a:solidFill>
                              <a:srgbClr val="FF0000"/>
                            </a:solidFill>
                          </a:rPr>
                          <m:t>j</m:t>
                        </m:r>
                        <m:sSub>
                          <m:sSubPr>
                            <m:ctrlPr>
                              <a:rPr lang="en-US" altLang="ja-JP" sz="2400" b="1" i="1">
                                <a:solidFill>
                                  <a:srgbClr val="FF0000"/>
                                </a:solidFill>
                                <a:latin typeface="Cambria Math" panose="02040503050406030204" pitchFamily="18" charset="0"/>
                              </a:rPr>
                            </m:ctrlPr>
                          </m:sSubPr>
                          <m:e>
                            <m:sSup>
                              <m:sSupPr>
                                <m:ctrlPr>
                                  <a:rPr lang="en-US" altLang="ja-JP" sz="2400" b="1" i="1">
                                    <a:solidFill>
                                      <a:srgbClr val="FF0000"/>
                                    </a:solidFill>
                                    <a:latin typeface="Cambria Math" panose="02040503050406030204" pitchFamily="18" charset="0"/>
                                  </a:rPr>
                                </m:ctrlPr>
                              </m:sSupPr>
                              <m:e>
                                <m:r>
                                  <a:rPr lang="en-US" altLang="ja-JP" sz="2400" b="1" i="1">
                                    <a:solidFill>
                                      <a:srgbClr val="FF0000"/>
                                    </a:solidFill>
                                    <a:latin typeface="Cambria Math" panose="02040503050406030204" pitchFamily="18" charset="0"/>
                                  </a:rPr>
                                  <m:t>𝒙</m:t>
                                </m:r>
                              </m:e>
                              <m:sup>
                                <m:d>
                                  <m:dPr>
                                    <m:ctrlPr>
                                      <a:rPr lang="en-US" altLang="ja-JP" sz="2400" b="1" i="1">
                                        <a:solidFill>
                                          <a:srgbClr val="FF0000"/>
                                        </a:solidFill>
                                        <a:latin typeface="Cambria Math" panose="02040503050406030204" pitchFamily="18" charset="0"/>
                                      </a:rPr>
                                    </m:ctrlPr>
                                  </m:dPr>
                                  <m:e>
                                    <m:r>
                                      <a:rPr lang="en-US" altLang="ja-JP" sz="2400" b="1" i="1">
                                        <a:solidFill>
                                          <a:srgbClr val="FF0000"/>
                                        </a:solidFill>
                                        <a:latin typeface="Cambria Math" panose="02040503050406030204" pitchFamily="18" charset="0"/>
                                      </a:rPr>
                                      <m:t>𝒌</m:t>
                                    </m:r>
                                  </m:e>
                                </m:d>
                              </m:sup>
                            </m:sSup>
                          </m:e>
                          <m:sub>
                            <m:r>
                              <a:rPr lang="en-US" altLang="ja-JP" sz="2400" b="1" i="1">
                                <a:solidFill>
                                  <a:srgbClr val="FF0000"/>
                                </a:solidFill>
                                <a:latin typeface="Cambria Math" panose="02040503050406030204" pitchFamily="18" charset="0"/>
                              </a:rPr>
                              <m:t>𝒋</m:t>
                            </m:r>
                          </m:sub>
                        </m:sSub>
                      </m:e>
                    </m:nary>
                  </m:oMath>
                </a14:m>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endParaRPr>
              </a:p>
              <a:p>
                <a:pPr fontAlgn="base">
                  <a:lnSpc>
                    <a:spcPct val="120000"/>
                  </a:lnSpc>
                  <a:spcBef>
                    <a:spcPct val="0"/>
                  </a:spcBef>
                  <a:spcAft>
                    <a:spcPct val="0"/>
                  </a:spcAft>
                  <a:defRPr/>
                </a:pPr>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0" y="716090"/>
                <a:ext cx="9001824" cy="5974270"/>
              </a:xfrm>
              <a:prstGeom prst="rect">
                <a:avLst/>
              </a:prstGeom>
              <a:blipFill>
                <a:blip r:embed="rId3"/>
                <a:stretch>
                  <a:fillRect l="-1016" t="-1019"/>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5981944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重回帰 </a:t>
            </a:r>
            <a:r>
              <a:rPr lang="en-US" altLang="ja-JP" dirty="0"/>
              <a:t>(</a:t>
            </a:r>
            <a:r>
              <a:rPr lang="ja-JP" altLang="en-US" dirty="0"/>
              <a:t>多変量解析</a:t>
            </a:r>
            <a:r>
              <a:rPr lang="en-US" altLang="ja-JP" dirty="0"/>
              <a:t>):</a:t>
            </a:r>
            <a:r>
              <a:rPr lang="ja-JP" altLang="en-US" dirty="0"/>
              <a:t> 複数変数の線形回帰</a:t>
            </a:r>
            <a:endParaRPr lang="en-US" altLang="ja-JP" dirty="0"/>
          </a:p>
        </p:txBody>
      </p:sp>
      <mc:AlternateContent xmlns:mc="http://schemas.openxmlformats.org/markup-compatibility/2006" xmlns:a14="http://schemas.microsoft.com/office/drawing/2010/main">
        <mc:Choice Requires="a14">
          <p:sp>
            <p:nvSpPr>
              <p:cNvPr id="3" name="オブジェクト 2"/>
              <p:cNvSpPr txBox="1"/>
              <p:nvPr/>
            </p:nvSpPr>
            <p:spPr bwMode="auto">
              <a:xfrm>
                <a:off x="83484" y="662983"/>
                <a:ext cx="9108504" cy="6108350"/>
              </a:xfrm>
              <a:prstGeom prst="rect">
                <a:avLst/>
              </a:prstGeom>
              <a:noFill/>
              <a:ln>
                <a:noFill/>
              </a:ln>
            </p:spPr>
            <p:txBody>
              <a:bodyPr>
                <a:normAutofit fontScale="85000" lnSpcReduction="20000"/>
              </a:bodyPr>
              <a:lstStyle/>
              <a:p>
                <a:pPr lvl="0" fontAlgn="base">
                  <a:lnSpc>
                    <a:spcPct val="150000"/>
                  </a:lnSpc>
                  <a:spcBef>
                    <a:spcPct val="0"/>
                  </a:spcBef>
                  <a:spcAft>
                    <a:spcPct val="0"/>
                  </a:spcAft>
                  <a:defRPr/>
                </a:pPr>
                <a14:m>
                  <m:oMath xmlns:m="http://schemas.openxmlformats.org/officeDocument/2006/math">
                    <m: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rPr>
                      <m:t>𝑓</m:t>
                    </m:r>
                    <m:d>
                      <m:d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𝑥</m:t>
                        </m:r>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1</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a:solidFill>
                                  <a:srgbClr val="000000"/>
                                </a:solidFill>
                                <a:latin typeface="Cambria Math" panose="02040503050406030204" pitchFamily="18" charset="0"/>
                              </a:rPr>
                              <m:t>1</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2</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2</m:t>
                            </m:r>
                          </m:e>
                        </m:d>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𝑝</m:t>
                            </m:r>
                          </m:e>
                        </m:d>
                      </m:sup>
                    </m:sSup>
                    <m:r>
                      <a:rPr lang="en-US" altLang="ja-JP" sz="2400" b="0" i="1">
                        <a:solidFill>
                          <a:srgbClr val="000000"/>
                        </a:solidFill>
                        <a:latin typeface="Cambria Math" panose="02040503050406030204" pitchFamily="18" charset="0"/>
                      </a:rPr>
                      <m:t>=</m:t>
                    </m:r>
                    <m:nary>
                      <m:naryPr>
                        <m:chr m:val="∑"/>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=0</m:t>
                        </m:r>
                      </m:sub>
                      <m:sup>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rPr>
                          <m:t>𝑝</m:t>
                        </m:r>
                      </m:sup>
                      <m:e>
                        <m:sSub>
                          <m:sSubPr>
                            <m:ctrlPr>
                              <a:rPr kumimoji="1" lang="ja-JP" altLang="en-US" sz="240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rPr>
                              <m:t>𝑘</m:t>
                            </m:r>
                          </m:sub>
                        </m:sSub>
                        <m:sSup>
                          <m:sSupPr>
                            <m:ctrlPr>
                              <a:rPr lang="en-US" altLang="ja-JP" sz="2400" i="1">
                                <a:solidFill>
                                  <a:srgbClr val="000000"/>
                                </a:solidFill>
                                <a:latin typeface="Cambria Math" panose="02040503050406030204" pitchFamily="18" charset="0"/>
                              </a:rPr>
                            </m:ctrlPr>
                          </m:sSupPr>
                          <m:e>
                            <m:r>
                              <a:rPr lang="en-US" altLang="ja-JP" sz="2400" b="0" i="1">
                                <a:solidFill>
                                  <a:srgbClr val="000000"/>
                                </a:solidFill>
                                <a:latin typeface="Cambria Math" panose="02040503050406030204" pitchFamily="18" charset="0"/>
                              </a:rPr>
                              <m:t>𝑥</m:t>
                            </m:r>
                          </m:e>
                          <m:sup>
                            <m:d>
                              <m:dPr>
                                <m:ctrlPr>
                                  <a:rPr lang="en-US" altLang="ja-JP" sz="2400" i="1">
                                    <a:solidFill>
                                      <a:srgbClr val="000000"/>
                                    </a:solidFill>
                                    <a:latin typeface="Cambria Math" panose="02040503050406030204" pitchFamily="18" charset="0"/>
                                  </a:rPr>
                                </m:ctrlPr>
                              </m:dPr>
                              <m:e>
                                <m:r>
                                  <a:rPr lang="en-US" altLang="ja-JP" sz="2400" b="0" i="1" smtClean="0">
                                    <a:solidFill>
                                      <a:srgbClr val="000000"/>
                                    </a:solidFill>
                                    <a:latin typeface="Cambria Math" panose="02040503050406030204" pitchFamily="18" charset="0"/>
                                  </a:rPr>
                                  <m:t>𝑘</m:t>
                                </m:r>
                              </m:e>
                            </m:d>
                          </m:sup>
                        </m:sSup>
                      </m:e>
                    </m:nary>
                  </m:oMath>
                </a14:m>
                <a:r>
                  <a:rPr kumimoji="1" lang="ja-JP" altLang="en-US" sz="24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4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endParaRPr kumimoji="1" lang="en-US" altLang="ja-JP" sz="2400" u="none" strike="noStrike" kern="1200" cap="none" spc="0" normalizeH="0" baseline="0" noProof="0" dirty="0">
                  <a:ln>
                    <a:noFill/>
                  </a:ln>
                  <a:solidFill>
                    <a:srgbClr val="000000"/>
                  </a:solidFill>
                  <a:effectLst/>
                  <a:uLnTx/>
                  <a:uFillTx/>
                  <a:latin typeface="Times New Roman"/>
                  <a:ea typeface="ＭＳ Ｐゴシック"/>
                </a:endParaRPr>
              </a:p>
              <a:p>
                <a:pPr fontAlgn="base">
                  <a:lnSpc>
                    <a:spcPct val="150000"/>
                  </a:lnSpc>
                  <a:spcBef>
                    <a:spcPct val="0"/>
                  </a:spcBef>
                  <a:spcAft>
                    <a:spcPct val="0"/>
                  </a:spcAft>
                  <a:defRPr/>
                </a:pPr>
                <a:r>
                  <a:rPr kumimoji="1" lang="ja-JP" altLang="en-US" sz="2400" u="none" strike="noStrike" kern="1200" cap="none" spc="0" normalizeH="0" baseline="0" noProof="0" dirty="0">
                    <a:ln>
                      <a:noFill/>
                    </a:ln>
                    <a:solidFill>
                      <a:srgbClr val="000000"/>
                    </a:solidFill>
                    <a:effectLst/>
                    <a:uLnTx/>
                    <a:uFillTx/>
                    <a:latin typeface="Times New Roman"/>
                    <a:ea typeface="ＭＳ Ｐゴシック"/>
                  </a:rPr>
                  <a:t>目的関数 </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rPr>
                  <a:t>S</a:t>
                </a: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rPr>
                  <a:t> = </a:t>
                </a:r>
                <a14:m>
                  <m:oMath xmlns:m="http://schemas.openxmlformats.org/officeDocument/2006/math">
                    <m:nary>
                      <m:naryPr>
                        <m:chr m:val="∑"/>
                        <m:ctrlPr>
                          <a:rPr lang="ja-JP" altLang="en-US" sz="2400" i="1">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𝑗</m:t>
                        </m:r>
                        <m:r>
                          <a:rPr lang="ja-JP" altLang="en-US" sz="2400" b="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1</m:t>
                        </m:r>
                      </m:sub>
                      <m:sup>
                        <m:r>
                          <a:rPr lang="ja-JP" altLang="en-US" sz="2400" b="0" i="1">
                            <a:solidFill>
                              <a:srgbClr val="000000"/>
                            </a:solidFill>
                            <a:latin typeface="Cambria Math" panose="02040503050406030204" pitchFamily="18" charset="0"/>
                          </a:rPr>
                          <m:t>𝑛</m:t>
                        </m:r>
                      </m:sup>
                      <m:e>
                        <m:r>
                          <m:rPr>
                            <m:nor/>
                          </m:rPr>
                          <a:rPr lang="en-US" altLang="ja-JP" sz="2400" dirty="0">
                            <a:solidFill>
                              <a:srgbClr val="000000"/>
                            </a:solidFill>
                          </a:rPr>
                          <m:t>(</m:t>
                        </m:r>
                        <m:nary>
                          <m:naryPr>
                            <m:chr m:val="∑"/>
                            <m:ctrlPr>
                              <a:rPr lang="ja-JP" altLang="en-US" sz="2400" i="1">
                                <a:solidFill>
                                  <a:srgbClr val="000000"/>
                                </a:solidFill>
                                <a:latin typeface="Cambria Math" panose="02040503050406030204" pitchFamily="18" charset="0"/>
                              </a:rPr>
                            </m:ctrlPr>
                          </m:naryPr>
                          <m:sub>
                            <m:r>
                              <a:rPr lang="ja-JP" altLang="en-US" sz="2400" b="0" i="1">
                                <a:solidFill>
                                  <a:srgbClr val="000000"/>
                                </a:solidFill>
                                <a:latin typeface="Cambria Math" panose="02040503050406030204" pitchFamily="18" charset="0"/>
                              </a:rPr>
                              <m:t>𝑘</m:t>
                            </m:r>
                            <m:r>
                              <a:rPr lang="ja-JP" altLang="en-US" sz="2400" b="0" i="1">
                                <a:solidFill>
                                  <a:srgbClr val="000000"/>
                                </a:solidFill>
                                <a:latin typeface="Cambria Math" panose="02040503050406030204" pitchFamily="18" charset="0"/>
                              </a:rPr>
                              <m:t>=1</m:t>
                            </m:r>
                          </m:sub>
                          <m:sup>
                            <m:r>
                              <a:rPr lang="en-US" altLang="ja-JP" sz="2400" b="0" i="1" smtClean="0">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sub>
                            </m:sSub>
                          </m:e>
                        </m:nary>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b="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b="0" i="1" smtClean="0">
                                        <a:solidFill>
                                          <a:srgbClr val="FF0000"/>
                                        </a:solidFill>
                                        <a:latin typeface="Cambria Math" panose="02040503050406030204" pitchFamily="18" charset="0"/>
                                      </a:rPr>
                                      <m:t>𝑘</m:t>
                                    </m:r>
                                  </m:e>
                                </m:d>
                              </m:sup>
                            </m:sSup>
                          </m:e>
                          <m:sub>
                            <m:r>
                              <a:rPr lang="en-US" altLang="ja-JP" sz="2400" b="0" i="1">
                                <a:solidFill>
                                  <a:srgbClr val="FF0000"/>
                                </a:solidFill>
                                <a:latin typeface="Cambria Math" panose="02040503050406030204" pitchFamily="18" charset="0"/>
                              </a:rPr>
                              <m:t>𝑗</m:t>
                            </m:r>
                          </m:sub>
                        </m:sSub>
                        <m:r>
                          <m:rPr>
                            <m:nor/>
                          </m:rPr>
                          <a:rPr lang="en-US" altLang="ja-JP" sz="2400" dirty="0">
                            <a:solidFill>
                              <a:srgbClr val="000000"/>
                            </a:solidFill>
                          </a:rPr>
                          <m:t>– </m:t>
                        </m:r>
                        <m:r>
                          <m:rPr>
                            <m:nor/>
                          </m:rPr>
                          <a:rPr lang="en-US" altLang="ja-JP" sz="2400" i="1" dirty="0" err="1">
                            <a:solidFill>
                              <a:srgbClr val="000000"/>
                            </a:solidFill>
                          </a:rPr>
                          <m:t>y</m:t>
                        </m:r>
                        <m:r>
                          <m:rPr>
                            <m:nor/>
                          </m:rPr>
                          <a:rPr lang="en-US" altLang="ja-JP" sz="2400" i="0" baseline="-25000" dirty="0" smtClean="0">
                            <a:solidFill>
                              <a:srgbClr val="000000"/>
                            </a:solidFill>
                          </a:rPr>
                          <m:t>j</m:t>
                        </m:r>
                        <m:r>
                          <m:rPr>
                            <m:nor/>
                          </m:rPr>
                          <a:rPr lang="en-US" altLang="ja-JP" sz="2400" dirty="0">
                            <a:solidFill>
                              <a:srgbClr val="000000"/>
                            </a:solidFill>
                          </a:rPr>
                          <m:t>)</m:t>
                        </m:r>
                        <m:r>
                          <m:rPr>
                            <m:nor/>
                          </m:rPr>
                          <a:rPr lang="en-US" altLang="ja-JP" sz="2400" baseline="30000" dirty="0">
                            <a:solidFill>
                              <a:srgbClr val="000000"/>
                            </a:solidFill>
                          </a:rPr>
                          <m:t>2</m:t>
                        </m:r>
                      </m:e>
                    </m:nary>
                  </m:oMath>
                </a14:m>
                <a:r>
                  <a:rPr kumimoji="1" lang="ja-JP" altLang="en-US" sz="2400" i="0" u="none" strike="noStrike" kern="1200" cap="none" spc="0" normalizeH="0" noProof="0" dirty="0">
                    <a:ln>
                      <a:noFill/>
                    </a:ln>
                    <a:solidFill>
                      <a:srgbClr val="000000"/>
                    </a:solidFill>
                    <a:effectLst/>
                    <a:uLnTx/>
                    <a:uFillTx/>
                    <a:latin typeface="Times New Roman"/>
                    <a:ea typeface="ＭＳ Ｐゴシック"/>
                  </a:rPr>
                  <a:t> を最小化</a:t>
                </a:r>
                <a:endParaRPr kumimoji="1" lang="en-US" altLang="ja-JP" sz="2400" i="0" u="none" strike="noStrike" kern="1200" cap="none" spc="0" normalizeH="0" noProof="0" dirty="0">
                  <a:ln>
                    <a:noFill/>
                  </a:ln>
                  <a:solidFill>
                    <a:srgbClr val="000000"/>
                  </a:solidFill>
                  <a:effectLst/>
                  <a:uLnTx/>
                  <a:uFillTx/>
                  <a:latin typeface="Times New Roman"/>
                  <a:ea typeface="ＭＳ Ｐゴシック"/>
                </a:endParaRPr>
              </a:p>
              <a:p>
                <a:pPr fontAlgn="base">
                  <a:lnSpc>
                    <a:spcPct val="150000"/>
                  </a:lnSpc>
                  <a:spcBef>
                    <a:spcPct val="0"/>
                  </a:spcBef>
                  <a:spcAft>
                    <a:spcPct val="0"/>
                  </a:spcAft>
                  <a:defRPr/>
                </a:pP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r>
                  <a:rPr lang="ja-JP" altLang="en-US" sz="2400" dirty="0">
                    <a:solidFill>
                      <a:srgbClr val="000000"/>
                    </a:solidFill>
                    <a:latin typeface="Times New Roman" panose="02020603050405020304" pitchFamily="18" charset="0"/>
                    <a:ea typeface="ＭＳ Ｐゴシック" panose="020B0600070205080204" pitchFamily="50" charset="-128"/>
                  </a:rPr>
                  <a:t>解法</a:t>
                </a:r>
                <a:r>
                  <a:rPr lang="en-US" altLang="ja-JP" sz="2400" dirty="0">
                    <a:solidFill>
                      <a:srgbClr val="000000"/>
                    </a:solidFill>
                    <a:latin typeface="Times New Roman" panose="02020603050405020304" pitchFamily="18" charset="0"/>
                    <a:ea typeface="ＭＳ Ｐゴシック" panose="020B0600070205080204" pitchFamily="50" charset="-128"/>
                  </a:rPr>
                  <a:t>:</a:t>
                </a:r>
                <a:r>
                  <a:rPr lang="ja-JP" altLang="en-US" sz="2400" dirty="0">
                    <a:solidFill>
                      <a:srgbClr val="000000"/>
                    </a:solidFill>
                    <a:latin typeface="Times New Roman" panose="02020603050405020304" pitchFamily="18" charset="0"/>
                    <a:ea typeface="ＭＳ Ｐゴシック" panose="020B0600070205080204" pitchFamily="50" charset="-128"/>
                  </a:rPr>
                  <a:t> </a:t>
                </a:r>
                <a14:m>
                  <m:oMath xmlns:m="http://schemas.openxmlformats.org/officeDocument/2006/math">
                    <m:nary>
                      <m:naryPr>
                        <m:chr m:val="∑"/>
                        <m:ctrlPr>
                          <a:rPr lang="ja-JP" altLang="en-US" sz="2400" i="1" smtClean="0">
                            <a:solidFill>
                              <a:srgbClr val="FF0000"/>
                            </a:solidFill>
                            <a:latin typeface="Cambria Math" panose="02040503050406030204" pitchFamily="18" charset="0"/>
                          </a:rPr>
                        </m:ctrlPr>
                      </m:naryPr>
                      <m:sub>
                        <m:r>
                          <a:rPr lang="en-US" altLang="ja-JP" sz="2400" b="0" i="1" smtClean="0">
                            <a:solidFill>
                              <a:srgbClr val="FF0000"/>
                            </a:solidFill>
                            <a:latin typeface="Cambria Math" panose="02040503050406030204" pitchFamily="18" charset="0"/>
                          </a:rPr>
                          <m:t>𝑘</m:t>
                        </m:r>
                        <m:r>
                          <a:rPr lang="ja-JP" altLang="en-US" sz="2400" b="0" i="1">
                            <a:solidFill>
                              <a:srgbClr val="FF0000"/>
                            </a:solidFill>
                            <a:latin typeface="Cambria Math" panose="02040503050406030204" pitchFamily="18" charset="0"/>
                          </a:rPr>
                          <m:t>=</m:t>
                        </m:r>
                        <m:r>
                          <a:rPr lang="en-US" altLang="ja-JP" sz="2400" b="0" i="1" smtClean="0">
                            <a:solidFill>
                              <a:srgbClr val="FF0000"/>
                            </a:solidFill>
                            <a:latin typeface="Cambria Math" panose="02040503050406030204" pitchFamily="18" charset="0"/>
                          </a:rPr>
                          <m:t>1</m:t>
                        </m:r>
                      </m:sub>
                      <m:sup>
                        <m:r>
                          <a:rPr lang="en-US" altLang="ja-JP" sz="2400" b="0" i="1" smtClean="0">
                            <a:solidFill>
                              <a:srgbClr val="FF0000"/>
                            </a:solidFill>
                            <a:latin typeface="Cambria Math" panose="02040503050406030204" pitchFamily="18" charset="0"/>
                          </a:rPr>
                          <m:t>𝑝</m:t>
                        </m:r>
                      </m:sup>
                      <m:e>
                        <m:sSub>
                          <m:sSubPr>
                            <m:ctrlPr>
                              <a:rPr lang="ja-JP" altLang="en-US" sz="2400" i="1">
                                <a:solidFill>
                                  <a:srgbClr val="FF0000"/>
                                </a:solidFill>
                                <a:latin typeface="Cambria Math" panose="02040503050406030204" pitchFamily="18" charset="0"/>
                              </a:rPr>
                            </m:ctrlPr>
                          </m:sSubPr>
                          <m:e>
                            <m:r>
                              <a:rPr lang="ja-JP" altLang="en-US" sz="2400" b="0" i="1">
                                <a:solidFill>
                                  <a:srgbClr val="FF0000"/>
                                </a:solidFill>
                                <a:latin typeface="Cambria Math" panose="02040503050406030204" pitchFamily="18" charset="0"/>
                              </a:rPr>
                              <m:t>𝑎</m:t>
                            </m:r>
                          </m:e>
                          <m:sub>
                            <m:r>
                              <a:rPr lang="ja-JP" altLang="en-US" sz="2400" b="0" i="1">
                                <a:solidFill>
                                  <a:srgbClr val="FF0000"/>
                                </a:solidFill>
                                <a:latin typeface="Cambria Math" panose="02040503050406030204" pitchFamily="18" charset="0"/>
                              </a:rPr>
                              <m:t>𝑘</m:t>
                            </m:r>
                          </m:sub>
                        </m:sSub>
                        <m:nary>
                          <m:naryPr>
                            <m:chr m:val="∑"/>
                            <m:ctrlPr>
                              <a:rPr lang="ja-JP" altLang="en-US" sz="2400" i="1">
                                <a:solidFill>
                                  <a:srgbClr val="FF0000"/>
                                </a:solidFill>
                                <a:latin typeface="Cambria Math" panose="02040503050406030204" pitchFamily="18" charset="0"/>
                              </a:rPr>
                            </m:ctrlPr>
                          </m:naryPr>
                          <m:sub>
                            <m:r>
                              <a:rPr lang="en-US" altLang="ja-JP" sz="2400" b="0" i="1" smtClean="0">
                                <a:solidFill>
                                  <a:srgbClr val="FF0000"/>
                                </a:solidFill>
                                <a:latin typeface="Cambria Math" panose="02040503050406030204" pitchFamily="18" charset="0"/>
                              </a:rPr>
                              <m:t>𝑗</m:t>
                            </m:r>
                            <m:r>
                              <a:rPr lang="ja-JP" altLang="en-US" sz="2400" b="0" i="1">
                                <a:solidFill>
                                  <a:srgbClr val="FF0000"/>
                                </a:solidFill>
                                <a:latin typeface="Cambria Math" panose="02040503050406030204" pitchFamily="18" charset="0"/>
                              </a:rPr>
                              <m:t>=</m:t>
                            </m:r>
                            <m:r>
                              <a:rPr lang="en-US" altLang="ja-JP" sz="2400" b="0" i="1" smtClean="0">
                                <a:solidFill>
                                  <a:srgbClr val="FF0000"/>
                                </a:solidFill>
                                <a:latin typeface="Cambria Math" panose="02040503050406030204" pitchFamily="18" charset="0"/>
                              </a:rPr>
                              <m:t>1</m:t>
                            </m:r>
                          </m:sub>
                          <m:sup>
                            <m:r>
                              <a:rPr lang="en-US" altLang="ja-JP" sz="2400" b="0" i="1" smtClean="0">
                                <a:solidFill>
                                  <a:srgbClr val="FF0000"/>
                                </a:solidFill>
                                <a:latin typeface="Cambria Math" panose="02040503050406030204" pitchFamily="18" charset="0"/>
                              </a:rPr>
                              <m:t>𝑛</m:t>
                            </m:r>
                          </m:sup>
                          <m:e>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b="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b="0" i="1">
                                            <a:solidFill>
                                              <a:srgbClr val="FF0000"/>
                                            </a:solidFill>
                                            <a:latin typeface="Cambria Math" panose="02040503050406030204" pitchFamily="18" charset="0"/>
                                          </a:rPr>
                                          <m:t>𝑘</m:t>
                                        </m:r>
                                        <m:r>
                                          <a:rPr lang="ja-JP" altLang="en-US" sz="2400" b="0" i="1">
                                            <a:solidFill>
                                              <a:srgbClr val="FF0000"/>
                                            </a:solidFill>
                                            <a:latin typeface="Cambria Math" panose="02040503050406030204" pitchFamily="18" charset="0"/>
                                          </a:rPr>
                                          <m:t>’</m:t>
                                        </m:r>
                                      </m:e>
                                    </m:d>
                                  </m:sup>
                                </m:sSup>
                              </m:e>
                              <m:sub>
                                <m:r>
                                  <a:rPr lang="en-US" altLang="ja-JP" sz="2400" b="0" i="1">
                                    <a:solidFill>
                                      <a:srgbClr val="FF0000"/>
                                    </a:solidFill>
                                    <a:latin typeface="Cambria Math" panose="02040503050406030204" pitchFamily="18" charset="0"/>
                                  </a:rPr>
                                  <m:t>𝑗</m:t>
                                </m:r>
                              </m:sub>
                            </m:sSub>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b="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b="0" i="1">
                                            <a:solidFill>
                                              <a:srgbClr val="FF0000"/>
                                            </a:solidFill>
                                            <a:latin typeface="Cambria Math" panose="02040503050406030204" pitchFamily="18" charset="0"/>
                                          </a:rPr>
                                          <m:t>𝑘</m:t>
                                        </m:r>
                                      </m:e>
                                    </m:d>
                                  </m:sup>
                                </m:sSup>
                              </m:e>
                              <m:sub>
                                <m:r>
                                  <a:rPr lang="en-US" altLang="ja-JP" sz="2400" b="0" i="1">
                                    <a:solidFill>
                                      <a:srgbClr val="FF0000"/>
                                    </a:solidFill>
                                    <a:latin typeface="Cambria Math" panose="02040503050406030204" pitchFamily="18" charset="0"/>
                                  </a:rPr>
                                  <m:t>𝑗</m:t>
                                </m:r>
                              </m:sub>
                            </m:sSub>
                          </m:e>
                        </m:nary>
                      </m:e>
                    </m:nary>
                    <m:r>
                      <a:rPr lang="en-US" altLang="ja-JP" sz="2400" b="0" i="1">
                        <a:solidFill>
                          <a:srgbClr val="FF0000"/>
                        </a:solidFill>
                        <a:latin typeface="Cambria Math" panose="02040503050406030204" pitchFamily="18" charset="0"/>
                      </a:rPr>
                      <m:t>=</m:t>
                    </m:r>
                    <m:nary>
                      <m:naryPr>
                        <m:chr m:val="∑"/>
                        <m:ctrlPr>
                          <a:rPr lang="ja-JP" altLang="en-US" sz="2400" i="1">
                            <a:solidFill>
                              <a:srgbClr val="FF0000"/>
                            </a:solidFill>
                            <a:latin typeface="Cambria Math" panose="02040503050406030204" pitchFamily="18" charset="0"/>
                          </a:rPr>
                        </m:ctrlPr>
                      </m:naryPr>
                      <m:sub>
                        <m:r>
                          <a:rPr lang="en-US" altLang="ja-JP" sz="2400" b="0" i="1">
                            <a:solidFill>
                              <a:srgbClr val="FF0000"/>
                            </a:solidFill>
                            <a:latin typeface="Cambria Math" panose="02040503050406030204" pitchFamily="18" charset="0"/>
                          </a:rPr>
                          <m:t>𝑗</m:t>
                        </m:r>
                        <m:r>
                          <a:rPr lang="ja-JP" altLang="en-US" sz="2400" b="0" i="1">
                            <a:solidFill>
                              <a:srgbClr val="FF0000"/>
                            </a:solidFill>
                            <a:latin typeface="Cambria Math" panose="02040503050406030204" pitchFamily="18" charset="0"/>
                          </a:rPr>
                          <m:t>=</m:t>
                        </m:r>
                        <m:r>
                          <a:rPr lang="en-US" altLang="ja-JP" sz="2400" b="0" i="1" smtClean="0">
                            <a:solidFill>
                              <a:srgbClr val="FF0000"/>
                            </a:solidFill>
                            <a:latin typeface="Cambria Math" panose="02040503050406030204" pitchFamily="18" charset="0"/>
                          </a:rPr>
                          <m:t>1</m:t>
                        </m:r>
                      </m:sub>
                      <m:sup>
                        <m:r>
                          <a:rPr lang="ja-JP" altLang="en-US" sz="2400" b="0" i="1">
                            <a:solidFill>
                              <a:srgbClr val="FF0000"/>
                            </a:solidFill>
                            <a:latin typeface="Cambria Math" panose="02040503050406030204" pitchFamily="18" charset="0"/>
                          </a:rPr>
                          <m:t>𝑛</m:t>
                        </m:r>
                      </m:sup>
                      <m:e>
                        <m:r>
                          <m:rPr>
                            <m:nor/>
                          </m:rPr>
                          <a:rPr lang="en-US" altLang="ja-JP" sz="2400" i="1" dirty="0">
                            <a:solidFill>
                              <a:srgbClr val="FF0000"/>
                            </a:solidFill>
                          </a:rPr>
                          <m:t>y</m:t>
                        </m:r>
                        <m:r>
                          <m:rPr>
                            <m:nor/>
                          </m:rPr>
                          <a:rPr lang="en-US" altLang="ja-JP" sz="2400" baseline="-25000" dirty="0">
                            <a:solidFill>
                              <a:srgbClr val="FF0000"/>
                            </a:solidFill>
                          </a:rPr>
                          <m:t>j</m:t>
                        </m:r>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b="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b="0" i="1">
                                        <a:solidFill>
                                          <a:srgbClr val="FF0000"/>
                                        </a:solidFill>
                                        <a:latin typeface="Cambria Math" panose="02040503050406030204" pitchFamily="18" charset="0"/>
                                      </a:rPr>
                                      <m:t>𝑘</m:t>
                                    </m:r>
                                  </m:e>
                                </m:d>
                              </m:sup>
                            </m:sSup>
                          </m:e>
                          <m:sub>
                            <m:r>
                              <a:rPr lang="en-US" altLang="ja-JP" sz="2400" b="0" i="1">
                                <a:solidFill>
                                  <a:srgbClr val="FF0000"/>
                                </a:solidFill>
                                <a:latin typeface="Cambria Math" panose="02040503050406030204" pitchFamily="18" charset="0"/>
                              </a:rPr>
                              <m:t>𝑗</m:t>
                            </m:r>
                          </m:sub>
                        </m:sSub>
                      </m:e>
                    </m:nary>
                  </m:oMath>
                </a14:m>
                <a:r>
                  <a:rPr lang="ja-JP" altLang="en-US" sz="2400" dirty="0">
                    <a:solidFill>
                      <a:srgbClr val="000000"/>
                    </a:solidFill>
                    <a:latin typeface="Times New Roman" panose="02020603050405020304" pitchFamily="18" charset="0"/>
                    <a:ea typeface="ＭＳ Ｐゴシック" panose="020B0600070205080204" pitchFamily="50" charset="-128"/>
                  </a:rPr>
                  <a:t> </a:t>
                </a: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endParaRPr lang="en-US" altLang="ja-JP" sz="2400" dirty="0">
                  <a:solidFill>
                    <a:schemeClr val="tx1"/>
                  </a:solidFill>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r>
                  <a:rPr lang="ja-JP" altLang="en-US" sz="2400" dirty="0">
                    <a:latin typeface="Times New Roman" panose="02020603050405020304" pitchFamily="18" charset="0"/>
                    <a:ea typeface="ＭＳ Ｐゴシック" panose="020B0600070205080204" pitchFamily="50" charset="-128"/>
                  </a:rPr>
                  <a:t>　　行列 </a:t>
                </a:r>
                <a:r>
                  <a:rPr lang="en-US" altLang="ja-JP" sz="2400" dirty="0">
                    <a:latin typeface="Times New Roman" panose="02020603050405020304" pitchFamily="18" charset="0"/>
                    <a:ea typeface="ＭＳ Ｐゴシック" panose="020B0600070205080204" pitchFamily="50" charset="-128"/>
                  </a:rPr>
                  <a:t>(</a:t>
                </a:r>
                <a:r>
                  <a:rPr lang="ja-JP" altLang="en-US" sz="2400" dirty="0">
                    <a:latin typeface="Times New Roman" panose="02020603050405020304" pitchFamily="18" charset="0"/>
                    <a:ea typeface="ＭＳ Ｐゴシック" panose="020B0600070205080204" pitchFamily="50" charset="-128"/>
                  </a:rPr>
                  <a:t>ベクトル</a:t>
                </a:r>
                <a:r>
                  <a:rPr lang="en-US" altLang="ja-JP" sz="2400" dirty="0">
                    <a:latin typeface="Times New Roman" panose="02020603050405020304" pitchFamily="18" charset="0"/>
                    <a:ea typeface="ＭＳ Ｐゴシック" panose="020B0600070205080204" pitchFamily="50" charset="-128"/>
                  </a:rPr>
                  <a:t>)</a:t>
                </a:r>
                <a:r>
                  <a:rPr lang="ja-JP" altLang="en-US" sz="2400" dirty="0">
                    <a:latin typeface="Times New Roman" panose="02020603050405020304" pitchFamily="18" charset="0"/>
                    <a:ea typeface="ＭＳ Ｐゴシック" panose="020B0600070205080204" pitchFamily="50" charset="-128"/>
                  </a:rPr>
                  <a:t> で表示</a:t>
                </a:r>
                <a:r>
                  <a:rPr lang="en-US" altLang="ja-JP" sz="2400" dirty="0">
                    <a:latin typeface="Times New Roman" panose="02020603050405020304" pitchFamily="18" charset="0"/>
                    <a:ea typeface="ＭＳ Ｐゴシック" panose="020B0600070205080204" pitchFamily="50" charset="-128"/>
                  </a:rPr>
                  <a:t>: </a:t>
                </a:r>
                <a:r>
                  <a:rPr lang="en-US" altLang="ja-JP" sz="2400" dirty="0">
                    <a:solidFill>
                      <a:srgbClr val="000000"/>
                    </a:solidFill>
                    <a:latin typeface="Times New Roman" panose="02020603050405020304" pitchFamily="18" charset="0"/>
                    <a:ea typeface="ＭＳ Ｐゴシック" panose="020B0600070205080204" pitchFamily="50" charset="-128"/>
                  </a:rPr>
                  <a:t>XA=Y</a:t>
                </a:r>
                <a:r>
                  <a:rPr lang="ja-JP" altLang="en-US" sz="2400" dirty="0">
                    <a:solidFill>
                      <a:srgbClr val="000000"/>
                    </a:solidFill>
                    <a:latin typeface="Times New Roman" panose="02020603050405020304" pitchFamily="18" charset="0"/>
                    <a:ea typeface="ＭＳ Ｐゴシック" panose="020B0600070205080204" pitchFamily="50" charset="-128"/>
                  </a:rPr>
                  <a:t> </a:t>
                </a:r>
                <a:r>
                  <a:rPr lang="en-US" altLang="ja-JP" sz="2400" dirty="0">
                    <a:solidFill>
                      <a:srgbClr val="000000"/>
                    </a:solidFill>
                    <a:latin typeface="Times New Roman" panose="02020603050405020304" pitchFamily="18" charset="0"/>
                    <a:ea typeface="ＭＳ Ｐゴシック" panose="020B0600070205080204" pitchFamily="50" charset="-128"/>
                  </a:rPr>
                  <a:t>(</a:t>
                </a:r>
                <a14:m>
                  <m:oMath xmlns:m="http://schemas.openxmlformats.org/officeDocument/2006/math">
                    <m:r>
                      <a:rPr lang="en-US" altLang="ja-JP" sz="2400" b="0" i="0" smtClean="0">
                        <a:solidFill>
                          <a:srgbClr val="0000FF"/>
                        </a:solidFill>
                        <a:latin typeface="Cambria Math" panose="02040503050406030204" pitchFamily="18" charset="0"/>
                      </a:rPr>
                      <m:t>(</m:t>
                    </m:r>
                    <m:sSub>
                      <m:sSubPr>
                        <m:ctrlPr>
                          <a:rPr lang="en-US" altLang="ja-JP" sz="2400" b="1" i="1" smtClean="0">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sSup>
                          <m:sSupPr>
                            <m:ctrlPr>
                              <a:rPr lang="en-US" altLang="ja-JP" sz="2400" b="1" i="1" smtClean="0">
                                <a:solidFill>
                                  <a:srgbClr val="0000FF"/>
                                </a:solidFill>
                                <a:latin typeface="Cambria Math" panose="02040503050406030204" pitchFamily="18" charset="0"/>
                              </a:rPr>
                            </m:ctrlPr>
                          </m:sSupPr>
                          <m:e>
                            <m:r>
                              <a:rPr lang="en-US" altLang="ja-JP" sz="2400" b="1" i="1">
                                <a:solidFill>
                                  <a:srgbClr val="0000FF"/>
                                </a:solidFill>
                                <a:latin typeface="Cambria Math" panose="02040503050406030204" pitchFamily="18" charset="0"/>
                              </a:rPr>
                              <m:t>𝒌</m:t>
                            </m:r>
                          </m:e>
                          <m:sup>
                            <m:r>
                              <a:rPr lang="en-US" altLang="ja-JP" sz="2400" b="1" i="1" smtClean="0">
                                <a:solidFill>
                                  <a:srgbClr val="0000FF"/>
                                </a:solidFill>
                                <a:latin typeface="Cambria Math" panose="02040503050406030204" pitchFamily="18" charset="0"/>
                              </a:rPr>
                              <m:t>′</m:t>
                            </m:r>
                          </m:sup>
                        </m:sSup>
                      </m:sub>
                    </m:sSub>
                    <m:r>
                      <a:rPr lang="en-US" altLang="ja-JP" sz="2400" b="1" i="1" smtClean="0">
                        <a:solidFill>
                          <a:srgbClr val="0000FF"/>
                        </a:solidFill>
                        <a:latin typeface="Cambria Math" panose="02040503050406030204" pitchFamily="18" charset="0"/>
                        <a:ea typeface="Cambria Math" panose="02040503050406030204" pitchFamily="18" charset="0"/>
                      </a:rPr>
                      <m:t>∙</m:t>
                    </m:r>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r>
                          <a:rPr lang="en-US" altLang="ja-JP" sz="2400" b="1" i="1">
                            <a:solidFill>
                              <a:srgbClr val="0000FF"/>
                            </a:solidFill>
                            <a:latin typeface="Cambria Math" panose="02040503050406030204" pitchFamily="18" charset="0"/>
                          </a:rPr>
                          <m:t>𝒌</m:t>
                        </m:r>
                      </m:sub>
                    </m:sSub>
                    <m:r>
                      <a:rPr lang="en-US" altLang="ja-JP" sz="2400" b="1" i="1" smtClean="0">
                        <a:solidFill>
                          <a:srgbClr val="0000FF"/>
                        </a:solidFill>
                        <a:latin typeface="Cambria Math" panose="02040503050406030204" pitchFamily="18" charset="0"/>
                      </a:rPr>
                      <m:t>)</m:t>
                    </m:r>
                    <m:r>
                      <a:rPr lang="en-US" altLang="ja-JP" sz="2400" b="1"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𝑎</m:t>
                        </m:r>
                      </m:e>
                      <m:sub>
                        <m:r>
                          <a:rPr lang="en-US" altLang="ja-JP" sz="2400" i="1">
                            <a:latin typeface="Cambria Math" panose="02040503050406030204" pitchFamily="18" charset="0"/>
                          </a:rPr>
                          <m:t>𝑘</m:t>
                        </m:r>
                      </m:sub>
                    </m:sSub>
                    <m:r>
                      <a:rPr lang="en-US" altLang="ja-JP" sz="2400" b="1" i="1" smtClean="0">
                        <a:latin typeface="Cambria Math" panose="02040503050406030204" pitchFamily="18" charset="0"/>
                      </a:rPr>
                      <m:t>) </m:t>
                    </m:r>
                    <m:r>
                      <a:rPr lang="en-US" altLang="ja-JP" sz="2400" b="1" i="1" smtClean="0">
                        <a:solidFill>
                          <a:schemeClr val="tx1"/>
                        </a:solidFill>
                        <a:latin typeface="Cambria Math" panose="02040503050406030204" pitchFamily="18" charset="0"/>
                      </a:rPr>
                      <m:t>=</m:t>
                    </m:r>
                    <m:r>
                      <a:rPr lang="en-US" altLang="ja-JP" sz="2400" b="1" i="1">
                        <a:latin typeface="Cambria Math" panose="02040503050406030204" pitchFamily="18" charset="0"/>
                      </a:rPr>
                      <m:t>(</m:t>
                    </m:r>
                    <m:r>
                      <a:rPr lang="en-US" altLang="ja-JP" sz="2400" b="1" i="1" smtClean="0">
                        <a:solidFill>
                          <a:schemeClr val="tx1"/>
                        </a:solidFill>
                        <a:latin typeface="Cambria Math" panose="02040503050406030204" pitchFamily="18" charset="0"/>
                      </a:rPr>
                      <m:t>𝒚</m:t>
                    </m:r>
                    <m:r>
                      <a:rPr lang="en-US" altLang="ja-JP" sz="2400" b="1" i="1" smtClean="0">
                        <a:solidFill>
                          <a:schemeClr val="tx1"/>
                        </a:solidFill>
                        <a:latin typeface="Cambria Math" panose="02040503050406030204" pitchFamily="18" charset="0"/>
                        <a:ea typeface="Cambria Math" panose="02040503050406030204" pitchFamily="18" charset="0"/>
                      </a:rPr>
                      <m:t>∙</m:t>
                    </m:r>
                    <m:sSub>
                      <m:sSubPr>
                        <m:ctrlPr>
                          <a:rPr lang="en-US" altLang="ja-JP" sz="2400" b="1" i="1" smtClean="0">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oMath>
                </a14:m>
                <a:r>
                  <a:rPr lang="en-US" altLang="ja-JP" sz="2400" dirty="0">
                    <a:solidFill>
                      <a:srgbClr val="000000"/>
                    </a:solidFill>
                    <a:latin typeface="Times New Roman" panose="02020603050405020304" pitchFamily="18" charset="0"/>
                    <a:ea typeface="ＭＳ Ｐゴシック" panose="020B0600070205080204" pitchFamily="50" charset="-128"/>
                  </a:rPr>
                  <a:t>)) </a:t>
                </a:r>
                <a:r>
                  <a:rPr lang="ja-JP" altLang="en-US" sz="2400" dirty="0">
                    <a:solidFill>
                      <a:srgbClr val="000000"/>
                    </a:solidFill>
                    <a:latin typeface="Times New Roman" panose="02020603050405020304" pitchFamily="18" charset="0"/>
                    <a:ea typeface="ＭＳ Ｐゴシック" panose="020B0600070205080204" pitchFamily="50" charset="-128"/>
                  </a:rPr>
                  <a:t>を解く</a:t>
                </a: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r>
                  <a:rPr lang="ja-JP" altLang="en-US" sz="2400" b="1" dirty="0"/>
                  <a:t>　　　　　</a:t>
                </a:r>
                <a:r>
                  <a:rPr lang="en-US" altLang="ja-JP" sz="2400" b="1" dirty="0"/>
                  <a:t>		</a:t>
                </a:r>
                <a14:m>
                  <m:oMath xmlns:m="http://schemas.openxmlformats.org/officeDocument/2006/math">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r>
                      <a:rPr lang="en-US" altLang="ja-JP" sz="2400" b="1" i="1">
                        <a:latin typeface="Cambria Math" panose="02040503050406030204" pitchFamily="18" charset="0"/>
                      </a:rPr>
                      <m:t>=</m:t>
                    </m:r>
                    <m:d>
                      <m:dPr>
                        <m:ctrlPr>
                          <a:rPr lang="en-US" altLang="ja-JP" sz="2400" b="1" i="1">
                            <a:latin typeface="Cambria Math" panose="02040503050406030204" pitchFamily="18" charset="0"/>
                          </a:rPr>
                        </m:ctrlPr>
                      </m:dPr>
                      <m:e>
                        <m:sSub>
                          <m:sSubPr>
                            <m:ctrlPr>
                              <a:rPr lang="en-US" altLang="ja-JP" sz="2400" i="1">
                                <a:latin typeface="Cambria Math" panose="02040503050406030204" pitchFamily="18" charset="0"/>
                              </a:rPr>
                            </m:ctrlPr>
                          </m:sSubPr>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𝑘</m:t>
                                    </m:r>
                                  </m:e>
                                </m:d>
                              </m:sup>
                            </m:sSup>
                          </m:e>
                          <m:sub>
                            <m:r>
                              <a:rPr lang="en-US" altLang="ja-JP" sz="2400" i="1">
                                <a:latin typeface="Cambria Math" panose="02040503050406030204" pitchFamily="18" charset="0"/>
                              </a:rPr>
                              <m:t>1</m:t>
                            </m:r>
                          </m:sub>
                        </m:sSub>
                        <m:r>
                          <a:rPr lang="en-US" altLang="ja-JP" sz="2400" i="1">
                            <a:latin typeface="Cambria Math" panose="02040503050406030204" pitchFamily="18" charset="0"/>
                          </a:rPr>
                          <m:t>,</m:t>
                        </m:r>
                        <m:sSub>
                          <m:sSubPr>
                            <m:ctrlPr>
                              <a:rPr lang="en-US" altLang="ja-JP" sz="2400" i="1">
                                <a:latin typeface="Cambria Math" panose="02040503050406030204" pitchFamily="18" charset="0"/>
                              </a:rPr>
                            </m:ctrlPr>
                          </m:sSubPr>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𝑘</m:t>
                                    </m:r>
                                  </m:e>
                                </m:d>
                              </m:sup>
                            </m:sSup>
                          </m:e>
                          <m:sub>
                            <m:r>
                              <a:rPr lang="en-US" altLang="ja-JP" sz="2400" i="1">
                                <a:latin typeface="Cambria Math" panose="02040503050406030204" pitchFamily="18" charset="0"/>
                              </a:rPr>
                              <m:t>2</m:t>
                            </m:r>
                          </m:sub>
                        </m:sSub>
                        <m:r>
                          <a:rPr lang="en-US" altLang="ja-JP" sz="2400" i="1">
                            <a:latin typeface="Cambria Math" panose="02040503050406030204" pitchFamily="18" charset="0"/>
                          </a:rPr>
                          <m:t>,</m:t>
                        </m:r>
                        <m:r>
                          <a:rPr lang="en-US" altLang="ja-JP" sz="2400" i="1">
                            <a:latin typeface="Cambria Math" panose="02040503050406030204" pitchFamily="18" charset="0"/>
                            <a:ea typeface="Cambria Math" panose="02040503050406030204" pitchFamily="18" charset="0"/>
                          </a:rPr>
                          <m:t>⋯,</m:t>
                        </m:r>
                        <m:sSub>
                          <m:sSubPr>
                            <m:ctrlPr>
                              <a:rPr lang="en-US" altLang="ja-JP" sz="2400" i="1">
                                <a:latin typeface="Cambria Math" panose="02040503050406030204" pitchFamily="18" charset="0"/>
                              </a:rPr>
                            </m:ctrlPr>
                          </m:sSubPr>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𝑘</m:t>
                                    </m:r>
                                  </m:e>
                                </m:d>
                              </m:sup>
                            </m:sSup>
                          </m:e>
                          <m:sub>
                            <m:r>
                              <a:rPr lang="en-US" altLang="ja-JP" sz="2400" i="1">
                                <a:latin typeface="Cambria Math" panose="02040503050406030204" pitchFamily="18" charset="0"/>
                              </a:rPr>
                              <m:t>𝑛</m:t>
                            </m:r>
                          </m:sub>
                        </m:sSub>
                      </m:e>
                    </m:d>
                  </m:oMath>
                </a14:m>
                <a:endParaRPr lang="en-US" altLang="ja-JP" sz="2400" b="1" i="1" dirty="0">
                  <a:latin typeface="Cambria Math" panose="02040503050406030204" pitchFamily="18" charset="0"/>
                </a:endParaRPr>
              </a:p>
              <a:p>
                <a:pPr fontAlgn="base">
                  <a:lnSpc>
                    <a:spcPct val="150000"/>
                  </a:lnSpc>
                  <a:spcBef>
                    <a:spcPct val="0"/>
                  </a:spcBef>
                  <a:spcAft>
                    <a:spcPct val="0"/>
                  </a:spcAft>
                  <a:defRPr/>
                </a:pPr>
                <a:r>
                  <a:rPr lang="ja-JP" altLang="en-US" sz="2400" b="1" dirty="0"/>
                  <a:t>　　　　　　　　　　</a:t>
                </a:r>
                <a:r>
                  <a:rPr lang="en-US" altLang="ja-JP" sz="2400" b="1" dirty="0"/>
                  <a:t>	</a:t>
                </a:r>
                <a14:m>
                  <m:oMath xmlns:m="http://schemas.openxmlformats.org/officeDocument/2006/math">
                    <m:r>
                      <a:rPr lang="en-US" altLang="ja-JP" sz="2400" b="1" i="1">
                        <a:latin typeface="Cambria Math" panose="02040503050406030204" pitchFamily="18" charset="0"/>
                      </a:rPr>
                      <m:t>𝒚</m:t>
                    </m:r>
                    <m:r>
                      <a:rPr lang="en-US" altLang="ja-JP" sz="2400" b="1" i="1">
                        <a:latin typeface="Cambria Math" panose="02040503050406030204" pitchFamily="18" charset="0"/>
                      </a:rPr>
                      <m:t>=</m:t>
                    </m:r>
                    <m:d>
                      <m:dPr>
                        <m:ctrlPr>
                          <a:rPr lang="en-US" altLang="ja-JP" sz="2400" b="1"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𝑦</m:t>
                            </m:r>
                          </m:e>
                          <m:sub>
                            <m:r>
                              <a:rPr lang="en-US" altLang="ja-JP" sz="2400" i="1">
                                <a:latin typeface="Cambria Math" panose="02040503050406030204" pitchFamily="18" charset="0"/>
                              </a:rPr>
                              <m:t>1</m:t>
                            </m:r>
                          </m:sub>
                        </m:sSub>
                        <m:r>
                          <a:rPr lang="en-US" altLang="ja-JP" sz="2400"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𝑦</m:t>
                            </m:r>
                          </m:e>
                          <m:sub>
                            <m:r>
                              <a:rPr lang="en-US" altLang="ja-JP" sz="2400" i="1">
                                <a:latin typeface="Cambria Math" panose="02040503050406030204" pitchFamily="18" charset="0"/>
                              </a:rPr>
                              <m:t>2</m:t>
                            </m:r>
                          </m:sub>
                        </m:sSub>
                        <m:r>
                          <a:rPr lang="en-US" altLang="ja-JP" sz="2400" i="1">
                            <a:latin typeface="Cambria Math" panose="02040503050406030204" pitchFamily="18" charset="0"/>
                          </a:rPr>
                          <m:t>,</m:t>
                        </m:r>
                        <m:r>
                          <a:rPr lang="en-US" altLang="ja-JP" sz="2400" i="1">
                            <a:latin typeface="Cambria Math" panose="02040503050406030204" pitchFamily="18" charset="0"/>
                            <a:ea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𝑦</m:t>
                            </m:r>
                          </m:e>
                          <m:sub>
                            <m:r>
                              <a:rPr lang="en-US" altLang="ja-JP" sz="2400" i="1">
                                <a:latin typeface="Cambria Math" panose="02040503050406030204" pitchFamily="18" charset="0"/>
                              </a:rPr>
                              <m:t>𝑛</m:t>
                            </m:r>
                          </m:sub>
                        </m:sSub>
                      </m:e>
                    </m:d>
                  </m:oMath>
                </a14:m>
                <a:endParaRPr lang="en-US" altLang="ja-JP" sz="2400" b="1" i="1" dirty="0">
                  <a:latin typeface="Cambria Math" panose="02040503050406030204" pitchFamily="18" charset="0"/>
                </a:endParaRPr>
              </a:p>
              <a:p>
                <a:pPr fontAlgn="base">
                  <a:lnSpc>
                    <a:spcPct val="150000"/>
                  </a:lnSpc>
                  <a:spcBef>
                    <a:spcPct val="0"/>
                  </a:spcBef>
                  <a:spcAft>
                    <a:spcPct val="0"/>
                  </a:spcAft>
                  <a:defRPr/>
                </a:pPr>
                <a:r>
                  <a:rPr lang="ja-JP" altLang="en-US" sz="2400" b="1" dirty="0">
                    <a:latin typeface="Times New Roman" panose="02020603050405020304" pitchFamily="18" charset="0"/>
                    <a:ea typeface="ＭＳ Ｐゴシック" panose="020B0600070205080204" pitchFamily="50" charset="-128"/>
                  </a:rPr>
                  <a:t>　　　</a:t>
                </a:r>
                <a:r>
                  <a:rPr lang="ja-JP" altLang="en-US" sz="2400" b="1" dirty="0">
                    <a:solidFill>
                      <a:schemeClr val="tx1"/>
                    </a:solidFill>
                    <a:latin typeface="Times New Roman" panose="02020603050405020304" pitchFamily="18" charset="0"/>
                    <a:ea typeface="ＭＳ Ｐゴシック" panose="020B0600070205080204" pitchFamily="50" charset="-128"/>
                  </a:rPr>
                  <a:t>　　</a:t>
                </a:r>
                <a:r>
                  <a:rPr lang="en-US" altLang="ja-JP" sz="2400" b="1" dirty="0">
                    <a:solidFill>
                      <a:schemeClr val="tx1"/>
                    </a:solidFill>
                    <a:latin typeface="Times New Roman" panose="02020603050405020304" pitchFamily="18" charset="0"/>
                    <a:ea typeface="ＭＳ Ｐゴシック" panose="020B0600070205080204" pitchFamily="50" charset="-128"/>
                  </a:rPr>
                  <a:t>		</a:t>
                </a:r>
                <a14:m>
                  <m:oMath xmlns:m="http://schemas.openxmlformats.org/officeDocument/2006/math">
                    <m:r>
                      <m:rPr>
                        <m:nor/>
                      </m:rPr>
                      <a:rPr lang="en-US" altLang="ja-JP" sz="2400" dirty="0">
                        <a:solidFill>
                          <a:srgbClr val="000000"/>
                        </a:solidFill>
                        <a:latin typeface="Times New Roman" panose="02020603050405020304" pitchFamily="18" charset="0"/>
                        <a:ea typeface="ＭＳ Ｐゴシック" panose="020B0600070205080204" pitchFamily="50" charset="-128"/>
                      </a:rPr>
                      <m:t>X</m:t>
                    </m:r>
                    <m:r>
                      <a:rPr lang="en-US" altLang="ja-JP" sz="2400" b="0" i="0" smtClean="0">
                        <a:solidFill>
                          <a:schemeClr val="tx1"/>
                        </a:solidFill>
                        <a:latin typeface="Cambria Math" panose="02040503050406030204" pitchFamily="18" charset="0"/>
                      </a:rPr>
                      <m:t>=</m:t>
                    </m:r>
                    <m:d>
                      <m:dPr>
                        <m:ctrlPr>
                          <a:rPr lang="en-US" altLang="ja-JP" sz="2400" b="1" i="1" smtClean="0">
                            <a:solidFill>
                              <a:schemeClr val="tx1"/>
                            </a:solidFill>
                            <a:latin typeface="Cambria Math" panose="02040503050406030204" pitchFamily="18" charset="0"/>
                          </a:rPr>
                        </m:ctrlPr>
                      </m:dPr>
                      <m:e>
                        <m:sSub>
                          <m:sSubPr>
                            <m:ctrlPr>
                              <a:rPr lang="en-US" altLang="ja-JP" sz="2400" i="1" smtClean="0">
                                <a:solidFill>
                                  <a:schemeClr val="tx1"/>
                                </a:solidFill>
                                <a:latin typeface="Cambria Math" panose="02040503050406030204" pitchFamily="18" charset="0"/>
                              </a:rPr>
                            </m:ctrlPr>
                          </m:sSubPr>
                          <m:e>
                            <m:r>
                              <a:rPr lang="en-US" altLang="ja-JP" sz="2400" b="0" i="1" smtClean="0">
                                <a:solidFill>
                                  <a:schemeClr val="tx1"/>
                                </a:solidFill>
                                <a:latin typeface="Cambria Math" panose="02040503050406030204" pitchFamily="18" charset="0"/>
                              </a:rPr>
                              <m:t>𝑋</m:t>
                            </m:r>
                          </m:e>
                          <m:sub>
                            <m:sSup>
                              <m:sSupPr>
                                <m:ctrlPr>
                                  <a:rPr lang="en-US" altLang="ja-JP" sz="2400" i="1" smtClean="0">
                                    <a:solidFill>
                                      <a:schemeClr val="tx1"/>
                                    </a:solidFill>
                                    <a:latin typeface="Cambria Math" panose="02040503050406030204" pitchFamily="18" charset="0"/>
                                  </a:rPr>
                                </m:ctrlPr>
                              </m:sSupPr>
                              <m:e>
                                <m:r>
                                  <a:rPr lang="en-US" altLang="ja-JP" sz="2400" b="0" i="1" smtClean="0">
                                    <a:solidFill>
                                      <a:schemeClr val="tx1"/>
                                    </a:solidFill>
                                    <a:latin typeface="Cambria Math" panose="02040503050406030204" pitchFamily="18" charset="0"/>
                                  </a:rPr>
                                  <m:t>𝑘</m:t>
                                </m:r>
                              </m:e>
                              <m:sup>
                                <m:r>
                                  <a:rPr lang="en-US" altLang="ja-JP" sz="2400" b="0" i="1" smtClean="0">
                                    <a:solidFill>
                                      <a:schemeClr val="tx1"/>
                                    </a:solidFill>
                                    <a:latin typeface="Cambria Math" panose="02040503050406030204" pitchFamily="18" charset="0"/>
                                  </a:rPr>
                                  <m:t>′</m:t>
                                </m:r>
                              </m:sup>
                            </m:sSup>
                            <m:r>
                              <a:rPr lang="en-US" altLang="ja-JP" sz="2400" b="0" i="1" smtClean="0">
                                <a:solidFill>
                                  <a:schemeClr val="tx1"/>
                                </a:solidFill>
                                <a:latin typeface="Cambria Math" panose="02040503050406030204" pitchFamily="18" charset="0"/>
                              </a:rPr>
                              <m:t>𝑘</m:t>
                            </m:r>
                          </m:sub>
                        </m:sSub>
                      </m:e>
                    </m:d>
                    <m:r>
                      <a:rPr lang="en-US" altLang="ja-JP" sz="2400" b="1" i="1" smtClean="0">
                        <a:solidFill>
                          <a:schemeClr val="tx1"/>
                        </a:solidFill>
                        <a:latin typeface="Cambria Math" panose="02040503050406030204" pitchFamily="18" charset="0"/>
                      </a:rPr>
                      <m:t>=</m:t>
                    </m:r>
                    <m:d>
                      <m:dPr>
                        <m:ctrlPr>
                          <a:rPr lang="en-US" altLang="ja-JP" sz="2400" b="1" i="1">
                            <a:solidFill>
                              <a:schemeClr val="tx1"/>
                            </a:solidFill>
                            <a:latin typeface="Cambria Math" panose="02040503050406030204" pitchFamily="18" charset="0"/>
                          </a:rPr>
                        </m:ctrlPr>
                      </m:dPr>
                      <m:e>
                        <m:nary>
                          <m:naryPr>
                            <m:chr m:val="∑"/>
                            <m:ctrlPr>
                              <a:rPr lang="ja-JP" altLang="en-US" sz="2400" i="1">
                                <a:solidFill>
                                  <a:schemeClr val="tx1"/>
                                </a:solidFill>
                                <a:latin typeface="Cambria Math" panose="02040503050406030204" pitchFamily="18" charset="0"/>
                              </a:rPr>
                            </m:ctrlPr>
                          </m:naryPr>
                          <m:sub>
                            <m:r>
                              <a:rPr lang="en-US" altLang="ja-JP" sz="2400" b="0" i="1">
                                <a:solidFill>
                                  <a:schemeClr val="tx1"/>
                                </a:solidFill>
                                <a:latin typeface="Cambria Math" panose="02040503050406030204" pitchFamily="18" charset="0"/>
                              </a:rPr>
                              <m:t>𝑗</m:t>
                            </m:r>
                            <m:r>
                              <a:rPr lang="ja-JP" altLang="en-US" sz="2400" b="0" i="1">
                                <a:solidFill>
                                  <a:schemeClr val="tx1"/>
                                </a:solidFill>
                                <a:latin typeface="Cambria Math" panose="02040503050406030204" pitchFamily="18" charset="0"/>
                              </a:rPr>
                              <m:t>=</m:t>
                            </m:r>
                            <m:r>
                              <a:rPr lang="en-US" altLang="ja-JP" sz="2400" b="0" i="1">
                                <a:solidFill>
                                  <a:schemeClr val="tx1"/>
                                </a:solidFill>
                                <a:latin typeface="Cambria Math" panose="02040503050406030204" pitchFamily="18" charset="0"/>
                              </a:rPr>
                              <m:t>1</m:t>
                            </m:r>
                          </m:sub>
                          <m:sup>
                            <m:r>
                              <a:rPr lang="en-US" altLang="ja-JP" sz="2400" b="0" i="1">
                                <a:solidFill>
                                  <a:schemeClr val="tx1"/>
                                </a:solidFill>
                                <a:latin typeface="Cambria Math" panose="02040503050406030204" pitchFamily="18" charset="0"/>
                              </a:rPr>
                              <m:t>𝑛</m:t>
                            </m:r>
                          </m:sup>
                          <m:e>
                            <m:sSub>
                              <m:sSubPr>
                                <m:ctrlPr>
                                  <a:rPr lang="en-US" altLang="ja-JP" sz="2400" i="1">
                                    <a:solidFill>
                                      <a:schemeClr val="tx1"/>
                                    </a:solidFill>
                                    <a:latin typeface="Cambria Math" panose="02040503050406030204" pitchFamily="18" charset="0"/>
                                  </a:rPr>
                                </m:ctrlPr>
                              </m:sSubPr>
                              <m:e>
                                <m:sSup>
                                  <m:sSupPr>
                                    <m:ctrlPr>
                                      <a:rPr lang="en-US" altLang="ja-JP" sz="2400" i="1">
                                        <a:solidFill>
                                          <a:schemeClr val="tx1"/>
                                        </a:solidFill>
                                        <a:latin typeface="Cambria Math" panose="02040503050406030204" pitchFamily="18" charset="0"/>
                                      </a:rPr>
                                    </m:ctrlPr>
                                  </m:sSupPr>
                                  <m:e>
                                    <m:r>
                                      <a:rPr lang="en-US" altLang="ja-JP" sz="2400" b="0" i="1">
                                        <a:solidFill>
                                          <a:schemeClr val="tx1"/>
                                        </a:solidFill>
                                        <a:latin typeface="Cambria Math" panose="02040503050406030204" pitchFamily="18" charset="0"/>
                                      </a:rPr>
                                      <m:t>𝑥</m:t>
                                    </m:r>
                                  </m:e>
                                  <m:sup>
                                    <m:d>
                                      <m:dPr>
                                        <m:ctrlPr>
                                          <a:rPr lang="en-US" altLang="ja-JP" sz="2400" i="1">
                                            <a:solidFill>
                                              <a:schemeClr val="tx1"/>
                                            </a:solidFill>
                                            <a:latin typeface="Cambria Math" panose="02040503050406030204" pitchFamily="18" charset="0"/>
                                          </a:rPr>
                                        </m:ctrlPr>
                                      </m:dPr>
                                      <m:e>
                                        <m:r>
                                          <a:rPr lang="en-US" altLang="ja-JP" sz="2400" b="0" i="1">
                                            <a:solidFill>
                                              <a:schemeClr val="tx1"/>
                                            </a:solidFill>
                                            <a:latin typeface="Cambria Math" panose="02040503050406030204" pitchFamily="18" charset="0"/>
                                          </a:rPr>
                                          <m:t>𝑘</m:t>
                                        </m:r>
                                        <m:r>
                                          <a:rPr lang="ja-JP" altLang="en-US" sz="2400" b="0" i="1">
                                            <a:solidFill>
                                              <a:schemeClr val="tx1"/>
                                            </a:solidFill>
                                            <a:latin typeface="Cambria Math" panose="02040503050406030204" pitchFamily="18" charset="0"/>
                                          </a:rPr>
                                          <m:t>’</m:t>
                                        </m:r>
                                      </m:e>
                                    </m:d>
                                  </m:sup>
                                </m:sSup>
                              </m:e>
                              <m:sub>
                                <m:r>
                                  <a:rPr lang="en-US" altLang="ja-JP" sz="2400" b="0" i="1">
                                    <a:solidFill>
                                      <a:schemeClr val="tx1"/>
                                    </a:solidFill>
                                    <a:latin typeface="Cambria Math" panose="02040503050406030204" pitchFamily="18" charset="0"/>
                                  </a:rPr>
                                  <m:t>𝑗</m:t>
                                </m:r>
                              </m:sub>
                            </m:sSub>
                            <m:sSub>
                              <m:sSubPr>
                                <m:ctrlPr>
                                  <a:rPr lang="en-US" altLang="ja-JP" sz="2400" i="1">
                                    <a:solidFill>
                                      <a:schemeClr val="tx1"/>
                                    </a:solidFill>
                                    <a:latin typeface="Cambria Math" panose="02040503050406030204" pitchFamily="18" charset="0"/>
                                  </a:rPr>
                                </m:ctrlPr>
                              </m:sSubPr>
                              <m:e>
                                <m:sSup>
                                  <m:sSupPr>
                                    <m:ctrlPr>
                                      <a:rPr lang="en-US" altLang="ja-JP" sz="2400" i="1">
                                        <a:solidFill>
                                          <a:schemeClr val="tx1"/>
                                        </a:solidFill>
                                        <a:latin typeface="Cambria Math" panose="02040503050406030204" pitchFamily="18" charset="0"/>
                                      </a:rPr>
                                    </m:ctrlPr>
                                  </m:sSupPr>
                                  <m:e>
                                    <m:r>
                                      <a:rPr lang="en-US" altLang="ja-JP" sz="2400" b="0" i="1">
                                        <a:solidFill>
                                          <a:schemeClr val="tx1"/>
                                        </a:solidFill>
                                        <a:latin typeface="Cambria Math" panose="02040503050406030204" pitchFamily="18" charset="0"/>
                                      </a:rPr>
                                      <m:t>𝑥</m:t>
                                    </m:r>
                                  </m:e>
                                  <m:sup>
                                    <m:d>
                                      <m:dPr>
                                        <m:ctrlPr>
                                          <a:rPr lang="en-US" altLang="ja-JP" sz="2400" i="1">
                                            <a:solidFill>
                                              <a:schemeClr val="tx1"/>
                                            </a:solidFill>
                                            <a:latin typeface="Cambria Math" panose="02040503050406030204" pitchFamily="18" charset="0"/>
                                          </a:rPr>
                                        </m:ctrlPr>
                                      </m:dPr>
                                      <m:e>
                                        <m:r>
                                          <a:rPr lang="en-US" altLang="ja-JP" sz="2400" b="0" i="1">
                                            <a:solidFill>
                                              <a:schemeClr val="tx1"/>
                                            </a:solidFill>
                                            <a:latin typeface="Cambria Math" panose="02040503050406030204" pitchFamily="18" charset="0"/>
                                          </a:rPr>
                                          <m:t>𝑘</m:t>
                                        </m:r>
                                      </m:e>
                                    </m:d>
                                  </m:sup>
                                </m:sSup>
                              </m:e>
                              <m:sub>
                                <m:r>
                                  <a:rPr lang="en-US" altLang="ja-JP" sz="2400" b="0" i="1">
                                    <a:solidFill>
                                      <a:schemeClr val="tx1"/>
                                    </a:solidFill>
                                    <a:latin typeface="Cambria Math" panose="02040503050406030204" pitchFamily="18" charset="0"/>
                                  </a:rPr>
                                  <m:t>𝑗</m:t>
                                </m:r>
                              </m:sub>
                            </m:sSub>
                          </m:e>
                        </m:nary>
                      </m:e>
                    </m:d>
                    <m:r>
                      <a:rPr lang="en-US" altLang="ja-JP" sz="2400" b="1" i="1" smtClean="0">
                        <a:solidFill>
                          <a:schemeClr val="tx1"/>
                        </a:solidFill>
                        <a:latin typeface="Cambria Math" panose="02040503050406030204" pitchFamily="18" charset="0"/>
                      </a:rPr>
                      <m:t>=</m:t>
                    </m:r>
                    <m:d>
                      <m:dPr>
                        <m:ctrlPr>
                          <a:rPr lang="en-US" altLang="ja-JP" sz="2400" b="1" i="1" smtClean="0">
                            <a:solidFill>
                              <a:schemeClr val="tx1"/>
                            </a:solidFill>
                            <a:latin typeface="Cambria Math" panose="02040503050406030204" pitchFamily="18" charset="0"/>
                          </a:rPr>
                        </m:ctrlPr>
                      </m:dPr>
                      <m:e>
                        <m:sSup>
                          <m:sSupPr>
                            <m:ctrlPr>
                              <a:rPr lang="en-US" altLang="ja-JP" sz="2400" b="1" i="1">
                                <a:latin typeface="Cambria Math" panose="02040503050406030204" pitchFamily="18" charset="0"/>
                              </a:rPr>
                            </m:ctrlPr>
                          </m:sSupPr>
                          <m:e>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𝒙</m:t>
                                </m:r>
                              </m:e>
                              <m:sup>
                                <m:d>
                                  <m:dPr>
                                    <m:ctrlPr>
                                      <a:rPr lang="en-US" altLang="ja-JP" sz="2400" b="1" i="1">
                                        <a:latin typeface="Cambria Math" panose="02040503050406030204" pitchFamily="18" charset="0"/>
                                      </a:rPr>
                                    </m:ctrlPr>
                                  </m:dPr>
                                  <m:e>
                                    <m:r>
                                      <a:rPr lang="en-US" altLang="ja-JP" sz="2400" b="1" i="1">
                                        <a:latin typeface="Cambria Math" panose="02040503050406030204" pitchFamily="18" charset="0"/>
                                      </a:rPr>
                                      <m:t>𝒌</m:t>
                                    </m:r>
                                    <m:r>
                                      <a:rPr lang="en-US" altLang="ja-JP" sz="2400" b="1" i="1" smtClean="0">
                                        <a:latin typeface="Cambria Math" panose="02040503050406030204" pitchFamily="18" charset="0"/>
                                      </a:rPr>
                                      <m:t>′</m:t>
                                    </m:r>
                                  </m:e>
                                </m:d>
                              </m:sup>
                            </m:sSup>
                          </m:e>
                          <m:sup>
                            <m:r>
                              <a:rPr lang="en-US" altLang="ja-JP" sz="2400" b="1" i="1">
                                <a:latin typeface="Cambria Math" panose="02040503050406030204" pitchFamily="18" charset="0"/>
                              </a:rPr>
                              <m:t>𝑻</m:t>
                            </m:r>
                          </m:sup>
                        </m:sSup>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𝒙</m:t>
                            </m:r>
                          </m:e>
                          <m:sup>
                            <m:d>
                              <m:dPr>
                                <m:ctrlPr>
                                  <a:rPr lang="en-US" altLang="ja-JP" sz="2400" b="1" i="1">
                                    <a:latin typeface="Cambria Math" panose="02040503050406030204" pitchFamily="18" charset="0"/>
                                  </a:rPr>
                                </m:ctrlPr>
                              </m:dPr>
                              <m:e>
                                <m:r>
                                  <a:rPr lang="en-US" altLang="ja-JP" sz="2400" b="1" i="1">
                                    <a:latin typeface="Cambria Math" panose="02040503050406030204" pitchFamily="18" charset="0"/>
                                  </a:rPr>
                                  <m:t>𝒌</m:t>
                                </m:r>
                              </m:e>
                            </m:d>
                          </m:sup>
                        </m:sSup>
                      </m:e>
                    </m:d>
                  </m:oMath>
                </a14:m>
                <a:endParaRPr lang="en-US" altLang="ja-JP" sz="2400" b="1" dirty="0">
                  <a:solidFill>
                    <a:schemeClr val="tx1"/>
                  </a:solidFill>
                  <a:latin typeface="Times New Roman" panose="02020603050405020304" pitchFamily="18" charset="0"/>
                  <a:ea typeface="ＭＳ Ｐゴシック" panose="020B0600070205080204" pitchFamily="50" charset="-128"/>
                </a:endParaRPr>
              </a:p>
              <a:p>
                <a:pPr fontAlgn="base">
                  <a:lnSpc>
                    <a:spcPct val="150000"/>
                  </a:lnSpc>
                  <a:spcBef>
                    <a:spcPct val="0"/>
                  </a:spcBef>
                  <a:spcAft>
                    <a:spcPct val="0"/>
                  </a:spcAft>
                  <a:defRPr/>
                </a:pPr>
                <a:r>
                  <a:rPr lang="ja-JP" altLang="en-US" sz="2400" b="1" dirty="0"/>
                  <a:t>　　　　　　　　　　</a:t>
                </a:r>
                <a:r>
                  <a:rPr lang="en-US" altLang="ja-JP" sz="2400" b="1" dirty="0"/>
                  <a:t>	</a:t>
                </a:r>
                <a14:m>
                  <m:oMath xmlns:m="http://schemas.openxmlformats.org/officeDocument/2006/math">
                    <m:r>
                      <m:rPr>
                        <m:nor/>
                      </m:rPr>
                      <a:rPr lang="en-US" altLang="ja-JP" sz="2400" dirty="0">
                        <a:solidFill>
                          <a:srgbClr val="000000"/>
                        </a:solidFill>
                        <a:latin typeface="Times New Roman" panose="02020603050405020304" pitchFamily="18" charset="0"/>
                        <a:ea typeface="ＭＳ Ｐゴシック" panose="020B0600070205080204" pitchFamily="50" charset="-128"/>
                      </a:rPr>
                      <m:t>A</m:t>
                    </m:r>
                    <m:r>
                      <a:rPr lang="en-US" altLang="ja-JP" sz="2400" b="0" i="1" smtClean="0">
                        <a:latin typeface="Cambria Math" panose="02040503050406030204" pitchFamily="18" charset="0"/>
                      </a:rPr>
                      <m:t>=</m:t>
                    </m:r>
                    <m:d>
                      <m:dPr>
                        <m:ctrlPr>
                          <a:rPr lang="en-US" altLang="ja-JP" sz="2400" i="1" smtClean="0">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𝐴</m:t>
                            </m:r>
                          </m:e>
                          <m:sub>
                            <m:r>
                              <a:rPr lang="en-US" altLang="ja-JP" sz="2400" i="1">
                                <a:latin typeface="Cambria Math" panose="02040503050406030204" pitchFamily="18" charset="0"/>
                              </a:rPr>
                              <m:t>𝑘</m:t>
                            </m:r>
                          </m:sub>
                        </m:sSub>
                      </m:e>
                    </m:d>
                    <m:r>
                      <a:rPr lang="en-US" altLang="ja-JP" sz="2400" b="1" i="1" smtClean="0">
                        <a:solidFill>
                          <a:schemeClr val="tx1"/>
                        </a:solidFill>
                        <a:latin typeface="Cambria Math" panose="02040503050406030204" pitchFamily="18" charset="0"/>
                      </a:rPr>
                      <m:t>=</m:t>
                    </m:r>
                    <m:d>
                      <m:dPr>
                        <m:ctrlPr>
                          <a:rPr lang="en-US" altLang="ja-JP" sz="2400"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𝑎</m:t>
                            </m:r>
                          </m:e>
                          <m:sub>
                            <m:r>
                              <a:rPr lang="en-US" altLang="ja-JP" sz="2400" i="1">
                                <a:latin typeface="Cambria Math" panose="02040503050406030204" pitchFamily="18" charset="0"/>
                              </a:rPr>
                              <m:t>𝑘</m:t>
                            </m:r>
                          </m:sub>
                        </m:sSub>
                      </m:e>
                    </m:d>
                  </m:oMath>
                </a14:m>
                <a:r>
                  <a:rPr lang="en-US" altLang="ja-JP" sz="2400" b="1" dirty="0">
                    <a:solidFill>
                      <a:schemeClr val="tx1"/>
                    </a:solidFill>
                    <a:latin typeface="Times New Roman" panose="02020603050405020304" pitchFamily="18" charset="0"/>
                    <a:ea typeface="ＭＳ Ｐゴシック" panose="020B0600070205080204" pitchFamily="50" charset="-128"/>
                  </a:rPr>
                  <a:t>	</a:t>
                </a:r>
                <a:endParaRPr lang="en-US" altLang="ja-JP" sz="2400" b="1" dirty="0">
                  <a:solidFill>
                    <a:schemeClr val="tx1"/>
                  </a:solidFill>
                </a:endParaRPr>
              </a:p>
              <a:p>
                <a:pPr fontAlgn="base">
                  <a:lnSpc>
                    <a:spcPct val="150000"/>
                  </a:lnSpc>
                  <a:spcBef>
                    <a:spcPct val="0"/>
                  </a:spcBef>
                  <a:spcAft>
                    <a:spcPct val="0"/>
                  </a:spcAft>
                  <a:defRPr/>
                </a:pPr>
                <a:r>
                  <a:rPr lang="en-US" altLang="ja-JP" sz="2400" b="1" dirty="0"/>
                  <a:t>   </a:t>
                </a:r>
                <a:r>
                  <a:rPr lang="ja-JP" altLang="en-US" sz="2400" b="1" dirty="0"/>
                  <a:t>　　　</a:t>
                </a:r>
                <a:r>
                  <a:rPr lang="en-US" altLang="ja-JP" sz="2400" b="1" dirty="0"/>
                  <a:t>               </a:t>
                </a:r>
                <a:r>
                  <a:rPr lang="ja-JP" altLang="en-US" sz="2400" b="1" dirty="0">
                    <a:solidFill>
                      <a:schemeClr val="tx1"/>
                    </a:solidFill>
                  </a:rPr>
                  <a:t>　</a:t>
                </a:r>
                <a:r>
                  <a:rPr lang="en-US" altLang="ja-JP" sz="2400" dirty="0">
                    <a:solidFill>
                      <a:schemeClr val="tx1"/>
                    </a:solidFill>
                  </a:rPr>
                  <a:t>Y</a:t>
                </a:r>
                <a14:m>
                  <m:oMath xmlns:m="http://schemas.openxmlformats.org/officeDocument/2006/math">
                    <m:r>
                      <a:rPr lang="en-US" altLang="ja-JP" sz="2400" b="0" i="1" smtClean="0">
                        <a:solidFill>
                          <a:schemeClr val="tx1"/>
                        </a:solidFill>
                        <a:latin typeface="Cambria Math" panose="02040503050406030204" pitchFamily="18" charset="0"/>
                      </a:rPr>
                      <m:t>=</m:t>
                    </m:r>
                    <m:d>
                      <m:dPr>
                        <m:ctrlPr>
                          <a:rPr lang="en-US" altLang="ja-JP" sz="2400" i="1">
                            <a:solidFill>
                              <a:schemeClr val="tx1"/>
                            </a:solidFill>
                            <a:latin typeface="Cambria Math" panose="02040503050406030204" pitchFamily="18" charset="0"/>
                          </a:rPr>
                        </m:ctrlPr>
                      </m:dPr>
                      <m:e>
                        <m:sSub>
                          <m:sSubPr>
                            <m:ctrlPr>
                              <a:rPr lang="en-US" altLang="ja-JP" sz="2400" i="1">
                                <a:solidFill>
                                  <a:schemeClr val="tx1"/>
                                </a:solidFill>
                                <a:latin typeface="Cambria Math" panose="02040503050406030204" pitchFamily="18" charset="0"/>
                              </a:rPr>
                            </m:ctrlPr>
                          </m:sSubPr>
                          <m:e>
                            <m:r>
                              <a:rPr lang="en-US" altLang="ja-JP" sz="2400" b="0" i="1" smtClean="0">
                                <a:solidFill>
                                  <a:schemeClr val="tx1"/>
                                </a:solidFill>
                                <a:latin typeface="Cambria Math" panose="02040503050406030204" pitchFamily="18" charset="0"/>
                              </a:rPr>
                              <m:t>𝑌</m:t>
                            </m:r>
                          </m:e>
                          <m:sub>
                            <m:r>
                              <a:rPr lang="en-US" altLang="ja-JP" sz="2400" b="0" i="1">
                                <a:solidFill>
                                  <a:schemeClr val="tx1"/>
                                </a:solidFill>
                                <a:latin typeface="Cambria Math" panose="02040503050406030204" pitchFamily="18" charset="0"/>
                              </a:rPr>
                              <m:t>𝑘</m:t>
                            </m:r>
                          </m:sub>
                        </m:sSub>
                      </m:e>
                    </m:d>
                    <m:r>
                      <a:rPr lang="en-US" altLang="ja-JP" sz="2400" b="1" i="1">
                        <a:solidFill>
                          <a:schemeClr val="tx1"/>
                        </a:solidFill>
                        <a:latin typeface="Cambria Math" panose="02040503050406030204" pitchFamily="18" charset="0"/>
                      </a:rPr>
                      <m:t>=</m:t>
                    </m:r>
                    <m:d>
                      <m:dPr>
                        <m:ctrlPr>
                          <a:rPr lang="en-US" altLang="ja-JP" sz="2400" b="1" i="1">
                            <a:solidFill>
                              <a:schemeClr val="tx1"/>
                            </a:solidFill>
                            <a:latin typeface="Cambria Math" panose="02040503050406030204" pitchFamily="18" charset="0"/>
                          </a:rPr>
                        </m:ctrlPr>
                      </m:dPr>
                      <m:e>
                        <m:nary>
                          <m:naryPr>
                            <m:chr m:val="∑"/>
                            <m:ctrlPr>
                              <a:rPr lang="ja-JP" altLang="en-US" sz="2400" i="1">
                                <a:solidFill>
                                  <a:schemeClr val="tx1"/>
                                </a:solidFill>
                                <a:latin typeface="Cambria Math" panose="02040503050406030204" pitchFamily="18" charset="0"/>
                              </a:rPr>
                            </m:ctrlPr>
                          </m:naryPr>
                          <m:sub>
                            <m:r>
                              <a:rPr lang="en-US" altLang="ja-JP" sz="2400" b="0" i="1">
                                <a:solidFill>
                                  <a:schemeClr val="tx1"/>
                                </a:solidFill>
                                <a:latin typeface="Cambria Math" panose="02040503050406030204" pitchFamily="18" charset="0"/>
                              </a:rPr>
                              <m:t>𝑗</m:t>
                            </m:r>
                            <m:r>
                              <a:rPr lang="ja-JP" altLang="en-US" sz="2400" b="0" i="1">
                                <a:solidFill>
                                  <a:schemeClr val="tx1"/>
                                </a:solidFill>
                                <a:latin typeface="Cambria Math" panose="02040503050406030204" pitchFamily="18" charset="0"/>
                              </a:rPr>
                              <m:t>=</m:t>
                            </m:r>
                            <m:r>
                              <a:rPr lang="en-US" altLang="ja-JP" sz="2400" b="0" i="1">
                                <a:solidFill>
                                  <a:schemeClr val="tx1"/>
                                </a:solidFill>
                                <a:latin typeface="Cambria Math" panose="02040503050406030204" pitchFamily="18" charset="0"/>
                              </a:rPr>
                              <m:t>1</m:t>
                            </m:r>
                          </m:sub>
                          <m:sup>
                            <m:r>
                              <a:rPr lang="ja-JP" altLang="en-US" sz="2400" b="0" i="1">
                                <a:solidFill>
                                  <a:schemeClr val="tx1"/>
                                </a:solidFill>
                                <a:latin typeface="Cambria Math" panose="02040503050406030204" pitchFamily="18" charset="0"/>
                              </a:rPr>
                              <m:t>𝑛</m:t>
                            </m:r>
                          </m:sup>
                          <m:e>
                            <m:r>
                              <m:rPr>
                                <m:nor/>
                              </m:rPr>
                              <a:rPr lang="en-US" altLang="ja-JP" sz="2400" i="1" dirty="0">
                                <a:solidFill>
                                  <a:schemeClr val="tx1"/>
                                </a:solidFill>
                              </a:rPr>
                              <m:t>y</m:t>
                            </m:r>
                            <m:r>
                              <m:rPr>
                                <m:nor/>
                              </m:rPr>
                              <a:rPr lang="en-US" altLang="ja-JP" sz="2400" baseline="-25000" dirty="0">
                                <a:solidFill>
                                  <a:schemeClr val="tx1"/>
                                </a:solidFill>
                              </a:rPr>
                              <m:t>j</m:t>
                            </m:r>
                            <m:sSub>
                              <m:sSubPr>
                                <m:ctrlPr>
                                  <a:rPr lang="en-US" altLang="ja-JP" sz="2400" i="1">
                                    <a:solidFill>
                                      <a:schemeClr val="tx1"/>
                                    </a:solidFill>
                                    <a:latin typeface="Cambria Math" panose="02040503050406030204" pitchFamily="18" charset="0"/>
                                  </a:rPr>
                                </m:ctrlPr>
                              </m:sSubPr>
                              <m:e>
                                <m:sSup>
                                  <m:sSupPr>
                                    <m:ctrlPr>
                                      <a:rPr lang="en-US" altLang="ja-JP" sz="2400" i="1">
                                        <a:solidFill>
                                          <a:schemeClr val="tx1"/>
                                        </a:solidFill>
                                        <a:latin typeface="Cambria Math" panose="02040503050406030204" pitchFamily="18" charset="0"/>
                                      </a:rPr>
                                    </m:ctrlPr>
                                  </m:sSupPr>
                                  <m:e>
                                    <m:r>
                                      <a:rPr lang="en-US" altLang="ja-JP" sz="2400" b="0" i="1">
                                        <a:solidFill>
                                          <a:schemeClr val="tx1"/>
                                        </a:solidFill>
                                        <a:latin typeface="Cambria Math" panose="02040503050406030204" pitchFamily="18" charset="0"/>
                                      </a:rPr>
                                      <m:t>𝑥</m:t>
                                    </m:r>
                                  </m:e>
                                  <m:sup>
                                    <m:d>
                                      <m:dPr>
                                        <m:ctrlPr>
                                          <a:rPr lang="en-US" altLang="ja-JP" sz="2400" i="1">
                                            <a:solidFill>
                                              <a:schemeClr val="tx1"/>
                                            </a:solidFill>
                                            <a:latin typeface="Cambria Math" panose="02040503050406030204" pitchFamily="18" charset="0"/>
                                          </a:rPr>
                                        </m:ctrlPr>
                                      </m:dPr>
                                      <m:e>
                                        <m:r>
                                          <a:rPr lang="en-US" altLang="ja-JP" sz="2400" b="0" i="1">
                                            <a:solidFill>
                                              <a:schemeClr val="tx1"/>
                                            </a:solidFill>
                                            <a:latin typeface="Cambria Math" panose="02040503050406030204" pitchFamily="18" charset="0"/>
                                          </a:rPr>
                                          <m:t>𝑘</m:t>
                                        </m:r>
                                      </m:e>
                                    </m:d>
                                  </m:sup>
                                </m:sSup>
                              </m:e>
                              <m:sub>
                                <m:r>
                                  <a:rPr lang="en-US" altLang="ja-JP" sz="2400" b="0" i="1">
                                    <a:solidFill>
                                      <a:schemeClr val="tx1"/>
                                    </a:solidFill>
                                    <a:latin typeface="Cambria Math" panose="02040503050406030204" pitchFamily="18" charset="0"/>
                                  </a:rPr>
                                  <m:t>𝑗</m:t>
                                </m:r>
                              </m:sub>
                            </m:sSub>
                          </m:e>
                        </m:nary>
                      </m:e>
                    </m:d>
                    <m:r>
                      <a:rPr lang="en-US" altLang="ja-JP" sz="2400" b="1" i="1" smtClean="0">
                        <a:solidFill>
                          <a:schemeClr val="tx1"/>
                        </a:solidFill>
                        <a:latin typeface="Cambria Math" panose="02040503050406030204" pitchFamily="18" charset="0"/>
                      </a:rPr>
                      <m:t>=</m:t>
                    </m:r>
                    <m:sSup>
                      <m:sSupPr>
                        <m:ctrlPr>
                          <a:rPr lang="en-US" altLang="ja-JP" sz="2400" b="1" i="1">
                            <a:solidFill>
                              <a:schemeClr val="tx1"/>
                            </a:solidFill>
                            <a:latin typeface="Cambria Math" panose="02040503050406030204" pitchFamily="18" charset="0"/>
                          </a:rPr>
                        </m:ctrlPr>
                      </m:sSupPr>
                      <m:e>
                        <m:r>
                          <a:rPr lang="en-US" altLang="ja-JP" sz="2400" b="1" i="1" smtClean="0">
                            <a:solidFill>
                              <a:schemeClr val="tx1"/>
                            </a:solidFill>
                            <a:latin typeface="Cambria Math" panose="02040503050406030204" pitchFamily="18" charset="0"/>
                          </a:rPr>
                          <m:t>𝒚</m:t>
                        </m:r>
                      </m:e>
                      <m:sup>
                        <m:r>
                          <a:rPr lang="en-US" altLang="ja-JP" sz="2400" b="1" i="1">
                            <a:solidFill>
                              <a:schemeClr val="tx1"/>
                            </a:solidFill>
                            <a:latin typeface="Cambria Math" panose="02040503050406030204" pitchFamily="18" charset="0"/>
                          </a:rPr>
                          <m:t>𝑻</m:t>
                        </m:r>
                      </m:sup>
                    </m:sSup>
                    <m:sSup>
                      <m:sSupPr>
                        <m:ctrlPr>
                          <a:rPr lang="en-US" altLang="ja-JP" sz="2400" b="1" i="1">
                            <a:latin typeface="Cambria Math" panose="02040503050406030204" pitchFamily="18" charset="0"/>
                          </a:rPr>
                        </m:ctrlPr>
                      </m:sSupPr>
                      <m:e>
                        <m:r>
                          <a:rPr lang="en-US" altLang="ja-JP" sz="2400" b="1" i="1">
                            <a:latin typeface="Cambria Math" panose="02040503050406030204" pitchFamily="18" charset="0"/>
                          </a:rPr>
                          <m:t>𝒙</m:t>
                        </m:r>
                      </m:e>
                      <m:sup>
                        <m:d>
                          <m:dPr>
                            <m:ctrlPr>
                              <a:rPr lang="en-US" altLang="ja-JP" sz="2400" b="1" i="1">
                                <a:latin typeface="Cambria Math" panose="02040503050406030204" pitchFamily="18" charset="0"/>
                              </a:rPr>
                            </m:ctrlPr>
                          </m:dPr>
                          <m:e>
                            <m:r>
                              <a:rPr lang="en-US" altLang="ja-JP" sz="2400" b="1" i="1">
                                <a:latin typeface="Cambria Math" panose="02040503050406030204" pitchFamily="18" charset="0"/>
                              </a:rPr>
                              <m:t>𝒌</m:t>
                            </m:r>
                          </m:e>
                        </m:d>
                      </m:sup>
                    </m:sSup>
                  </m:oMath>
                </a14:m>
                <a:endParaRPr lang="en-US" altLang="ja-JP" sz="2400" b="1" i="1" dirty="0">
                  <a:solidFill>
                    <a:schemeClr val="tx1"/>
                  </a:solidFill>
                  <a:latin typeface="Cambria Math" panose="02040503050406030204" pitchFamily="18" charset="0"/>
                </a:endParaRPr>
              </a:p>
              <a:p>
                <a:pPr fontAlgn="base">
                  <a:lnSpc>
                    <a:spcPct val="150000"/>
                  </a:lnSpc>
                  <a:spcBef>
                    <a:spcPct val="0"/>
                  </a:spcBef>
                  <a:spcAft>
                    <a:spcPct val="0"/>
                  </a:spcAft>
                  <a:defRPr/>
                </a:pPr>
                <a:r>
                  <a:rPr lang="en-US" altLang="ja-JP" sz="2400" dirty="0">
                    <a:solidFill>
                      <a:srgbClr val="000000"/>
                    </a:solidFill>
                    <a:latin typeface="Times New Roman" panose="02020603050405020304" pitchFamily="18" charset="0"/>
                    <a:ea typeface="ＭＳ Ｐゴシック" panose="020B0600070205080204" pitchFamily="50" charset="-128"/>
                  </a:rPr>
                  <a:t>	</a:t>
                </a: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83484" y="662983"/>
                <a:ext cx="9108504" cy="6108350"/>
              </a:xfrm>
              <a:prstGeom prst="rect">
                <a:avLst/>
              </a:prstGeom>
              <a:blipFill>
                <a:blip r:embed="rId3"/>
                <a:stretch>
                  <a:fillRect l="-736" t="-6287" b="-200"/>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483833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機械学習の入力データ</a:t>
            </a:r>
            <a:r>
              <a:rPr lang="en-US" altLang="ja-JP" dirty="0"/>
              <a:t>:</a:t>
            </a:r>
            <a:r>
              <a:rPr lang="ja-JP" altLang="en-US" dirty="0"/>
              <a:t> 重回帰 </a:t>
            </a:r>
            <a:r>
              <a:rPr lang="en-US" altLang="ja-JP" dirty="0"/>
              <a:t>(</a:t>
            </a:r>
            <a:r>
              <a:rPr lang="ja-JP" altLang="en-US" dirty="0"/>
              <a:t>線形</a:t>
            </a:r>
            <a:r>
              <a:rPr lang="en-US" altLang="ja-JP" dirty="0"/>
              <a:t>)</a:t>
            </a:r>
            <a:endParaRPr lang="ja-JP" altLang="en-US" dirty="0"/>
          </a:p>
        </p:txBody>
      </p:sp>
      <p:graphicFrame>
        <p:nvGraphicFramePr>
          <p:cNvPr id="4" name="オブジェクト 3">
            <a:extLst>
              <a:ext uri="{FF2B5EF4-FFF2-40B4-BE49-F238E27FC236}">
                <a16:creationId xmlns:a16="http://schemas.microsoft.com/office/drawing/2014/main" id="{748E6B7A-C689-C67C-03BA-65ECC643E2E0}"/>
              </a:ext>
            </a:extLst>
          </p:cNvPr>
          <p:cNvGraphicFramePr>
            <a:graphicFrameLocks noChangeAspect="1"/>
          </p:cNvGraphicFramePr>
          <p:nvPr>
            <p:extLst>
              <p:ext uri="{D42A27DB-BD31-4B8C-83A1-F6EECF244321}">
                <p14:modId xmlns:p14="http://schemas.microsoft.com/office/powerpoint/2010/main" val="3037724330"/>
              </p:ext>
            </p:extLst>
          </p:nvPr>
        </p:nvGraphicFramePr>
        <p:xfrm>
          <a:off x="213976" y="1189433"/>
          <a:ext cx="1878075" cy="1955788"/>
        </p:xfrm>
        <a:graphic>
          <a:graphicData uri="http://schemas.openxmlformats.org/presentationml/2006/ole">
            <mc:AlternateContent xmlns:mc="http://schemas.openxmlformats.org/markup-compatibility/2006">
              <mc:Choice xmlns:v="urn:schemas-microsoft-com:vml" Requires="v">
                <p:oleObj name="Worksheet" r:id="rId3" imgW="1380943" imgH="1438139" progId="Excel.Sheet.12">
                  <p:embed/>
                </p:oleObj>
              </mc:Choice>
              <mc:Fallback>
                <p:oleObj name="Worksheet" r:id="rId3" imgW="1380943" imgH="1438139" progId="Excel.Sheet.12">
                  <p:embed/>
                  <p:pic>
                    <p:nvPicPr>
                      <p:cNvPr id="0" name=""/>
                      <p:cNvPicPr/>
                      <p:nvPr/>
                    </p:nvPicPr>
                    <p:blipFill>
                      <a:blip r:embed="rId4"/>
                      <a:stretch>
                        <a:fillRect/>
                      </a:stretch>
                    </p:blipFill>
                    <p:spPr>
                      <a:xfrm>
                        <a:off x="213976" y="1189433"/>
                        <a:ext cx="1878075" cy="1955788"/>
                      </a:xfrm>
                      <a:prstGeom prst="rect">
                        <a:avLst/>
                      </a:prstGeom>
                    </p:spPr>
                  </p:pic>
                </p:oleObj>
              </mc:Fallback>
            </mc:AlternateContent>
          </a:graphicData>
        </a:graphic>
      </p:graphicFrame>
      <p:graphicFrame>
        <p:nvGraphicFramePr>
          <p:cNvPr id="5" name="オブジェクト 4">
            <a:extLst>
              <a:ext uri="{FF2B5EF4-FFF2-40B4-BE49-F238E27FC236}">
                <a16:creationId xmlns:a16="http://schemas.microsoft.com/office/drawing/2014/main" id="{8E76405F-44E5-BB47-EAAE-4C9BBFF2F74D}"/>
              </a:ext>
            </a:extLst>
          </p:cNvPr>
          <p:cNvGraphicFramePr>
            <a:graphicFrameLocks noChangeAspect="1"/>
          </p:cNvGraphicFramePr>
          <p:nvPr>
            <p:extLst>
              <p:ext uri="{D42A27DB-BD31-4B8C-83A1-F6EECF244321}">
                <p14:modId xmlns:p14="http://schemas.microsoft.com/office/powerpoint/2010/main" val="3617322130"/>
              </p:ext>
            </p:extLst>
          </p:nvPr>
        </p:nvGraphicFramePr>
        <p:xfrm>
          <a:off x="68842" y="3994755"/>
          <a:ext cx="4080610" cy="1706848"/>
        </p:xfrm>
        <a:graphic>
          <a:graphicData uri="http://schemas.openxmlformats.org/presentationml/2006/ole">
            <mc:AlternateContent xmlns:mc="http://schemas.openxmlformats.org/markup-compatibility/2006">
              <mc:Choice xmlns:v="urn:schemas-microsoft-com:vml" Requires="v">
                <p:oleObj name="Worksheet" r:id="rId5" imgW="3438675" imgH="1438139" progId="Excel.Sheet.12">
                  <p:embed/>
                </p:oleObj>
              </mc:Choice>
              <mc:Fallback>
                <p:oleObj name="Worksheet" r:id="rId5" imgW="3438675" imgH="1438139" progId="Excel.Sheet.12">
                  <p:embed/>
                  <p:pic>
                    <p:nvPicPr>
                      <p:cNvPr id="0" name=""/>
                      <p:cNvPicPr/>
                      <p:nvPr/>
                    </p:nvPicPr>
                    <p:blipFill>
                      <a:blip r:embed="rId6"/>
                      <a:stretch>
                        <a:fillRect/>
                      </a:stretch>
                    </p:blipFill>
                    <p:spPr>
                      <a:xfrm>
                        <a:off x="68842" y="3994755"/>
                        <a:ext cx="4080610" cy="1706848"/>
                      </a:xfrm>
                      <a:prstGeom prst="rect">
                        <a:avLst/>
                      </a:prstGeom>
                    </p:spPr>
                  </p:pic>
                </p:oleObj>
              </mc:Fallback>
            </mc:AlternateContent>
          </a:graphicData>
        </a:graphic>
      </p:graphicFrame>
      <p:sp>
        <p:nvSpPr>
          <p:cNvPr id="7" name="テキスト ボックス 6">
            <a:extLst>
              <a:ext uri="{FF2B5EF4-FFF2-40B4-BE49-F238E27FC236}">
                <a16:creationId xmlns:a16="http://schemas.microsoft.com/office/drawing/2014/main" id="{31FA3593-1DB1-E184-FDBF-458AE4C29C1F}"/>
              </a:ext>
            </a:extLst>
          </p:cNvPr>
          <p:cNvSpPr txBox="1"/>
          <p:nvPr/>
        </p:nvSpPr>
        <p:spPr>
          <a:xfrm>
            <a:off x="48551" y="769620"/>
            <a:ext cx="5492209" cy="369332"/>
          </a:xfrm>
          <a:prstGeom prst="rect">
            <a:avLst/>
          </a:prstGeom>
          <a:noFill/>
        </p:spPr>
        <p:txBody>
          <a:bodyPr wrap="none" rtlCol="0">
            <a:spAutoFit/>
          </a:bodyPr>
          <a:lstStyle/>
          <a:p>
            <a:r>
              <a:rPr kumimoji="1" lang="ja-JP" altLang="en-US" b="1" dirty="0">
                <a:solidFill>
                  <a:srgbClr val="0000FF"/>
                </a:solidFill>
              </a:rPr>
              <a:t>一般的な最小二乗法の入力データ  </a:t>
            </a:r>
            <a:r>
              <a:rPr kumimoji="1" lang="en-US" altLang="ja-JP" b="1" dirty="0">
                <a:solidFill>
                  <a:srgbClr val="FF0000"/>
                </a:solidFill>
              </a:rPr>
              <a:t>random-poly.xlsx</a:t>
            </a:r>
            <a:endParaRPr kumimoji="1" lang="ja-JP" altLang="en-US" b="1" dirty="0">
              <a:solidFill>
                <a:srgbClr val="FF0000"/>
              </a:solidFill>
            </a:endParaRPr>
          </a:p>
        </p:txBody>
      </p:sp>
      <p:sp>
        <p:nvSpPr>
          <p:cNvPr id="8" name="テキスト ボックス 7">
            <a:extLst>
              <a:ext uri="{FF2B5EF4-FFF2-40B4-BE49-F238E27FC236}">
                <a16:creationId xmlns:a16="http://schemas.microsoft.com/office/drawing/2014/main" id="{00435E5D-5A66-9058-FC89-E6FC15D1F56C}"/>
              </a:ext>
            </a:extLst>
          </p:cNvPr>
          <p:cNvSpPr txBox="1"/>
          <p:nvPr/>
        </p:nvSpPr>
        <p:spPr>
          <a:xfrm>
            <a:off x="2092051" y="1330959"/>
            <a:ext cx="5059398" cy="369332"/>
          </a:xfrm>
          <a:prstGeom prst="rect">
            <a:avLst/>
          </a:prstGeom>
          <a:noFill/>
        </p:spPr>
        <p:txBody>
          <a:bodyPr wrap="none" rtlCol="0">
            <a:spAutoFit/>
          </a:bodyPr>
          <a:lstStyle/>
          <a:p>
            <a:r>
              <a:rPr kumimoji="1" lang="ja-JP" altLang="en-US" b="1" dirty="0">
                <a:solidFill>
                  <a:srgbClr val="0000FF"/>
                </a:solidFill>
              </a:rPr>
              <a:t>フィッティング関数 </a:t>
            </a:r>
            <a:r>
              <a:rPr kumimoji="1" lang="en-US" altLang="ja-JP" b="1" i="1" dirty="0">
                <a:solidFill>
                  <a:srgbClr val="0000FF"/>
                </a:solidFill>
              </a:rPr>
              <a:t>f</a:t>
            </a:r>
            <a:r>
              <a:rPr kumimoji="1" lang="en-US" altLang="ja-JP" b="1" baseline="-25000" dirty="0">
                <a:solidFill>
                  <a:srgbClr val="0000FF"/>
                </a:solidFill>
              </a:rPr>
              <a:t>i</a:t>
            </a:r>
            <a:r>
              <a:rPr kumimoji="1" lang="en-US" altLang="ja-JP" b="1" dirty="0">
                <a:solidFill>
                  <a:srgbClr val="0000FF"/>
                </a:solidFill>
              </a:rPr>
              <a:t>(</a:t>
            </a:r>
            <a:r>
              <a:rPr kumimoji="1" lang="en-US" altLang="ja-JP" b="1" i="1" dirty="0">
                <a:solidFill>
                  <a:srgbClr val="0000FF"/>
                </a:solidFill>
              </a:rPr>
              <a:t>x</a:t>
            </a:r>
            <a:r>
              <a:rPr kumimoji="1" lang="en-US" altLang="ja-JP" b="1" dirty="0">
                <a:solidFill>
                  <a:srgbClr val="0000FF"/>
                </a:solidFill>
              </a:rPr>
              <a:t>) </a:t>
            </a:r>
            <a:r>
              <a:rPr kumimoji="1" lang="ja-JP" altLang="en-US" b="1" dirty="0">
                <a:solidFill>
                  <a:srgbClr val="0000FF"/>
                </a:solidFill>
              </a:rPr>
              <a:t>はプログラム中で計算する</a:t>
            </a:r>
          </a:p>
        </p:txBody>
      </p:sp>
      <p:sp>
        <p:nvSpPr>
          <p:cNvPr id="9" name="テキスト ボックス 8">
            <a:extLst>
              <a:ext uri="{FF2B5EF4-FFF2-40B4-BE49-F238E27FC236}">
                <a16:creationId xmlns:a16="http://schemas.microsoft.com/office/drawing/2014/main" id="{114242D5-1176-C6C5-E237-DCB376116B4F}"/>
              </a:ext>
            </a:extLst>
          </p:cNvPr>
          <p:cNvSpPr txBox="1"/>
          <p:nvPr/>
        </p:nvSpPr>
        <p:spPr>
          <a:xfrm>
            <a:off x="100006" y="3546982"/>
            <a:ext cx="5567550" cy="369332"/>
          </a:xfrm>
          <a:prstGeom prst="rect">
            <a:avLst/>
          </a:prstGeom>
          <a:noFill/>
        </p:spPr>
        <p:txBody>
          <a:bodyPr wrap="none" rtlCol="0">
            <a:spAutoFit/>
          </a:bodyPr>
          <a:lstStyle/>
          <a:p>
            <a:r>
              <a:rPr kumimoji="1" lang="ja-JP" altLang="en-US" b="1" dirty="0">
                <a:solidFill>
                  <a:srgbClr val="0000FF"/>
                </a:solidFill>
              </a:rPr>
              <a:t>機械学習の回帰の入力データ  </a:t>
            </a:r>
            <a:r>
              <a:rPr kumimoji="1" lang="en-US" altLang="ja-JP" b="1" dirty="0">
                <a:solidFill>
                  <a:srgbClr val="FF0000"/>
                </a:solidFill>
              </a:rPr>
              <a:t>random-poly-ML.xlsx</a:t>
            </a:r>
            <a:endParaRPr kumimoji="1" lang="ja-JP" altLang="en-US" b="1" dirty="0">
              <a:solidFill>
                <a:srgbClr val="FF0000"/>
              </a:solidFill>
            </a:endParaRPr>
          </a:p>
        </p:txBody>
      </p:sp>
      <p:sp>
        <p:nvSpPr>
          <p:cNvPr id="10" name="テキスト ボックス 9">
            <a:extLst>
              <a:ext uri="{FF2B5EF4-FFF2-40B4-BE49-F238E27FC236}">
                <a16:creationId xmlns:a16="http://schemas.microsoft.com/office/drawing/2014/main" id="{33FC82CC-6CFC-E7BE-3729-5E81248904B8}"/>
              </a:ext>
            </a:extLst>
          </p:cNvPr>
          <p:cNvSpPr txBox="1"/>
          <p:nvPr/>
        </p:nvSpPr>
        <p:spPr>
          <a:xfrm>
            <a:off x="4176634" y="4036132"/>
            <a:ext cx="4423647" cy="2031325"/>
          </a:xfrm>
          <a:prstGeom prst="rect">
            <a:avLst/>
          </a:prstGeom>
          <a:noFill/>
        </p:spPr>
        <p:txBody>
          <a:bodyPr wrap="none" rtlCol="0">
            <a:spAutoFit/>
          </a:bodyPr>
          <a:lstStyle/>
          <a:p>
            <a:r>
              <a:rPr kumimoji="1" lang="ja-JP" altLang="en-US" b="1" dirty="0">
                <a:solidFill>
                  <a:srgbClr val="0000FF"/>
                </a:solidFill>
              </a:rPr>
              <a:t>フィッティング関数 </a:t>
            </a:r>
            <a:r>
              <a:rPr kumimoji="1" lang="en-US" altLang="ja-JP" b="1" i="1" dirty="0">
                <a:solidFill>
                  <a:srgbClr val="0000FF"/>
                </a:solidFill>
              </a:rPr>
              <a:t>f</a:t>
            </a:r>
            <a:r>
              <a:rPr kumimoji="1" lang="en-US" altLang="ja-JP" b="1" baseline="-25000" dirty="0">
                <a:solidFill>
                  <a:srgbClr val="0000FF"/>
                </a:solidFill>
              </a:rPr>
              <a:t>i</a:t>
            </a:r>
            <a:r>
              <a:rPr kumimoji="1" lang="en-US" altLang="ja-JP" b="1" dirty="0">
                <a:solidFill>
                  <a:srgbClr val="0000FF"/>
                </a:solidFill>
              </a:rPr>
              <a:t>(</a:t>
            </a:r>
            <a:r>
              <a:rPr kumimoji="1" lang="en-US" altLang="ja-JP" b="1" i="1" dirty="0">
                <a:solidFill>
                  <a:srgbClr val="0000FF"/>
                </a:solidFill>
              </a:rPr>
              <a:t>x</a:t>
            </a:r>
            <a:r>
              <a:rPr kumimoji="1" lang="en-US" altLang="ja-JP" b="1" dirty="0">
                <a:solidFill>
                  <a:srgbClr val="0000FF"/>
                </a:solidFill>
              </a:rPr>
              <a:t>) </a:t>
            </a:r>
            <a:r>
              <a:rPr kumimoji="1" lang="ja-JP" altLang="en-US" b="1" dirty="0">
                <a:solidFill>
                  <a:srgbClr val="0000FF"/>
                </a:solidFill>
              </a:rPr>
              <a:t>の値は記述子として</a:t>
            </a:r>
            <a:endParaRPr kumimoji="1" lang="en-US" altLang="ja-JP" b="1" dirty="0">
              <a:solidFill>
                <a:srgbClr val="0000FF"/>
              </a:solidFill>
            </a:endParaRPr>
          </a:p>
          <a:p>
            <a:r>
              <a:rPr lang="ja-JP" altLang="en-US" b="1" dirty="0">
                <a:solidFill>
                  <a:srgbClr val="0000FF"/>
                </a:solidFill>
              </a:rPr>
              <a:t>与える</a:t>
            </a:r>
            <a:endParaRPr lang="en-US" altLang="ja-JP" b="1" dirty="0">
              <a:solidFill>
                <a:srgbClr val="0000FF"/>
              </a:solidFill>
            </a:endParaRPr>
          </a:p>
          <a:p>
            <a:endParaRPr kumimoji="1" lang="en-US" altLang="ja-JP" b="1" dirty="0">
              <a:solidFill>
                <a:srgbClr val="0000FF"/>
              </a:solidFill>
            </a:endParaRPr>
          </a:p>
          <a:p>
            <a:r>
              <a:rPr lang="en-US" altLang="ja-JP" b="1" dirty="0" err="1">
                <a:solidFill>
                  <a:srgbClr val="0000FF"/>
                </a:solidFill>
              </a:rPr>
              <a:t>LinearRegression</a:t>
            </a:r>
            <a:r>
              <a:rPr lang="en-US" altLang="ja-JP" b="1" dirty="0">
                <a:solidFill>
                  <a:srgbClr val="0000FF"/>
                </a:solidFill>
              </a:rPr>
              <a:t>()</a:t>
            </a:r>
            <a:r>
              <a:rPr lang="ja-JP" altLang="en-US" b="1" dirty="0">
                <a:solidFill>
                  <a:srgbClr val="0000FF"/>
                </a:solidFill>
              </a:rPr>
              <a:t> では定数部分は勝手に</a:t>
            </a:r>
            <a:endParaRPr lang="en-US" altLang="ja-JP" b="1" dirty="0">
              <a:solidFill>
                <a:srgbClr val="0000FF"/>
              </a:solidFill>
            </a:endParaRPr>
          </a:p>
          <a:p>
            <a:r>
              <a:rPr kumimoji="1" lang="ja-JP" altLang="en-US" b="1" dirty="0">
                <a:solidFill>
                  <a:srgbClr val="0000FF"/>
                </a:solidFill>
              </a:rPr>
              <a:t>計算して </a:t>
            </a:r>
            <a:r>
              <a:rPr kumimoji="1" lang="en-US" altLang="ja-JP" b="1" dirty="0">
                <a:solidFill>
                  <a:srgbClr val="0000FF"/>
                </a:solidFill>
              </a:rPr>
              <a:t>intercept</a:t>
            </a:r>
            <a:r>
              <a:rPr kumimoji="1" lang="ja-JP" altLang="en-US" b="1" dirty="0">
                <a:solidFill>
                  <a:srgbClr val="0000FF"/>
                </a:solidFill>
              </a:rPr>
              <a:t> として返すので、</a:t>
            </a:r>
            <a:br>
              <a:rPr kumimoji="1" lang="en-US" altLang="ja-JP" b="1" dirty="0">
                <a:solidFill>
                  <a:srgbClr val="0000FF"/>
                </a:solidFill>
              </a:rPr>
            </a:br>
            <a:r>
              <a:rPr kumimoji="1" lang="ja-JP" altLang="en-US" b="1" dirty="0">
                <a:solidFill>
                  <a:srgbClr val="0000FF"/>
                </a:solidFill>
              </a:rPr>
              <a:t>定数以外の項を記述子として与える</a:t>
            </a:r>
            <a:endParaRPr kumimoji="1" lang="en-US" altLang="ja-JP" b="1" dirty="0">
              <a:solidFill>
                <a:srgbClr val="0000FF"/>
              </a:solidFill>
            </a:endParaRPr>
          </a:p>
          <a:p>
            <a:r>
              <a:rPr lang="ja-JP" altLang="en-US" b="1" dirty="0">
                <a:solidFill>
                  <a:srgbClr val="0000FF"/>
                </a:solidFill>
              </a:rPr>
              <a:t> （</a:t>
            </a:r>
            <a:r>
              <a:rPr lang="en-US" altLang="ja-JP" b="1" dirty="0">
                <a:solidFill>
                  <a:srgbClr val="0000FF"/>
                </a:solidFill>
              </a:rPr>
              <a:t>x^1, x^2, x^3)</a:t>
            </a:r>
            <a:endParaRPr kumimoji="1" lang="ja-JP" altLang="en-US" b="1" dirty="0">
              <a:solidFill>
                <a:srgbClr val="0000FF"/>
              </a:solidFill>
            </a:endParaRPr>
          </a:p>
        </p:txBody>
      </p:sp>
    </p:spTree>
    <p:extLst>
      <p:ext uri="{BB962C8B-B14F-4D97-AF65-F5344CB8AC3E}">
        <p14:creationId xmlns:p14="http://schemas.microsoft.com/office/powerpoint/2010/main" val="1837986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a:xfrm>
            <a:off x="0" y="0"/>
            <a:ext cx="9144000" cy="75217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eaLnBrk="1" hangingPunct="1"/>
            <a:r>
              <a:rPr lang="ja-JP" altLang="en-US" sz="3600" b="1" dirty="0">
                <a:solidFill>
                  <a:srgbClr val="0000FF"/>
                </a:solidFill>
              </a:rPr>
              <a:t>注意</a:t>
            </a:r>
            <a:endParaRPr lang="en-US" altLang="ja-JP" sz="3600" b="1" dirty="0">
              <a:solidFill>
                <a:srgbClr val="0000FF"/>
              </a:solidFill>
            </a:endParaRPr>
          </a:p>
        </p:txBody>
      </p:sp>
      <p:sp>
        <p:nvSpPr>
          <p:cNvPr id="9" name="テキスト ボックス 8">
            <a:extLst>
              <a:ext uri="{FF2B5EF4-FFF2-40B4-BE49-F238E27FC236}">
                <a16:creationId xmlns:a16="http://schemas.microsoft.com/office/drawing/2014/main" id="{3A2F1B4B-8B06-0D1E-3343-C7A48BB48423}"/>
              </a:ext>
            </a:extLst>
          </p:cNvPr>
          <p:cNvSpPr txBox="1"/>
          <p:nvPr/>
        </p:nvSpPr>
        <p:spPr>
          <a:xfrm>
            <a:off x="145143" y="656470"/>
            <a:ext cx="8998857" cy="393954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本チュートリアルで配布している、神谷作成のプログラム群および</a:t>
            </a:r>
            <a:b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b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python</a:t>
            </a:r>
            <a:r>
              <a:rPr kumimoji="1" lang="ja-JP" altLang="en-US" sz="2000" b="0" i="0" u="none" strike="noStrike" kern="1200" cap="none" spc="0" normalizeH="0" baseline="0" noProof="0" dirty="0">
                <a:ln>
                  <a:noFill/>
                </a:ln>
                <a:solidFill>
                  <a:srgbClr val="0000FF"/>
                </a:solidFill>
                <a:effectLst/>
                <a:uLnTx/>
                <a:uFillTx/>
                <a:latin typeface="Times New Roman"/>
                <a:ea typeface="ＭＳ Ｐゴシック"/>
                <a:cs typeface="+mn-cs"/>
              </a:rPr>
              <a:t>ライブラリ </a:t>
            </a:r>
            <a:r>
              <a:rPr kumimoji="1" lang="en-US" altLang="ja-JP" sz="2000" b="0" i="0" u="none" strike="noStrike" kern="1200" cap="none" spc="0" normalizeH="0" baseline="0" noProof="0" dirty="0" err="1">
                <a:ln>
                  <a:noFill/>
                </a:ln>
                <a:solidFill>
                  <a:srgbClr val="0000FF"/>
                </a:solidFill>
                <a:effectLst/>
                <a:uLnTx/>
                <a:uFillTx/>
                <a:latin typeface="Times New Roman"/>
                <a:ea typeface="ＭＳ Ｐゴシック"/>
                <a:cs typeface="+mn-cs"/>
              </a:rPr>
              <a:t>tklib</a:t>
            </a:r>
            <a:r>
              <a:rPr kumimoji="1" lang="en-US" altLang="ja-JP" sz="2000" b="0" i="0" u="none" strike="noStrike" kern="1200" cap="none" spc="0" normalizeH="0" baseline="0" noProof="0" dirty="0">
                <a:ln>
                  <a:noFill/>
                </a:ln>
                <a:solidFill>
                  <a:srgbClr val="0000FF"/>
                </a:solidFill>
                <a:effectLst/>
                <a:uLnTx/>
                <a:uFillTx/>
                <a:latin typeface="Times New Roman"/>
                <a:ea typeface="ＭＳ Ｐゴシック"/>
                <a:cs typeface="+mn-cs"/>
              </a:rPr>
              <a:t>:</a:t>
            </a: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再利用・再配布してかまいません。</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動作の正確さ・安全性を保証するものではありません。使用者の判断と責任でお使いください。</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ネットワークに接続するなどの動作は含まれておりません。</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PC,</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個人等の情報を収集するなど、セキュリティに問題を発生させる可能性がある動作は含まれておりません</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Python</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のみで書かれています。ソースコードを配布していますので、</a:t>
            </a:r>
            <a:b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必要があれば、使用者側で正確性・安全性の確認をしてください</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85750" marR="0" lvl="0" indent="-285750" algn="l" defTabSz="4572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バグ修正、機能追加等の要望を受け付けます</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141391614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692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lsq-polynomial-ML.py</a:t>
            </a:r>
            <a:endPar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0" name="テキスト ボックス 9">
            <a:extLst>
              <a:ext uri="{FF2B5EF4-FFF2-40B4-BE49-F238E27FC236}">
                <a16:creationId xmlns:a16="http://schemas.microsoft.com/office/drawing/2014/main" id="{0C6B7DA9-5B82-4787-8436-CCFFD7F8DB7F}"/>
              </a:ext>
            </a:extLst>
          </p:cNvPr>
          <p:cNvSpPr txBox="1"/>
          <p:nvPr/>
        </p:nvSpPr>
        <p:spPr>
          <a:xfrm>
            <a:off x="46861" y="692696"/>
            <a:ext cx="6051657"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 lsq-polynomial-ML.py input file</a:t>
            </a:r>
            <a:endParaRPr kumimoji="1" lang="en-US" altLang="ja-JP" sz="2400" b="0" i="0" u="none" strike="noStrike" kern="1200" cap="none" spc="0" normalizeH="0" baseline="-2500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a:extLst>
              <a:ext uri="{FF2B5EF4-FFF2-40B4-BE49-F238E27FC236}">
                <a16:creationId xmlns:a16="http://schemas.microsoft.com/office/drawing/2014/main" id="{7BCD4197-6881-479C-9048-FD502D9F9E75}"/>
              </a:ext>
            </a:extLst>
          </p:cNvPr>
          <p:cNvSpPr txBox="1"/>
          <p:nvPr/>
        </p:nvSpPr>
        <p:spPr>
          <a:xfrm>
            <a:off x="46861" y="1820688"/>
            <a:ext cx="4104315" cy="92333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python lsq-polynomial-ML.py random-poly-ML.xlsx</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3</a:t>
            </a:r>
            <a:r>
              <a:rPr kumimoji="1" lang="ja-JP" altLang="en-US"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次多項式で回帰</a:t>
            </a:r>
            <a:endPar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3" name="テキスト ボックス 12">
            <a:extLst>
              <a:ext uri="{FF2B5EF4-FFF2-40B4-BE49-F238E27FC236}">
                <a16:creationId xmlns:a16="http://schemas.microsoft.com/office/drawing/2014/main" id="{AF3C81C1-E834-49FE-90AC-BDA406AC50FD}"/>
              </a:ext>
            </a:extLst>
          </p:cNvPr>
          <p:cNvSpPr txBox="1"/>
          <p:nvPr/>
        </p:nvSpPr>
        <p:spPr>
          <a:xfrm>
            <a:off x="4283968" y="1772562"/>
            <a:ext cx="4888794" cy="120032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python lsq-polynomial-ML.py random-sin-ML.xlsx</a:t>
            </a:r>
          </a:p>
          <a:p>
            <a:pPr fontAlgn="base">
              <a:spcBef>
                <a:spcPct val="0"/>
              </a:spcBef>
              <a:spcAft>
                <a:spcPct val="0"/>
              </a:spcAft>
              <a:defRPr/>
            </a:pPr>
            <a:r>
              <a:rPr kumimoji="1" lang="en-US" altLang="ja-JP" b="0" i="0" u="none" strike="noStrike" kern="1200" cap="none" spc="0" normalizeH="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5</a:t>
            </a:r>
            <a:r>
              <a:rPr kumimoji="1" lang="ja-JP" altLang="en-US" b="0" i="0" u="none" strike="noStrike" kern="1200" cap="none" spc="0" normalizeH="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次多項式で回帰</a:t>
            </a:r>
            <a:endParaRPr kumimoji="1" lang="en-US" altLang="ja-JP" b="0" i="0" u="none" strike="noStrike" kern="1200" cap="none" spc="0" normalizeH="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b="0" i="0" u="none" strike="noStrike" kern="1200" cap="none" spc="0" normalizeH="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5" name="図 4">
            <a:extLst>
              <a:ext uri="{FF2B5EF4-FFF2-40B4-BE49-F238E27FC236}">
                <a16:creationId xmlns:a16="http://schemas.microsoft.com/office/drawing/2014/main" id="{D3C65133-D704-1C27-BD38-8CAF31217D76}"/>
              </a:ext>
            </a:extLst>
          </p:cNvPr>
          <p:cNvPicPr>
            <a:picLocks noChangeAspect="1"/>
          </p:cNvPicPr>
          <p:nvPr/>
        </p:nvPicPr>
        <p:blipFill>
          <a:blip r:embed="rId3"/>
          <a:stretch>
            <a:fillRect/>
          </a:stretch>
        </p:blipFill>
        <p:spPr>
          <a:xfrm>
            <a:off x="46861" y="2805413"/>
            <a:ext cx="4281185" cy="3641008"/>
          </a:xfrm>
          <a:prstGeom prst="rect">
            <a:avLst/>
          </a:prstGeom>
        </p:spPr>
      </p:pic>
      <p:pic>
        <p:nvPicPr>
          <p:cNvPr id="9" name="図 8">
            <a:extLst>
              <a:ext uri="{FF2B5EF4-FFF2-40B4-BE49-F238E27FC236}">
                <a16:creationId xmlns:a16="http://schemas.microsoft.com/office/drawing/2014/main" id="{77D6912C-21A3-0DDC-B109-0BCCD52DBE66}"/>
              </a:ext>
            </a:extLst>
          </p:cNvPr>
          <p:cNvPicPr>
            <a:picLocks noChangeAspect="1"/>
          </p:cNvPicPr>
          <p:nvPr/>
        </p:nvPicPr>
        <p:blipFill>
          <a:blip r:embed="rId4"/>
          <a:stretch>
            <a:fillRect/>
          </a:stretch>
        </p:blipFill>
        <p:spPr>
          <a:xfrm>
            <a:off x="4631468" y="2805413"/>
            <a:ext cx="4281186" cy="3641009"/>
          </a:xfrm>
          <a:prstGeom prst="rect">
            <a:avLst/>
          </a:prstGeom>
        </p:spPr>
      </p:pic>
    </p:spTree>
    <p:extLst>
      <p:ext uri="{BB962C8B-B14F-4D97-AF65-F5344CB8AC3E}">
        <p14:creationId xmlns:p14="http://schemas.microsoft.com/office/powerpoint/2010/main" val="19278151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機械学習</a:t>
            </a:r>
            <a:r>
              <a:rPr lang="en-US" altLang="ja-JP" dirty="0"/>
              <a:t>:</a:t>
            </a:r>
            <a:r>
              <a:rPr lang="ja-JP" altLang="en-US" dirty="0"/>
              <a:t> カーネル法</a:t>
            </a:r>
            <a:endParaRPr lang="en-US" altLang="ja-JP" dirty="0"/>
          </a:p>
        </p:txBody>
      </p:sp>
      <mc:AlternateContent xmlns:mc="http://schemas.openxmlformats.org/markup-compatibility/2006" xmlns:a14="http://schemas.microsoft.com/office/drawing/2010/main">
        <mc:Choice Requires="a14">
          <p:sp>
            <p:nvSpPr>
              <p:cNvPr id="3" name="オブジェクト 2"/>
              <p:cNvSpPr txBox="1"/>
              <p:nvPr/>
            </p:nvSpPr>
            <p:spPr bwMode="auto">
              <a:xfrm>
                <a:off x="43379" y="614857"/>
                <a:ext cx="9108504" cy="6243142"/>
              </a:xfrm>
              <a:prstGeom prst="rect">
                <a:avLst/>
              </a:prstGeom>
              <a:noFill/>
              <a:ln>
                <a:noFill/>
              </a:ln>
            </p:spPr>
            <p:txBody>
              <a:bodyPr>
                <a:normAutofit fontScale="92500" lnSpcReduction="10000"/>
              </a:bodyPr>
              <a:lstStyle/>
              <a:p>
                <a:pPr lvl="0" fontAlgn="base">
                  <a:lnSpc>
                    <a:spcPct val="120000"/>
                  </a:lnSpc>
                  <a:spcBef>
                    <a:spcPct val="0"/>
                  </a:spcBef>
                  <a:spcAft>
                    <a:spcPct val="0"/>
                  </a:spcAft>
                  <a:defRPr/>
                </a:pPr>
                <a:r>
                  <a:rPr kumimoji="1" lang="ja-JP" altLang="en-US" sz="2000" b="0" u="none" strike="noStrike" kern="1200" cap="none" spc="0" normalizeH="0" baseline="0" noProof="0" dirty="0">
                    <a:ln>
                      <a:noFill/>
                    </a:ln>
                    <a:solidFill>
                      <a:srgbClr val="000000"/>
                    </a:solidFill>
                    <a:effectLst/>
                    <a:uLnTx/>
                    <a:uFillTx/>
                  </a:rPr>
                  <a:t>モデル </a:t>
                </a:r>
                <a:r>
                  <a:rPr kumimoji="1" lang="en-US" altLang="ja-JP" sz="2000" b="0" u="none" strike="noStrike" kern="1200" cap="none" spc="0" normalizeH="0" baseline="0" noProof="0" dirty="0">
                    <a:ln>
                      <a:noFill/>
                    </a:ln>
                    <a:solidFill>
                      <a:srgbClr val="000000"/>
                    </a:solidFill>
                    <a:effectLst/>
                    <a:uLnTx/>
                    <a:uFillTx/>
                  </a:rPr>
                  <a:t>(</a:t>
                </a:r>
                <a:r>
                  <a:rPr kumimoji="1" lang="ja-JP" altLang="en-US" sz="2000" b="1" u="none" strike="noStrike" kern="1200" cap="none" spc="0" normalizeH="0" baseline="0" noProof="0" dirty="0">
                    <a:ln>
                      <a:noFill/>
                    </a:ln>
                    <a:solidFill>
                      <a:srgbClr val="FF0000"/>
                    </a:solidFill>
                    <a:effectLst/>
                    <a:uLnTx/>
                    <a:uFillTx/>
                  </a:rPr>
                  <a:t>線形回帰</a:t>
                </a:r>
                <a:r>
                  <a:rPr kumimoji="1" lang="en-US" altLang="ja-JP" sz="2000" b="0" u="none" strike="noStrike" kern="1200" cap="none" spc="0" normalizeH="0" baseline="0" noProof="0" dirty="0">
                    <a:ln>
                      <a:noFill/>
                    </a:ln>
                    <a:solidFill>
                      <a:srgbClr val="000000"/>
                    </a:solidFill>
                    <a:effectLst/>
                    <a:uLnTx/>
                    <a:uFillTx/>
                  </a:rPr>
                  <a:t>):</a:t>
                </a:r>
                <a:r>
                  <a:rPr kumimoji="1" lang="ja-JP" altLang="en-US" sz="2000" b="0" u="none" strike="noStrike" kern="1200" cap="none" spc="0" normalizeH="0" baseline="0" noProof="0" dirty="0">
                    <a:ln>
                      <a:noFill/>
                    </a:ln>
                    <a:solidFill>
                      <a:srgbClr val="000000"/>
                    </a:solidFill>
                    <a:effectLst/>
                    <a:uLnTx/>
                    <a:uFillTx/>
                  </a:rPr>
                  <a:t> </a:t>
                </a:r>
                <a14:m>
                  <m:oMath xmlns:m="http://schemas.openxmlformats.org/officeDocument/2006/math">
                    <m:r>
                      <a:rPr kumimoji="1" lang="ja-JP" altLang="en-US" sz="2000" b="0" i="1" u="none" strike="noStrike" kern="1200" cap="none" spc="0" normalizeH="0" baseline="0" noProof="0" smtClean="0">
                        <a:ln>
                          <a:noFill/>
                        </a:ln>
                        <a:solidFill>
                          <a:srgbClr val="000000"/>
                        </a:solidFill>
                        <a:effectLst/>
                        <a:uLnTx/>
                        <a:uFillTx/>
                        <a:latin typeface="Cambria Math" panose="02040503050406030204" pitchFamily="18" charset="0"/>
                      </a:rPr>
                      <m:t>𝑓</m:t>
                    </m:r>
                    <m:d>
                      <m:dPr>
                        <m:ctrlPr>
                          <a:rPr kumimoji="1" lang="ja-JP" altLang="en-US" sz="200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𝑥</m:t>
                        </m:r>
                      </m:e>
                    </m:d>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m:t>
                    </m:r>
                    <m:sSub>
                      <m:sSubPr>
                        <m:ctrlPr>
                          <a:rPr lang="ja-JP" altLang="en-US" sz="2000" i="1">
                            <a:solidFill>
                              <a:srgbClr val="000000"/>
                            </a:solidFill>
                            <a:latin typeface="Cambria Math" panose="02040503050406030204" pitchFamily="18" charset="0"/>
                          </a:rPr>
                        </m:ctrlPr>
                      </m:sSubPr>
                      <m:e>
                        <m:r>
                          <a:rPr lang="ja-JP" altLang="en-US" sz="2000" b="0" i="1">
                            <a:solidFill>
                              <a:srgbClr val="000000"/>
                            </a:solidFill>
                            <a:latin typeface="Cambria Math" panose="02040503050406030204" pitchFamily="18" charset="0"/>
                          </a:rPr>
                          <m:t>𝑎</m:t>
                        </m:r>
                      </m:e>
                      <m:sub>
                        <m:r>
                          <a:rPr lang="en-US" altLang="ja-JP" sz="2000" b="0" i="1" smtClean="0">
                            <a:solidFill>
                              <a:srgbClr val="000000"/>
                            </a:solidFill>
                            <a:latin typeface="Cambria Math" panose="02040503050406030204" pitchFamily="18" charset="0"/>
                          </a:rPr>
                          <m:t>1</m:t>
                        </m:r>
                      </m:sub>
                    </m:sSub>
                    <m:sSup>
                      <m:sSupPr>
                        <m:ctrlPr>
                          <a:rPr lang="en-US" altLang="ja-JP" sz="2000" i="1">
                            <a:solidFill>
                              <a:srgbClr val="000000"/>
                            </a:solidFill>
                            <a:latin typeface="Cambria Math" panose="02040503050406030204" pitchFamily="18" charset="0"/>
                          </a:rPr>
                        </m:ctrlPr>
                      </m:sSupPr>
                      <m:e>
                        <m:r>
                          <a:rPr lang="en-US" altLang="ja-JP" sz="2000" b="0" i="1">
                            <a:solidFill>
                              <a:srgbClr val="000000"/>
                            </a:solidFill>
                            <a:latin typeface="Cambria Math" panose="02040503050406030204" pitchFamily="18" charset="0"/>
                          </a:rPr>
                          <m:t>𝑥</m:t>
                        </m:r>
                      </m:e>
                      <m:sup>
                        <m:d>
                          <m:dPr>
                            <m:ctrlPr>
                              <a:rPr lang="en-US" altLang="ja-JP" sz="2000" i="1">
                                <a:solidFill>
                                  <a:srgbClr val="000000"/>
                                </a:solidFill>
                                <a:latin typeface="Cambria Math" panose="02040503050406030204" pitchFamily="18" charset="0"/>
                              </a:rPr>
                            </m:ctrlPr>
                          </m:dPr>
                          <m:e>
                            <m:r>
                              <a:rPr lang="en-US" altLang="ja-JP" sz="2000" b="0" i="1">
                                <a:solidFill>
                                  <a:srgbClr val="000000"/>
                                </a:solidFill>
                                <a:latin typeface="Cambria Math" panose="02040503050406030204" pitchFamily="18" charset="0"/>
                              </a:rPr>
                              <m:t>1</m:t>
                            </m:r>
                          </m:e>
                        </m:d>
                      </m:sup>
                    </m:sSup>
                    <m:r>
                      <a:rPr lang="en-US" altLang="ja-JP" sz="2000" b="0" i="1">
                        <a:solidFill>
                          <a:srgbClr val="000000"/>
                        </a:solidFill>
                        <a:latin typeface="Cambria Math" panose="02040503050406030204" pitchFamily="18" charset="0"/>
                      </a:rPr>
                      <m:t>+</m:t>
                    </m:r>
                    <m:sSub>
                      <m:sSubPr>
                        <m:ctrlPr>
                          <a:rPr lang="ja-JP" altLang="en-US" sz="2000" i="1">
                            <a:solidFill>
                              <a:srgbClr val="000000"/>
                            </a:solidFill>
                            <a:latin typeface="Cambria Math" panose="02040503050406030204" pitchFamily="18" charset="0"/>
                          </a:rPr>
                        </m:ctrlPr>
                      </m:sSubPr>
                      <m:e>
                        <m:r>
                          <a:rPr lang="ja-JP" altLang="en-US" sz="2000" b="0" i="1">
                            <a:solidFill>
                              <a:srgbClr val="000000"/>
                            </a:solidFill>
                            <a:latin typeface="Cambria Math" panose="02040503050406030204" pitchFamily="18" charset="0"/>
                          </a:rPr>
                          <m:t>𝑎</m:t>
                        </m:r>
                      </m:e>
                      <m:sub>
                        <m:r>
                          <a:rPr lang="en-US" altLang="ja-JP" sz="2000" b="0" i="1" smtClean="0">
                            <a:solidFill>
                              <a:srgbClr val="000000"/>
                            </a:solidFill>
                            <a:latin typeface="Cambria Math" panose="02040503050406030204" pitchFamily="18" charset="0"/>
                          </a:rPr>
                          <m:t>2</m:t>
                        </m:r>
                      </m:sub>
                    </m:sSub>
                    <m:sSup>
                      <m:sSupPr>
                        <m:ctrlPr>
                          <a:rPr lang="en-US" altLang="ja-JP" sz="2000" i="1">
                            <a:solidFill>
                              <a:srgbClr val="000000"/>
                            </a:solidFill>
                            <a:latin typeface="Cambria Math" panose="02040503050406030204" pitchFamily="18" charset="0"/>
                          </a:rPr>
                        </m:ctrlPr>
                      </m:sSupPr>
                      <m:e>
                        <m:r>
                          <a:rPr lang="en-US" altLang="ja-JP" sz="2000" b="0" i="1">
                            <a:solidFill>
                              <a:srgbClr val="000000"/>
                            </a:solidFill>
                            <a:latin typeface="Cambria Math" panose="02040503050406030204" pitchFamily="18" charset="0"/>
                          </a:rPr>
                          <m:t>𝑥</m:t>
                        </m:r>
                      </m:e>
                      <m:sup>
                        <m:d>
                          <m:dPr>
                            <m:ctrlPr>
                              <a:rPr lang="en-US" altLang="ja-JP" sz="2000" i="1">
                                <a:solidFill>
                                  <a:srgbClr val="000000"/>
                                </a:solidFill>
                                <a:latin typeface="Cambria Math" panose="02040503050406030204" pitchFamily="18" charset="0"/>
                              </a:rPr>
                            </m:ctrlPr>
                          </m:dPr>
                          <m:e>
                            <m:r>
                              <a:rPr lang="en-US" altLang="ja-JP" sz="2000" b="0" i="1" smtClean="0">
                                <a:solidFill>
                                  <a:srgbClr val="000000"/>
                                </a:solidFill>
                                <a:latin typeface="Cambria Math" panose="02040503050406030204" pitchFamily="18" charset="0"/>
                              </a:rPr>
                              <m:t>2</m:t>
                            </m:r>
                          </m:e>
                        </m:d>
                      </m:sup>
                    </m:sSup>
                    <m:r>
                      <a:rPr lang="en-US" altLang="ja-JP" sz="2000" b="0" i="1">
                        <a:solidFill>
                          <a:srgbClr val="000000"/>
                        </a:solidFill>
                        <a:latin typeface="Cambria Math" panose="02040503050406030204" pitchFamily="18" charset="0"/>
                      </a:rPr>
                      <m:t>+⋯+</m:t>
                    </m:r>
                    <m:sSub>
                      <m:sSubPr>
                        <m:ctrlPr>
                          <a:rPr lang="ja-JP" altLang="en-US" sz="2000" i="1">
                            <a:solidFill>
                              <a:srgbClr val="000000"/>
                            </a:solidFill>
                            <a:latin typeface="Cambria Math" panose="02040503050406030204" pitchFamily="18" charset="0"/>
                          </a:rPr>
                        </m:ctrlPr>
                      </m:sSubPr>
                      <m:e>
                        <m:r>
                          <a:rPr lang="ja-JP" altLang="en-US" sz="2000" b="0" i="1">
                            <a:solidFill>
                              <a:srgbClr val="000000"/>
                            </a:solidFill>
                            <a:latin typeface="Cambria Math" panose="02040503050406030204" pitchFamily="18" charset="0"/>
                          </a:rPr>
                          <m:t>𝑎</m:t>
                        </m:r>
                      </m:e>
                      <m:sub>
                        <m:r>
                          <a:rPr lang="en-US" altLang="ja-JP" sz="2000" b="0" i="1" smtClean="0">
                            <a:solidFill>
                              <a:srgbClr val="000000"/>
                            </a:solidFill>
                            <a:latin typeface="Cambria Math" panose="02040503050406030204" pitchFamily="18" charset="0"/>
                          </a:rPr>
                          <m:t>𝑝</m:t>
                        </m:r>
                      </m:sub>
                    </m:sSub>
                    <m:sSup>
                      <m:sSupPr>
                        <m:ctrlPr>
                          <a:rPr lang="en-US" altLang="ja-JP" sz="2000" i="1">
                            <a:solidFill>
                              <a:srgbClr val="000000"/>
                            </a:solidFill>
                            <a:latin typeface="Cambria Math" panose="02040503050406030204" pitchFamily="18" charset="0"/>
                          </a:rPr>
                        </m:ctrlPr>
                      </m:sSupPr>
                      <m:e>
                        <m:r>
                          <a:rPr lang="en-US" altLang="ja-JP" sz="2000" b="0" i="1">
                            <a:solidFill>
                              <a:srgbClr val="000000"/>
                            </a:solidFill>
                            <a:latin typeface="Cambria Math" panose="02040503050406030204" pitchFamily="18" charset="0"/>
                          </a:rPr>
                          <m:t>𝑥</m:t>
                        </m:r>
                      </m:e>
                      <m:sup>
                        <m:d>
                          <m:dPr>
                            <m:ctrlPr>
                              <a:rPr lang="en-US" altLang="ja-JP" sz="2000" i="1">
                                <a:solidFill>
                                  <a:srgbClr val="000000"/>
                                </a:solidFill>
                                <a:latin typeface="Cambria Math" panose="02040503050406030204" pitchFamily="18" charset="0"/>
                              </a:rPr>
                            </m:ctrlPr>
                          </m:dPr>
                          <m:e>
                            <m:r>
                              <a:rPr lang="en-US" altLang="ja-JP" sz="2000" b="0" i="1" smtClean="0">
                                <a:solidFill>
                                  <a:srgbClr val="000000"/>
                                </a:solidFill>
                                <a:latin typeface="Cambria Math" panose="02040503050406030204" pitchFamily="18" charset="0"/>
                              </a:rPr>
                              <m:t>𝑝</m:t>
                            </m:r>
                          </m:e>
                        </m:d>
                      </m:sup>
                    </m:sSup>
                    <m:r>
                      <a:rPr lang="en-US" altLang="ja-JP" sz="2000" b="0" i="1">
                        <a:solidFill>
                          <a:srgbClr val="000000"/>
                        </a:solidFill>
                        <a:latin typeface="Cambria Math" panose="02040503050406030204" pitchFamily="18" charset="0"/>
                      </a:rPr>
                      <m:t>=</m:t>
                    </m:r>
                    <m:nary>
                      <m:naryPr>
                        <m:chr m:val="∑"/>
                        <m:ctrlPr>
                          <a:rPr kumimoji="1" lang="ja-JP" altLang="en-US" sz="2000"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𝑘</m:t>
                        </m:r>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=0</m:t>
                        </m:r>
                      </m:sub>
                      <m:sup>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rPr>
                          <m:t>𝑝</m:t>
                        </m:r>
                      </m:sup>
                      <m:e>
                        <m:sSub>
                          <m:sSubPr>
                            <m:ctrlPr>
                              <a:rPr kumimoji="1" lang="ja-JP" altLang="en-US" sz="200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𝑎</m:t>
                            </m:r>
                          </m:e>
                          <m:sub>
                            <m:r>
                              <a:rPr kumimoji="1" lang="ja-JP" altLang="en-US" sz="2000" b="0" i="1" u="none" strike="noStrike" kern="1200" cap="none" spc="0" normalizeH="0" baseline="0" noProof="0">
                                <a:ln>
                                  <a:noFill/>
                                </a:ln>
                                <a:solidFill>
                                  <a:srgbClr val="000000"/>
                                </a:solidFill>
                                <a:effectLst/>
                                <a:uLnTx/>
                                <a:uFillTx/>
                                <a:latin typeface="Cambria Math" panose="02040503050406030204" pitchFamily="18" charset="0"/>
                              </a:rPr>
                              <m:t>𝑘</m:t>
                            </m:r>
                          </m:sub>
                        </m:sSub>
                        <m:sSup>
                          <m:sSupPr>
                            <m:ctrlPr>
                              <a:rPr lang="en-US" altLang="ja-JP" sz="2000" i="1">
                                <a:solidFill>
                                  <a:srgbClr val="000000"/>
                                </a:solidFill>
                                <a:latin typeface="Cambria Math" panose="02040503050406030204" pitchFamily="18" charset="0"/>
                              </a:rPr>
                            </m:ctrlPr>
                          </m:sSupPr>
                          <m:e>
                            <m:r>
                              <a:rPr lang="en-US" altLang="ja-JP" sz="2000" b="0" i="1">
                                <a:solidFill>
                                  <a:srgbClr val="000000"/>
                                </a:solidFill>
                                <a:latin typeface="Cambria Math" panose="02040503050406030204" pitchFamily="18" charset="0"/>
                              </a:rPr>
                              <m:t>𝑥</m:t>
                            </m:r>
                          </m:e>
                          <m:sup>
                            <m:d>
                              <m:dPr>
                                <m:ctrlPr>
                                  <a:rPr lang="en-US" altLang="ja-JP" sz="2000" i="1">
                                    <a:solidFill>
                                      <a:srgbClr val="000000"/>
                                    </a:solidFill>
                                    <a:latin typeface="Cambria Math" panose="02040503050406030204" pitchFamily="18" charset="0"/>
                                  </a:rPr>
                                </m:ctrlPr>
                              </m:dPr>
                              <m:e>
                                <m:r>
                                  <a:rPr lang="en-US" altLang="ja-JP" sz="2000" b="0" i="1" smtClean="0">
                                    <a:solidFill>
                                      <a:srgbClr val="000000"/>
                                    </a:solidFill>
                                    <a:latin typeface="Cambria Math" panose="02040503050406030204" pitchFamily="18" charset="0"/>
                                  </a:rPr>
                                  <m:t>𝑘</m:t>
                                </m:r>
                              </m:e>
                            </m:d>
                          </m:sup>
                        </m:sSup>
                      </m:e>
                    </m:nary>
                  </m:oMath>
                </a14:m>
                <a:r>
                  <a:rPr kumimoji="1" lang="ja-JP" altLang="en-US" sz="20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20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000" u="none" strike="noStrike" kern="1200" cap="none" spc="0" normalizeH="0" baseline="0" noProof="0" dirty="0">
                    <a:ln>
                      <a:noFill/>
                    </a:ln>
                    <a:solidFill>
                      <a:srgbClr val="000000"/>
                    </a:solidFill>
                    <a:effectLst/>
                    <a:uLnTx/>
                    <a:uFillTx/>
                    <a:latin typeface="Times New Roman"/>
                    <a:ea typeface="ＭＳ Ｐゴシック"/>
                  </a:rPr>
                  <a:t>目的関数 </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S</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 = </a:t>
                </a:r>
                <a14:m>
                  <m:oMath xmlns:m="http://schemas.openxmlformats.org/officeDocument/2006/math">
                    <m:nary>
                      <m:naryPr>
                        <m:chr m:val="∑"/>
                        <m:ctrlPr>
                          <a:rPr lang="ja-JP" altLang="en-US" sz="2000" i="1">
                            <a:solidFill>
                              <a:srgbClr val="000000"/>
                            </a:solidFill>
                            <a:latin typeface="Cambria Math" panose="02040503050406030204" pitchFamily="18" charset="0"/>
                          </a:rPr>
                        </m:ctrlPr>
                      </m:naryPr>
                      <m:sub>
                        <m:r>
                          <a:rPr lang="en-US" altLang="ja-JP" sz="2000" b="0" i="1" smtClean="0">
                            <a:solidFill>
                              <a:srgbClr val="000000"/>
                            </a:solidFill>
                            <a:latin typeface="Cambria Math" panose="02040503050406030204" pitchFamily="18" charset="0"/>
                          </a:rPr>
                          <m:t>𝑗</m:t>
                        </m:r>
                        <m:r>
                          <a:rPr lang="ja-JP" altLang="en-US" sz="2000" b="0" i="1">
                            <a:solidFill>
                              <a:srgbClr val="000000"/>
                            </a:solidFill>
                            <a:latin typeface="Cambria Math" panose="02040503050406030204" pitchFamily="18" charset="0"/>
                          </a:rPr>
                          <m:t>=</m:t>
                        </m:r>
                        <m:r>
                          <a:rPr lang="en-US" altLang="ja-JP" sz="2000" b="0" i="1" smtClean="0">
                            <a:solidFill>
                              <a:srgbClr val="000000"/>
                            </a:solidFill>
                            <a:latin typeface="Cambria Math" panose="02040503050406030204" pitchFamily="18" charset="0"/>
                          </a:rPr>
                          <m:t>1</m:t>
                        </m:r>
                      </m:sub>
                      <m:sup>
                        <m:r>
                          <a:rPr lang="ja-JP" altLang="en-US" sz="2000" b="0" i="1">
                            <a:solidFill>
                              <a:srgbClr val="000000"/>
                            </a:solidFill>
                            <a:latin typeface="Cambria Math" panose="02040503050406030204" pitchFamily="18" charset="0"/>
                          </a:rPr>
                          <m:t>𝑛</m:t>
                        </m:r>
                      </m:sup>
                      <m:e>
                        <m:r>
                          <m:rPr>
                            <m:nor/>
                          </m:rPr>
                          <a:rPr lang="en-US" altLang="ja-JP" sz="2000" dirty="0">
                            <a:solidFill>
                              <a:srgbClr val="000000"/>
                            </a:solidFill>
                          </a:rPr>
                          <m:t>(</m:t>
                        </m:r>
                        <m:nary>
                          <m:naryPr>
                            <m:chr m:val="∑"/>
                            <m:ctrlPr>
                              <a:rPr lang="ja-JP" altLang="en-US" sz="2000" i="1">
                                <a:solidFill>
                                  <a:srgbClr val="000000"/>
                                </a:solidFill>
                                <a:latin typeface="Cambria Math" panose="02040503050406030204" pitchFamily="18" charset="0"/>
                              </a:rPr>
                            </m:ctrlPr>
                          </m:naryPr>
                          <m:sub>
                            <m:r>
                              <a:rPr lang="ja-JP" altLang="en-US" sz="2000" b="0" i="1">
                                <a:solidFill>
                                  <a:srgbClr val="000000"/>
                                </a:solidFill>
                                <a:latin typeface="Cambria Math" panose="02040503050406030204" pitchFamily="18" charset="0"/>
                              </a:rPr>
                              <m:t>𝑘</m:t>
                            </m:r>
                            <m:r>
                              <a:rPr lang="ja-JP" altLang="en-US" sz="2000" b="0" i="1">
                                <a:solidFill>
                                  <a:srgbClr val="000000"/>
                                </a:solidFill>
                                <a:latin typeface="Cambria Math" panose="02040503050406030204" pitchFamily="18" charset="0"/>
                              </a:rPr>
                              <m:t>=1</m:t>
                            </m:r>
                          </m:sub>
                          <m:sup>
                            <m:r>
                              <a:rPr lang="en-US" altLang="ja-JP" sz="2000" b="0" i="1" smtClean="0">
                                <a:solidFill>
                                  <a:srgbClr val="000000"/>
                                </a:solidFill>
                                <a:latin typeface="Cambria Math" panose="02040503050406030204" pitchFamily="18" charset="0"/>
                              </a:rPr>
                              <m:t>𝑝</m:t>
                            </m:r>
                          </m:sup>
                          <m:e>
                            <m:sSub>
                              <m:sSubPr>
                                <m:ctrlPr>
                                  <a:rPr lang="ja-JP" altLang="en-US" sz="2000" i="1">
                                    <a:solidFill>
                                      <a:srgbClr val="000000"/>
                                    </a:solidFill>
                                    <a:latin typeface="Cambria Math" panose="02040503050406030204" pitchFamily="18" charset="0"/>
                                  </a:rPr>
                                </m:ctrlPr>
                              </m:sSubPr>
                              <m:e>
                                <m:r>
                                  <a:rPr lang="ja-JP" altLang="en-US" sz="2000" b="0" i="1">
                                    <a:solidFill>
                                      <a:srgbClr val="000000"/>
                                    </a:solidFill>
                                    <a:latin typeface="Cambria Math" panose="02040503050406030204" pitchFamily="18" charset="0"/>
                                  </a:rPr>
                                  <m:t>𝑎</m:t>
                                </m:r>
                              </m:e>
                              <m:sub>
                                <m:r>
                                  <a:rPr lang="ja-JP" altLang="en-US" sz="2000" b="0" i="1">
                                    <a:solidFill>
                                      <a:srgbClr val="000000"/>
                                    </a:solidFill>
                                    <a:latin typeface="Cambria Math" panose="02040503050406030204" pitchFamily="18" charset="0"/>
                                  </a:rPr>
                                  <m:t>𝑘</m:t>
                                </m:r>
                              </m:sub>
                            </m:sSub>
                          </m:e>
                        </m:nary>
                        <m:sSub>
                          <m:sSubPr>
                            <m:ctrlPr>
                              <a:rPr lang="en-US" altLang="ja-JP" sz="2000" i="1">
                                <a:solidFill>
                                  <a:srgbClr val="FF0000"/>
                                </a:solidFill>
                                <a:latin typeface="Cambria Math" panose="02040503050406030204" pitchFamily="18" charset="0"/>
                              </a:rPr>
                            </m:ctrlPr>
                          </m:sSubPr>
                          <m:e>
                            <m:sSup>
                              <m:sSupPr>
                                <m:ctrlPr>
                                  <a:rPr lang="en-US" altLang="ja-JP" sz="2000" i="1">
                                    <a:solidFill>
                                      <a:srgbClr val="FF0000"/>
                                    </a:solidFill>
                                    <a:latin typeface="Cambria Math" panose="02040503050406030204" pitchFamily="18" charset="0"/>
                                  </a:rPr>
                                </m:ctrlPr>
                              </m:sSupPr>
                              <m:e>
                                <m:r>
                                  <a:rPr lang="en-US" altLang="ja-JP" sz="2000" b="0" i="1">
                                    <a:solidFill>
                                      <a:srgbClr val="FF0000"/>
                                    </a:solidFill>
                                    <a:latin typeface="Cambria Math" panose="02040503050406030204" pitchFamily="18" charset="0"/>
                                  </a:rPr>
                                  <m:t>𝑥</m:t>
                                </m:r>
                              </m:e>
                              <m:sup>
                                <m:d>
                                  <m:dPr>
                                    <m:ctrlPr>
                                      <a:rPr lang="en-US" altLang="ja-JP" sz="2000" i="1">
                                        <a:solidFill>
                                          <a:srgbClr val="FF0000"/>
                                        </a:solidFill>
                                        <a:latin typeface="Cambria Math" panose="02040503050406030204" pitchFamily="18" charset="0"/>
                                      </a:rPr>
                                    </m:ctrlPr>
                                  </m:dPr>
                                  <m:e>
                                    <m:r>
                                      <a:rPr lang="en-US" altLang="ja-JP" sz="2000" b="0" i="1" smtClean="0">
                                        <a:solidFill>
                                          <a:srgbClr val="FF0000"/>
                                        </a:solidFill>
                                        <a:latin typeface="Cambria Math" panose="02040503050406030204" pitchFamily="18" charset="0"/>
                                      </a:rPr>
                                      <m:t>𝑘</m:t>
                                    </m:r>
                                  </m:e>
                                </m:d>
                              </m:sup>
                            </m:sSup>
                          </m:e>
                          <m:sub>
                            <m:r>
                              <a:rPr lang="en-US" altLang="ja-JP" sz="2000" b="0" i="1">
                                <a:solidFill>
                                  <a:srgbClr val="FF0000"/>
                                </a:solidFill>
                                <a:latin typeface="Cambria Math" panose="02040503050406030204" pitchFamily="18" charset="0"/>
                              </a:rPr>
                              <m:t>𝑗</m:t>
                            </m:r>
                          </m:sub>
                        </m:sSub>
                        <m:r>
                          <m:rPr>
                            <m:nor/>
                          </m:rPr>
                          <a:rPr lang="en-US" altLang="ja-JP" sz="2000" dirty="0">
                            <a:solidFill>
                              <a:srgbClr val="000000"/>
                            </a:solidFill>
                          </a:rPr>
                          <m:t>– </m:t>
                        </m:r>
                        <m:r>
                          <m:rPr>
                            <m:nor/>
                          </m:rPr>
                          <a:rPr lang="en-US" altLang="ja-JP" sz="2000" i="1" dirty="0" err="1">
                            <a:solidFill>
                              <a:srgbClr val="000000"/>
                            </a:solidFill>
                          </a:rPr>
                          <m:t>y</m:t>
                        </m:r>
                        <m:r>
                          <m:rPr>
                            <m:nor/>
                          </m:rPr>
                          <a:rPr lang="en-US" altLang="ja-JP" sz="2000" i="0" baseline="-25000" dirty="0" smtClean="0">
                            <a:solidFill>
                              <a:srgbClr val="000000"/>
                            </a:solidFill>
                          </a:rPr>
                          <m:t>j</m:t>
                        </m:r>
                        <m:r>
                          <m:rPr>
                            <m:nor/>
                          </m:rPr>
                          <a:rPr lang="en-US" altLang="ja-JP" sz="2000" dirty="0">
                            <a:solidFill>
                              <a:srgbClr val="000000"/>
                            </a:solidFill>
                          </a:rPr>
                          <m:t>)</m:t>
                        </m:r>
                        <m:r>
                          <m:rPr>
                            <m:nor/>
                          </m:rPr>
                          <a:rPr lang="en-US" altLang="ja-JP" sz="2000" baseline="30000" dirty="0">
                            <a:solidFill>
                              <a:srgbClr val="000000"/>
                            </a:solidFill>
                          </a:rPr>
                          <m:t>2</m:t>
                        </m:r>
                      </m:e>
                    </m:nary>
                  </m:oMath>
                </a14:m>
                <a:r>
                  <a:rPr kumimoji="1" lang="ja-JP" altLang="en-US" sz="2000" i="0" u="none" strike="noStrike" kern="1200" cap="none" spc="0" normalizeH="0" noProof="0" dirty="0">
                    <a:ln>
                      <a:noFill/>
                    </a:ln>
                    <a:solidFill>
                      <a:srgbClr val="000000"/>
                    </a:solidFill>
                    <a:effectLst/>
                    <a:uLnTx/>
                    <a:uFillTx/>
                    <a:latin typeface="Times New Roman"/>
                    <a:ea typeface="ＭＳ Ｐゴシック"/>
                  </a:rPr>
                  <a:t> を最小化</a:t>
                </a:r>
                <a:endParaRPr kumimoji="1" lang="en-US" altLang="ja-JP" sz="2000" i="0" u="none" strike="noStrike" kern="1200" cap="none" spc="0" normalizeH="0" noProof="0" dirty="0">
                  <a:ln>
                    <a:noFill/>
                  </a:ln>
                  <a:solidFill>
                    <a:srgbClr val="000000"/>
                  </a:solidFill>
                  <a:effectLst/>
                  <a:uLnTx/>
                  <a:uFillTx/>
                  <a:latin typeface="Times New Roman"/>
                  <a:ea typeface="ＭＳ Ｐゴシック"/>
                </a:endParaRPr>
              </a:p>
              <a:p>
                <a:pPr fontAlgn="base">
                  <a:lnSpc>
                    <a:spcPct val="120000"/>
                  </a:lnSpc>
                  <a:spcBef>
                    <a:spcPct val="0"/>
                  </a:spcBef>
                  <a:spcAft>
                    <a:spcPct val="0"/>
                  </a:spcAft>
                  <a:defRPr/>
                </a:pPr>
                <a:endParaRPr kumimoji="1" lang="en-US" altLang="ja-JP" sz="1200" i="0" u="none" strike="noStrike" kern="1200" cap="none" spc="0" normalizeH="0" noProof="0" dirty="0">
                  <a:ln>
                    <a:noFill/>
                  </a:ln>
                  <a:solidFill>
                    <a:srgbClr val="000000"/>
                  </a:solidFill>
                  <a:effectLst/>
                  <a:uLnTx/>
                  <a:uFillTx/>
                  <a:latin typeface="Times New Roman"/>
                  <a:ea typeface="ＭＳ Ｐゴシック"/>
                </a:endParaRPr>
              </a:p>
              <a:p>
                <a:pPr fontAlgn="base">
                  <a:lnSpc>
                    <a:spcPct val="120000"/>
                  </a:lnSpc>
                  <a:spcBef>
                    <a:spcPct val="0"/>
                  </a:spcBef>
                  <a:spcAft>
                    <a:spcPct val="0"/>
                  </a:spcAft>
                  <a:defRPr/>
                </a:pPr>
                <a:r>
                  <a:rPr lang="ja-JP" altLang="en-US" sz="2400" dirty="0">
                    <a:solidFill>
                      <a:srgbClr val="000000"/>
                    </a:solidFill>
                    <a:latin typeface="Times New Roman" panose="02020603050405020304" pitchFamily="18" charset="0"/>
                    <a:ea typeface="ＭＳ Ｐゴシック" panose="020B0600070205080204" pitchFamily="50" charset="-128"/>
                  </a:rPr>
                  <a:t>解法</a:t>
                </a:r>
                <a:r>
                  <a:rPr lang="en-US" altLang="ja-JP" sz="2400" dirty="0">
                    <a:solidFill>
                      <a:srgbClr val="000000"/>
                    </a:solidFill>
                    <a:latin typeface="Times New Roman" panose="02020603050405020304" pitchFamily="18" charset="0"/>
                    <a:ea typeface="ＭＳ Ｐゴシック" panose="020B0600070205080204" pitchFamily="50" charset="-128"/>
                  </a:rPr>
                  <a:t>:</a:t>
                </a:r>
                <a:r>
                  <a:rPr lang="ja-JP" altLang="en-US" sz="2400" dirty="0">
                    <a:solidFill>
                      <a:srgbClr val="000000"/>
                    </a:solidFill>
                    <a:latin typeface="Times New Roman" panose="02020603050405020304" pitchFamily="18" charset="0"/>
                    <a:ea typeface="ＭＳ Ｐゴシック" panose="020B0600070205080204" pitchFamily="50" charset="-128"/>
                  </a:rPr>
                  <a:t> </a:t>
                </a:r>
                <a:r>
                  <a:rPr lang="en-US" altLang="ja-JP" sz="2800" dirty="0">
                    <a:solidFill>
                      <a:srgbClr val="000000"/>
                    </a:solidFill>
                    <a:latin typeface="Times New Roman" panose="02020603050405020304" pitchFamily="18" charset="0"/>
                    <a:ea typeface="ＭＳ Ｐゴシック" panose="020B0600070205080204" pitchFamily="50" charset="-128"/>
                  </a:rPr>
                  <a:t>XA=Y</a:t>
                </a:r>
                <a:r>
                  <a:rPr lang="ja-JP" altLang="en-US" sz="2800" dirty="0">
                    <a:solidFill>
                      <a:srgbClr val="000000"/>
                    </a:solidFill>
                    <a:latin typeface="Times New Roman" panose="02020603050405020304" pitchFamily="18" charset="0"/>
                    <a:ea typeface="ＭＳ Ｐゴシック" panose="020B0600070205080204" pitchFamily="50" charset="-128"/>
                  </a:rPr>
                  <a:t> </a:t>
                </a:r>
                <a:r>
                  <a:rPr lang="en-US" altLang="ja-JP" sz="2800" dirty="0">
                    <a:solidFill>
                      <a:srgbClr val="000000"/>
                    </a:solidFill>
                    <a:latin typeface="Times New Roman" panose="02020603050405020304" pitchFamily="18" charset="0"/>
                    <a:ea typeface="ＭＳ Ｐゴシック" panose="020B0600070205080204" pitchFamily="50" charset="-128"/>
                  </a:rPr>
                  <a:t>(</a:t>
                </a:r>
                <a14:m>
                  <m:oMath xmlns:m="http://schemas.openxmlformats.org/officeDocument/2006/math">
                    <m:r>
                      <a:rPr lang="en-US" altLang="ja-JP" sz="2800">
                        <a:solidFill>
                          <a:srgbClr val="0000FF"/>
                        </a:solidFill>
                        <a:latin typeface="Cambria Math" panose="02040503050406030204" pitchFamily="18" charset="0"/>
                      </a:rPr>
                      <m:t>(</m:t>
                    </m:r>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sSup>
                          <m:sSupPr>
                            <m:ctrlPr>
                              <a:rPr lang="en-US" altLang="ja-JP" sz="2800" b="1" i="1">
                                <a:solidFill>
                                  <a:srgbClr val="0000FF"/>
                                </a:solidFill>
                                <a:latin typeface="Cambria Math" panose="02040503050406030204" pitchFamily="18" charset="0"/>
                              </a:rPr>
                            </m:ctrlPr>
                          </m:sSupPr>
                          <m:e>
                            <m:r>
                              <a:rPr lang="en-US" altLang="ja-JP" sz="2800" b="1" i="1">
                                <a:solidFill>
                                  <a:srgbClr val="0000FF"/>
                                </a:solidFill>
                                <a:latin typeface="Cambria Math" panose="02040503050406030204" pitchFamily="18" charset="0"/>
                              </a:rPr>
                              <m:t>𝒌</m:t>
                            </m:r>
                          </m:e>
                          <m:sup>
                            <m:r>
                              <a:rPr lang="en-US" altLang="ja-JP" sz="2800" b="1" i="1">
                                <a:solidFill>
                                  <a:srgbClr val="0000FF"/>
                                </a:solidFill>
                                <a:latin typeface="Cambria Math" panose="02040503050406030204" pitchFamily="18" charset="0"/>
                              </a:rPr>
                              <m:t>′</m:t>
                            </m:r>
                          </m:sup>
                        </m:sSup>
                      </m:sub>
                    </m:sSub>
                    <m:r>
                      <a:rPr lang="en-US" altLang="ja-JP" sz="2800" b="1" i="1">
                        <a:solidFill>
                          <a:srgbClr val="0000FF"/>
                        </a:solidFill>
                        <a:latin typeface="Cambria Math" panose="02040503050406030204" pitchFamily="18" charset="0"/>
                        <a:ea typeface="Cambria Math" panose="02040503050406030204" pitchFamily="18" charset="0"/>
                      </a:rPr>
                      <m:t>∙</m:t>
                    </m:r>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r>
                          <a:rPr lang="en-US" altLang="ja-JP" sz="2800" b="1" i="1">
                            <a:solidFill>
                              <a:srgbClr val="0000FF"/>
                            </a:solidFill>
                            <a:latin typeface="Cambria Math" panose="02040503050406030204" pitchFamily="18" charset="0"/>
                          </a:rPr>
                          <m:t>𝒌</m:t>
                        </m:r>
                      </m:sub>
                    </m:sSub>
                    <m:r>
                      <a:rPr lang="en-US" altLang="ja-JP" sz="2800" b="1" i="1">
                        <a:solidFill>
                          <a:srgbClr val="0000FF"/>
                        </a:solidFill>
                        <a:latin typeface="Cambria Math" panose="02040503050406030204" pitchFamily="18" charset="0"/>
                      </a:rPr>
                      <m:t>)</m:t>
                    </m:r>
                    <m:r>
                      <a:rPr lang="en-US" altLang="ja-JP" sz="2800" b="1" i="1">
                        <a:latin typeface="Cambria Math" panose="02040503050406030204" pitchFamily="18" charset="0"/>
                      </a:rPr>
                      <m:t>(</m:t>
                    </m:r>
                    <m:sSub>
                      <m:sSubPr>
                        <m:ctrlPr>
                          <a:rPr lang="en-US" altLang="ja-JP" sz="2800" i="1">
                            <a:latin typeface="Cambria Math" panose="02040503050406030204" pitchFamily="18" charset="0"/>
                          </a:rPr>
                        </m:ctrlPr>
                      </m:sSubPr>
                      <m:e>
                        <m:r>
                          <a:rPr lang="en-US" altLang="ja-JP" sz="2800" i="1">
                            <a:latin typeface="Cambria Math" panose="02040503050406030204" pitchFamily="18" charset="0"/>
                          </a:rPr>
                          <m:t>𝑎</m:t>
                        </m:r>
                      </m:e>
                      <m:sub>
                        <m:r>
                          <a:rPr lang="en-US" altLang="ja-JP" sz="2800" i="1">
                            <a:latin typeface="Cambria Math" panose="02040503050406030204" pitchFamily="18" charset="0"/>
                          </a:rPr>
                          <m:t>𝑘</m:t>
                        </m:r>
                      </m:sub>
                    </m:sSub>
                    <m:r>
                      <a:rPr lang="en-US" altLang="ja-JP" sz="2800" b="1" i="1">
                        <a:latin typeface="Cambria Math" panose="02040503050406030204" pitchFamily="18" charset="0"/>
                      </a:rPr>
                      <m:t>) =(</m:t>
                    </m:r>
                    <m:r>
                      <a:rPr lang="en-US" altLang="ja-JP" sz="2800" b="1" i="1">
                        <a:latin typeface="Cambria Math" panose="02040503050406030204" pitchFamily="18" charset="0"/>
                      </a:rPr>
                      <m:t>𝒚</m:t>
                    </m:r>
                    <m:r>
                      <a:rPr lang="en-US" altLang="ja-JP" sz="2800" b="1" i="1">
                        <a:latin typeface="Cambria Math" panose="02040503050406030204" pitchFamily="18" charset="0"/>
                        <a:ea typeface="Cambria Math" panose="02040503050406030204" pitchFamily="18" charset="0"/>
                      </a:rPr>
                      <m:t>∙</m:t>
                    </m:r>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𝒙</m:t>
                        </m:r>
                      </m:e>
                      <m:sub>
                        <m:r>
                          <a:rPr lang="en-US" altLang="ja-JP" sz="2800" b="1" i="1">
                            <a:latin typeface="Cambria Math" panose="02040503050406030204" pitchFamily="18" charset="0"/>
                          </a:rPr>
                          <m:t>𝒌</m:t>
                        </m:r>
                      </m:sub>
                    </m:sSub>
                  </m:oMath>
                </a14:m>
                <a:r>
                  <a:rPr lang="en-US" altLang="ja-JP" sz="2800" dirty="0">
                    <a:solidFill>
                      <a:srgbClr val="000000"/>
                    </a:solidFill>
                    <a:latin typeface="Times New Roman" panose="02020603050405020304" pitchFamily="18" charset="0"/>
                    <a:ea typeface="ＭＳ Ｐゴシック" panose="020B0600070205080204" pitchFamily="50" charset="-128"/>
                  </a:rPr>
                  <a:t>)) </a:t>
                </a:r>
                <a:r>
                  <a:rPr lang="ja-JP" altLang="en-US" sz="2800" dirty="0">
                    <a:solidFill>
                      <a:srgbClr val="000000"/>
                    </a:solidFill>
                    <a:latin typeface="Times New Roman" panose="02020603050405020304" pitchFamily="18" charset="0"/>
                    <a:ea typeface="ＭＳ Ｐゴシック" panose="020B0600070205080204" pitchFamily="50" charset="-128"/>
                  </a:rPr>
                  <a:t>を解く</a:t>
                </a:r>
                <a:r>
                  <a:rPr lang="en-US" altLang="ja-JP" sz="2800" dirty="0">
                    <a:solidFill>
                      <a:srgbClr val="000000"/>
                    </a:solidFill>
                    <a:latin typeface="Times New Roman" panose="02020603050405020304" pitchFamily="18" charset="0"/>
                    <a:ea typeface="ＭＳ Ｐゴシック" panose="020B0600070205080204" pitchFamily="50" charset="-128"/>
                  </a:rPr>
                  <a:t>	</a:t>
                </a:r>
              </a:p>
              <a:p>
                <a:pPr fontAlgn="base">
                  <a:lnSpc>
                    <a:spcPct val="120000"/>
                  </a:lnSpc>
                  <a:spcBef>
                    <a:spcPct val="0"/>
                  </a:spcBef>
                  <a:spcAft>
                    <a:spcPct val="0"/>
                  </a:spcAft>
                  <a:defRPr/>
                </a:pPr>
                <a:endParaRPr lang="en-US" altLang="ja-JP" sz="1400" dirty="0">
                  <a:solidFill>
                    <a:schemeClr val="tx1"/>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ja-JP" altLang="en-US" sz="2000" dirty="0">
                    <a:solidFill>
                      <a:schemeClr val="tx1"/>
                    </a:solidFill>
                    <a:latin typeface="Times New Roman" panose="02020603050405020304" pitchFamily="18" charset="0"/>
                    <a:ea typeface="ＭＳ Ｐゴシック" panose="020B0600070205080204" pitchFamily="50" charset="-128"/>
                  </a:rPr>
                  <a:t>　　機械学習</a:t>
                </a:r>
                <a:r>
                  <a:rPr lang="ja-JP" altLang="en-US" sz="1600" dirty="0">
                    <a:solidFill>
                      <a:schemeClr val="tx1"/>
                    </a:solidFill>
                    <a:latin typeface="Times New Roman" panose="02020603050405020304" pitchFamily="18" charset="0"/>
                    <a:ea typeface="ＭＳ Ｐゴシック" panose="020B0600070205080204" pitchFamily="50" charset="-128"/>
                  </a:rPr>
                  <a:t> </a:t>
                </a:r>
                <a:r>
                  <a:rPr lang="en-US" altLang="ja-JP" sz="1600" dirty="0">
                    <a:solidFill>
                      <a:schemeClr val="tx1"/>
                    </a:solidFill>
                    <a:latin typeface="Times New Roman" panose="02020603050405020304" pitchFamily="18" charset="0"/>
                    <a:ea typeface="ＭＳ Ｐゴシック" panose="020B0600070205080204" pitchFamily="50" charset="-128"/>
                  </a:rPr>
                  <a:t>(</a:t>
                </a:r>
                <a:r>
                  <a:rPr lang="ja-JP" altLang="en-US" sz="1600" dirty="0">
                    <a:solidFill>
                      <a:schemeClr val="tx1"/>
                    </a:solidFill>
                    <a:latin typeface="Times New Roman" panose="02020603050405020304" pitchFamily="18" charset="0"/>
                    <a:ea typeface="ＭＳ Ｐゴシック" panose="020B0600070205080204" pitchFamily="50" charset="-128"/>
                  </a:rPr>
                  <a:t>回帰、分類、クラスター分析</a:t>
                </a:r>
                <a:r>
                  <a:rPr lang="ja-JP" altLang="en-US" sz="1600" dirty="0">
                    <a:latin typeface="Times New Roman" panose="02020603050405020304" pitchFamily="18" charset="0"/>
                    <a:ea typeface="ＭＳ Ｐゴシック" panose="020B0600070205080204" pitchFamily="50" charset="-128"/>
                  </a:rPr>
                  <a:t>・・・、要するに「距離」を最小化するアルゴリズム</a:t>
                </a:r>
                <a:r>
                  <a:rPr lang="en-US" altLang="ja-JP" sz="1600" dirty="0">
                    <a:solidFill>
                      <a:schemeClr val="tx1"/>
                    </a:solidFill>
                    <a:latin typeface="Times New Roman" panose="02020603050405020304" pitchFamily="18" charset="0"/>
                    <a:ea typeface="ＭＳ Ｐゴシック" panose="020B0600070205080204" pitchFamily="50" charset="-128"/>
                  </a:rPr>
                  <a:t>)</a:t>
                </a:r>
                <a:endParaRPr lang="en-US" altLang="ja-JP" sz="2000" dirty="0">
                  <a:solidFill>
                    <a:schemeClr val="tx1"/>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ja-JP" altLang="en-US" sz="2000" dirty="0">
                    <a:solidFill>
                      <a:schemeClr val="tx1"/>
                    </a:solidFill>
                    <a:latin typeface="Times New Roman" panose="02020603050405020304" pitchFamily="18" charset="0"/>
                    <a:ea typeface="ＭＳ Ｐゴシック" panose="020B0600070205080204" pitchFamily="50" charset="-128"/>
                  </a:rPr>
                  <a:t>　　には頻繁に内積 </a:t>
                </a:r>
                <a14:m>
                  <m:oMath xmlns:m="http://schemas.openxmlformats.org/officeDocument/2006/math">
                    <m:r>
                      <a:rPr lang="en-US" altLang="ja-JP">
                        <a:solidFill>
                          <a:srgbClr val="0000FF"/>
                        </a:solidFill>
                        <a:latin typeface="Cambria Math" panose="02040503050406030204" pitchFamily="18" charset="0"/>
                      </a:rPr>
                      <m:t>(</m:t>
                    </m:r>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sSup>
                          <m:sSupPr>
                            <m:ctrlPr>
                              <a:rPr lang="en-US" altLang="ja-JP" b="1" i="1">
                                <a:solidFill>
                                  <a:srgbClr val="0000FF"/>
                                </a:solidFill>
                                <a:latin typeface="Cambria Math" panose="02040503050406030204" pitchFamily="18" charset="0"/>
                              </a:rPr>
                            </m:ctrlPr>
                          </m:sSupPr>
                          <m:e>
                            <m:r>
                              <a:rPr lang="en-US" altLang="ja-JP" b="1" i="1">
                                <a:solidFill>
                                  <a:srgbClr val="0000FF"/>
                                </a:solidFill>
                                <a:latin typeface="Cambria Math" panose="02040503050406030204" pitchFamily="18" charset="0"/>
                              </a:rPr>
                              <m:t>𝒌</m:t>
                            </m:r>
                          </m:e>
                          <m:sup>
                            <m:r>
                              <a:rPr lang="en-US" altLang="ja-JP" b="1" i="1">
                                <a:solidFill>
                                  <a:srgbClr val="0000FF"/>
                                </a:solidFill>
                                <a:latin typeface="Cambria Math" panose="02040503050406030204" pitchFamily="18" charset="0"/>
                              </a:rPr>
                              <m:t>′</m:t>
                            </m:r>
                          </m:sup>
                        </m:sSup>
                      </m:sub>
                    </m:sSub>
                    <m:r>
                      <a:rPr lang="en-US" altLang="ja-JP" b="1" i="1">
                        <a:solidFill>
                          <a:srgbClr val="0000FF"/>
                        </a:solidFill>
                        <a:latin typeface="Cambria Math" panose="02040503050406030204" pitchFamily="18" charset="0"/>
                        <a:ea typeface="Cambria Math" panose="02040503050406030204" pitchFamily="18" charset="0"/>
                      </a:rPr>
                      <m:t>∙</m:t>
                    </m:r>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sub>
                    </m:sSub>
                    <m:r>
                      <a:rPr lang="en-US" altLang="ja-JP" b="1" i="1">
                        <a:solidFill>
                          <a:srgbClr val="0000FF"/>
                        </a:solidFill>
                        <a:latin typeface="Cambria Math" panose="02040503050406030204" pitchFamily="18" charset="0"/>
                      </a:rPr>
                      <m:t>)</m:t>
                    </m:r>
                    <m:r>
                      <a:rPr lang="en-US" altLang="ja-JP" b="1" i="1" smtClean="0">
                        <a:solidFill>
                          <a:schemeClr val="tx1"/>
                        </a:solidFill>
                        <a:latin typeface="Cambria Math" panose="02040503050406030204" pitchFamily="18" charset="0"/>
                      </a:rPr>
                      <m:t>=</m:t>
                    </m:r>
                    <m:sSub>
                      <m:sSubPr>
                        <m:ctrlPr>
                          <a:rPr lang="ja-JP" altLang="en-US" b="1" i="1" smtClean="0">
                            <a:solidFill>
                              <a:schemeClr val="tx1"/>
                            </a:solidFill>
                            <a:latin typeface="Cambria Math" panose="02040503050406030204" pitchFamily="18" charset="0"/>
                          </a:rPr>
                        </m:ctrlPr>
                      </m:sSubPr>
                      <m:e>
                        <m:r>
                          <a:rPr lang="en-US" altLang="ja-JP" b="1" i="1" smtClean="0">
                            <a:solidFill>
                              <a:schemeClr val="tx1"/>
                            </a:solidFill>
                            <a:latin typeface="Cambria Math" panose="02040503050406030204" pitchFamily="18" charset="0"/>
                          </a:rPr>
                          <m:t>(</m:t>
                        </m:r>
                        <m:r>
                          <a:rPr lang="en-US" altLang="ja-JP" b="1" i="1" smtClean="0">
                            <a:solidFill>
                              <a:schemeClr val="tx1"/>
                            </a:solidFill>
                            <a:latin typeface="Cambria Math" panose="02040503050406030204" pitchFamily="18" charset="0"/>
                          </a:rPr>
                          <m:t>𝑿</m:t>
                        </m:r>
                      </m:e>
                      <m:sub>
                        <m:r>
                          <a:rPr lang="en-US" altLang="ja-JP" b="1" i="1" smtClean="0">
                            <a:solidFill>
                              <a:schemeClr val="tx1"/>
                            </a:solidFill>
                            <a:latin typeface="Cambria Math" panose="02040503050406030204" pitchFamily="18" charset="0"/>
                          </a:rPr>
                          <m:t>𝒌</m:t>
                        </m:r>
                        <m:r>
                          <a:rPr lang="en-US" altLang="ja-JP" b="1" i="1" smtClean="0">
                            <a:solidFill>
                              <a:schemeClr val="tx1"/>
                            </a:solidFill>
                            <a:latin typeface="Cambria Math" panose="02040503050406030204" pitchFamily="18" charset="0"/>
                          </a:rPr>
                          <m:t>,</m:t>
                        </m:r>
                        <m:r>
                          <a:rPr lang="en-US" altLang="ja-JP" b="1" i="1" smtClean="0">
                            <a:solidFill>
                              <a:schemeClr val="tx1"/>
                            </a:solidFill>
                            <a:latin typeface="Cambria Math" panose="02040503050406030204" pitchFamily="18" charset="0"/>
                          </a:rPr>
                          <m:t>𝒌</m:t>
                        </m:r>
                        <m:r>
                          <a:rPr lang="en-US" altLang="ja-JP" b="1" i="1" smtClean="0">
                            <a:solidFill>
                              <a:schemeClr val="tx1"/>
                            </a:solidFill>
                            <a:latin typeface="Cambria Math" panose="02040503050406030204" pitchFamily="18" charset="0"/>
                          </a:rPr>
                          <m:t>′</m:t>
                        </m:r>
                      </m:sub>
                    </m:sSub>
                    <m:r>
                      <a:rPr lang="en-US" altLang="ja-JP" b="1" i="1" smtClean="0">
                        <a:solidFill>
                          <a:schemeClr val="tx1"/>
                        </a:solidFill>
                        <a:latin typeface="Cambria Math" panose="02040503050406030204" pitchFamily="18" charset="0"/>
                      </a:rPr>
                      <m:t>)=(</m:t>
                    </m:r>
                    <m:nary>
                      <m:naryPr>
                        <m:chr m:val="∑"/>
                        <m:ctrlPr>
                          <a:rPr lang="ja-JP" altLang="en-US" b="1" i="1" smtClean="0">
                            <a:solidFill>
                              <a:schemeClr val="tx1"/>
                            </a:solidFill>
                            <a:latin typeface="Cambria Math" panose="02040503050406030204" pitchFamily="18" charset="0"/>
                          </a:rPr>
                        </m:ctrlPr>
                      </m:naryPr>
                      <m:sub>
                        <m:r>
                          <a:rPr lang="en-US" altLang="ja-JP" b="1" i="1">
                            <a:solidFill>
                              <a:schemeClr val="tx1"/>
                            </a:solidFill>
                            <a:latin typeface="Cambria Math" panose="02040503050406030204" pitchFamily="18" charset="0"/>
                          </a:rPr>
                          <m:t>𝒋</m:t>
                        </m:r>
                        <m:r>
                          <a:rPr lang="ja-JP" altLang="en-US" b="1" i="1">
                            <a:solidFill>
                              <a:schemeClr val="tx1"/>
                            </a:solidFill>
                            <a:latin typeface="Cambria Math" panose="02040503050406030204" pitchFamily="18" charset="0"/>
                          </a:rPr>
                          <m:t>=</m:t>
                        </m:r>
                        <m:r>
                          <a:rPr lang="en-US" altLang="ja-JP" b="1" i="1">
                            <a:solidFill>
                              <a:schemeClr val="tx1"/>
                            </a:solidFill>
                            <a:latin typeface="Cambria Math" panose="02040503050406030204" pitchFamily="18" charset="0"/>
                          </a:rPr>
                          <m:t>𝟏</m:t>
                        </m:r>
                      </m:sub>
                      <m:sup>
                        <m:r>
                          <a:rPr lang="en-US" altLang="ja-JP" b="1" i="1">
                            <a:solidFill>
                              <a:schemeClr val="tx1"/>
                            </a:solidFill>
                            <a:latin typeface="Cambria Math" panose="02040503050406030204" pitchFamily="18" charset="0"/>
                          </a:rPr>
                          <m:t>𝒏</m:t>
                        </m:r>
                      </m:sup>
                      <m:e>
                        <m:sSub>
                          <m:sSubPr>
                            <m:ctrlPr>
                              <a:rPr lang="en-US" altLang="ja-JP" b="1" i="1">
                                <a:solidFill>
                                  <a:schemeClr val="tx1"/>
                                </a:solidFill>
                                <a:latin typeface="Cambria Math" panose="02040503050406030204" pitchFamily="18" charset="0"/>
                              </a:rPr>
                            </m:ctrlPr>
                          </m:sSubPr>
                          <m:e>
                            <m:sSup>
                              <m:sSupPr>
                                <m:ctrlPr>
                                  <a:rPr lang="en-US" altLang="ja-JP" b="1" i="1">
                                    <a:solidFill>
                                      <a:schemeClr val="tx1"/>
                                    </a:solidFill>
                                    <a:latin typeface="Cambria Math" panose="02040503050406030204" pitchFamily="18" charset="0"/>
                                  </a:rPr>
                                </m:ctrlPr>
                              </m:sSupPr>
                              <m:e>
                                <m:r>
                                  <a:rPr lang="en-US" altLang="ja-JP" b="1" i="1">
                                    <a:solidFill>
                                      <a:schemeClr val="tx1"/>
                                    </a:solidFill>
                                    <a:latin typeface="Cambria Math" panose="02040503050406030204" pitchFamily="18" charset="0"/>
                                  </a:rPr>
                                  <m:t>𝒙</m:t>
                                </m:r>
                              </m:e>
                              <m:sup>
                                <m:d>
                                  <m:dPr>
                                    <m:ctrlPr>
                                      <a:rPr lang="en-US" altLang="ja-JP" b="1" i="1">
                                        <a:solidFill>
                                          <a:schemeClr val="tx1"/>
                                        </a:solidFill>
                                        <a:latin typeface="Cambria Math" panose="02040503050406030204" pitchFamily="18" charset="0"/>
                                      </a:rPr>
                                    </m:ctrlPr>
                                  </m:dPr>
                                  <m:e>
                                    <m:r>
                                      <a:rPr lang="en-US" altLang="ja-JP" b="1" i="1">
                                        <a:solidFill>
                                          <a:schemeClr val="tx1"/>
                                        </a:solidFill>
                                        <a:latin typeface="Cambria Math" panose="02040503050406030204" pitchFamily="18" charset="0"/>
                                      </a:rPr>
                                      <m:t>𝒌</m:t>
                                    </m:r>
                                    <m:r>
                                      <a:rPr lang="ja-JP" altLang="en-US" b="1" i="1">
                                        <a:solidFill>
                                          <a:schemeClr val="tx1"/>
                                        </a:solidFill>
                                        <a:latin typeface="Cambria Math" panose="02040503050406030204" pitchFamily="18" charset="0"/>
                                      </a:rPr>
                                      <m:t>’</m:t>
                                    </m:r>
                                  </m:e>
                                </m:d>
                              </m:sup>
                            </m:sSup>
                          </m:e>
                          <m:sub>
                            <m:r>
                              <a:rPr lang="en-US" altLang="ja-JP" b="1" i="1">
                                <a:solidFill>
                                  <a:schemeClr val="tx1"/>
                                </a:solidFill>
                                <a:latin typeface="Cambria Math" panose="02040503050406030204" pitchFamily="18" charset="0"/>
                              </a:rPr>
                              <m:t>𝒋</m:t>
                            </m:r>
                          </m:sub>
                        </m:sSub>
                        <m:sSub>
                          <m:sSubPr>
                            <m:ctrlPr>
                              <a:rPr lang="en-US" altLang="ja-JP" b="1" i="1">
                                <a:solidFill>
                                  <a:schemeClr val="tx1"/>
                                </a:solidFill>
                                <a:latin typeface="Cambria Math" panose="02040503050406030204" pitchFamily="18" charset="0"/>
                              </a:rPr>
                            </m:ctrlPr>
                          </m:sSubPr>
                          <m:e>
                            <m:sSup>
                              <m:sSupPr>
                                <m:ctrlPr>
                                  <a:rPr lang="en-US" altLang="ja-JP" b="1" i="1">
                                    <a:solidFill>
                                      <a:schemeClr val="tx1"/>
                                    </a:solidFill>
                                    <a:latin typeface="Cambria Math" panose="02040503050406030204" pitchFamily="18" charset="0"/>
                                  </a:rPr>
                                </m:ctrlPr>
                              </m:sSupPr>
                              <m:e>
                                <m:r>
                                  <a:rPr lang="en-US" altLang="ja-JP" b="1" i="1">
                                    <a:solidFill>
                                      <a:schemeClr val="tx1"/>
                                    </a:solidFill>
                                    <a:latin typeface="Cambria Math" panose="02040503050406030204" pitchFamily="18" charset="0"/>
                                  </a:rPr>
                                  <m:t>𝒙</m:t>
                                </m:r>
                              </m:e>
                              <m:sup>
                                <m:d>
                                  <m:dPr>
                                    <m:ctrlPr>
                                      <a:rPr lang="en-US" altLang="ja-JP" b="1" i="1">
                                        <a:solidFill>
                                          <a:schemeClr val="tx1"/>
                                        </a:solidFill>
                                        <a:latin typeface="Cambria Math" panose="02040503050406030204" pitchFamily="18" charset="0"/>
                                      </a:rPr>
                                    </m:ctrlPr>
                                  </m:dPr>
                                  <m:e>
                                    <m:r>
                                      <a:rPr lang="en-US" altLang="ja-JP" b="1" i="1">
                                        <a:solidFill>
                                          <a:schemeClr val="tx1"/>
                                        </a:solidFill>
                                        <a:latin typeface="Cambria Math" panose="02040503050406030204" pitchFamily="18" charset="0"/>
                                      </a:rPr>
                                      <m:t>𝒌</m:t>
                                    </m:r>
                                  </m:e>
                                </m:d>
                              </m:sup>
                            </m:sSup>
                          </m:e>
                          <m:sub>
                            <m:r>
                              <a:rPr lang="en-US" altLang="ja-JP" b="1" i="1">
                                <a:solidFill>
                                  <a:schemeClr val="tx1"/>
                                </a:solidFill>
                                <a:latin typeface="Cambria Math" panose="02040503050406030204" pitchFamily="18" charset="0"/>
                              </a:rPr>
                              <m:t>𝒋</m:t>
                            </m:r>
                          </m:sub>
                        </m:sSub>
                      </m:e>
                    </m:nary>
                    <m:r>
                      <a:rPr lang="en-US" altLang="ja-JP" b="1" i="1" smtClean="0">
                        <a:solidFill>
                          <a:schemeClr val="tx1"/>
                        </a:solidFill>
                        <a:latin typeface="Cambria Math" panose="02040503050406030204" pitchFamily="18" charset="0"/>
                      </a:rPr>
                      <m:t>)</m:t>
                    </m:r>
                  </m:oMath>
                </a14:m>
                <a:r>
                  <a:rPr lang="ja-JP" altLang="en-US" sz="2000" b="1" dirty="0">
                    <a:latin typeface="Times New Roman" panose="02020603050405020304" pitchFamily="18" charset="0"/>
                    <a:ea typeface="ＭＳ Ｐゴシック" panose="020B0600070205080204" pitchFamily="50" charset="-128"/>
                  </a:rPr>
                  <a:t> </a:t>
                </a:r>
                <a:r>
                  <a:rPr lang="en-US" altLang="ja-JP" sz="2000" b="1" dirty="0">
                    <a:latin typeface="Times New Roman" panose="02020603050405020304" pitchFamily="18" charset="0"/>
                    <a:ea typeface="ＭＳ Ｐゴシック" panose="020B0600070205080204" pitchFamily="50" charset="-128"/>
                  </a:rPr>
                  <a:t>(</a:t>
                </a:r>
                <a:r>
                  <a:rPr lang="ja-JP" altLang="en-US" sz="2000" b="1" dirty="0">
                    <a:solidFill>
                      <a:srgbClr val="FF0000"/>
                    </a:solidFill>
                    <a:latin typeface="Times New Roman" panose="02020603050405020304" pitchFamily="18" charset="0"/>
                    <a:ea typeface="ＭＳ Ｐゴシック" panose="020B0600070205080204" pitchFamily="50" charset="-128"/>
                  </a:rPr>
                  <a:t>カーネル</a:t>
                </a:r>
                <a:r>
                  <a:rPr lang="en-US" altLang="ja-JP" sz="2000" b="1" dirty="0">
                    <a:latin typeface="Times New Roman" panose="02020603050405020304" pitchFamily="18" charset="0"/>
                    <a:ea typeface="ＭＳ Ｐゴシック" panose="020B0600070205080204" pitchFamily="50" charset="-128"/>
                  </a:rPr>
                  <a:t>)</a:t>
                </a:r>
                <a:r>
                  <a:rPr lang="ja-JP" altLang="en-US" sz="2000" b="1" dirty="0">
                    <a:latin typeface="Times New Roman" panose="02020603050405020304" pitchFamily="18" charset="0"/>
                    <a:ea typeface="ＭＳ Ｐゴシック" panose="020B0600070205080204" pitchFamily="50" charset="-128"/>
                  </a:rPr>
                  <a:t> が現れる</a:t>
                </a:r>
                <a:endParaRPr lang="en-US" altLang="ja-JP" sz="2000" b="1" dirty="0">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　　</a:t>
                </a:r>
                <a:endPar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80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rPr>
                  <a:t>カーネル法</a:t>
                </a:r>
                <a:r>
                  <a:rPr kumimoji="1" lang="en-US" altLang="ja-JP" sz="280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rPr>
                  <a:t>:</a:t>
                </a:r>
                <a:endParaRPr kumimoji="1" lang="en-US" altLang="ja-JP" sz="2800" b="1" i="0" u="none" strike="noStrike" kern="1200" cap="none" spc="0" normalizeH="0" noProof="0" dirty="0">
                  <a:ln>
                    <a:noFill/>
                  </a:ln>
                  <a:solidFill>
                    <a:srgbClr val="0000FF"/>
                  </a:solidFill>
                  <a:effectLst/>
                  <a:uLnTx/>
                  <a:uFillTx/>
                  <a:latin typeface="Times New Roman"/>
                  <a:ea typeface="ＭＳ Ｐゴシック"/>
                </a:endParaRPr>
              </a:p>
              <a:p>
                <a:pPr fontAlgn="base">
                  <a:lnSpc>
                    <a:spcPct val="120000"/>
                  </a:lnSpc>
                  <a:spcBef>
                    <a:spcPct val="0"/>
                  </a:spcBef>
                  <a:spcAft>
                    <a:spcPct val="0"/>
                  </a:spcAft>
                  <a:defRPr/>
                </a:pPr>
                <a:r>
                  <a:rPr lang="ja-JP" altLang="en-US" sz="2800" b="1" dirty="0"/>
                  <a:t>　</a:t>
                </a:r>
                <a14:m>
                  <m:oMath xmlns:m="http://schemas.openxmlformats.org/officeDocument/2006/math">
                    <m:r>
                      <a:rPr lang="en-US" altLang="ja-JP" sz="2800" b="1" i="0" smtClean="0">
                        <a:solidFill>
                          <a:schemeClr val="tx1"/>
                        </a:solidFill>
                        <a:latin typeface="Cambria Math" panose="02040503050406030204" pitchFamily="18" charset="0"/>
                      </a:rPr>
                      <m:t>(</m:t>
                    </m:r>
                    <m:sSub>
                      <m:sSubPr>
                        <m:ctrlPr>
                          <a:rPr lang="en-US" altLang="ja-JP" sz="2800" b="1" i="1" smtClean="0">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sSup>
                          <m:sSupPr>
                            <m:ctrlPr>
                              <a:rPr lang="en-US" altLang="ja-JP" sz="2800" b="1" i="1">
                                <a:solidFill>
                                  <a:srgbClr val="0000FF"/>
                                </a:solidFill>
                                <a:latin typeface="Cambria Math" panose="02040503050406030204" pitchFamily="18" charset="0"/>
                              </a:rPr>
                            </m:ctrlPr>
                          </m:sSupPr>
                          <m:e>
                            <m:r>
                              <a:rPr lang="en-US" altLang="ja-JP" sz="2800" b="1" i="1">
                                <a:solidFill>
                                  <a:srgbClr val="0000FF"/>
                                </a:solidFill>
                                <a:latin typeface="Cambria Math" panose="02040503050406030204" pitchFamily="18" charset="0"/>
                              </a:rPr>
                              <m:t>𝒌</m:t>
                            </m:r>
                          </m:e>
                          <m:sup>
                            <m:r>
                              <a:rPr lang="en-US" altLang="ja-JP" sz="2800" b="1" i="1">
                                <a:solidFill>
                                  <a:srgbClr val="0000FF"/>
                                </a:solidFill>
                                <a:latin typeface="Cambria Math" panose="02040503050406030204" pitchFamily="18" charset="0"/>
                              </a:rPr>
                              <m:t>′</m:t>
                            </m:r>
                          </m:sup>
                        </m:sSup>
                      </m:sub>
                    </m:sSub>
                    <m:r>
                      <a:rPr lang="en-US" altLang="ja-JP" sz="2800" b="1" i="1">
                        <a:solidFill>
                          <a:srgbClr val="0000FF"/>
                        </a:solidFill>
                        <a:latin typeface="Cambria Math" panose="02040503050406030204" pitchFamily="18" charset="0"/>
                        <a:ea typeface="Cambria Math" panose="02040503050406030204" pitchFamily="18" charset="0"/>
                      </a:rPr>
                      <m:t>∙</m:t>
                    </m:r>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r>
                          <a:rPr lang="en-US" altLang="ja-JP" sz="2800" b="1" i="1">
                            <a:solidFill>
                              <a:srgbClr val="0000FF"/>
                            </a:solidFill>
                            <a:latin typeface="Cambria Math" panose="02040503050406030204" pitchFamily="18" charset="0"/>
                          </a:rPr>
                          <m:t>𝒌</m:t>
                        </m:r>
                      </m:sub>
                    </m:sSub>
                    <m:r>
                      <a:rPr lang="en-US" altLang="ja-JP" sz="2800" b="1" i="0" smtClean="0">
                        <a:solidFill>
                          <a:schemeClr val="tx1"/>
                        </a:solidFill>
                        <a:latin typeface="Cambria Math" panose="02040503050406030204" pitchFamily="18" charset="0"/>
                      </a:rPr>
                      <m:t>)</m:t>
                    </m:r>
                    <m:r>
                      <a:rPr lang="en-US" altLang="ja-JP" sz="2800" b="1" i="1" smtClean="0">
                        <a:solidFill>
                          <a:schemeClr val="tx1"/>
                        </a:solidFill>
                        <a:latin typeface="Cambria Math" panose="02040503050406030204" pitchFamily="18" charset="0"/>
                      </a:rPr>
                      <m:t>=</m:t>
                    </m:r>
                    <m:sSub>
                      <m:sSubPr>
                        <m:ctrlPr>
                          <a:rPr lang="ja-JP" altLang="en-US" sz="2800" i="1">
                            <a:solidFill>
                              <a:schemeClr val="tx1"/>
                            </a:solidFill>
                            <a:latin typeface="Cambria Math" panose="02040503050406030204" pitchFamily="18" charset="0"/>
                          </a:rPr>
                        </m:ctrlPr>
                      </m:sSubPr>
                      <m:e>
                        <m:r>
                          <a:rPr lang="en-US" altLang="ja-JP" sz="2800" b="0" i="1">
                            <a:solidFill>
                              <a:schemeClr val="tx1"/>
                            </a:solidFill>
                            <a:latin typeface="Cambria Math" panose="02040503050406030204" pitchFamily="18" charset="0"/>
                          </a:rPr>
                          <m:t>(</m:t>
                        </m:r>
                        <m:r>
                          <m:rPr>
                            <m:sty m:val="p"/>
                          </m:rPr>
                          <a:rPr lang="en-US" altLang="ja-JP" sz="2800" b="0" i="0">
                            <a:solidFill>
                              <a:schemeClr val="tx1"/>
                            </a:solidFill>
                            <a:latin typeface="Cambria Math" panose="02040503050406030204" pitchFamily="18" charset="0"/>
                          </a:rPr>
                          <m:t>X</m:t>
                        </m:r>
                      </m:e>
                      <m:sub>
                        <m:r>
                          <a:rPr lang="en-US" altLang="ja-JP" sz="2800" b="0" i="1">
                            <a:solidFill>
                              <a:schemeClr val="tx1"/>
                            </a:solidFill>
                            <a:latin typeface="Cambria Math" panose="02040503050406030204" pitchFamily="18" charset="0"/>
                          </a:rPr>
                          <m:t>𝑘</m:t>
                        </m:r>
                        <m:r>
                          <a:rPr lang="en-US" altLang="ja-JP" sz="2800" b="0" i="1">
                            <a:solidFill>
                              <a:schemeClr val="tx1"/>
                            </a:solidFill>
                            <a:latin typeface="Cambria Math" panose="02040503050406030204" pitchFamily="18" charset="0"/>
                          </a:rPr>
                          <m:t>,</m:t>
                        </m:r>
                        <m:r>
                          <a:rPr lang="en-US" altLang="ja-JP" sz="2800" b="0" i="1">
                            <a:solidFill>
                              <a:schemeClr val="tx1"/>
                            </a:solidFill>
                            <a:latin typeface="Cambria Math" panose="02040503050406030204" pitchFamily="18" charset="0"/>
                          </a:rPr>
                          <m:t>𝑘</m:t>
                        </m:r>
                        <m:r>
                          <a:rPr lang="en-US" altLang="ja-JP" sz="2800" b="0" i="1">
                            <a:solidFill>
                              <a:schemeClr val="tx1"/>
                            </a:solidFill>
                            <a:latin typeface="Cambria Math" panose="02040503050406030204" pitchFamily="18" charset="0"/>
                          </a:rPr>
                          <m:t>′</m:t>
                        </m:r>
                      </m:sub>
                    </m:sSub>
                    <m:r>
                      <a:rPr lang="en-US" altLang="ja-JP" sz="2800" b="1" i="1">
                        <a:solidFill>
                          <a:schemeClr val="tx1"/>
                        </a:solidFill>
                        <a:latin typeface="Cambria Math" panose="02040503050406030204" pitchFamily="18" charset="0"/>
                      </a:rPr>
                      <m:t>)</m:t>
                    </m:r>
                  </m:oMath>
                </a14:m>
                <a:r>
                  <a:rPr lang="en-US" altLang="ja-JP" sz="2800" b="0" dirty="0">
                    <a:solidFill>
                      <a:schemeClr val="tx1"/>
                    </a:solidFill>
                    <a:latin typeface="Cambria Math" panose="02040503050406030204" pitchFamily="18" charset="0"/>
                  </a:rPr>
                  <a:t>(</a:t>
                </a:r>
                <a:r>
                  <a:rPr lang="ja-JP" altLang="en-US" sz="2800" b="0" dirty="0">
                    <a:solidFill>
                      <a:schemeClr val="tx1"/>
                    </a:solidFill>
                    <a:latin typeface="Cambria Math" panose="02040503050406030204" pitchFamily="18" charset="0"/>
                  </a:rPr>
                  <a:t>記述子の関数ベクトルの内積</a:t>
                </a:r>
                <a:r>
                  <a:rPr lang="en-US" altLang="ja-JP" sz="2800" b="0" dirty="0">
                    <a:solidFill>
                      <a:schemeClr val="tx1"/>
                    </a:solidFill>
                    <a:latin typeface="Cambria Math" panose="02040503050406030204" pitchFamily="18" charset="0"/>
                  </a:rPr>
                  <a:t>)</a:t>
                </a:r>
                <a:r>
                  <a:rPr lang="ja-JP" altLang="en-US" sz="2800" b="0" dirty="0">
                    <a:solidFill>
                      <a:schemeClr val="tx1"/>
                    </a:solidFill>
                    <a:latin typeface="Cambria Math" panose="02040503050406030204" pitchFamily="18" charset="0"/>
                  </a:rPr>
                  <a:t> を</a:t>
                </a:r>
                <a:br>
                  <a:rPr lang="en-US" altLang="ja-JP" sz="2800" b="0" dirty="0">
                    <a:solidFill>
                      <a:schemeClr val="tx1"/>
                    </a:solidFill>
                    <a:latin typeface="Cambria Math" panose="02040503050406030204" pitchFamily="18" charset="0"/>
                  </a:rPr>
                </a:br>
                <a:r>
                  <a:rPr lang="ja-JP" altLang="en-US" sz="2800" b="0" dirty="0">
                    <a:solidFill>
                      <a:schemeClr val="tx1"/>
                    </a:solidFill>
                    <a:latin typeface="Cambria Math" panose="02040503050406030204" pitchFamily="18" charset="0"/>
                  </a:rPr>
                  <a:t>　他の関数で置き換える</a:t>
                </a:r>
                <a:endParaRPr lang="en-US" altLang="ja-JP" sz="2800" b="0" dirty="0">
                  <a:solidFill>
                    <a:schemeClr val="tx1"/>
                  </a:solidFill>
                  <a:latin typeface="Cambria Math" panose="02040503050406030204" pitchFamily="18" charset="0"/>
                </a:endParaRPr>
              </a:p>
              <a:p>
                <a:pPr fontAlgn="base">
                  <a:lnSpc>
                    <a:spcPct val="120000"/>
                  </a:lnSpc>
                  <a:spcBef>
                    <a:spcPct val="0"/>
                  </a:spcBef>
                  <a:spcAft>
                    <a:spcPct val="0"/>
                  </a:spcAft>
                  <a:defRPr/>
                </a:pPr>
                <a:r>
                  <a:rPr lang="en-US" altLang="ja-JP" sz="2800" dirty="0"/>
                  <a:t>	</a:t>
                </a:r>
                <a14:m>
                  <m:oMath xmlns:m="http://schemas.openxmlformats.org/officeDocument/2006/math">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sSup>
                          <m:sSupPr>
                            <m:ctrlPr>
                              <a:rPr lang="en-US" altLang="ja-JP" sz="2800" b="1" i="1">
                                <a:solidFill>
                                  <a:srgbClr val="0000FF"/>
                                </a:solidFill>
                                <a:latin typeface="Cambria Math" panose="02040503050406030204" pitchFamily="18" charset="0"/>
                              </a:rPr>
                            </m:ctrlPr>
                          </m:sSupPr>
                          <m:e>
                            <m:r>
                              <a:rPr lang="en-US" altLang="ja-JP" sz="2800" b="1" i="1">
                                <a:solidFill>
                                  <a:srgbClr val="0000FF"/>
                                </a:solidFill>
                                <a:latin typeface="Cambria Math" panose="02040503050406030204" pitchFamily="18" charset="0"/>
                              </a:rPr>
                              <m:t>𝒌</m:t>
                            </m:r>
                          </m:e>
                          <m:sup>
                            <m:r>
                              <a:rPr lang="en-US" altLang="ja-JP" sz="2800" b="1" i="1">
                                <a:solidFill>
                                  <a:srgbClr val="0000FF"/>
                                </a:solidFill>
                                <a:latin typeface="Cambria Math" panose="02040503050406030204" pitchFamily="18" charset="0"/>
                              </a:rPr>
                              <m:t>′</m:t>
                            </m:r>
                          </m:sup>
                        </m:sSup>
                      </m:sub>
                    </m:sSub>
                    <m:r>
                      <a:rPr lang="en-US" altLang="ja-JP" sz="2800" b="1" i="1">
                        <a:solidFill>
                          <a:srgbClr val="0000FF"/>
                        </a:solidFill>
                        <a:latin typeface="Cambria Math" panose="02040503050406030204" pitchFamily="18" charset="0"/>
                        <a:ea typeface="Cambria Math" panose="02040503050406030204" pitchFamily="18" charset="0"/>
                      </a:rPr>
                      <m:t>∙</m:t>
                    </m:r>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r>
                          <a:rPr lang="en-US" altLang="ja-JP" sz="2800" b="1" i="1">
                            <a:solidFill>
                              <a:srgbClr val="0000FF"/>
                            </a:solidFill>
                            <a:latin typeface="Cambria Math" panose="02040503050406030204" pitchFamily="18" charset="0"/>
                          </a:rPr>
                          <m:t>𝒌</m:t>
                        </m:r>
                      </m:sub>
                    </m:sSub>
                  </m:oMath>
                </a14:m>
                <a:r>
                  <a:rPr kumimoji="1" lang="ja-JP" altLang="en-US" sz="28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 </a:t>
                </a:r>
                <a:r>
                  <a:rPr kumimoji="1" lang="en-US" altLang="ja-JP" sz="28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=&gt;  </a:t>
                </a:r>
                <a14:m>
                  <m:oMath xmlns:m="http://schemas.openxmlformats.org/officeDocument/2006/math">
                    <m:r>
                      <a:rPr lang="en-US" altLang="ja-JP" sz="2800" i="1">
                        <a:solidFill>
                          <a:srgbClr val="FF0000"/>
                        </a:solidFill>
                        <a:latin typeface="Cambria Math" panose="02040503050406030204" pitchFamily="18" charset="0"/>
                      </a:rPr>
                      <m:t>𝑘</m:t>
                    </m:r>
                    <m:d>
                      <m:dPr>
                        <m:ctrlPr>
                          <a:rPr lang="en-US" altLang="ja-JP" sz="2800" i="1">
                            <a:solidFill>
                              <a:srgbClr val="FF0000"/>
                            </a:solidFill>
                            <a:latin typeface="Cambria Math" panose="02040503050406030204" pitchFamily="18" charset="0"/>
                          </a:rPr>
                        </m:ctrlPr>
                      </m:dPr>
                      <m:e>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r>
                              <a:rPr lang="en-US" altLang="ja-JP" sz="2800" b="1" i="1">
                                <a:solidFill>
                                  <a:srgbClr val="0000FF"/>
                                </a:solidFill>
                                <a:latin typeface="Cambria Math" panose="02040503050406030204" pitchFamily="18" charset="0"/>
                              </a:rPr>
                              <m:t>𝒌</m:t>
                            </m:r>
                            <m:r>
                              <a:rPr lang="en-US" altLang="ja-JP" sz="2800" b="1" i="1" smtClean="0">
                                <a:solidFill>
                                  <a:srgbClr val="0000FF"/>
                                </a:solidFill>
                                <a:latin typeface="Cambria Math" panose="02040503050406030204" pitchFamily="18" charset="0"/>
                              </a:rPr>
                              <m:t>′</m:t>
                            </m:r>
                          </m:sub>
                        </m:sSub>
                        <m:r>
                          <a:rPr lang="en-US" altLang="ja-JP" sz="2800" i="1">
                            <a:solidFill>
                              <a:srgbClr val="FF0000"/>
                            </a:solidFill>
                            <a:latin typeface="Cambria Math" panose="02040503050406030204" pitchFamily="18" charset="0"/>
                          </a:rPr>
                          <m:t>,</m:t>
                        </m:r>
                        <m:sSub>
                          <m:sSubPr>
                            <m:ctrlPr>
                              <a:rPr lang="en-US" altLang="ja-JP" sz="2800" b="1" i="1">
                                <a:solidFill>
                                  <a:srgbClr val="0000FF"/>
                                </a:solidFill>
                                <a:latin typeface="Cambria Math" panose="02040503050406030204" pitchFamily="18" charset="0"/>
                              </a:rPr>
                            </m:ctrlPr>
                          </m:sSubPr>
                          <m:e>
                            <m:r>
                              <a:rPr lang="en-US" altLang="ja-JP" sz="2800" b="1" i="1">
                                <a:solidFill>
                                  <a:srgbClr val="0000FF"/>
                                </a:solidFill>
                                <a:latin typeface="Cambria Math" panose="02040503050406030204" pitchFamily="18" charset="0"/>
                              </a:rPr>
                              <m:t>𝒙</m:t>
                            </m:r>
                          </m:e>
                          <m:sub>
                            <m:r>
                              <a:rPr lang="en-US" altLang="ja-JP" sz="2800" b="1" i="1">
                                <a:solidFill>
                                  <a:srgbClr val="0000FF"/>
                                </a:solidFill>
                                <a:latin typeface="Cambria Math" panose="02040503050406030204" pitchFamily="18" charset="0"/>
                              </a:rPr>
                              <m:t>𝒌</m:t>
                            </m:r>
                          </m:sub>
                        </m:sSub>
                      </m:e>
                    </m:d>
                  </m:oMath>
                </a14:m>
                <a:r>
                  <a:rPr kumimoji="1" lang="en-US" altLang="ja-JP" sz="28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 </a:t>
                </a:r>
                <a:r>
                  <a:rPr kumimoji="1" lang="ja-JP" altLang="en-US" sz="28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カーネル関数</a:t>
                </a:r>
                <a:r>
                  <a:rPr kumimoji="1" lang="ja-JP" altLang="en-US" sz="280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rPr>
                  <a:t> </a:t>
                </a:r>
                <a:r>
                  <a:rPr kumimoji="1" lang="en-US" altLang="ja-JP" sz="28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a:t>
                </a:r>
                <a14:m>
                  <m:oMath xmlns:m="http://schemas.openxmlformats.org/officeDocument/2006/math">
                    <m:r>
                      <a:rPr lang="en-US" altLang="ja-JP" sz="2800" b="0" i="1" smtClean="0">
                        <a:solidFill>
                          <a:schemeClr val="tx1"/>
                        </a:solidFill>
                        <a:latin typeface="Cambria Math" panose="02040503050406030204" pitchFamily="18" charset="0"/>
                      </a:rPr>
                      <m:t>𝑝</m:t>
                    </m:r>
                    <m:r>
                      <a:rPr lang="en-US" altLang="ja-JP" sz="2800" b="0" i="1" smtClean="0">
                        <a:solidFill>
                          <a:schemeClr val="tx1"/>
                        </a:solidFill>
                        <a:latin typeface="Cambria Math" panose="02040503050406030204" pitchFamily="18" charset="0"/>
                        <a:ea typeface="Cambria Math" panose="02040503050406030204" pitchFamily="18" charset="0"/>
                      </a:rPr>
                      <m:t>×</m:t>
                    </m:r>
                    <m:r>
                      <a:rPr lang="en-US" altLang="ja-JP" sz="2800" b="0" i="1" smtClean="0">
                        <a:solidFill>
                          <a:schemeClr val="tx1"/>
                        </a:solidFill>
                        <a:latin typeface="Cambria Math" panose="02040503050406030204" pitchFamily="18" charset="0"/>
                        <a:ea typeface="Cambria Math" panose="02040503050406030204" pitchFamily="18" charset="0"/>
                      </a:rPr>
                      <m:t>𝑝</m:t>
                    </m:r>
                  </m:oMath>
                </a14:m>
                <a:r>
                  <a:rPr kumimoji="1" lang="ja-JP" altLang="en-US" sz="28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正方行列</a:t>
                </a:r>
                <a:r>
                  <a:rPr kumimoji="1" lang="en-US" altLang="ja-JP" sz="28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a:t>
                </a:r>
                <a:endParaRPr kumimoji="1" lang="en-US" altLang="ja-JP" sz="28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sz="2800" b="0" dirty="0">
                    <a:solidFill>
                      <a:srgbClr val="FF0000"/>
                    </a:solidFill>
                    <a:latin typeface="Times New Roman" panose="02020603050405020304" pitchFamily="18" charset="0"/>
                    <a:ea typeface="ＭＳ Ｐゴシック" panose="020B0600070205080204" pitchFamily="50" charset="-128"/>
                    <a:cs typeface="+mn-cs"/>
                  </a:rPr>
                  <a:t>                                                         </a:t>
                </a:r>
                <a:endPar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43379" y="614857"/>
                <a:ext cx="9108504" cy="6243142"/>
              </a:xfrm>
              <a:prstGeom prst="rect">
                <a:avLst/>
              </a:prstGeom>
              <a:blipFill>
                <a:blip r:embed="rId3"/>
                <a:stretch>
                  <a:fillRect l="-1205" t="-6445"/>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4" name="テキスト ボックス 3">
                <a:extLst>
                  <a:ext uri="{FF2B5EF4-FFF2-40B4-BE49-F238E27FC236}">
                    <a16:creationId xmlns:a16="http://schemas.microsoft.com/office/drawing/2014/main" id="{B889BD33-80F7-EE1A-6B2B-C482B6F76855}"/>
                  </a:ext>
                </a:extLst>
              </p:cNvPr>
              <p:cNvSpPr txBox="1"/>
              <p:nvPr/>
            </p:nvSpPr>
            <p:spPr>
              <a:xfrm>
                <a:off x="969524" y="3189138"/>
                <a:ext cx="7204952" cy="923651"/>
              </a:xfrm>
              <a:prstGeom prst="rect">
                <a:avLst/>
              </a:prstGeom>
              <a:solidFill>
                <a:srgbClr val="0000FF"/>
              </a:solidFill>
            </p:spPr>
            <p:txBody>
              <a:bodyPr wrap="square" lIns="0" tIns="0" rIns="0" bIns="0">
                <a:spAutoFit/>
              </a:bodyPr>
              <a:lstStyle/>
              <a:p>
                <a:pPr fontAlgn="base">
                  <a:lnSpc>
                    <a:spcPct val="120000"/>
                  </a:lnSpc>
                  <a:spcBef>
                    <a:spcPct val="0"/>
                  </a:spcBef>
                  <a:spcAft>
                    <a:spcPct val="0"/>
                  </a:spcAft>
                  <a:defRPr/>
                </a:pPr>
                <a:r>
                  <a:rPr kumimoji="1" lang="en-US" altLang="ja-JP" sz="2400" b="1" i="0" u="none" strike="noStrike" kern="1200" cap="none" spc="0" normalizeH="0" baseline="0" noProof="0" dirty="0">
                    <a:ln>
                      <a:noFill/>
                    </a:ln>
                    <a:solidFill>
                      <a:schemeClr val="bg1"/>
                    </a:solidFill>
                    <a:effectLst/>
                    <a:uLnTx/>
                    <a:uFillTx/>
                    <a:latin typeface="Times New Roman" panose="02020603050405020304" pitchFamily="18" charset="0"/>
                    <a:ea typeface="ＭＳ Ｐゴシック" panose="020B0600070205080204" pitchFamily="50" charset="-128"/>
                  </a:rPr>
                  <a:t>=&gt;</a:t>
                </a:r>
                <a:r>
                  <a:rPr kumimoji="1" lang="ja-JP" altLang="en-US" sz="2400" b="1" i="0" u="none" strike="noStrike" kern="1200" cap="none" spc="0" normalizeH="0" baseline="0" noProof="0" dirty="0">
                    <a:ln>
                      <a:noFill/>
                    </a:ln>
                    <a:solidFill>
                      <a:schemeClr val="bg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en-US" altLang="ja-JP" sz="2800" b="1" i="1" smtClean="0">
                            <a:solidFill>
                              <a:srgbClr val="FFFF00"/>
                            </a:solidFill>
                            <a:latin typeface="Cambria Math" panose="02040503050406030204" pitchFamily="18" charset="0"/>
                          </a:rPr>
                        </m:ctrlPr>
                      </m:sSubPr>
                      <m:e>
                        <m:r>
                          <a:rPr lang="en-US" altLang="ja-JP" sz="2800" b="1" i="1">
                            <a:solidFill>
                              <a:srgbClr val="FFFF00"/>
                            </a:solidFill>
                            <a:latin typeface="Cambria Math" panose="02040503050406030204" pitchFamily="18" charset="0"/>
                          </a:rPr>
                          <m:t>𝒙</m:t>
                        </m:r>
                      </m:e>
                      <m:sub>
                        <m:sSup>
                          <m:sSupPr>
                            <m:ctrlPr>
                              <a:rPr lang="en-US" altLang="ja-JP" sz="2800" b="1" i="1">
                                <a:solidFill>
                                  <a:srgbClr val="FFFF00"/>
                                </a:solidFill>
                                <a:latin typeface="Cambria Math" panose="02040503050406030204" pitchFamily="18" charset="0"/>
                              </a:rPr>
                            </m:ctrlPr>
                          </m:sSupPr>
                          <m:e>
                            <m:r>
                              <a:rPr lang="en-US" altLang="ja-JP" sz="2800" b="1" i="1">
                                <a:solidFill>
                                  <a:srgbClr val="FFFF00"/>
                                </a:solidFill>
                                <a:latin typeface="Cambria Math" panose="02040503050406030204" pitchFamily="18" charset="0"/>
                              </a:rPr>
                              <m:t>𝒌</m:t>
                            </m:r>
                          </m:e>
                          <m:sup>
                            <m:r>
                              <a:rPr lang="en-US" altLang="ja-JP" sz="2800" b="1" i="1">
                                <a:solidFill>
                                  <a:srgbClr val="FFFF00"/>
                                </a:solidFill>
                                <a:latin typeface="Cambria Math" panose="02040503050406030204" pitchFamily="18" charset="0"/>
                              </a:rPr>
                              <m:t>′</m:t>
                            </m:r>
                          </m:sup>
                        </m:sSup>
                      </m:sub>
                    </m:sSub>
                    <m:r>
                      <a:rPr lang="en-US" altLang="ja-JP" sz="2800" b="1" i="1">
                        <a:solidFill>
                          <a:srgbClr val="FFFF00"/>
                        </a:solidFill>
                        <a:latin typeface="Cambria Math" panose="02040503050406030204" pitchFamily="18" charset="0"/>
                        <a:ea typeface="Cambria Math" panose="02040503050406030204" pitchFamily="18" charset="0"/>
                      </a:rPr>
                      <m:t>∙</m:t>
                    </m:r>
                    <m:sSub>
                      <m:sSubPr>
                        <m:ctrlPr>
                          <a:rPr lang="en-US" altLang="ja-JP" sz="2800" b="1" i="1">
                            <a:solidFill>
                              <a:srgbClr val="FFFF00"/>
                            </a:solidFill>
                            <a:latin typeface="Cambria Math" panose="02040503050406030204" pitchFamily="18" charset="0"/>
                          </a:rPr>
                        </m:ctrlPr>
                      </m:sSubPr>
                      <m:e>
                        <m:r>
                          <a:rPr lang="en-US" altLang="ja-JP" sz="2800" b="1" i="1">
                            <a:solidFill>
                              <a:srgbClr val="FFFF00"/>
                            </a:solidFill>
                            <a:latin typeface="Cambria Math" panose="02040503050406030204" pitchFamily="18" charset="0"/>
                          </a:rPr>
                          <m:t>𝒙</m:t>
                        </m:r>
                      </m:e>
                      <m:sub>
                        <m:r>
                          <a:rPr lang="en-US" altLang="ja-JP" sz="2800" b="1" i="1">
                            <a:solidFill>
                              <a:srgbClr val="FFFF00"/>
                            </a:solidFill>
                            <a:latin typeface="Cambria Math" panose="02040503050406030204" pitchFamily="18" charset="0"/>
                          </a:rPr>
                          <m:t>𝒌</m:t>
                        </m:r>
                      </m:sub>
                    </m:sSub>
                  </m:oMath>
                </a14:m>
                <a:r>
                  <a:rPr lang="ja-JP" altLang="en-US" sz="2400" b="1" dirty="0">
                    <a:solidFill>
                      <a:schemeClr val="bg1"/>
                    </a:solidFill>
                    <a:latin typeface="Times New Roman" panose="02020603050405020304" pitchFamily="18" charset="0"/>
                    <a:ea typeface="ＭＳ Ｐゴシック" panose="020B0600070205080204" pitchFamily="50" charset="-128"/>
                  </a:rPr>
                  <a:t>を適当な非線形な関数で置き換えれば、</a:t>
                </a:r>
                <a:br>
                  <a:rPr lang="en-US" altLang="ja-JP" sz="2400" b="1" dirty="0">
                    <a:solidFill>
                      <a:schemeClr val="bg1"/>
                    </a:solidFill>
                    <a:latin typeface="Times New Roman" panose="02020603050405020304" pitchFamily="18" charset="0"/>
                    <a:ea typeface="ＭＳ Ｐゴシック" panose="020B0600070205080204" pitchFamily="50" charset="-128"/>
                  </a:rPr>
                </a:br>
                <a:r>
                  <a:rPr lang="ja-JP" altLang="en-US" sz="2400" b="1" dirty="0">
                    <a:solidFill>
                      <a:schemeClr val="bg1"/>
                    </a:solidFill>
                    <a:latin typeface="Times New Roman" panose="02020603050405020304" pitchFamily="18" charset="0"/>
                    <a:ea typeface="ＭＳ Ｐゴシック" panose="020B0600070205080204" pitchFamily="50" charset="-128"/>
                  </a:rPr>
                  <a:t>　　　　非線形問題を解ける</a:t>
                </a:r>
                <a:endParaRPr kumimoji="1" lang="en-US" altLang="ja-JP" sz="2400" b="1" i="0" u="none" strike="noStrike" kern="1200" cap="none" spc="0" normalizeH="0" baseline="0" noProof="0" dirty="0">
                  <a:ln>
                    <a:noFill/>
                  </a:ln>
                  <a:solidFill>
                    <a:schemeClr val="bg1"/>
                  </a:solidFill>
                  <a:effectLst/>
                  <a:uLnTx/>
                  <a:uFillTx/>
                  <a:latin typeface="Times New Roman" panose="02020603050405020304" pitchFamily="18" charset="0"/>
                  <a:ea typeface="ＭＳ Ｐゴシック" panose="020B0600070205080204" pitchFamily="50" charset="-128"/>
                </a:endParaRPr>
              </a:p>
            </p:txBody>
          </p:sp>
        </mc:Choice>
        <mc:Fallback xmlns="">
          <p:sp>
            <p:nvSpPr>
              <p:cNvPr id="4" name="テキスト ボックス 3">
                <a:extLst>
                  <a:ext uri="{FF2B5EF4-FFF2-40B4-BE49-F238E27FC236}">
                    <a16:creationId xmlns:a16="http://schemas.microsoft.com/office/drawing/2014/main" id="{B889BD33-80F7-EE1A-6B2B-C482B6F76855}"/>
                  </a:ext>
                </a:extLst>
              </p:cNvPr>
              <p:cNvSpPr txBox="1">
                <a:spLocks noRot="1" noChangeAspect="1" noMove="1" noResize="1" noEditPoints="1" noAdjustHandles="1" noChangeArrowheads="1" noChangeShapeType="1" noTextEdit="1"/>
              </p:cNvSpPr>
              <p:nvPr/>
            </p:nvSpPr>
            <p:spPr>
              <a:xfrm>
                <a:off x="969524" y="3189138"/>
                <a:ext cx="7204952" cy="923651"/>
              </a:xfrm>
              <a:prstGeom prst="rect">
                <a:avLst/>
              </a:prstGeom>
              <a:blipFill>
                <a:blip r:embed="rId4"/>
                <a:stretch>
                  <a:fillRect l="-2538" t="-1974" b="-17105"/>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56607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機械学習</a:t>
            </a:r>
            <a:r>
              <a:rPr lang="en-US" altLang="ja-JP" dirty="0"/>
              <a:t>:</a:t>
            </a:r>
            <a:r>
              <a:rPr lang="ja-JP" altLang="en-US" dirty="0"/>
              <a:t> カーネル法</a:t>
            </a:r>
            <a:endParaRPr lang="en-US" altLang="ja-JP" dirty="0"/>
          </a:p>
        </p:txBody>
      </p:sp>
      <mc:AlternateContent xmlns:mc="http://schemas.openxmlformats.org/markup-compatibility/2006" xmlns:a14="http://schemas.microsoft.com/office/drawing/2010/main">
        <mc:Choice Requires="a14">
          <p:sp>
            <p:nvSpPr>
              <p:cNvPr id="3" name="オブジェクト 2"/>
              <p:cNvSpPr txBox="1"/>
              <p:nvPr/>
            </p:nvSpPr>
            <p:spPr bwMode="auto">
              <a:xfrm>
                <a:off x="35496" y="891540"/>
                <a:ext cx="9299004" cy="5760720"/>
              </a:xfrm>
              <a:prstGeom prst="rect">
                <a:avLst/>
              </a:prstGeom>
              <a:noFill/>
              <a:ln>
                <a:noFill/>
              </a:ln>
            </p:spPr>
            <p:txBody>
              <a:bodyPr>
                <a:normAutofit fontScale="92500"/>
              </a:bodyPr>
              <a:lstStyle/>
              <a:p>
                <a:pPr lvl="0" fontAlgn="base">
                  <a:lnSpc>
                    <a:spcPct val="120000"/>
                  </a:lnSpc>
                  <a:spcBef>
                    <a:spcPct val="0"/>
                  </a:spcBef>
                  <a:spcAft>
                    <a:spcPct val="0"/>
                  </a:spcAft>
                  <a:defRPr/>
                </a:pPr>
                <a:r>
                  <a:rPr lang="ja-JP" altLang="en-US" sz="2400" dirty="0">
                    <a:solidFill>
                      <a:srgbClr val="FF0000"/>
                    </a:solidFill>
                  </a:rPr>
                  <a:t>任意関数の線形最小二乗法</a:t>
                </a:r>
                <a:r>
                  <a:rPr lang="en-US" altLang="ja-JP" sz="2400" dirty="0">
                    <a:solidFill>
                      <a:srgbClr val="FF0000"/>
                    </a:solidFill>
                  </a:rPr>
                  <a:t>:</a:t>
                </a:r>
              </a:p>
              <a:p>
                <a:pPr fontAlgn="base">
                  <a:lnSpc>
                    <a:spcPct val="120000"/>
                  </a:lnSpc>
                  <a:spcBef>
                    <a:spcPct val="0"/>
                  </a:spcBef>
                  <a:spcAft>
                    <a:spcPct val="0"/>
                  </a:spcAft>
                  <a:defRPr/>
                </a:pPr>
                <a:r>
                  <a:rPr lang="ja-JP" altLang="en-US" sz="2400" dirty="0">
                    <a:solidFill>
                      <a:srgbClr val="000000"/>
                    </a:solidFill>
                  </a:rPr>
                  <a:t>　 </a:t>
                </a:r>
                <a14:m>
                  <m:oMath xmlns:m="http://schemas.openxmlformats.org/officeDocument/2006/math">
                    <m:r>
                      <a:rPr lang="ja-JP" altLang="en-US" sz="2400" b="0" i="1">
                        <a:solidFill>
                          <a:srgbClr val="000000"/>
                        </a:solidFill>
                        <a:latin typeface="Cambria Math" panose="02040503050406030204" pitchFamily="18" charset="0"/>
                      </a:rPr>
                      <m:t>𝑓</m:t>
                    </m:r>
                    <m:d>
                      <m:dPr>
                        <m:ctrlPr>
                          <a:rPr lang="ja-JP" altLang="en-US" sz="2400" i="1">
                            <a:solidFill>
                              <a:srgbClr val="000000"/>
                            </a:solidFill>
                            <a:latin typeface="Cambria Math" panose="02040503050406030204" pitchFamily="18" charset="0"/>
                          </a:rPr>
                        </m:ctrlPr>
                      </m:dPr>
                      <m:e>
                        <m:r>
                          <a:rPr lang="ja-JP" altLang="en-US" sz="2400" b="0" i="1">
                            <a:solidFill>
                              <a:srgbClr val="000000"/>
                            </a:solidFill>
                            <a:latin typeface="Cambria Math" panose="02040503050406030204" pitchFamily="18" charset="0"/>
                          </a:rPr>
                          <m:t>𝑥</m:t>
                        </m:r>
                      </m:e>
                    </m:d>
                    <m:r>
                      <a:rPr lang="ja-JP" altLang="en-US"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a:solidFill>
                              <a:srgbClr val="000000"/>
                            </a:solidFill>
                            <a:latin typeface="Cambria Math" panose="02040503050406030204" pitchFamily="18" charset="0"/>
                          </a:rPr>
                          <m:t>1</m:t>
                        </m:r>
                      </m:sub>
                    </m:sSub>
                    <m:sSub>
                      <m:sSubPr>
                        <m:ctrlPr>
                          <a:rPr lang="ja-JP" altLang="en-US" sz="240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𝑓</m:t>
                        </m:r>
                      </m:e>
                      <m:sub>
                        <m:r>
                          <a:rPr lang="en-US" altLang="ja-JP" sz="2400" b="0" i="1">
                            <a:solidFill>
                              <a:srgbClr val="000000"/>
                            </a:solidFill>
                            <a:latin typeface="Cambria Math" panose="02040503050406030204" pitchFamily="18" charset="0"/>
                          </a:rPr>
                          <m:t>1</m:t>
                        </m:r>
                      </m:sub>
                    </m:sSub>
                    <m:r>
                      <a:rPr lang="en-US" altLang="ja-JP" sz="2400" b="0" i="1">
                        <a:solidFill>
                          <a:srgbClr val="000000"/>
                        </a:solidFill>
                        <a:latin typeface="Cambria Math" panose="02040503050406030204" pitchFamily="18" charset="0"/>
                      </a:rPr>
                      <m:t>(</m:t>
                    </m:r>
                    <m:r>
                      <a:rPr lang="en-US" altLang="ja-JP" sz="2400" b="0" i="1">
                        <a:solidFill>
                          <a:srgbClr val="000000"/>
                        </a:solidFill>
                        <a:latin typeface="Cambria Math" panose="02040503050406030204" pitchFamily="18" charset="0"/>
                      </a:rPr>
                      <m:t>𝑥</m:t>
                    </m:r>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a:solidFill>
                              <a:srgbClr val="000000"/>
                            </a:solidFill>
                            <a:latin typeface="Cambria Math" panose="02040503050406030204" pitchFamily="18" charset="0"/>
                          </a:rPr>
                          <m:t>2</m:t>
                        </m:r>
                      </m:sub>
                    </m:sSub>
                    <m:sSub>
                      <m:sSubPr>
                        <m:ctrlPr>
                          <a:rPr lang="ja-JP" altLang="en-US" sz="240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𝑓</m:t>
                        </m:r>
                      </m:e>
                      <m:sub>
                        <m:r>
                          <a:rPr lang="en-US" altLang="ja-JP" sz="2400" b="0" i="1">
                            <a:solidFill>
                              <a:srgbClr val="000000"/>
                            </a:solidFill>
                            <a:latin typeface="Cambria Math" panose="02040503050406030204" pitchFamily="18" charset="0"/>
                          </a:rPr>
                          <m:t>2</m:t>
                        </m:r>
                      </m:sub>
                    </m:sSub>
                    <m:r>
                      <a:rPr lang="en-US" altLang="ja-JP" sz="2400" b="0" i="1">
                        <a:solidFill>
                          <a:srgbClr val="000000"/>
                        </a:solidFill>
                        <a:latin typeface="Cambria Math" panose="02040503050406030204" pitchFamily="18" charset="0"/>
                      </a:rPr>
                      <m:t>(</m:t>
                    </m:r>
                    <m:r>
                      <a:rPr lang="en-US" altLang="ja-JP" sz="2400" b="0" i="1">
                        <a:solidFill>
                          <a:srgbClr val="000000"/>
                        </a:solidFill>
                        <a:latin typeface="Cambria Math" panose="02040503050406030204" pitchFamily="18" charset="0"/>
                      </a:rPr>
                      <m:t>𝑥</m:t>
                    </m:r>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a:solidFill>
                              <a:srgbClr val="000000"/>
                            </a:solidFill>
                            <a:latin typeface="Cambria Math" panose="02040503050406030204" pitchFamily="18" charset="0"/>
                          </a:rPr>
                          <m:t>𝑝</m:t>
                        </m:r>
                      </m:sub>
                    </m:sSub>
                    <m:sSub>
                      <m:sSubPr>
                        <m:ctrlPr>
                          <a:rPr lang="ja-JP" altLang="en-US" sz="240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𝑓</m:t>
                        </m:r>
                      </m:e>
                      <m:sub>
                        <m:r>
                          <a:rPr lang="en-US" altLang="ja-JP" sz="2400" b="0" i="1">
                            <a:solidFill>
                              <a:srgbClr val="000000"/>
                            </a:solidFill>
                            <a:latin typeface="Cambria Math" panose="02040503050406030204" pitchFamily="18" charset="0"/>
                          </a:rPr>
                          <m:t>𝑝</m:t>
                        </m:r>
                      </m:sub>
                    </m:sSub>
                    <m:r>
                      <a:rPr lang="en-US" altLang="ja-JP" sz="2400" b="0" i="1">
                        <a:solidFill>
                          <a:srgbClr val="000000"/>
                        </a:solidFill>
                        <a:latin typeface="Cambria Math" panose="02040503050406030204" pitchFamily="18" charset="0"/>
                      </a:rPr>
                      <m:t>(</m:t>
                    </m:r>
                    <m:r>
                      <a:rPr lang="en-US" altLang="ja-JP" sz="2400" b="0" i="1">
                        <a:solidFill>
                          <a:srgbClr val="000000"/>
                        </a:solidFill>
                        <a:latin typeface="Cambria Math" panose="02040503050406030204" pitchFamily="18" charset="0"/>
                      </a:rPr>
                      <m:t>𝑥</m:t>
                    </m:r>
                    <m:r>
                      <a:rPr lang="en-US" altLang="ja-JP" sz="2400" b="0" i="1">
                        <a:solidFill>
                          <a:srgbClr val="000000"/>
                        </a:solidFill>
                        <a:latin typeface="Cambria Math" panose="02040503050406030204" pitchFamily="18" charset="0"/>
                      </a:rPr>
                      <m:t>)=</m:t>
                    </m:r>
                    <m:nary>
                      <m:naryPr>
                        <m:chr m:val="∑"/>
                        <m:ctrlPr>
                          <a:rPr lang="ja-JP" altLang="en-US" sz="2400" i="1">
                            <a:solidFill>
                              <a:srgbClr val="000000"/>
                            </a:solidFill>
                            <a:latin typeface="Cambria Math" panose="02040503050406030204" pitchFamily="18" charset="0"/>
                          </a:rPr>
                        </m:ctrlPr>
                      </m:naryPr>
                      <m:sub>
                        <m:r>
                          <a:rPr lang="ja-JP" altLang="en-US" sz="2400" b="0" i="1">
                            <a:solidFill>
                              <a:srgbClr val="000000"/>
                            </a:solidFill>
                            <a:latin typeface="Cambria Math" panose="02040503050406030204" pitchFamily="18" charset="0"/>
                          </a:rPr>
                          <m:t>𝑘</m:t>
                        </m:r>
                        <m:r>
                          <a:rPr lang="ja-JP" altLang="en-US" sz="2400" b="0" i="1">
                            <a:solidFill>
                              <a:srgbClr val="000000"/>
                            </a:solidFill>
                            <a:latin typeface="Cambria Math" panose="02040503050406030204" pitchFamily="18" charset="0"/>
                          </a:rPr>
                          <m:t>=0</m:t>
                        </m:r>
                      </m:sub>
                      <m:sup>
                        <m:r>
                          <a:rPr lang="en-US" altLang="ja-JP" sz="2400" b="0" i="1">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sub>
                        </m:sSub>
                        <m:sSub>
                          <m:sSubPr>
                            <m:ctrlPr>
                              <a:rPr lang="ja-JP" altLang="en-US" sz="240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𝑓</m:t>
                            </m:r>
                          </m:e>
                          <m:sub>
                            <m:r>
                              <a:rPr lang="ja-JP" altLang="en-US" sz="2400" b="0" i="1">
                                <a:solidFill>
                                  <a:srgbClr val="000000"/>
                                </a:solidFill>
                                <a:latin typeface="Cambria Math" panose="02040503050406030204" pitchFamily="18" charset="0"/>
                              </a:rPr>
                              <m:t>𝑘</m:t>
                            </m:r>
                          </m:sub>
                        </m:sSub>
                        <m:r>
                          <a:rPr lang="en-US" altLang="ja-JP" sz="2400" b="0" i="1">
                            <a:solidFill>
                              <a:srgbClr val="000000"/>
                            </a:solidFill>
                            <a:latin typeface="Cambria Math" panose="02040503050406030204" pitchFamily="18" charset="0"/>
                          </a:rPr>
                          <m:t>(</m:t>
                        </m:r>
                        <m:r>
                          <a:rPr lang="en-US" altLang="ja-JP" sz="2400" b="0" i="1">
                            <a:solidFill>
                              <a:srgbClr val="000000"/>
                            </a:solidFill>
                            <a:latin typeface="Cambria Math" panose="02040503050406030204" pitchFamily="18" charset="0"/>
                          </a:rPr>
                          <m:t>𝑥</m:t>
                        </m:r>
                        <m:r>
                          <a:rPr lang="en-US" altLang="ja-JP" sz="2400" b="0" i="1">
                            <a:solidFill>
                              <a:srgbClr val="000000"/>
                            </a:solidFill>
                            <a:latin typeface="Cambria Math" panose="02040503050406030204" pitchFamily="18" charset="0"/>
                          </a:rPr>
                          <m:t>) </m:t>
                        </m:r>
                      </m:e>
                    </m:nary>
                  </m:oMath>
                </a14:m>
                <a:r>
                  <a:rPr lang="ja-JP" altLang="en-US" sz="2400" dirty="0">
                    <a:solidFill>
                      <a:srgbClr val="000000"/>
                    </a:solidFill>
                    <a:latin typeface="Times New Roman" panose="02020603050405020304" pitchFamily="18" charset="0"/>
                    <a:ea typeface="ＭＳ Ｐゴシック" panose="020B0600070205080204" pitchFamily="50" charset="-128"/>
                  </a:rPr>
                  <a:t> </a:t>
                </a: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ja-JP" altLang="en-US" sz="2400" dirty="0">
                    <a:solidFill>
                      <a:srgbClr val="000000"/>
                    </a:solidFill>
                  </a:rPr>
                  <a:t>　目的関数 </a:t>
                </a:r>
                <a:r>
                  <a:rPr lang="en-US" altLang="ja-JP" sz="2400" i="1" dirty="0">
                    <a:solidFill>
                      <a:srgbClr val="000000"/>
                    </a:solidFill>
                  </a:rPr>
                  <a:t>S</a:t>
                </a:r>
                <a:r>
                  <a:rPr lang="en-US" altLang="ja-JP" sz="2400" dirty="0">
                    <a:solidFill>
                      <a:srgbClr val="000000"/>
                    </a:solidFill>
                  </a:rPr>
                  <a:t> = </a:t>
                </a:r>
                <a14:m>
                  <m:oMath xmlns:m="http://schemas.openxmlformats.org/officeDocument/2006/math">
                    <m:nary>
                      <m:naryPr>
                        <m:chr m:val="∑"/>
                        <m:ctrlPr>
                          <a:rPr lang="ja-JP" altLang="en-US" sz="2400" i="1">
                            <a:solidFill>
                              <a:srgbClr val="000000"/>
                            </a:solidFill>
                            <a:latin typeface="Cambria Math" panose="02040503050406030204" pitchFamily="18" charset="0"/>
                          </a:rPr>
                        </m:ctrlPr>
                      </m:naryPr>
                      <m:sub>
                        <m:r>
                          <a:rPr lang="en-US" altLang="ja-JP" sz="2400" b="0" i="1">
                            <a:solidFill>
                              <a:srgbClr val="000000"/>
                            </a:solidFill>
                            <a:latin typeface="Cambria Math" panose="02040503050406030204" pitchFamily="18" charset="0"/>
                          </a:rPr>
                          <m:t>𝑗</m:t>
                        </m:r>
                        <m:r>
                          <a:rPr lang="ja-JP" altLang="en-US" sz="2400" b="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1</m:t>
                        </m:r>
                      </m:sub>
                      <m:sup>
                        <m:r>
                          <a:rPr lang="ja-JP" altLang="en-US" sz="2400" b="0" i="1">
                            <a:solidFill>
                              <a:srgbClr val="000000"/>
                            </a:solidFill>
                            <a:latin typeface="Cambria Math" panose="02040503050406030204" pitchFamily="18" charset="0"/>
                          </a:rPr>
                          <m:t>𝑛</m:t>
                        </m:r>
                      </m:sup>
                      <m:e>
                        <m:r>
                          <m:rPr>
                            <m:nor/>
                          </m:rPr>
                          <a:rPr lang="en-US" altLang="ja-JP" sz="2400" dirty="0">
                            <a:solidFill>
                              <a:srgbClr val="000000"/>
                            </a:solidFill>
                          </a:rPr>
                          <m:t>(</m:t>
                        </m:r>
                        <m:nary>
                          <m:naryPr>
                            <m:chr m:val="∑"/>
                            <m:ctrlPr>
                              <a:rPr lang="ja-JP" altLang="en-US" sz="2400" i="1">
                                <a:solidFill>
                                  <a:srgbClr val="000000"/>
                                </a:solidFill>
                                <a:latin typeface="Cambria Math" panose="02040503050406030204" pitchFamily="18" charset="0"/>
                              </a:rPr>
                            </m:ctrlPr>
                          </m:naryPr>
                          <m:sub>
                            <m:r>
                              <a:rPr lang="ja-JP" altLang="en-US" sz="2400" b="0" i="1">
                                <a:solidFill>
                                  <a:srgbClr val="000000"/>
                                </a:solidFill>
                                <a:latin typeface="Cambria Math" panose="02040503050406030204" pitchFamily="18" charset="0"/>
                              </a:rPr>
                              <m:t>𝑘</m:t>
                            </m:r>
                            <m:r>
                              <a:rPr lang="ja-JP" altLang="en-US" sz="2400" b="0" i="1">
                                <a:solidFill>
                                  <a:srgbClr val="000000"/>
                                </a:solidFill>
                                <a:latin typeface="Cambria Math" panose="02040503050406030204" pitchFamily="18" charset="0"/>
                              </a:rPr>
                              <m:t>=1</m:t>
                            </m:r>
                          </m:sub>
                          <m:sup>
                            <m:r>
                              <a:rPr lang="en-US" altLang="ja-JP" sz="2400" b="0" i="1">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sub>
                            </m:sSub>
                          </m:e>
                        </m:nary>
                        <m:sSub>
                          <m:sSubPr>
                            <m:ctrlPr>
                              <a:rPr lang="ja-JP" altLang="en-US" sz="2400" i="1" smtClean="0">
                                <a:solidFill>
                                  <a:srgbClr val="0000FF"/>
                                </a:solidFill>
                                <a:latin typeface="Cambria Math" panose="02040503050406030204" pitchFamily="18" charset="0"/>
                              </a:rPr>
                            </m:ctrlPr>
                          </m:sSubPr>
                          <m:e>
                            <m:r>
                              <a:rPr lang="en-US" altLang="ja-JP" sz="2400" b="0" i="1">
                                <a:solidFill>
                                  <a:srgbClr val="0000FF"/>
                                </a:solidFill>
                                <a:latin typeface="Cambria Math" panose="02040503050406030204" pitchFamily="18" charset="0"/>
                              </a:rPr>
                              <m:t>𝑓</m:t>
                            </m:r>
                          </m:e>
                          <m:sub>
                            <m:r>
                              <a:rPr lang="ja-JP" altLang="en-US" sz="2400" b="0" i="1">
                                <a:solidFill>
                                  <a:srgbClr val="0000FF"/>
                                </a:solidFill>
                                <a:latin typeface="Cambria Math" panose="02040503050406030204" pitchFamily="18" charset="0"/>
                              </a:rPr>
                              <m:t>𝑘</m:t>
                            </m:r>
                          </m:sub>
                        </m:sSub>
                        <m:r>
                          <m:rPr>
                            <m:nor/>
                          </m:rPr>
                          <a:rPr lang="en-US" altLang="ja-JP" sz="2400">
                            <a:solidFill>
                              <a:srgbClr val="0000FF"/>
                            </a:solidFill>
                            <a:latin typeface="Cambria Math" panose="02040503050406030204" pitchFamily="18" charset="0"/>
                          </a:rPr>
                          <m:t>(</m:t>
                        </m:r>
                        <m:r>
                          <m:rPr>
                            <m:nor/>
                          </m:rPr>
                          <a:rPr lang="en-US" altLang="ja-JP" sz="2400" i="1" dirty="0">
                            <a:solidFill>
                              <a:srgbClr val="0000FF"/>
                            </a:solidFill>
                          </a:rPr>
                          <m:t>x</m:t>
                        </m:r>
                        <m:r>
                          <m:rPr>
                            <m:nor/>
                          </m:rPr>
                          <a:rPr lang="en-US" altLang="ja-JP" sz="2400" baseline="-25000" dirty="0">
                            <a:solidFill>
                              <a:srgbClr val="0000FF"/>
                            </a:solidFill>
                          </a:rPr>
                          <m:t>j</m:t>
                        </m:r>
                        <m:r>
                          <m:rPr>
                            <m:nor/>
                          </m:rPr>
                          <a:rPr lang="en-US" altLang="ja-JP" sz="2400">
                            <a:solidFill>
                              <a:srgbClr val="0000FF"/>
                            </a:solidFill>
                            <a:latin typeface="Cambria Math" panose="02040503050406030204" pitchFamily="18" charset="0"/>
                          </a:rPr>
                          <m:t>)</m:t>
                        </m:r>
                        <m:r>
                          <m:rPr>
                            <m:nor/>
                          </m:rPr>
                          <a:rPr lang="en-US" altLang="ja-JP" sz="2400" dirty="0">
                            <a:solidFill>
                              <a:srgbClr val="000000"/>
                            </a:solidFill>
                          </a:rPr>
                          <m:t>– </m:t>
                        </m:r>
                        <m:r>
                          <m:rPr>
                            <m:nor/>
                          </m:rPr>
                          <a:rPr lang="en-US" altLang="ja-JP" sz="2400" i="1" dirty="0" err="1">
                            <a:solidFill>
                              <a:srgbClr val="000000"/>
                            </a:solidFill>
                          </a:rPr>
                          <m:t>y</m:t>
                        </m:r>
                        <m:r>
                          <m:rPr>
                            <m:nor/>
                          </m:rPr>
                          <a:rPr lang="en-US" altLang="ja-JP" sz="2400" baseline="-25000" dirty="0">
                            <a:solidFill>
                              <a:srgbClr val="000000"/>
                            </a:solidFill>
                          </a:rPr>
                          <m:t>j</m:t>
                        </m:r>
                        <m:r>
                          <m:rPr>
                            <m:nor/>
                          </m:rPr>
                          <a:rPr lang="en-US" altLang="ja-JP" sz="2400" dirty="0">
                            <a:solidFill>
                              <a:srgbClr val="000000"/>
                            </a:solidFill>
                          </a:rPr>
                          <m:t>)</m:t>
                        </m:r>
                        <m:r>
                          <m:rPr>
                            <m:nor/>
                          </m:rPr>
                          <a:rPr lang="en-US" altLang="ja-JP" sz="2400" baseline="30000" dirty="0">
                            <a:solidFill>
                              <a:srgbClr val="000000"/>
                            </a:solidFill>
                          </a:rPr>
                          <m:t>2</m:t>
                        </m:r>
                      </m:e>
                    </m:nary>
                  </m:oMath>
                </a14:m>
                <a:r>
                  <a:rPr lang="ja-JP" altLang="en-US" sz="2400" dirty="0">
                    <a:solidFill>
                      <a:srgbClr val="000000"/>
                    </a:solidFill>
                  </a:rPr>
                  <a:t> を最小化</a:t>
                </a:r>
                <a:endParaRPr lang="en-US" altLang="ja-JP" sz="2400" dirty="0">
                  <a:solidFill>
                    <a:srgbClr val="000000"/>
                  </a:solidFill>
                </a:endParaRPr>
              </a:p>
              <a:p>
                <a:pPr lvl="0" fontAlgn="base">
                  <a:lnSpc>
                    <a:spcPct val="120000"/>
                  </a:lnSpc>
                  <a:spcBef>
                    <a:spcPct val="0"/>
                  </a:spcBef>
                  <a:spcAft>
                    <a:spcPct val="0"/>
                  </a:spcAft>
                  <a:defRPr/>
                </a:pPr>
                <a:r>
                  <a:rPr lang="ja-JP" altLang="en-US" sz="2400" dirty="0">
                    <a:solidFill>
                      <a:srgbClr val="000000"/>
                    </a:solidFill>
                    <a:latin typeface="Times New Roman" panose="02020603050405020304" pitchFamily="18" charset="0"/>
                    <a:ea typeface="ＭＳ Ｐゴシック" panose="020B0600070205080204" pitchFamily="50" charset="-128"/>
                  </a:rPr>
                  <a:t>　　　私たちが普段行う最小二乗法では、</a:t>
                </a:r>
                <a:br>
                  <a:rPr lang="en-US" altLang="ja-JP" sz="2400" dirty="0">
                    <a:solidFill>
                      <a:srgbClr val="000000"/>
                    </a:solidFill>
                    <a:latin typeface="Times New Roman" panose="02020603050405020304" pitchFamily="18" charset="0"/>
                    <a:ea typeface="ＭＳ Ｐゴシック" panose="020B0600070205080204" pitchFamily="50" charset="-128"/>
                  </a:rPr>
                </a:br>
                <a:r>
                  <a:rPr lang="ja-JP" altLang="en-US" sz="2400" dirty="0">
                    <a:solidFill>
                      <a:srgbClr val="000000"/>
                    </a:solidFill>
                    <a:latin typeface="Times New Roman" panose="02020603050405020304" pitchFamily="18" charset="0"/>
                    <a:ea typeface="ＭＳ Ｐゴシック" panose="020B0600070205080204" pitchFamily="50" charset="-128"/>
                  </a:rPr>
                  <a:t>　　　</a:t>
                </a:r>
                <a:r>
                  <a:rPr lang="ja-JP" altLang="en-US" sz="2400" dirty="0">
                    <a:solidFill>
                      <a:srgbClr val="000000"/>
                    </a:solidFill>
                  </a:rPr>
                  <a:t> </a:t>
                </a:r>
                <a14:m>
                  <m:oMath xmlns:m="http://schemas.openxmlformats.org/officeDocument/2006/math">
                    <m:sSub>
                      <m:sSubPr>
                        <m:ctrlPr>
                          <a:rPr lang="ja-JP" altLang="en-US" sz="2400" i="1">
                            <a:solidFill>
                              <a:srgbClr val="000000"/>
                            </a:solidFill>
                            <a:latin typeface="Cambria Math" panose="02040503050406030204" pitchFamily="18" charset="0"/>
                          </a:rPr>
                        </m:ctrlPr>
                      </m:sSubPr>
                      <m:e>
                        <m:r>
                          <a:rPr lang="en-US" altLang="ja-JP" sz="2400" b="0" i="1">
                            <a:solidFill>
                              <a:srgbClr val="000000"/>
                            </a:solidFill>
                            <a:latin typeface="Cambria Math" panose="02040503050406030204" pitchFamily="18" charset="0"/>
                          </a:rPr>
                          <m:t>𝑓</m:t>
                        </m:r>
                      </m:e>
                      <m:sub>
                        <m:r>
                          <a:rPr lang="en-US" altLang="ja-JP" sz="2400" b="0" i="1" smtClean="0">
                            <a:solidFill>
                              <a:srgbClr val="000000"/>
                            </a:solidFill>
                            <a:latin typeface="Cambria Math" panose="02040503050406030204" pitchFamily="18" charset="0"/>
                          </a:rPr>
                          <m:t>𝑘</m:t>
                        </m:r>
                      </m:sub>
                    </m:sSub>
                    <m:r>
                      <a:rPr lang="en-US" altLang="ja-JP" sz="2400" b="0" i="1" smtClean="0">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𝑥</m:t>
                    </m:r>
                    <m:r>
                      <a:rPr lang="en-US" altLang="ja-JP" sz="2400" b="0" i="1" smtClean="0">
                        <a:solidFill>
                          <a:srgbClr val="000000"/>
                        </a:solidFill>
                        <a:latin typeface="Cambria Math" panose="02040503050406030204" pitchFamily="18" charset="0"/>
                      </a:rPr>
                      <m:t>)</m:t>
                    </m:r>
                  </m:oMath>
                </a14:m>
                <a:r>
                  <a:rPr lang="ja-JP" altLang="en-US" sz="2400" dirty="0">
                    <a:solidFill>
                      <a:srgbClr val="000000"/>
                    </a:solidFill>
                    <a:latin typeface="Times New Roman" panose="02020603050405020304" pitchFamily="18" charset="0"/>
                    <a:ea typeface="ＭＳ Ｐゴシック" panose="020B0600070205080204" pitchFamily="50" charset="-128"/>
                  </a:rPr>
                  <a:t>には物理（科学）的意味がある</a:t>
                </a: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kumimoji="1" lang="en-US" altLang="ja-JP" sz="2400" b="1" i="0" u="none" strike="noStrike" kern="1200" cap="none" spc="0" normalizeH="0" noProof="0" dirty="0">
                  <a:ln>
                    <a:noFill/>
                  </a:ln>
                  <a:solidFill>
                    <a:srgbClr val="000000"/>
                  </a:solidFill>
                  <a:effectLst/>
                  <a:uLnTx/>
                  <a:uFillTx/>
                  <a:latin typeface="Times New Roman"/>
                  <a:ea typeface="ＭＳ Ｐゴシック"/>
                  <a:cs typeface="+mn-cs"/>
                </a:endParaRPr>
              </a:p>
              <a:p>
                <a:pPr fontAlgn="base">
                  <a:lnSpc>
                    <a:spcPct val="120000"/>
                  </a:lnSpc>
                  <a:spcBef>
                    <a:spcPct val="0"/>
                  </a:spcBef>
                  <a:spcAft>
                    <a:spcPct val="0"/>
                  </a:spcAft>
                  <a:defRPr/>
                </a:pPr>
                <a:r>
                  <a:rPr kumimoji="1" lang="ja-JP" altLang="en-US" sz="24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カーネル法</a:t>
                </a:r>
                <a:r>
                  <a:rPr kumimoji="1" lang="en-US" altLang="ja-JP" sz="24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a:t>
                </a:r>
                <a:br>
                  <a:rPr kumimoji="1" lang="en-US" altLang="ja-JP" sz="24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br>
                <a:r>
                  <a:rPr lang="ja-JP" altLang="en-US" sz="2400" dirty="0">
                    <a:solidFill>
                      <a:srgbClr val="000000"/>
                    </a:solidFill>
                  </a:rPr>
                  <a:t>　 </a:t>
                </a:r>
                <a14:m>
                  <m:oMath xmlns:m="http://schemas.openxmlformats.org/officeDocument/2006/math">
                    <m:r>
                      <a:rPr lang="ja-JP" altLang="en-US" sz="2400" b="0" i="1">
                        <a:solidFill>
                          <a:srgbClr val="000000"/>
                        </a:solidFill>
                        <a:latin typeface="Cambria Math" panose="02040503050406030204" pitchFamily="18" charset="0"/>
                      </a:rPr>
                      <m:t>𝑓</m:t>
                    </m:r>
                    <m:d>
                      <m:dPr>
                        <m:ctrlPr>
                          <a:rPr lang="ja-JP" altLang="en-US" sz="2400" i="1">
                            <a:solidFill>
                              <a:srgbClr val="000000"/>
                            </a:solidFill>
                            <a:latin typeface="Cambria Math" panose="02040503050406030204" pitchFamily="18" charset="0"/>
                          </a:rPr>
                        </m:ctrlPr>
                      </m:dPr>
                      <m:e>
                        <m:r>
                          <a:rPr lang="ja-JP" altLang="en-US" sz="2400" b="0" i="1">
                            <a:solidFill>
                              <a:srgbClr val="000000"/>
                            </a:solidFill>
                            <a:latin typeface="Cambria Math" panose="02040503050406030204" pitchFamily="18" charset="0"/>
                          </a:rPr>
                          <m:t>𝑥</m:t>
                        </m:r>
                      </m:e>
                    </m:d>
                    <m:r>
                      <a:rPr lang="en-US" altLang="ja-JP" sz="2400" b="0" i="1" smtClean="0">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en-US" altLang="ja-JP" sz="2400" b="0" i="1">
                            <a:solidFill>
                              <a:srgbClr val="000000"/>
                            </a:solidFill>
                            <a:latin typeface="Cambria Math" panose="02040503050406030204" pitchFamily="18" charset="0"/>
                          </a:rPr>
                          <m:t>1</m:t>
                        </m:r>
                      </m:sub>
                    </m:sSub>
                    <m:sSup>
                      <m:sSupPr>
                        <m:ctrlPr>
                          <a:rPr lang="en-US" altLang="ja-JP" sz="2400" i="1">
                            <a:solidFill>
                              <a:srgbClr val="000000"/>
                            </a:solidFill>
                            <a:latin typeface="Cambria Math" panose="02040503050406030204" pitchFamily="18" charset="0"/>
                          </a:rPr>
                        </m:ctrlPr>
                      </m:sSupPr>
                      <m:e>
                        <m:r>
                          <a:rPr lang="en-US" altLang="ja-JP" sz="2400" i="1">
                            <a:solidFill>
                              <a:srgbClr val="000000"/>
                            </a:solidFill>
                            <a:latin typeface="Cambria Math" panose="02040503050406030204" pitchFamily="18" charset="0"/>
                          </a:rPr>
                          <m:t>𝑥</m:t>
                        </m:r>
                      </m:e>
                      <m:sup>
                        <m:r>
                          <a:rPr lang="en-US" altLang="ja-JP" sz="2400" i="1">
                            <a:solidFill>
                              <a:srgbClr val="000000"/>
                            </a:solidFill>
                            <a:latin typeface="Cambria Math" panose="02040503050406030204" pitchFamily="18" charset="0"/>
                          </a:rPr>
                          <m:t>(1)</m:t>
                        </m:r>
                      </m:sup>
                    </m:sSup>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2</m:t>
                        </m:r>
                      </m:sub>
                    </m:sSub>
                    <m:sSup>
                      <m:sSupPr>
                        <m:ctrlPr>
                          <a:rPr lang="en-US" altLang="ja-JP" sz="2400" i="1">
                            <a:solidFill>
                              <a:srgbClr val="000000"/>
                            </a:solidFill>
                            <a:latin typeface="Cambria Math" panose="02040503050406030204" pitchFamily="18" charset="0"/>
                          </a:rPr>
                        </m:ctrlPr>
                      </m:sSupPr>
                      <m:e>
                        <m:r>
                          <a:rPr lang="en-US" altLang="ja-JP" sz="2400" i="1">
                            <a:solidFill>
                              <a:srgbClr val="000000"/>
                            </a:solidFill>
                            <a:latin typeface="Cambria Math" panose="02040503050406030204" pitchFamily="18" charset="0"/>
                          </a:rPr>
                          <m:t>𝑥</m:t>
                        </m:r>
                      </m:e>
                      <m:sup>
                        <m:r>
                          <a:rPr lang="en-US" altLang="ja-JP" sz="240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2</m:t>
                        </m:r>
                        <m:r>
                          <a:rPr lang="en-US" altLang="ja-JP" sz="2400" i="1">
                            <a:solidFill>
                              <a:srgbClr val="000000"/>
                            </a:solidFill>
                            <a:latin typeface="Cambria Math" panose="02040503050406030204" pitchFamily="18" charset="0"/>
                          </a:rPr>
                          <m:t>)</m:t>
                        </m:r>
                      </m:sup>
                    </m:sSup>
                    <m:r>
                      <a:rPr lang="en-US" altLang="ja-JP" sz="2400" i="1">
                        <a:solidFill>
                          <a:srgbClr val="000000"/>
                        </a:solidFill>
                        <a:latin typeface="Cambria Math" panose="02040503050406030204" pitchFamily="18" charset="0"/>
                      </a:rPr>
                      <m:t>+</m:t>
                    </m:r>
                    <m:r>
                      <a:rPr lang="en-US" altLang="ja-JP" sz="2400" b="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sSup>
                      <m:sSupPr>
                        <m:ctrlPr>
                          <a:rPr lang="en-US" altLang="ja-JP" sz="2400" i="1">
                            <a:solidFill>
                              <a:srgbClr val="000000"/>
                            </a:solidFill>
                            <a:latin typeface="Cambria Math" panose="02040503050406030204" pitchFamily="18" charset="0"/>
                          </a:rPr>
                        </m:ctrlPr>
                      </m:sSupPr>
                      <m:e>
                        <m:r>
                          <a:rPr lang="en-US" altLang="ja-JP" sz="2400" i="1">
                            <a:solidFill>
                              <a:srgbClr val="000000"/>
                            </a:solidFill>
                            <a:latin typeface="Cambria Math" panose="02040503050406030204" pitchFamily="18" charset="0"/>
                          </a:rPr>
                          <m:t>𝑥</m:t>
                        </m:r>
                      </m:e>
                      <m:sup>
                        <m:r>
                          <a:rPr lang="en-US" altLang="ja-JP" sz="240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𝑝</m:t>
                        </m:r>
                        <m:r>
                          <a:rPr lang="en-US" altLang="ja-JP" sz="2400" i="1">
                            <a:solidFill>
                              <a:srgbClr val="000000"/>
                            </a:solidFill>
                            <a:latin typeface="Cambria Math" panose="02040503050406030204" pitchFamily="18" charset="0"/>
                          </a:rPr>
                          <m:t>)</m:t>
                        </m:r>
                      </m:sup>
                    </m:sSup>
                    <m:r>
                      <a:rPr lang="en-US" altLang="ja-JP" sz="2400" b="0" i="1">
                        <a:solidFill>
                          <a:srgbClr val="000000"/>
                        </a:solidFill>
                        <a:latin typeface="Cambria Math" panose="02040503050406030204" pitchFamily="18" charset="0"/>
                      </a:rPr>
                      <m:t>=</m:t>
                    </m:r>
                    <m:nary>
                      <m:naryPr>
                        <m:chr m:val="∑"/>
                        <m:ctrlPr>
                          <a:rPr lang="ja-JP" altLang="en-US" sz="2400" i="1">
                            <a:solidFill>
                              <a:srgbClr val="000000"/>
                            </a:solidFill>
                            <a:latin typeface="Cambria Math" panose="02040503050406030204" pitchFamily="18" charset="0"/>
                          </a:rPr>
                        </m:ctrlPr>
                      </m:naryPr>
                      <m:sub>
                        <m:r>
                          <a:rPr lang="ja-JP" altLang="en-US" sz="2400" b="0" i="1">
                            <a:solidFill>
                              <a:srgbClr val="000000"/>
                            </a:solidFill>
                            <a:latin typeface="Cambria Math" panose="02040503050406030204" pitchFamily="18" charset="0"/>
                          </a:rPr>
                          <m:t>𝑘</m:t>
                        </m:r>
                        <m:r>
                          <a:rPr lang="ja-JP" altLang="en-US" sz="2400" b="0" i="1">
                            <a:solidFill>
                              <a:srgbClr val="000000"/>
                            </a:solidFill>
                            <a:latin typeface="Cambria Math" panose="02040503050406030204" pitchFamily="18" charset="0"/>
                          </a:rPr>
                          <m:t>=0</m:t>
                        </m:r>
                      </m:sub>
                      <m:sup>
                        <m:r>
                          <a:rPr lang="en-US" altLang="ja-JP" sz="2400" b="0" i="1">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b="0" i="1">
                                <a:solidFill>
                                  <a:srgbClr val="000000"/>
                                </a:solidFill>
                                <a:latin typeface="Cambria Math" panose="02040503050406030204" pitchFamily="18" charset="0"/>
                              </a:rPr>
                              <m:t>𝑎</m:t>
                            </m:r>
                          </m:e>
                          <m:sub>
                            <m:r>
                              <a:rPr lang="ja-JP" altLang="en-US" sz="2400" b="0" i="1">
                                <a:solidFill>
                                  <a:srgbClr val="000000"/>
                                </a:solidFill>
                                <a:latin typeface="Cambria Math" panose="02040503050406030204" pitchFamily="18" charset="0"/>
                              </a:rPr>
                              <m:t>𝑘</m:t>
                            </m:r>
                          </m:sub>
                        </m:sSub>
                        <m:sSup>
                          <m:sSupPr>
                            <m:ctrlPr>
                              <a:rPr lang="en-US" altLang="ja-JP" sz="2400" i="1">
                                <a:solidFill>
                                  <a:srgbClr val="000000"/>
                                </a:solidFill>
                                <a:latin typeface="Cambria Math" panose="02040503050406030204" pitchFamily="18" charset="0"/>
                              </a:rPr>
                            </m:ctrlPr>
                          </m:sSupPr>
                          <m:e>
                            <m:r>
                              <a:rPr lang="en-US" altLang="ja-JP" sz="2400" i="1">
                                <a:solidFill>
                                  <a:srgbClr val="000000"/>
                                </a:solidFill>
                                <a:latin typeface="Cambria Math" panose="02040503050406030204" pitchFamily="18" charset="0"/>
                              </a:rPr>
                              <m:t>𝑥</m:t>
                            </m:r>
                          </m:e>
                          <m:sup>
                            <m:r>
                              <a:rPr lang="en-US" altLang="ja-JP" sz="240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𝑘</m:t>
                            </m:r>
                            <m:r>
                              <a:rPr lang="en-US" altLang="ja-JP" sz="2400" i="1">
                                <a:solidFill>
                                  <a:srgbClr val="000000"/>
                                </a:solidFill>
                                <a:latin typeface="Cambria Math" panose="02040503050406030204" pitchFamily="18" charset="0"/>
                              </a:rPr>
                              <m:t>)</m:t>
                            </m:r>
                          </m:sup>
                        </m:sSup>
                        <m:r>
                          <a:rPr lang="en-US" altLang="ja-JP" sz="2400" b="0" i="1">
                            <a:solidFill>
                              <a:srgbClr val="000000"/>
                            </a:solidFill>
                            <a:latin typeface="Cambria Math" panose="02040503050406030204" pitchFamily="18" charset="0"/>
                          </a:rPr>
                          <m:t> </m:t>
                        </m:r>
                      </m:e>
                    </m:nary>
                    <m:r>
                      <a:rPr lang="ja-JP" altLang="en-US" sz="2400" i="1">
                        <a:solidFill>
                          <a:srgbClr val="000000"/>
                        </a:solidFill>
                        <a:latin typeface="Cambria Math" panose="02040503050406030204" pitchFamily="18" charset="0"/>
                      </a:rPr>
                      <m:t>=</m:t>
                    </m:r>
                    <m:r>
                      <a:rPr lang="en-US" altLang="ja-JP" sz="2400" b="1" i="1">
                        <a:solidFill>
                          <a:srgbClr val="000000"/>
                        </a:solidFill>
                        <a:latin typeface="Cambria Math" panose="02040503050406030204" pitchFamily="18" charset="0"/>
                      </a:rPr>
                      <m:t>𝒂</m:t>
                    </m:r>
                    <m:r>
                      <a:rPr lang="en-US" altLang="ja-JP" sz="2400" b="1" i="1" smtClean="0">
                        <a:solidFill>
                          <a:srgbClr val="000000"/>
                        </a:solidFill>
                        <a:latin typeface="Cambria Math" panose="02040503050406030204" pitchFamily="18" charset="0"/>
                        <a:ea typeface="Cambria Math" panose="02040503050406030204" pitchFamily="18" charset="0"/>
                      </a:rPr>
                      <m:t>∙</m:t>
                    </m:r>
                    <m:r>
                      <a:rPr lang="en-US" altLang="ja-JP" sz="2400" b="1" i="1">
                        <a:solidFill>
                          <a:srgbClr val="000000"/>
                        </a:solidFill>
                        <a:latin typeface="Cambria Math" panose="02040503050406030204" pitchFamily="18" charset="0"/>
                      </a:rPr>
                      <m:t>𝒙</m:t>
                    </m:r>
                  </m:oMath>
                </a14:m>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sSup>
                          <m:sSupPr>
                            <m:ctrlPr>
                              <a:rPr lang="en-US" altLang="ja-JP" sz="2400" b="1" i="1">
                                <a:solidFill>
                                  <a:srgbClr val="0000FF"/>
                                </a:solidFill>
                                <a:latin typeface="Cambria Math" panose="02040503050406030204" pitchFamily="18" charset="0"/>
                              </a:rPr>
                            </m:ctrlPr>
                          </m:sSupPr>
                          <m:e>
                            <m:r>
                              <a:rPr lang="en-US" altLang="ja-JP" sz="2400" b="1" i="1">
                                <a:solidFill>
                                  <a:srgbClr val="0000FF"/>
                                </a:solidFill>
                                <a:latin typeface="Cambria Math" panose="02040503050406030204" pitchFamily="18" charset="0"/>
                              </a:rPr>
                              <m:t>𝒌</m:t>
                            </m:r>
                          </m:e>
                          <m:sup>
                            <m:r>
                              <a:rPr lang="en-US" altLang="ja-JP" sz="2400" b="1" i="1">
                                <a:solidFill>
                                  <a:srgbClr val="0000FF"/>
                                </a:solidFill>
                                <a:latin typeface="Cambria Math" panose="02040503050406030204" pitchFamily="18" charset="0"/>
                              </a:rPr>
                              <m:t>′</m:t>
                            </m:r>
                          </m:sup>
                        </m:sSup>
                      </m:sub>
                    </m:sSub>
                    <m:r>
                      <a:rPr lang="en-US" altLang="ja-JP" sz="2400" b="1" i="1">
                        <a:solidFill>
                          <a:srgbClr val="0000FF"/>
                        </a:solidFill>
                        <a:latin typeface="Cambria Math" panose="02040503050406030204" pitchFamily="18" charset="0"/>
                        <a:ea typeface="Cambria Math" panose="02040503050406030204" pitchFamily="18" charset="0"/>
                      </a:rPr>
                      <m:t>∙</m:t>
                    </m:r>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r>
                          <a:rPr lang="en-US" altLang="ja-JP" sz="2400" b="1" i="1">
                            <a:solidFill>
                              <a:srgbClr val="0000FF"/>
                            </a:solidFill>
                            <a:latin typeface="Cambria Math" panose="02040503050406030204" pitchFamily="18" charset="0"/>
                          </a:rPr>
                          <m:t>𝒌</m:t>
                        </m:r>
                      </m:sub>
                    </m:sSub>
                    <m:r>
                      <a:rPr lang="en-US" altLang="ja-JP" sz="2400" b="1" i="1" smtClean="0">
                        <a:solidFill>
                          <a:schemeClr val="tx1"/>
                        </a:solidFill>
                        <a:latin typeface="Cambria Math" panose="02040503050406030204" pitchFamily="18" charset="0"/>
                      </a:rPr>
                      <m:t>=</m:t>
                    </m:r>
                    <m:sSub>
                      <m:sSubPr>
                        <m:ctrlPr>
                          <a:rPr lang="ja-JP" altLang="en-US" sz="2400" i="1">
                            <a:solidFill>
                              <a:schemeClr val="tx1"/>
                            </a:solidFill>
                            <a:latin typeface="Cambria Math" panose="02040503050406030204" pitchFamily="18" charset="0"/>
                          </a:rPr>
                        </m:ctrlPr>
                      </m:sSubPr>
                      <m:e>
                        <m:r>
                          <a:rPr lang="en-US" altLang="ja-JP" sz="2400" b="0" i="0">
                            <a:solidFill>
                              <a:schemeClr val="tx1"/>
                            </a:solidFill>
                            <a:latin typeface="Cambria Math" panose="02040503050406030204" pitchFamily="18" charset="0"/>
                          </a:rPr>
                          <m:t>(</m:t>
                        </m:r>
                        <m:r>
                          <m:rPr>
                            <m:sty m:val="p"/>
                          </m:rPr>
                          <a:rPr lang="en-US" altLang="ja-JP" sz="2400" b="0" i="0">
                            <a:solidFill>
                              <a:schemeClr val="tx1"/>
                            </a:solidFill>
                            <a:latin typeface="Cambria Math" panose="02040503050406030204" pitchFamily="18" charset="0"/>
                          </a:rPr>
                          <m:t>X</m:t>
                        </m:r>
                      </m:e>
                      <m:sub>
                        <m:r>
                          <a:rPr lang="en-US" altLang="ja-JP" sz="2400" b="0" i="1">
                            <a:solidFill>
                              <a:schemeClr val="tx1"/>
                            </a:solidFill>
                            <a:latin typeface="Cambria Math" panose="02040503050406030204" pitchFamily="18" charset="0"/>
                          </a:rPr>
                          <m:t>𝑘</m:t>
                        </m:r>
                        <m:r>
                          <a:rPr lang="en-US" altLang="ja-JP" sz="2400" b="0" i="1" smtClean="0">
                            <a:solidFill>
                              <a:schemeClr val="tx1"/>
                            </a:solidFill>
                            <a:latin typeface="Cambria Math" panose="02040503050406030204" pitchFamily="18" charset="0"/>
                          </a:rPr>
                          <m:t>′</m:t>
                        </m:r>
                        <m:r>
                          <a:rPr lang="en-US" altLang="ja-JP" sz="2400" b="0" i="1">
                            <a:solidFill>
                              <a:schemeClr val="tx1"/>
                            </a:solidFill>
                            <a:latin typeface="Cambria Math" panose="02040503050406030204" pitchFamily="18" charset="0"/>
                          </a:rPr>
                          <m:t>,</m:t>
                        </m:r>
                        <m:r>
                          <a:rPr lang="en-US" altLang="ja-JP" sz="2400" b="0" i="1">
                            <a:solidFill>
                              <a:schemeClr val="tx1"/>
                            </a:solidFill>
                            <a:latin typeface="Cambria Math" panose="02040503050406030204" pitchFamily="18" charset="0"/>
                          </a:rPr>
                          <m:t>𝑘</m:t>
                        </m:r>
                      </m:sub>
                    </m:sSub>
                    <m:r>
                      <a:rPr lang="en-US" altLang="ja-JP" sz="2400" b="1" i="1">
                        <a:solidFill>
                          <a:schemeClr val="tx1"/>
                        </a:solidFill>
                        <a:latin typeface="Cambria Math" panose="02040503050406030204" pitchFamily="18" charset="0"/>
                      </a:rPr>
                      <m:t>)</m:t>
                    </m:r>
                  </m:oMath>
                </a14:m>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を適当な関数 </a:t>
                </a:r>
                <a:r>
                  <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a:t>
                </a:r>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カーネル関数</a:t>
                </a:r>
                <a:r>
                  <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r>
                      <a:rPr lang="en-US" altLang="ja-JP" sz="2400" i="1">
                        <a:solidFill>
                          <a:srgbClr val="FF0000"/>
                        </a:solidFill>
                        <a:latin typeface="Cambria Math" panose="02040503050406030204" pitchFamily="18" charset="0"/>
                      </a:rPr>
                      <m:t>𝑘</m:t>
                    </m:r>
                    <m:d>
                      <m:dPr>
                        <m:ctrlPr>
                          <a:rPr lang="en-US" altLang="ja-JP" sz="2400" i="1">
                            <a:solidFill>
                              <a:srgbClr val="FF0000"/>
                            </a:solidFill>
                            <a:latin typeface="Cambria Math" panose="02040503050406030204" pitchFamily="18" charset="0"/>
                          </a:rPr>
                        </m:ctrlPr>
                      </m:dPr>
                      <m:e>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r>
                              <a:rPr lang="en-US" altLang="ja-JP" sz="2400" b="1" i="1">
                                <a:solidFill>
                                  <a:srgbClr val="0000FF"/>
                                </a:solidFill>
                                <a:latin typeface="Cambria Math" panose="02040503050406030204" pitchFamily="18" charset="0"/>
                              </a:rPr>
                              <m:t>𝒌</m:t>
                            </m:r>
                            <m:r>
                              <a:rPr lang="en-US" altLang="ja-JP" sz="2400" b="1" i="1">
                                <a:solidFill>
                                  <a:srgbClr val="0000FF"/>
                                </a:solidFill>
                                <a:latin typeface="Cambria Math" panose="02040503050406030204" pitchFamily="18" charset="0"/>
                              </a:rPr>
                              <m:t>′</m:t>
                            </m:r>
                          </m:sub>
                        </m:sSub>
                        <m:r>
                          <a:rPr lang="en-US" altLang="ja-JP" sz="2400" i="1">
                            <a:solidFill>
                              <a:srgbClr val="FF0000"/>
                            </a:solidFill>
                            <a:latin typeface="Cambria Math" panose="02040503050406030204" pitchFamily="18" charset="0"/>
                          </a:rPr>
                          <m:t>,</m:t>
                        </m:r>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r>
                              <a:rPr lang="en-US" altLang="ja-JP" sz="2400" b="1" i="1">
                                <a:solidFill>
                                  <a:srgbClr val="0000FF"/>
                                </a:solidFill>
                                <a:latin typeface="Cambria Math" panose="02040503050406030204" pitchFamily="18" charset="0"/>
                              </a:rPr>
                              <m:t>𝒌</m:t>
                            </m:r>
                          </m:sub>
                        </m:sSub>
                      </m:e>
                    </m:d>
                  </m:oMath>
                </a14:m>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で置き換える</a:t>
                </a:r>
                <a:endPar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カーネル関数に物理</a:t>
                </a:r>
                <a:r>
                  <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a:t>
                </a:r>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科学</a:t>
                </a:r>
                <a:r>
                  <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a:t>
                </a:r>
                <a:r>
                  <a:rPr kumimoji="1" lang="ja-JP"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的な意味はなくてもいい。</a:t>
                </a:r>
                <a:endParaRPr kumimoji="1" lang="en-US" altLang="ja-JP" sz="24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lang="en-US" altLang="ja-JP" dirty="0">
                  <a:solidFill>
                    <a:schemeClr val="tx1"/>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dirty="0">
                    <a:solidFill>
                      <a:schemeClr val="tx1"/>
                    </a:solidFill>
                    <a:latin typeface="Times New Roman" panose="02020603050405020304" pitchFamily="18" charset="0"/>
                    <a:ea typeface="ＭＳ Ｐゴシック" panose="020B0600070205080204" pitchFamily="50" charset="-128"/>
                  </a:rPr>
                  <a:t>	</a:t>
                </a:r>
                <a:r>
                  <a:rPr lang="ja-JP" altLang="en-US" dirty="0">
                    <a:solidFill>
                      <a:schemeClr val="tx1"/>
                    </a:solidFill>
                    <a:latin typeface="Times New Roman" panose="02020603050405020304" pitchFamily="18" charset="0"/>
                    <a:ea typeface="ＭＳ Ｐゴシック" panose="020B0600070205080204" pitchFamily="50" charset="-128"/>
                  </a:rPr>
                  <a:t>　　　必要な条件</a:t>
                </a:r>
                <a:r>
                  <a:rPr lang="en-US" altLang="ja-JP" dirty="0">
                    <a:solidFill>
                      <a:schemeClr val="tx1"/>
                    </a:solidFill>
                    <a:latin typeface="Times New Roman" panose="02020603050405020304" pitchFamily="18" charset="0"/>
                    <a:ea typeface="ＭＳ Ｐゴシック" panose="020B0600070205080204" pitchFamily="50" charset="-128"/>
                  </a:rPr>
                  <a:t>:</a:t>
                </a:r>
                <a:r>
                  <a:rPr lang="ja-JP" altLang="en-US" dirty="0">
                    <a:solidFill>
                      <a:schemeClr val="tx1"/>
                    </a:solidFill>
                    <a:latin typeface="Times New Roman" panose="02020603050405020304" pitchFamily="18" charset="0"/>
                    <a:ea typeface="ＭＳ Ｐゴシック" panose="020B0600070205080204" pitchFamily="50" charset="-128"/>
                  </a:rPr>
                  <a:t> 対称性　</a:t>
                </a:r>
                <a14:m>
                  <m:oMath xmlns:m="http://schemas.openxmlformats.org/officeDocument/2006/math">
                    <m:r>
                      <a:rPr lang="en-US" altLang="ja-JP" i="1" smtClean="0">
                        <a:solidFill>
                          <a:schemeClr val="tx1"/>
                        </a:solidFill>
                        <a:latin typeface="Cambria Math" panose="02040503050406030204" pitchFamily="18" charset="0"/>
                      </a:rPr>
                      <m:t>𝑘</m:t>
                    </m:r>
                    <m:d>
                      <m:dPr>
                        <m:ctrlPr>
                          <a:rPr lang="en-US" altLang="ja-JP" i="1">
                            <a:solidFill>
                              <a:schemeClr val="tx1"/>
                            </a:solidFill>
                            <a:latin typeface="Cambria Math" panose="02040503050406030204" pitchFamily="18" charset="0"/>
                          </a:rPr>
                        </m:ctrlPr>
                      </m:dPr>
                      <m:e>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r>
                              <a:rPr lang="en-US" altLang="ja-JP" b="1" i="1">
                                <a:solidFill>
                                  <a:srgbClr val="0000FF"/>
                                </a:solidFill>
                                <a:latin typeface="Cambria Math" panose="02040503050406030204" pitchFamily="18" charset="0"/>
                              </a:rPr>
                              <m:t>′</m:t>
                            </m:r>
                          </m:sub>
                        </m:sSub>
                        <m:r>
                          <a:rPr lang="en-US" altLang="ja-JP" b="1" i="1" smtClean="0">
                            <a:solidFill>
                              <a:srgbClr val="0000FF"/>
                            </a:solidFill>
                            <a:latin typeface="Cambria Math" panose="02040503050406030204" pitchFamily="18" charset="0"/>
                          </a:rPr>
                          <m:t>,</m:t>
                        </m:r>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sub>
                        </m:sSub>
                      </m:e>
                    </m:d>
                    <m:r>
                      <a:rPr lang="en-US" altLang="ja-JP" b="0" i="0" smtClean="0">
                        <a:solidFill>
                          <a:schemeClr val="tx1"/>
                        </a:solidFill>
                        <a:latin typeface="Cambria Math" panose="02040503050406030204" pitchFamily="18" charset="0"/>
                      </a:rPr>
                      <m:t>=</m:t>
                    </m:r>
                    <m:r>
                      <a:rPr lang="en-US" altLang="ja-JP" i="1">
                        <a:solidFill>
                          <a:schemeClr val="tx1"/>
                        </a:solidFill>
                        <a:latin typeface="Cambria Math" panose="02040503050406030204" pitchFamily="18" charset="0"/>
                      </a:rPr>
                      <m:t>𝑘</m:t>
                    </m:r>
                    <m:d>
                      <m:dPr>
                        <m:ctrlPr>
                          <a:rPr lang="en-US" altLang="ja-JP" i="1">
                            <a:solidFill>
                              <a:schemeClr val="tx1"/>
                            </a:solidFill>
                            <a:latin typeface="Cambria Math" panose="02040503050406030204" pitchFamily="18" charset="0"/>
                          </a:rPr>
                        </m:ctrlPr>
                      </m:dPr>
                      <m:e>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sub>
                        </m:sSub>
                        <m:r>
                          <m:rPr>
                            <m:nor/>
                          </m:rPr>
                          <a:rPr lang="en-US" altLang="ja-JP" b="1" i="1" smtClean="0">
                            <a:solidFill>
                              <a:srgbClr val="0000FF"/>
                            </a:solidFill>
                            <a:latin typeface="Cambria Math" panose="02040503050406030204" pitchFamily="18" charset="0"/>
                          </a:rPr>
                          <m:t>,</m:t>
                        </m:r>
                        <m:sSub>
                          <m:sSubPr>
                            <m:ctrlPr>
                              <a:rPr lang="en-US" altLang="ja-JP" b="1" i="1">
                                <a:solidFill>
                                  <a:srgbClr val="0000FF"/>
                                </a:solidFill>
                                <a:latin typeface="Cambria Math" panose="02040503050406030204" pitchFamily="18" charset="0"/>
                              </a:rPr>
                            </m:ctrlPr>
                          </m:sSubPr>
                          <m:e>
                            <m:r>
                              <a:rPr lang="en-US" altLang="ja-JP" b="1" i="1" smtClean="0">
                                <a:solidFill>
                                  <a:srgbClr val="0000FF"/>
                                </a:solidFill>
                                <a:latin typeface="Cambria Math" panose="02040503050406030204" pitchFamily="18" charset="0"/>
                              </a:rPr>
                              <m:t> </m:t>
                            </m:r>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r>
                              <a:rPr lang="en-US" altLang="ja-JP" b="1" i="1">
                                <a:solidFill>
                                  <a:srgbClr val="0000FF"/>
                                </a:solidFill>
                                <a:latin typeface="Cambria Math" panose="02040503050406030204" pitchFamily="18" charset="0"/>
                              </a:rPr>
                              <m:t>′</m:t>
                            </m:r>
                          </m:sub>
                        </m:sSub>
                      </m:e>
                    </m:d>
                  </m:oMath>
                </a14:m>
                <a:endParaRPr kumimoji="1" lang="en-US" altLang="ja-JP"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ja-JP" altLang="en-US" dirty="0">
                    <a:solidFill>
                      <a:schemeClr val="tx1"/>
                    </a:solidFill>
                    <a:latin typeface="Times New Roman" panose="02020603050405020304" pitchFamily="18" charset="0"/>
                    <a:ea typeface="ＭＳ Ｐゴシック" panose="020B0600070205080204" pitchFamily="50" charset="-128"/>
                  </a:rPr>
                  <a:t>　　　　　　</a:t>
                </a:r>
                <a:r>
                  <a:rPr lang="en-US" altLang="ja-JP" dirty="0">
                    <a:solidFill>
                      <a:schemeClr val="tx1"/>
                    </a:solidFill>
                    <a:latin typeface="Times New Roman" panose="02020603050405020304" pitchFamily="18" charset="0"/>
                    <a:ea typeface="ＭＳ Ｐゴシック" panose="020B0600070205080204" pitchFamily="50" charset="-128"/>
                  </a:rPr>
                  <a:t>	</a:t>
                </a:r>
                <a:r>
                  <a:rPr lang="ja-JP" altLang="en-US" dirty="0">
                    <a:solidFill>
                      <a:schemeClr val="tx1"/>
                    </a:solidFill>
                    <a:latin typeface="Times New Roman" panose="02020603050405020304" pitchFamily="18" charset="0"/>
                    <a:ea typeface="ＭＳ Ｐゴシック" panose="020B0600070205080204" pitchFamily="50" charset="-128"/>
                  </a:rPr>
                  <a:t>　　　　　 正値性　</a:t>
                </a:r>
                <a14:m>
                  <m:oMath xmlns:m="http://schemas.openxmlformats.org/officeDocument/2006/math">
                    <m:nary>
                      <m:naryPr>
                        <m:chr m:val="∑"/>
                        <m:limLoc m:val="subSup"/>
                        <m:ctrlPr>
                          <a:rPr lang="en-US" altLang="ja-JP" i="1" smtClean="0">
                            <a:solidFill>
                              <a:schemeClr val="tx1"/>
                            </a:solidFill>
                            <a:latin typeface="Cambria Math" panose="02040503050406030204" pitchFamily="18" charset="0"/>
                          </a:rPr>
                        </m:ctrlPr>
                      </m:naryPr>
                      <m:sub>
                        <m:r>
                          <m:rPr>
                            <m:brk m:alnAt="25"/>
                          </m:rPr>
                          <a:rPr lang="en-US" altLang="ja-JP" b="0" i="1" smtClean="0">
                            <a:solidFill>
                              <a:schemeClr val="tx1"/>
                            </a:solidFill>
                            <a:latin typeface="Cambria Math" panose="02040503050406030204" pitchFamily="18" charset="0"/>
                          </a:rPr>
                          <m:t>𝑘</m:t>
                        </m:r>
                        <m:r>
                          <a:rPr lang="en-US" altLang="ja-JP" i="1">
                            <a:solidFill>
                              <a:schemeClr val="tx1"/>
                            </a:solidFill>
                            <a:latin typeface="Cambria Math" panose="02040503050406030204" pitchFamily="18" charset="0"/>
                          </a:rPr>
                          <m:t>,</m:t>
                        </m:r>
                        <m:r>
                          <a:rPr lang="en-US" altLang="ja-JP" b="0" i="1" smtClean="0">
                            <a:solidFill>
                              <a:schemeClr val="tx1"/>
                            </a:solidFill>
                            <a:latin typeface="Cambria Math" panose="02040503050406030204" pitchFamily="18" charset="0"/>
                          </a:rPr>
                          <m:t>𝑘</m:t>
                        </m:r>
                        <m:r>
                          <a:rPr lang="en-US" altLang="ja-JP" b="0" i="1" smtClean="0">
                            <a:solidFill>
                              <a:schemeClr val="tx1"/>
                            </a:solidFill>
                            <a:latin typeface="Cambria Math" panose="02040503050406030204" pitchFamily="18" charset="0"/>
                          </a:rPr>
                          <m:t>′</m:t>
                        </m:r>
                      </m:sub>
                      <m:sup>
                        <m:r>
                          <a:rPr lang="en-US" altLang="ja-JP" b="0" i="1" smtClean="0">
                            <a:solidFill>
                              <a:schemeClr val="tx1"/>
                            </a:solidFill>
                            <a:latin typeface="Cambria Math" panose="02040503050406030204" pitchFamily="18" charset="0"/>
                          </a:rPr>
                          <m:t>𝑝</m:t>
                        </m:r>
                      </m:sup>
                      <m:e>
                        <m:r>
                          <m:rPr>
                            <m:nor/>
                          </m:rPr>
                          <a:rPr lang="en-US" altLang="ja-JP" b="0" i="1" dirty="0" smtClean="0">
                            <a:solidFill>
                              <a:schemeClr val="tx1"/>
                            </a:solidFill>
                          </a:rPr>
                          <m:t>a</m:t>
                        </m:r>
                        <m:r>
                          <m:rPr>
                            <m:nor/>
                          </m:rPr>
                          <a:rPr lang="en-US" altLang="ja-JP" baseline="-25000" dirty="0">
                            <a:solidFill>
                              <a:schemeClr val="tx1"/>
                            </a:solidFill>
                          </a:rPr>
                          <m:t>k</m:t>
                        </m:r>
                        <m:r>
                          <m:rPr>
                            <m:nor/>
                          </m:rPr>
                          <a:rPr lang="en-US" altLang="ja-JP" b="0" i="0" baseline="-25000" dirty="0" smtClean="0">
                            <a:solidFill>
                              <a:schemeClr val="tx1"/>
                            </a:solidFill>
                          </a:rPr>
                          <m:t>′</m:t>
                        </m:r>
                        <m:r>
                          <m:rPr>
                            <m:nor/>
                          </m:rPr>
                          <a:rPr lang="en-US" altLang="ja-JP" i="1" dirty="0">
                            <a:solidFill>
                              <a:schemeClr val="tx1"/>
                            </a:solidFill>
                          </a:rPr>
                          <m:t>a</m:t>
                        </m:r>
                        <m:r>
                          <m:rPr>
                            <m:nor/>
                          </m:rPr>
                          <a:rPr lang="en-US" altLang="ja-JP" baseline="-25000" dirty="0">
                            <a:solidFill>
                              <a:schemeClr val="tx1"/>
                            </a:solidFill>
                          </a:rPr>
                          <m:t>k</m:t>
                        </m:r>
                        <m:r>
                          <a:rPr lang="en-US" altLang="ja-JP" i="1">
                            <a:solidFill>
                              <a:schemeClr val="tx1"/>
                            </a:solidFill>
                            <a:latin typeface="Cambria Math" panose="02040503050406030204" pitchFamily="18" charset="0"/>
                          </a:rPr>
                          <m:t>𝑘</m:t>
                        </m:r>
                        <m:d>
                          <m:dPr>
                            <m:ctrlPr>
                              <a:rPr lang="en-US" altLang="ja-JP" i="1">
                                <a:solidFill>
                                  <a:schemeClr val="tx1"/>
                                </a:solidFill>
                                <a:latin typeface="Cambria Math" panose="02040503050406030204" pitchFamily="18" charset="0"/>
                              </a:rPr>
                            </m:ctrlPr>
                          </m:dPr>
                          <m:e>
                            <m:sSub>
                              <m:sSubPr>
                                <m:ctrlPr>
                                  <a:rPr lang="en-US" altLang="ja-JP" b="1" i="1">
                                    <a:solidFill>
                                      <a:srgbClr val="0000FF"/>
                                    </a:solidFill>
                                    <a:latin typeface="Cambria Math" panose="02040503050406030204" pitchFamily="18" charset="0"/>
                                  </a:rPr>
                                </m:ctrlPr>
                              </m:sSubPr>
                              <m:e>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r>
                                  <a:rPr lang="en-US" altLang="ja-JP" b="1" i="1">
                                    <a:solidFill>
                                      <a:srgbClr val="0000FF"/>
                                    </a:solidFill>
                                    <a:latin typeface="Cambria Math" panose="02040503050406030204" pitchFamily="18" charset="0"/>
                                  </a:rPr>
                                  <m:t>′</m:t>
                                </m:r>
                              </m:sub>
                            </m:sSub>
                            <m:sSub>
                              <m:sSubPr>
                                <m:ctrlPr>
                                  <a:rPr lang="en-US" altLang="ja-JP" b="1" i="1">
                                    <a:solidFill>
                                      <a:srgbClr val="0000FF"/>
                                    </a:solidFill>
                                    <a:latin typeface="Cambria Math" panose="02040503050406030204" pitchFamily="18" charset="0"/>
                                  </a:rPr>
                                </m:ctrlPr>
                              </m:sSubPr>
                              <m:e>
                                <m:r>
                                  <a:rPr lang="en-US" altLang="ja-JP" b="1" i="1" smtClean="0">
                                    <a:solidFill>
                                      <a:srgbClr val="0000FF"/>
                                    </a:solidFill>
                                    <a:latin typeface="Cambria Math" panose="02040503050406030204" pitchFamily="18" charset="0"/>
                                  </a:rPr>
                                  <m:t>, </m:t>
                                </m:r>
                                <m:r>
                                  <a:rPr lang="en-US" altLang="ja-JP" b="1" i="1">
                                    <a:solidFill>
                                      <a:srgbClr val="0000FF"/>
                                    </a:solidFill>
                                    <a:latin typeface="Cambria Math" panose="02040503050406030204" pitchFamily="18" charset="0"/>
                                  </a:rPr>
                                  <m:t>𝒙</m:t>
                                </m:r>
                              </m:e>
                              <m:sub>
                                <m:r>
                                  <a:rPr lang="en-US" altLang="ja-JP" b="1" i="1">
                                    <a:solidFill>
                                      <a:srgbClr val="0000FF"/>
                                    </a:solidFill>
                                    <a:latin typeface="Cambria Math" panose="02040503050406030204" pitchFamily="18" charset="0"/>
                                  </a:rPr>
                                  <m:t>𝒌</m:t>
                                </m:r>
                              </m:sub>
                            </m:sSub>
                          </m:e>
                        </m:d>
                      </m:e>
                    </m:nary>
                    <m:r>
                      <a:rPr lang="en-US" altLang="ja-JP" b="0" i="1" smtClean="0">
                        <a:solidFill>
                          <a:schemeClr val="tx1"/>
                        </a:solidFill>
                        <a:latin typeface="Cambria Math" panose="02040503050406030204" pitchFamily="18" charset="0"/>
                        <a:ea typeface="Cambria Math" panose="02040503050406030204" pitchFamily="18" charset="0"/>
                      </a:rPr>
                      <m:t>≥0</m:t>
                    </m:r>
                  </m:oMath>
                </a14:m>
                <a:br>
                  <a:rPr kumimoji="1" lang="en-US" altLang="ja-JP"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br>
                <a:r>
                  <a:rPr kumimoji="1" lang="en-US" altLang="ja-JP"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r>
                      <a:rPr lang="en-US" altLang="ja-JP" smtClean="0">
                        <a:solidFill>
                          <a:schemeClr val="tx1"/>
                        </a:solidFill>
                        <a:latin typeface="Cambria Math" panose="02040503050406030204" pitchFamily="18" charset="0"/>
                      </a:rPr>
                      <m:t>(</m:t>
                    </m:r>
                    <m:r>
                      <a:rPr lang="en-US" altLang="ja-JP" i="1">
                        <a:solidFill>
                          <a:schemeClr val="tx1"/>
                        </a:solidFill>
                        <a:latin typeface="Cambria Math" panose="02040503050406030204" pitchFamily="18" charset="0"/>
                      </a:rPr>
                      <m:t>𝑘</m:t>
                    </m:r>
                    <m:d>
                      <m:dPr>
                        <m:ctrlPr>
                          <a:rPr lang="en-US" altLang="ja-JP" i="1">
                            <a:solidFill>
                              <a:schemeClr val="tx1"/>
                            </a:solidFill>
                            <a:latin typeface="Cambria Math" panose="02040503050406030204" pitchFamily="18" charset="0"/>
                          </a:rPr>
                        </m:ctrlPr>
                      </m:dPr>
                      <m:e>
                        <m:sSub>
                          <m:sSubPr>
                            <m:ctrlPr>
                              <a:rPr lang="en-US" altLang="ja-JP" b="1" i="1">
                                <a:solidFill>
                                  <a:schemeClr val="tx1"/>
                                </a:solidFill>
                                <a:latin typeface="Cambria Math" panose="02040503050406030204" pitchFamily="18" charset="0"/>
                              </a:rPr>
                            </m:ctrlPr>
                          </m:sSubPr>
                          <m:e>
                            <m:r>
                              <a:rPr lang="en-US" altLang="ja-JP" b="1" i="1">
                                <a:solidFill>
                                  <a:schemeClr val="tx1"/>
                                </a:solidFill>
                                <a:latin typeface="Cambria Math" panose="02040503050406030204" pitchFamily="18" charset="0"/>
                              </a:rPr>
                              <m:t>𝒙</m:t>
                            </m:r>
                          </m:e>
                          <m:sub>
                            <m:r>
                              <a:rPr lang="en-US" altLang="ja-JP" b="1" i="1">
                                <a:solidFill>
                                  <a:schemeClr val="tx1"/>
                                </a:solidFill>
                                <a:latin typeface="Cambria Math" panose="02040503050406030204" pitchFamily="18" charset="0"/>
                              </a:rPr>
                              <m:t>𝒌</m:t>
                            </m:r>
                            <m:r>
                              <a:rPr lang="en-US" altLang="ja-JP" b="1" i="1">
                                <a:solidFill>
                                  <a:schemeClr val="tx1"/>
                                </a:solidFill>
                                <a:latin typeface="Cambria Math" panose="02040503050406030204" pitchFamily="18" charset="0"/>
                              </a:rPr>
                              <m:t>′</m:t>
                            </m:r>
                          </m:sub>
                        </m:sSub>
                        <m:sSub>
                          <m:sSubPr>
                            <m:ctrlPr>
                              <a:rPr lang="en-US" altLang="ja-JP" b="1" i="1">
                                <a:solidFill>
                                  <a:schemeClr val="tx1"/>
                                </a:solidFill>
                                <a:latin typeface="Cambria Math" panose="02040503050406030204" pitchFamily="18" charset="0"/>
                              </a:rPr>
                            </m:ctrlPr>
                          </m:sSubPr>
                          <m:e>
                            <m:r>
                              <a:rPr lang="en-US" altLang="ja-JP" b="1" i="1">
                                <a:solidFill>
                                  <a:schemeClr val="tx1"/>
                                </a:solidFill>
                                <a:latin typeface="Cambria Math" panose="02040503050406030204" pitchFamily="18" charset="0"/>
                              </a:rPr>
                              <m:t>, </m:t>
                            </m:r>
                            <m:r>
                              <a:rPr lang="en-US" altLang="ja-JP" b="1" i="1">
                                <a:solidFill>
                                  <a:schemeClr val="tx1"/>
                                </a:solidFill>
                                <a:latin typeface="Cambria Math" panose="02040503050406030204" pitchFamily="18" charset="0"/>
                              </a:rPr>
                              <m:t>𝒙</m:t>
                            </m:r>
                          </m:e>
                          <m:sub>
                            <m:r>
                              <a:rPr lang="en-US" altLang="ja-JP" b="1" i="1">
                                <a:solidFill>
                                  <a:schemeClr val="tx1"/>
                                </a:solidFill>
                                <a:latin typeface="Cambria Math" panose="02040503050406030204" pitchFamily="18" charset="0"/>
                              </a:rPr>
                              <m:t>𝒌</m:t>
                            </m:r>
                          </m:sub>
                        </m:sSub>
                      </m:e>
                    </m:d>
                    <m:r>
                      <a:rPr lang="en-US" altLang="ja-JP" b="1" i="1">
                        <a:solidFill>
                          <a:schemeClr val="tx1"/>
                        </a:solidFill>
                        <a:latin typeface="Cambria Math" panose="02040503050406030204" pitchFamily="18" charset="0"/>
                      </a:rPr>
                      <m:t>)</m:t>
                    </m:r>
                    <m:r>
                      <a:rPr lang="en-US" altLang="ja-JP" b="1" i="1">
                        <a:latin typeface="Cambria Math" panose="02040503050406030204" pitchFamily="18" charset="0"/>
                      </a:rPr>
                      <m:t>(</m:t>
                    </m:r>
                    <m:sSub>
                      <m:sSubPr>
                        <m:ctrlPr>
                          <a:rPr lang="en-US" altLang="ja-JP" i="1">
                            <a:latin typeface="Cambria Math" panose="02040503050406030204" pitchFamily="18" charset="0"/>
                          </a:rPr>
                        </m:ctrlPr>
                      </m:sSubPr>
                      <m:e>
                        <m:r>
                          <a:rPr lang="en-US" altLang="ja-JP" i="1">
                            <a:latin typeface="Cambria Math" panose="02040503050406030204" pitchFamily="18" charset="0"/>
                          </a:rPr>
                          <m:t>𝑎</m:t>
                        </m:r>
                      </m:e>
                      <m:sub>
                        <m:r>
                          <a:rPr lang="en-US" altLang="ja-JP" i="1">
                            <a:latin typeface="Cambria Math" panose="02040503050406030204" pitchFamily="18" charset="0"/>
                          </a:rPr>
                          <m:t>𝑘</m:t>
                        </m:r>
                      </m:sub>
                    </m:sSub>
                    <m:r>
                      <a:rPr lang="en-US" altLang="ja-JP" b="1" i="1">
                        <a:latin typeface="Cambria Math" panose="02040503050406030204" pitchFamily="18" charset="0"/>
                      </a:rPr>
                      <m:t>) =(</m:t>
                    </m:r>
                    <m:r>
                      <a:rPr lang="en-US" altLang="ja-JP" b="1" i="1">
                        <a:latin typeface="Cambria Math" panose="02040503050406030204" pitchFamily="18" charset="0"/>
                      </a:rPr>
                      <m:t>𝒚</m:t>
                    </m:r>
                    <m:r>
                      <a:rPr lang="en-US" altLang="ja-JP" b="1" i="1">
                        <a:latin typeface="Cambria Math" panose="02040503050406030204" pitchFamily="18" charset="0"/>
                        <a:ea typeface="Cambria Math" panose="02040503050406030204" pitchFamily="18" charset="0"/>
                      </a:rPr>
                      <m:t>∙</m:t>
                    </m:r>
                    <m:sSub>
                      <m:sSubPr>
                        <m:ctrlPr>
                          <a:rPr lang="en-US" altLang="ja-JP" b="1" i="1">
                            <a:latin typeface="Cambria Math" panose="02040503050406030204" pitchFamily="18" charset="0"/>
                          </a:rPr>
                        </m:ctrlPr>
                      </m:sSubPr>
                      <m:e>
                        <m:r>
                          <a:rPr lang="en-US" altLang="ja-JP" b="1" i="1">
                            <a:latin typeface="Cambria Math" panose="02040503050406030204" pitchFamily="18" charset="0"/>
                          </a:rPr>
                          <m:t>𝒙</m:t>
                        </m:r>
                      </m:e>
                      <m:sub>
                        <m:r>
                          <a:rPr lang="en-US" altLang="ja-JP" b="1" i="1">
                            <a:latin typeface="Cambria Math" panose="02040503050406030204" pitchFamily="18" charset="0"/>
                          </a:rPr>
                          <m:t>𝒌</m:t>
                        </m:r>
                      </m:sub>
                    </m:sSub>
                  </m:oMath>
                </a14:m>
                <a:r>
                  <a:rPr lang="en-US" altLang="ja-JP" dirty="0">
                    <a:solidFill>
                      <a:srgbClr val="000000"/>
                    </a:solidFill>
                    <a:latin typeface="Times New Roman" panose="02020603050405020304" pitchFamily="18" charset="0"/>
                    <a:ea typeface="ＭＳ Ｐゴシック" panose="020B0600070205080204" pitchFamily="50" charset="-128"/>
                  </a:rPr>
                  <a:t>) </a:t>
                </a:r>
                <a:r>
                  <a:rPr kumimoji="1" lang="ja-JP" altLang="en-US"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を解いて最小値が得られるための条件</a:t>
                </a:r>
                <a:endParaRPr kumimoji="1" lang="en-US" altLang="ja-JP"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kumimoji="1" lang="en-US" altLang="ja-JP"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35496" y="891540"/>
                <a:ext cx="9299004" cy="5760720"/>
              </a:xfrm>
              <a:prstGeom prst="rect">
                <a:avLst/>
              </a:prstGeom>
              <a:blipFill>
                <a:blip r:embed="rId3"/>
                <a:stretch>
                  <a:fillRect l="-852" t="-1164" b="-2116"/>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14935174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カーネル関数の例</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51137" y="836358"/>
                <a:ext cx="9100884" cy="6021641"/>
              </a:xfrm>
              <a:prstGeom prst="rect">
                <a:avLst/>
              </a:prstGeom>
              <a:noFill/>
              <a:ln>
                <a:noFill/>
              </a:ln>
            </p:spPr>
            <p:txBody>
              <a:bodyPr>
                <a:normAutofit fontScale="85000" lnSpcReduction="20000"/>
              </a:bodyPr>
              <a:lstStyle/>
              <a:p>
                <a:pPr lvl="0" fontAlgn="base">
                  <a:lnSpc>
                    <a:spcPct val="120000"/>
                  </a:lnSpc>
                  <a:spcBef>
                    <a:spcPct val="0"/>
                  </a:spcBef>
                  <a:spcAft>
                    <a:spcPct val="0"/>
                  </a:spcAft>
                  <a:defRPr/>
                </a:pPr>
                <a:r>
                  <a:rPr lang="ja-JP" altLang="en-US" sz="2800" dirty="0">
                    <a:solidFill>
                      <a:srgbClr val="0000FF"/>
                    </a:solidFill>
                  </a:rPr>
                  <a:t>ガウシアンカーネル</a:t>
                </a:r>
                <a:r>
                  <a:rPr lang="en-US" altLang="ja-JP" sz="2800" dirty="0">
                    <a:solidFill>
                      <a:srgbClr val="0000FF"/>
                    </a:solidFill>
                  </a:rPr>
                  <a:t>:</a:t>
                </a:r>
                <a:r>
                  <a:rPr lang="en-US" altLang="ja-JP" sz="2800" dirty="0"/>
                  <a:t> </a:t>
                </a:r>
                <a14:m>
                  <m:oMath xmlns:m="http://schemas.openxmlformats.org/officeDocument/2006/math">
                    <m:r>
                      <a:rPr lang="en-US" altLang="ja-JP" sz="2800" b="0" i="1" smtClean="0">
                        <a:latin typeface="Cambria Math" panose="02040503050406030204" pitchFamily="18" charset="0"/>
                      </a:rPr>
                      <m:t>𝑘</m:t>
                    </m:r>
                    <m:d>
                      <m:dPr>
                        <m:ctrlPr>
                          <a:rPr lang="en-US" altLang="ja-JP" sz="2800" b="0" i="1" smtClean="0">
                            <a:solidFill>
                              <a:schemeClr val="tx1"/>
                            </a:solidFill>
                            <a:latin typeface="Cambria Math" panose="02040503050406030204" pitchFamily="18" charset="0"/>
                          </a:rPr>
                        </m:ctrlPr>
                      </m:dPr>
                      <m:e>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sub>
                        </m:sSub>
                        <m:r>
                          <a:rPr lang="en-US" altLang="ja-JP" sz="2800" b="0" i="1" smtClean="0">
                            <a:solidFill>
                              <a:schemeClr val="tx1"/>
                            </a:solidFill>
                            <a:latin typeface="Cambria Math" panose="02040503050406030204" pitchFamily="18" charset="0"/>
                          </a:rPr>
                          <m:t>,</m:t>
                        </m:r>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r>
                              <a:rPr lang="en-US" altLang="ja-JP" sz="2800" b="1" i="1" smtClean="0">
                                <a:solidFill>
                                  <a:schemeClr val="tx1"/>
                                </a:solidFill>
                                <a:latin typeface="Cambria Math" panose="02040503050406030204" pitchFamily="18" charset="0"/>
                              </a:rPr>
                              <m:t>′</m:t>
                            </m:r>
                          </m:sub>
                        </m:sSub>
                      </m:e>
                    </m:d>
                    <m:r>
                      <a:rPr lang="en-US" altLang="ja-JP" sz="2800" i="1">
                        <a:solidFill>
                          <a:schemeClr val="tx1"/>
                        </a:solidFill>
                        <a:latin typeface="Cambria Math" panose="02040503050406030204" pitchFamily="18" charset="0"/>
                      </a:rPr>
                      <m:t>=</m:t>
                    </m:r>
                    <m:func>
                      <m:funcPr>
                        <m:ctrlPr>
                          <a:rPr lang="en-US" altLang="ja-JP" sz="2800" b="0" i="1" smtClean="0">
                            <a:solidFill>
                              <a:schemeClr val="tx1"/>
                            </a:solidFill>
                            <a:latin typeface="Cambria Math" panose="02040503050406030204" pitchFamily="18" charset="0"/>
                          </a:rPr>
                        </m:ctrlPr>
                      </m:funcPr>
                      <m:fName>
                        <m:r>
                          <m:rPr>
                            <m:sty m:val="p"/>
                          </m:rPr>
                          <a:rPr lang="en-US" altLang="ja-JP" sz="2800" b="0" i="0" smtClean="0">
                            <a:solidFill>
                              <a:schemeClr val="tx1"/>
                            </a:solidFill>
                            <a:latin typeface="Cambria Math" panose="02040503050406030204" pitchFamily="18" charset="0"/>
                          </a:rPr>
                          <m:t>exp</m:t>
                        </m:r>
                      </m:fName>
                      <m:e>
                        <m:d>
                          <m:dPr>
                            <m:ctrlPr>
                              <a:rPr lang="en-US" altLang="ja-JP" sz="2800" b="0" i="1" smtClean="0">
                                <a:solidFill>
                                  <a:schemeClr val="tx1"/>
                                </a:solidFill>
                                <a:latin typeface="Cambria Math" panose="02040503050406030204" pitchFamily="18" charset="0"/>
                              </a:rPr>
                            </m:ctrlPr>
                          </m:dPr>
                          <m:e>
                            <m:r>
                              <a:rPr lang="en-US" altLang="ja-JP" sz="2800" b="0" i="1" smtClean="0">
                                <a:solidFill>
                                  <a:schemeClr val="tx1"/>
                                </a:solidFill>
                                <a:latin typeface="Cambria Math" panose="02040503050406030204" pitchFamily="18" charset="0"/>
                              </a:rPr>
                              <m:t>−</m:t>
                            </m:r>
                            <m:f>
                              <m:fPr>
                                <m:ctrlPr>
                                  <a:rPr lang="en-US" altLang="ja-JP" sz="2800" b="0" i="1" smtClean="0">
                                    <a:solidFill>
                                      <a:schemeClr val="tx1"/>
                                    </a:solidFill>
                                    <a:latin typeface="Cambria Math" panose="02040503050406030204" pitchFamily="18" charset="0"/>
                                  </a:rPr>
                                </m:ctrlPr>
                              </m:fPr>
                              <m:num>
                                <m:sSup>
                                  <m:sSupPr>
                                    <m:ctrlPr>
                                      <a:rPr lang="en-US" altLang="ja-JP" sz="2800" b="0" i="1" smtClean="0">
                                        <a:solidFill>
                                          <a:schemeClr val="tx1"/>
                                        </a:solidFill>
                                        <a:latin typeface="Cambria Math" panose="02040503050406030204" pitchFamily="18" charset="0"/>
                                      </a:rPr>
                                    </m:ctrlPr>
                                  </m:sSupPr>
                                  <m:e>
                                    <m:d>
                                      <m:dPr>
                                        <m:begChr m:val="|"/>
                                        <m:endChr m:val="|"/>
                                        <m:ctrlPr>
                                          <a:rPr lang="en-US" altLang="ja-JP" sz="2800" i="1">
                                            <a:solidFill>
                                              <a:schemeClr val="tx1"/>
                                            </a:solidFill>
                                            <a:latin typeface="Cambria Math" panose="02040503050406030204" pitchFamily="18" charset="0"/>
                                          </a:rPr>
                                        </m:ctrlPr>
                                      </m:dPr>
                                      <m:e>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sub>
                                        </m:sSub>
                                        <m:r>
                                          <a:rPr lang="en-US" altLang="ja-JP" sz="2800" i="1">
                                            <a:solidFill>
                                              <a:schemeClr val="tx1"/>
                                            </a:solidFill>
                                            <a:latin typeface="Cambria Math" panose="02040503050406030204" pitchFamily="18" charset="0"/>
                                          </a:rPr>
                                          <m:t>−</m:t>
                                        </m:r>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r>
                                              <a:rPr lang="en-US" altLang="ja-JP" sz="2800" b="1" i="1">
                                                <a:solidFill>
                                                  <a:schemeClr val="tx1"/>
                                                </a:solidFill>
                                                <a:latin typeface="Cambria Math" panose="02040503050406030204" pitchFamily="18" charset="0"/>
                                              </a:rPr>
                                              <m:t>′</m:t>
                                            </m:r>
                                          </m:sub>
                                        </m:sSub>
                                      </m:e>
                                    </m:d>
                                  </m:e>
                                  <m:sup>
                                    <m:r>
                                      <a:rPr lang="en-US" altLang="ja-JP" sz="2800" b="0" i="1" smtClean="0">
                                        <a:solidFill>
                                          <a:schemeClr val="tx1"/>
                                        </a:solidFill>
                                        <a:latin typeface="Cambria Math" panose="02040503050406030204" pitchFamily="18" charset="0"/>
                                      </a:rPr>
                                      <m:t>2</m:t>
                                    </m:r>
                                  </m:sup>
                                </m:sSup>
                              </m:num>
                              <m:den>
                                <m:r>
                                  <a:rPr lang="en-US" altLang="ja-JP" sz="2800" b="0" i="1" smtClean="0">
                                    <a:solidFill>
                                      <a:schemeClr val="tx1"/>
                                    </a:solidFill>
                                    <a:latin typeface="Cambria Math" panose="02040503050406030204" pitchFamily="18" charset="0"/>
                                  </a:rPr>
                                  <m:t>2</m:t>
                                </m:r>
                                <m:sSup>
                                  <m:sSupPr>
                                    <m:ctrlPr>
                                      <a:rPr lang="en-US" altLang="ja-JP" sz="2800" b="0" i="1" smtClean="0">
                                        <a:solidFill>
                                          <a:schemeClr val="tx1"/>
                                        </a:solidFill>
                                        <a:latin typeface="Cambria Math" panose="02040503050406030204" pitchFamily="18" charset="0"/>
                                      </a:rPr>
                                    </m:ctrlPr>
                                  </m:sSupPr>
                                  <m:e>
                                    <m:r>
                                      <a:rPr lang="ja-JP" altLang="en-US" sz="2800" b="0" i="1" smtClean="0">
                                        <a:solidFill>
                                          <a:schemeClr val="tx1"/>
                                        </a:solidFill>
                                        <a:latin typeface="Cambria Math" panose="02040503050406030204" pitchFamily="18" charset="0"/>
                                      </a:rPr>
                                      <m:t>𝜎</m:t>
                                    </m:r>
                                  </m:e>
                                  <m:sup>
                                    <m:r>
                                      <a:rPr lang="en-US" altLang="ja-JP" sz="2800" b="0" i="1" smtClean="0">
                                        <a:solidFill>
                                          <a:schemeClr val="tx1"/>
                                        </a:solidFill>
                                        <a:latin typeface="Cambria Math" panose="02040503050406030204" pitchFamily="18" charset="0"/>
                                      </a:rPr>
                                      <m:t>2</m:t>
                                    </m:r>
                                  </m:sup>
                                </m:sSup>
                              </m:den>
                            </m:f>
                          </m:e>
                        </m:d>
                      </m:e>
                    </m:func>
                  </m:oMath>
                </a14:m>
                <a:endParaRPr lang="en-US" altLang="ja-JP" sz="2800" dirty="0">
                  <a:solidFill>
                    <a:srgbClr val="0000FF"/>
                  </a:solidFill>
                </a:endParaRPr>
              </a:p>
              <a:p>
                <a:pPr lvl="0" fontAlgn="base">
                  <a:lnSpc>
                    <a:spcPct val="120000"/>
                  </a:lnSpc>
                  <a:spcBef>
                    <a:spcPct val="0"/>
                  </a:spcBef>
                  <a:spcAft>
                    <a:spcPct val="0"/>
                  </a:spcAft>
                  <a:defRPr/>
                </a:pPr>
                <a:r>
                  <a:rPr lang="ja-JP" altLang="en-US" sz="2800" dirty="0">
                    <a:solidFill>
                      <a:srgbClr val="0000FF"/>
                    </a:solidFill>
                  </a:rPr>
                  <a:t>多項式カーネル      </a:t>
                </a:r>
                <a:r>
                  <a:rPr lang="en-US" altLang="ja-JP" sz="2800" dirty="0">
                    <a:solidFill>
                      <a:srgbClr val="0000FF"/>
                    </a:solidFill>
                  </a:rPr>
                  <a:t>:</a:t>
                </a:r>
                <a:r>
                  <a:rPr lang="en-US" altLang="ja-JP" sz="2800" dirty="0"/>
                  <a:t> </a:t>
                </a:r>
                <a14:m>
                  <m:oMath xmlns:m="http://schemas.openxmlformats.org/officeDocument/2006/math">
                    <m:r>
                      <a:rPr lang="en-US" altLang="ja-JP" sz="2800" b="0" i="1" smtClean="0">
                        <a:latin typeface="Cambria Math" panose="02040503050406030204" pitchFamily="18" charset="0"/>
                      </a:rPr>
                      <m:t>𝑘</m:t>
                    </m:r>
                    <m:d>
                      <m:dPr>
                        <m:ctrlPr>
                          <a:rPr lang="en-US" altLang="ja-JP" sz="2800" b="0" i="1" smtClean="0">
                            <a:latin typeface="Cambria Math" panose="02040503050406030204" pitchFamily="18" charset="0"/>
                          </a:rPr>
                        </m:ctrlPr>
                      </m:dPr>
                      <m:e>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𝒙</m:t>
                            </m:r>
                          </m:e>
                          <m:sub>
                            <m:r>
                              <a:rPr lang="en-US" altLang="ja-JP" sz="2800" b="1" i="1">
                                <a:latin typeface="Cambria Math" panose="02040503050406030204" pitchFamily="18" charset="0"/>
                              </a:rPr>
                              <m:t>𝒌</m:t>
                            </m:r>
                          </m:sub>
                        </m:sSub>
                        <m:r>
                          <a:rPr lang="en-US" altLang="ja-JP" sz="2800" i="1">
                            <a:latin typeface="Cambria Math" panose="02040503050406030204" pitchFamily="18" charset="0"/>
                          </a:rPr>
                          <m:t>,</m:t>
                        </m:r>
                        <m:sSub>
                          <m:sSubPr>
                            <m:ctrlPr>
                              <a:rPr lang="en-US" altLang="ja-JP" sz="2800" b="1" i="1">
                                <a:latin typeface="Cambria Math" panose="02040503050406030204" pitchFamily="18" charset="0"/>
                              </a:rPr>
                            </m:ctrlPr>
                          </m:sSubPr>
                          <m:e>
                            <m:r>
                              <a:rPr lang="en-US" altLang="ja-JP" sz="2800" b="1" i="1">
                                <a:latin typeface="Cambria Math" panose="02040503050406030204" pitchFamily="18" charset="0"/>
                              </a:rPr>
                              <m:t>𝒙</m:t>
                            </m:r>
                          </m:e>
                          <m:sub>
                            <m:r>
                              <a:rPr lang="en-US" altLang="ja-JP" sz="2800" b="1" i="1">
                                <a:latin typeface="Cambria Math" panose="02040503050406030204" pitchFamily="18" charset="0"/>
                              </a:rPr>
                              <m:t>𝒌</m:t>
                            </m:r>
                            <m:r>
                              <a:rPr lang="en-US" altLang="ja-JP" sz="2800" b="1" i="1" smtClean="0">
                                <a:latin typeface="Cambria Math" panose="02040503050406030204" pitchFamily="18" charset="0"/>
                              </a:rPr>
                              <m:t>′</m:t>
                            </m:r>
                          </m:sub>
                        </m:sSub>
                      </m:e>
                    </m:d>
                    <m:r>
                      <a:rPr lang="en-US" altLang="ja-JP" sz="2800" i="1">
                        <a:latin typeface="Cambria Math" panose="02040503050406030204" pitchFamily="18" charset="0"/>
                      </a:rPr>
                      <m:t>=</m:t>
                    </m:r>
                    <m:sSup>
                      <m:sSupPr>
                        <m:ctrlPr>
                          <a:rPr lang="en-US" altLang="ja-JP" sz="2800" i="1" smtClean="0">
                            <a:solidFill>
                              <a:schemeClr val="tx1"/>
                            </a:solidFill>
                            <a:latin typeface="Cambria Math" panose="02040503050406030204" pitchFamily="18" charset="0"/>
                          </a:rPr>
                        </m:ctrlPr>
                      </m:sSupPr>
                      <m:e>
                        <m:d>
                          <m:dPr>
                            <m:ctrlPr>
                              <a:rPr lang="en-US" altLang="ja-JP" sz="2800" i="1" smtClean="0">
                                <a:solidFill>
                                  <a:schemeClr val="tx1"/>
                                </a:solidFill>
                                <a:latin typeface="Cambria Math" panose="02040503050406030204" pitchFamily="18" charset="0"/>
                              </a:rPr>
                            </m:ctrlPr>
                          </m:dPr>
                          <m:e>
                            <m:r>
                              <a:rPr lang="en-US" altLang="ja-JP" sz="2800" b="0" i="1" smtClean="0">
                                <a:solidFill>
                                  <a:schemeClr val="tx1"/>
                                </a:solidFill>
                                <a:latin typeface="Cambria Math" panose="02040503050406030204" pitchFamily="18" charset="0"/>
                              </a:rPr>
                              <m:t>1+</m:t>
                            </m:r>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sub>
                            </m:sSub>
                            <m:r>
                              <a:rPr lang="en-US" altLang="ja-JP" sz="2800" b="1" i="1" smtClean="0">
                                <a:solidFill>
                                  <a:schemeClr val="tx1"/>
                                </a:solidFill>
                                <a:latin typeface="Cambria Math" panose="02040503050406030204" pitchFamily="18" charset="0"/>
                                <a:ea typeface="Cambria Math" panose="02040503050406030204" pitchFamily="18" charset="0"/>
                              </a:rPr>
                              <m:t>∙</m:t>
                            </m:r>
                            <m:sSub>
                              <m:sSubPr>
                                <m:ctrlPr>
                                  <a:rPr lang="en-US" altLang="ja-JP" sz="2800" b="1" i="1">
                                    <a:solidFill>
                                      <a:schemeClr val="tx1"/>
                                    </a:solidFill>
                                    <a:latin typeface="Cambria Math" panose="02040503050406030204" pitchFamily="18" charset="0"/>
                                  </a:rPr>
                                </m:ctrlPr>
                              </m:sSubPr>
                              <m:e>
                                <m:r>
                                  <a:rPr lang="en-US" altLang="ja-JP" sz="2800" b="1" i="1">
                                    <a:solidFill>
                                      <a:schemeClr val="tx1"/>
                                    </a:solidFill>
                                    <a:latin typeface="Cambria Math" panose="02040503050406030204" pitchFamily="18" charset="0"/>
                                  </a:rPr>
                                  <m:t>𝒙</m:t>
                                </m:r>
                              </m:e>
                              <m:sub>
                                <m:r>
                                  <a:rPr lang="en-US" altLang="ja-JP" sz="2800" b="1" i="1">
                                    <a:solidFill>
                                      <a:schemeClr val="tx1"/>
                                    </a:solidFill>
                                    <a:latin typeface="Cambria Math" panose="02040503050406030204" pitchFamily="18" charset="0"/>
                                  </a:rPr>
                                  <m:t>𝒌</m:t>
                                </m:r>
                                <m:r>
                                  <a:rPr lang="en-US" altLang="ja-JP" sz="2800" b="1" i="1" smtClean="0">
                                    <a:solidFill>
                                      <a:schemeClr val="tx1"/>
                                    </a:solidFill>
                                    <a:latin typeface="Cambria Math" panose="02040503050406030204" pitchFamily="18" charset="0"/>
                                  </a:rPr>
                                  <m:t>′</m:t>
                                </m:r>
                              </m:sub>
                            </m:sSub>
                          </m:e>
                        </m:d>
                      </m:e>
                      <m:sup>
                        <m:r>
                          <a:rPr lang="en-US" altLang="ja-JP" sz="2800" b="0" i="1" smtClean="0">
                            <a:solidFill>
                              <a:schemeClr val="tx1"/>
                            </a:solidFill>
                            <a:latin typeface="Cambria Math" panose="02040503050406030204" pitchFamily="18" charset="0"/>
                          </a:rPr>
                          <m:t>𝑝</m:t>
                        </m:r>
                      </m:sup>
                    </m:sSup>
                  </m:oMath>
                </a14:m>
                <a:endParaRPr lang="en-US" altLang="ja-JP" sz="2800" i="1" dirty="0">
                  <a:latin typeface="Cambria Math" panose="02040503050406030204" pitchFamily="18" charset="0"/>
                </a:endParaRPr>
              </a:p>
              <a:p>
                <a:pPr fontAlgn="base">
                  <a:lnSpc>
                    <a:spcPct val="120000"/>
                  </a:lnSpc>
                  <a:spcBef>
                    <a:spcPct val="0"/>
                  </a:spcBef>
                  <a:spcAft>
                    <a:spcPct val="0"/>
                  </a:spcAft>
                  <a:defRPr/>
                </a:pPr>
                <a:endParaRPr lang="en-US" altLang="ja-JP" sz="2400" dirty="0">
                  <a:solidFill>
                    <a:srgbClr val="FF0000"/>
                  </a:solidFill>
                  <a:latin typeface="Cambria Math" panose="02040503050406030204" pitchFamily="18" charset="0"/>
                </a:endParaRPr>
              </a:p>
              <a:p>
                <a:pPr fontAlgn="base">
                  <a:lnSpc>
                    <a:spcPct val="120000"/>
                  </a:lnSpc>
                  <a:spcBef>
                    <a:spcPct val="0"/>
                  </a:spcBef>
                  <a:spcAft>
                    <a:spcPct val="0"/>
                  </a:spcAft>
                  <a:defRPr/>
                </a:pPr>
                <a:r>
                  <a:rPr lang="ja-JP" altLang="en-US" sz="2400" dirty="0">
                    <a:solidFill>
                      <a:srgbClr val="FF0000"/>
                    </a:solidFill>
                    <a:latin typeface="Cambria Math" panose="02040503050406030204" pitchFamily="18" charset="0"/>
                  </a:rPr>
                  <a:t>カーネル回帰</a:t>
                </a:r>
                <a:r>
                  <a:rPr lang="en-US" altLang="ja-JP" sz="2400" dirty="0">
                    <a:solidFill>
                      <a:srgbClr val="FF0000"/>
                    </a:solidFill>
                    <a:latin typeface="Cambria Math" panose="02040503050406030204" pitchFamily="18" charset="0"/>
                  </a:rPr>
                  <a:t>: </a:t>
                </a:r>
                <a14:m>
                  <m:oMath xmlns:m="http://schemas.openxmlformats.org/officeDocument/2006/math">
                    <m:sSub>
                      <m:sSubPr>
                        <m:ctrlPr>
                          <a:rPr lang="en-US" altLang="ja-JP" sz="2400" i="1" smtClean="0">
                            <a:solidFill>
                              <a:schemeClr val="tx1"/>
                            </a:solidFill>
                            <a:latin typeface="Cambria Math" panose="02040503050406030204" pitchFamily="18" charset="0"/>
                          </a:rPr>
                        </m:ctrlPr>
                      </m:sSubPr>
                      <m:e>
                        <m:r>
                          <a:rPr lang="en-US" altLang="ja-JP" sz="2400" b="0" i="1" smtClean="0">
                            <a:solidFill>
                              <a:schemeClr val="tx1"/>
                            </a:solidFill>
                            <a:latin typeface="Cambria Math" panose="02040503050406030204" pitchFamily="18" charset="0"/>
                          </a:rPr>
                          <m:t>𝐾</m:t>
                        </m:r>
                      </m:e>
                      <m:sub>
                        <m:r>
                          <a:rPr lang="en-US" altLang="ja-JP" sz="2400" b="0" i="1" smtClean="0">
                            <a:solidFill>
                              <a:schemeClr val="tx1"/>
                            </a:solidFill>
                            <a:latin typeface="Cambria Math" panose="02040503050406030204" pitchFamily="18" charset="0"/>
                          </a:rPr>
                          <m:t>𝑘</m:t>
                        </m:r>
                        <m:r>
                          <a:rPr lang="en-US" altLang="ja-JP" sz="2400" b="0" i="1" smtClean="0">
                            <a:solidFill>
                              <a:schemeClr val="tx1"/>
                            </a:solidFill>
                            <a:latin typeface="Cambria Math" panose="02040503050406030204" pitchFamily="18" charset="0"/>
                          </a:rPr>
                          <m:t>,</m:t>
                        </m:r>
                        <m:r>
                          <a:rPr lang="en-US" altLang="ja-JP" sz="2400" b="0" i="1" smtClean="0">
                            <a:solidFill>
                              <a:schemeClr val="tx1"/>
                            </a:solidFill>
                            <a:latin typeface="Cambria Math" panose="02040503050406030204" pitchFamily="18" charset="0"/>
                          </a:rPr>
                          <m:t>𝑘</m:t>
                        </m:r>
                        <m:r>
                          <a:rPr lang="en-US" altLang="ja-JP" sz="2400" b="0" i="1" smtClean="0">
                            <a:solidFill>
                              <a:schemeClr val="tx1"/>
                            </a:solidFill>
                            <a:latin typeface="Cambria Math" panose="02040503050406030204" pitchFamily="18" charset="0"/>
                          </a:rPr>
                          <m:t>′</m:t>
                        </m:r>
                      </m:sub>
                    </m:sSub>
                    <m:r>
                      <a:rPr lang="en-US" altLang="ja-JP" sz="2400" i="1">
                        <a:solidFill>
                          <a:schemeClr val="tx1"/>
                        </a:solidFill>
                        <a:latin typeface="Cambria Math" panose="02040503050406030204" pitchFamily="18" charset="0"/>
                      </a:rPr>
                      <m:t>=</m:t>
                    </m:r>
                    <m:r>
                      <a:rPr lang="en-US" altLang="ja-JP" sz="2400" b="0" i="1" smtClean="0">
                        <a:solidFill>
                          <a:schemeClr val="tx1"/>
                        </a:solidFill>
                        <a:latin typeface="Cambria Math" panose="02040503050406030204" pitchFamily="18" charset="0"/>
                      </a:rPr>
                      <m:t>𝑘</m:t>
                    </m:r>
                    <m:d>
                      <m:dPr>
                        <m:ctrlPr>
                          <a:rPr lang="en-US" altLang="ja-JP" sz="2400" i="1">
                            <a:solidFill>
                              <a:schemeClr val="tx1"/>
                            </a:solidFill>
                            <a:latin typeface="Cambria Math" panose="02040503050406030204" pitchFamily="18" charset="0"/>
                          </a:rPr>
                        </m:ctrlPr>
                      </m:d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r>
                          <a:rPr lang="en-US" altLang="ja-JP" sz="2400"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r>
                              <a:rPr lang="en-US" altLang="ja-JP" sz="2400" b="1" i="1" smtClean="0">
                                <a:solidFill>
                                  <a:schemeClr val="tx1"/>
                                </a:solidFill>
                                <a:latin typeface="Cambria Math" panose="02040503050406030204" pitchFamily="18" charset="0"/>
                              </a:rPr>
                              <m:t>′</m:t>
                            </m:r>
                          </m:sub>
                        </m:sSub>
                      </m:e>
                    </m:d>
                  </m:oMath>
                </a14:m>
                <a:endParaRPr lang="en-US" altLang="ja-JP" sz="2400" dirty="0">
                  <a:solidFill>
                    <a:schemeClr val="tx1"/>
                  </a:solidFill>
                </a:endParaRPr>
              </a:p>
              <a:p>
                <a:pPr fontAlgn="base">
                  <a:lnSpc>
                    <a:spcPct val="120000"/>
                  </a:lnSpc>
                  <a:spcBef>
                    <a:spcPct val="0"/>
                  </a:spcBef>
                  <a:spcAft>
                    <a:spcPct val="0"/>
                  </a:spcAft>
                  <a:defRPr/>
                </a:pPr>
                <a:endParaRPr lang="en-US" altLang="ja-JP" sz="2400" b="1" i="1" dirty="0">
                  <a:latin typeface="Cambria Math" panose="02040503050406030204" pitchFamily="18" charset="0"/>
                </a:endParaRPr>
              </a:p>
              <a:p>
                <a:pPr fontAlgn="base">
                  <a:lnSpc>
                    <a:spcPct val="120000"/>
                  </a:lnSpc>
                  <a:spcBef>
                    <a:spcPct val="0"/>
                  </a:spcBef>
                  <a:spcAft>
                    <a:spcPct val="0"/>
                  </a:spcAft>
                  <a:defRPr/>
                </a:pPr>
                <a14:m>
                  <m:oMath xmlns:m="http://schemas.openxmlformats.org/officeDocument/2006/math">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r>
                          <a:rPr lang="en-US" altLang="ja-JP" sz="2400" b="1" i="1">
                            <a:latin typeface="Cambria Math" panose="02040503050406030204" pitchFamily="18" charset="0"/>
                          </a:rPr>
                          <m:t>′</m:t>
                        </m:r>
                      </m:sub>
                    </m:sSub>
                  </m:oMath>
                </a14:m>
                <a:r>
                  <a:rPr lang="ja-JP" altLang="en-US" sz="2400" dirty="0">
                    <a:latin typeface="Cambria Math" panose="02040503050406030204" pitchFamily="18" charset="0"/>
                  </a:rPr>
                  <a:t>を定数 </a:t>
                </a:r>
                <a:r>
                  <a:rPr lang="en-US" altLang="ja-JP" sz="2400" dirty="0">
                    <a:latin typeface="Cambria Math" panose="02040503050406030204" pitchFamily="18" charset="0"/>
                  </a:rPr>
                  <a:t>(</a:t>
                </a:r>
                <a:r>
                  <a:rPr lang="ja-JP" altLang="en-US" sz="2400" dirty="0">
                    <a:latin typeface="Cambria Math" panose="02040503050406030204" pitchFamily="18" charset="0"/>
                  </a:rPr>
                  <a:t>ハイパーパラメータ</a:t>
                </a:r>
                <a:r>
                  <a:rPr lang="en-US" altLang="ja-JP" sz="2400" dirty="0">
                    <a:latin typeface="Cambria Math" panose="02040503050406030204" pitchFamily="18" charset="0"/>
                  </a:rPr>
                  <a:t>) </a:t>
                </a:r>
                <a14:m>
                  <m:oMath xmlns:m="http://schemas.openxmlformats.org/officeDocument/2006/math">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𝒄</m:t>
                        </m:r>
                        <m:r>
                          <a:rPr lang="en-US" altLang="ja-JP" sz="2400" b="1" i="1" smtClean="0">
                            <a:latin typeface="Cambria Math" panose="02040503050406030204" pitchFamily="18" charset="0"/>
                          </a:rPr>
                          <m:t>,</m:t>
                        </m:r>
                        <m:r>
                          <a:rPr lang="en-US" altLang="ja-JP" sz="2400" b="1" i="1" smtClean="0">
                            <a:latin typeface="Cambria Math" panose="02040503050406030204" pitchFamily="18" charset="0"/>
                          </a:rPr>
                          <m:t>𝒊</m:t>
                        </m:r>
                      </m:sub>
                    </m:sSub>
                  </m:oMath>
                </a14:m>
                <a:r>
                  <a:rPr lang="ja-JP" altLang="en-US" sz="2400" dirty="0">
                    <a:latin typeface="Cambria Math" panose="02040503050406030204" pitchFamily="18" charset="0"/>
                  </a:rPr>
                  <a:t>と書き換えるとわかりやすい</a:t>
                </a:r>
                <a:endParaRPr lang="en-US" altLang="ja-JP" sz="2400" i="1" dirty="0">
                  <a:latin typeface="Cambria Math" panose="02040503050406030204" pitchFamily="18" charset="0"/>
                </a:endParaRPr>
              </a:p>
              <a:p>
                <a:pPr fontAlgn="base">
                  <a:lnSpc>
                    <a:spcPct val="120000"/>
                  </a:lnSpc>
                  <a:spcBef>
                    <a:spcPct val="0"/>
                  </a:spcBef>
                  <a:spcAft>
                    <a:spcPct val="0"/>
                  </a:spcAft>
                  <a:defRPr/>
                </a:pPr>
                <a:r>
                  <a:rPr lang="ja-JP" altLang="en-US" sz="2400" dirty="0">
                    <a:solidFill>
                      <a:srgbClr val="0000FF"/>
                    </a:solidFill>
                  </a:rPr>
                  <a:t>　例えば</a:t>
                </a:r>
                <a:r>
                  <a:rPr lang="en-US" altLang="ja-JP" sz="2400" dirty="0">
                    <a:solidFill>
                      <a:srgbClr val="0000FF"/>
                    </a:solidFill>
                  </a:rPr>
                  <a:t>:</a:t>
                </a:r>
                <a:r>
                  <a:rPr lang="en-US" altLang="ja-JP" sz="2400" dirty="0"/>
                  <a:t> </a:t>
                </a:r>
                <a14:m>
                  <m:oMath xmlns:m="http://schemas.openxmlformats.org/officeDocument/2006/math">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r>
                          <a:rPr lang="en-US" altLang="ja-JP" sz="2400" i="1">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𝒄</m:t>
                            </m:r>
                            <m:r>
                              <a:rPr lang="en-US" altLang="ja-JP" sz="2400" b="1" i="1">
                                <a:latin typeface="Cambria Math" panose="02040503050406030204" pitchFamily="18" charset="0"/>
                              </a:rPr>
                              <m:t>,</m:t>
                            </m:r>
                            <m:r>
                              <a:rPr lang="en-US" altLang="ja-JP" sz="2400" b="1" i="1">
                                <a:latin typeface="Cambria Math" panose="02040503050406030204" pitchFamily="18" charset="0"/>
                              </a:rPr>
                              <m:t>𝒊</m:t>
                            </m:r>
                          </m:sub>
                        </m:sSub>
                      </m:e>
                    </m:d>
                    <m:r>
                      <a:rPr lang="en-US" altLang="ja-JP" sz="2400" b="1" i="1">
                        <a:latin typeface="Cambria Math" panose="02040503050406030204" pitchFamily="18" charset="0"/>
                      </a:rPr>
                      <m:t>=</m:t>
                    </m:r>
                  </m:oMath>
                </a14:m>
                <a:r>
                  <a:rPr lang="en-US" altLang="ja-JP" sz="2400" dirty="0"/>
                  <a:t> </a:t>
                </a:r>
                <a14:m>
                  <m:oMath xmlns:m="http://schemas.openxmlformats.org/officeDocument/2006/math">
                    <m:func>
                      <m:funcPr>
                        <m:ctrlPr>
                          <a:rPr lang="en-US" altLang="ja-JP" sz="2400" i="1">
                            <a:latin typeface="Cambria Math" panose="02040503050406030204" pitchFamily="18" charset="0"/>
                          </a:rPr>
                        </m:ctrlPr>
                      </m:funcPr>
                      <m:fName>
                        <m:r>
                          <m:rPr>
                            <m:sty m:val="p"/>
                          </m:rPr>
                          <a:rPr lang="en-US" altLang="ja-JP" sz="2400">
                            <a:latin typeface="Cambria Math" panose="02040503050406030204" pitchFamily="18" charset="0"/>
                          </a:rPr>
                          <m:t>exp</m:t>
                        </m:r>
                      </m:fName>
                      <m:e>
                        <m:d>
                          <m:dPr>
                            <m:ctrlPr>
                              <a:rPr lang="en-US" altLang="ja-JP" sz="2400" i="1">
                                <a:latin typeface="Cambria Math" panose="02040503050406030204" pitchFamily="18" charset="0"/>
                              </a:rPr>
                            </m:ctrlPr>
                          </m:dPr>
                          <m:e>
                            <m:r>
                              <a:rPr lang="en-US" altLang="ja-JP" sz="2400" i="1">
                                <a:latin typeface="Cambria Math" panose="02040503050406030204" pitchFamily="18" charset="0"/>
                              </a:rPr>
                              <m:t>−</m:t>
                            </m:r>
                            <m:f>
                              <m:fPr>
                                <m:ctrlPr>
                                  <a:rPr lang="en-US" altLang="ja-JP" sz="2400" i="1">
                                    <a:latin typeface="Cambria Math" panose="02040503050406030204" pitchFamily="18" charset="0"/>
                                  </a:rPr>
                                </m:ctrlPr>
                              </m:fPr>
                              <m:num>
                                <m:sSup>
                                  <m:sSupPr>
                                    <m:ctrlPr>
                                      <a:rPr lang="en-US" altLang="ja-JP" sz="2400" i="1">
                                        <a:latin typeface="Cambria Math" panose="02040503050406030204" pitchFamily="18" charset="0"/>
                                      </a:rPr>
                                    </m:ctrlPr>
                                  </m:sSupPr>
                                  <m:e>
                                    <m:d>
                                      <m:dPr>
                                        <m:begChr m:val="|"/>
                                        <m:endChr m:val="|"/>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r>
                                          <a:rPr lang="en-US" altLang="ja-JP" sz="2400" i="1">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𝒄</m:t>
                                            </m:r>
                                            <m:r>
                                              <a:rPr lang="en-US" altLang="ja-JP" sz="2400" b="1" i="1" smtClean="0">
                                                <a:latin typeface="Cambria Math" panose="02040503050406030204" pitchFamily="18" charset="0"/>
                                              </a:rPr>
                                              <m:t>,</m:t>
                                            </m:r>
                                            <m:r>
                                              <a:rPr lang="en-US" altLang="ja-JP" sz="2400" b="1" i="1" smtClean="0">
                                                <a:latin typeface="Cambria Math" panose="02040503050406030204" pitchFamily="18" charset="0"/>
                                              </a:rPr>
                                              <m:t>𝒊</m:t>
                                            </m:r>
                                          </m:sub>
                                        </m:sSub>
                                      </m:e>
                                    </m:d>
                                  </m:e>
                                  <m:sup>
                                    <m:r>
                                      <a:rPr lang="en-US" altLang="ja-JP" sz="2400" i="1">
                                        <a:latin typeface="Cambria Math" panose="02040503050406030204" pitchFamily="18" charset="0"/>
                                      </a:rPr>
                                      <m:t>2</m:t>
                                    </m:r>
                                  </m:sup>
                                </m:sSup>
                              </m:num>
                              <m:den>
                                <m:r>
                                  <a:rPr lang="en-US" altLang="ja-JP" sz="2400" i="1">
                                    <a:latin typeface="Cambria Math" panose="02040503050406030204" pitchFamily="18" charset="0"/>
                                  </a:rPr>
                                  <m:t>2</m:t>
                                </m:r>
                                <m:sSup>
                                  <m:sSupPr>
                                    <m:ctrlPr>
                                      <a:rPr lang="en-US" altLang="ja-JP" sz="2400" i="1">
                                        <a:latin typeface="Cambria Math" panose="02040503050406030204" pitchFamily="18" charset="0"/>
                                      </a:rPr>
                                    </m:ctrlPr>
                                  </m:sSupPr>
                                  <m:e>
                                    <m:r>
                                      <a:rPr lang="ja-JP" altLang="en-US" sz="2400" i="1">
                                        <a:latin typeface="Cambria Math" panose="02040503050406030204" pitchFamily="18" charset="0"/>
                                      </a:rPr>
                                      <m:t>𝜎</m:t>
                                    </m:r>
                                  </m:e>
                                  <m:sup>
                                    <m:r>
                                      <a:rPr lang="en-US" altLang="ja-JP" sz="2400" i="1">
                                        <a:latin typeface="Cambria Math" panose="02040503050406030204" pitchFamily="18" charset="0"/>
                                      </a:rPr>
                                      <m:t>2</m:t>
                                    </m:r>
                                  </m:sup>
                                </m:sSup>
                              </m:den>
                            </m:f>
                          </m:e>
                        </m:d>
                      </m:e>
                    </m:func>
                  </m:oMath>
                </a14:m>
                <a:endParaRPr lang="en-US" altLang="ja-JP" sz="2400" dirty="0">
                  <a:solidFill>
                    <a:srgbClr val="0000FF"/>
                  </a:solidFill>
                </a:endParaRPr>
              </a:p>
              <a:p>
                <a:pPr fontAlgn="base">
                  <a:lnSpc>
                    <a:spcPct val="120000"/>
                  </a:lnSpc>
                  <a:spcBef>
                    <a:spcPct val="0"/>
                  </a:spcBef>
                  <a:spcAft>
                    <a:spcPct val="0"/>
                  </a:spcAft>
                  <a:defRPr/>
                </a:pPr>
                <a:r>
                  <a:rPr lang="ja-JP" altLang="en-US" sz="2400" dirty="0"/>
                  <a:t>　　</a:t>
                </a:r>
                <a:r>
                  <a:rPr lang="en-US" altLang="ja-JP" sz="2400" dirty="0"/>
                  <a:t>“</a:t>
                </a:r>
                <a:r>
                  <a:rPr lang="ja-JP" altLang="en-US" sz="2400" dirty="0"/>
                  <a:t>記述子空間</a:t>
                </a:r>
                <a:r>
                  <a:rPr lang="en-US" altLang="ja-JP" sz="2400" dirty="0"/>
                  <a:t>”</a:t>
                </a:r>
                <a:r>
                  <a:rPr lang="ja-JP" altLang="en-US" sz="2400" dirty="0"/>
                  <a:t>のデータ点 </a:t>
                </a:r>
                <a14:m>
                  <m:oMath xmlns:m="http://schemas.openxmlformats.org/officeDocument/2006/math">
                    <m:sSup>
                      <m:sSupPr>
                        <m:ctrlPr>
                          <a:rPr lang="en-US" altLang="ja-JP" sz="2400" b="1" i="1">
                            <a:latin typeface="Cambria Math" panose="02040503050406030204" pitchFamily="18" charset="0"/>
                          </a:rPr>
                        </m:ctrlPr>
                      </m:sSup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𝒄</m:t>
                            </m:r>
                          </m:sub>
                        </m:sSub>
                      </m:e>
                      <m:sup>
                        <m:r>
                          <a:rPr lang="en-US" altLang="ja-JP" sz="2400" b="1" i="1">
                            <a:latin typeface="Cambria Math" panose="02040503050406030204" pitchFamily="18" charset="0"/>
                          </a:rPr>
                          <m:t>(</m:t>
                        </m:r>
                        <m:r>
                          <a:rPr lang="en-US" altLang="ja-JP" sz="2400" b="1" i="1" smtClean="0">
                            <a:latin typeface="Cambria Math" panose="02040503050406030204" pitchFamily="18" charset="0"/>
                          </a:rPr>
                          <m:t>𝒌</m:t>
                        </m:r>
                        <m:r>
                          <a:rPr lang="en-US" altLang="ja-JP" sz="2400" b="1" i="1">
                            <a:latin typeface="Cambria Math" panose="02040503050406030204" pitchFamily="18" charset="0"/>
                          </a:rPr>
                          <m:t>)</m:t>
                        </m:r>
                      </m:sup>
                    </m:sSup>
                    <m:r>
                      <a:rPr lang="en-US" altLang="ja-JP" sz="2400" b="1" i="1">
                        <a:latin typeface="Cambria Math" panose="02040503050406030204" pitchFamily="18" charset="0"/>
                      </a:rPr>
                      <m:t>=(</m:t>
                    </m:r>
                    <m:sSup>
                      <m:sSupPr>
                        <m:ctrlPr>
                          <a:rPr lang="en-US" altLang="ja-JP" sz="2400" i="1">
                            <a:latin typeface="Cambria Math" panose="02040503050406030204" pitchFamily="18" charset="0"/>
                          </a:rPr>
                        </m:ctrlPr>
                      </m:sSup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1</m:t>
                            </m:r>
                          </m:sub>
                        </m:sSub>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𝑘</m:t>
                            </m:r>
                          </m:e>
                        </m:d>
                      </m:sup>
                    </m:sSup>
                    <m:r>
                      <a:rPr lang="en-US" altLang="ja-JP" sz="2400" i="1">
                        <a:latin typeface="Cambria Math" panose="02040503050406030204" pitchFamily="18" charset="0"/>
                      </a:rPr>
                      <m:t>,</m:t>
                    </m:r>
                    <m:sSup>
                      <m:sSupPr>
                        <m:ctrlPr>
                          <a:rPr lang="en-US" altLang="ja-JP" sz="2400" i="1">
                            <a:latin typeface="Cambria Math" panose="02040503050406030204" pitchFamily="18" charset="0"/>
                          </a:rPr>
                        </m:ctrlPr>
                      </m:sSup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2</m:t>
                            </m:r>
                          </m:sub>
                        </m:sSub>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𝑘</m:t>
                            </m:r>
                          </m:e>
                        </m:d>
                      </m:sup>
                    </m:sSup>
                    <m:r>
                      <a:rPr lang="en-US" altLang="ja-JP" sz="2400" i="1">
                        <a:latin typeface="Cambria Math" panose="02040503050406030204" pitchFamily="18" charset="0"/>
                      </a:rPr>
                      <m:t>, </m:t>
                    </m:r>
                    <m:r>
                      <a:rPr lang="en-US" altLang="ja-JP" sz="2400" i="1">
                        <a:latin typeface="Cambria Math" panose="02040503050406030204" pitchFamily="18" charset="0"/>
                        <a:ea typeface="Cambria Math" panose="02040503050406030204" pitchFamily="18" charset="0"/>
                      </a:rPr>
                      <m:t>⋯,</m:t>
                    </m:r>
                    <m:sSup>
                      <m:sSupPr>
                        <m:ctrlPr>
                          <a:rPr lang="en-US" altLang="ja-JP" sz="2400" i="1">
                            <a:latin typeface="Cambria Math" panose="02040503050406030204" pitchFamily="18" charset="0"/>
                          </a:rPr>
                        </m:ctrlPr>
                      </m:sSup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𝑝</m:t>
                            </m:r>
                          </m:sub>
                        </m:sSub>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𝑘</m:t>
                            </m:r>
                          </m:e>
                        </m:d>
                      </m:sup>
                    </m:sSup>
                    <m:r>
                      <a:rPr lang="en-US" altLang="ja-JP" sz="2400" b="1" i="1">
                        <a:latin typeface="Cambria Math" panose="02040503050406030204" pitchFamily="18" charset="0"/>
                      </a:rPr>
                      <m:t>)</m:t>
                    </m:r>
                  </m:oMath>
                </a14:m>
                <a:r>
                  <a:rPr lang="en-US" altLang="ja-JP" sz="2400" dirty="0"/>
                  <a:t> </a:t>
                </a:r>
                <a:br>
                  <a:rPr lang="en-US" altLang="ja-JP" sz="2400" dirty="0"/>
                </a:br>
                <a:r>
                  <a:rPr lang="ja-JP" altLang="en-US" sz="2400" dirty="0"/>
                  <a:t>　　一つずつにガウス関数を置いた関数</a:t>
                </a:r>
                <a:endParaRPr lang="en-US" altLang="ja-JP" sz="2400" dirty="0"/>
              </a:p>
              <a:p>
                <a:pPr fontAlgn="base">
                  <a:lnSpc>
                    <a:spcPct val="120000"/>
                  </a:lnSpc>
                  <a:spcBef>
                    <a:spcPct val="0"/>
                  </a:spcBef>
                  <a:spcAft>
                    <a:spcPct val="0"/>
                  </a:spcAft>
                  <a:defRPr/>
                </a:pPr>
                <a:endParaRPr lang="en-US" altLang="ja-JP" sz="2400" dirty="0">
                  <a:latin typeface="Cambria Math" panose="02040503050406030204" pitchFamily="18" charset="0"/>
                </a:endParaRPr>
              </a:p>
              <a:p>
                <a:pPr fontAlgn="base">
                  <a:lnSpc>
                    <a:spcPct val="120000"/>
                  </a:lnSpc>
                  <a:spcBef>
                    <a:spcPct val="0"/>
                  </a:spcBef>
                  <a:spcAft>
                    <a:spcPct val="0"/>
                  </a:spcAft>
                  <a:defRPr/>
                </a:pPr>
                <a:r>
                  <a:rPr lang="ja-JP" altLang="en-US" sz="2900" b="0" dirty="0">
                    <a:solidFill>
                      <a:srgbClr val="FF0000"/>
                    </a:solidFill>
                  </a:rPr>
                  <a:t>最少化問題の解</a:t>
                </a:r>
                <a:r>
                  <a:rPr lang="en-US" altLang="ja-JP" sz="2900" b="0" dirty="0">
                    <a:solidFill>
                      <a:srgbClr val="FF0000"/>
                    </a:solidFill>
                  </a:rPr>
                  <a:t>:</a:t>
                </a:r>
                <a:r>
                  <a:rPr lang="ja-JP" altLang="en-US" sz="2900" b="0" dirty="0">
                    <a:solidFill>
                      <a:srgbClr val="FF0000"/>
                    </a:solidFill>
                  </a:rPr>
                  <a:t> </a:t>
                </a:r>
                <a14:m>
                  <m:oMath xmlns:m="http://schemas.openxmlformats.org/officeDocument/2006/math">
                    <m:r>
                      <m:rPr>
                        <m:sty m:val="p"/>
                      </m:rPr>
                      <a:rPr lang="en-US" altLang="ja-JP" sz="2900" b="0" i="0" smtClean="0">
                        <a:solidFill>
                          <a:srgbClr val="FF0000"/>
                        </a:solidFill>
                        <a:latin typeface="Cambria Math" panose="02040503050406030204" pitchFamily="18" charset="0"/>
                      </a:rPr>
                      <m:t>K</m:t>
                    </m:r>
                    <m:r>
                      <a:rPr lang="en-US" altLang="ja-JP" sz="2900" b="0" i="1" smtClean="0">
                        <a:solidFill>
                          <a:srgbClr val="FF0000"/>
                        </a:solidFill>
                        <a:latin typeface="Cambria Math" panose="02040503050406030204" pitchFamily="18" charset="0"/>
                      </a:rPr>
                      <m:t>=(</m:t>
                    </m:r>
                    <m:r>
                      <a:rPr lang="en-US" altLang="ja-JP" sz="2900" b="0" i="1" smtClean="0">
                        <a:solidFill>
                          <a:srgbClr val="FF0000"/>
                        </a:solidFill>
                        <a:latin typeface="Cambria Math" panose="02040503050406030204" pitchFamily="18" charset="0"/>
                      </a:rPr>
                      <m:t>𝑘</m:t>
                    </m:r>
                    <m:d>
                      <m:dPr>
                        <m:ctrlPr>
                          <a:rPr lang="en-US" altLang="ja-JP" sz="2900" i="1" smtClean="0">
                            <a:solidFill>
                              <a:srgbClr val="FF0000"/>
                            </a:solidFill>
                            <a:latin typeface="Cambria Math" panose="02040503050406030204" pitchFamily="18" charset="0"/>
                          </a:rPr>
                        </m:ctrlPr>
                      </m:dPr>
                      <m:e>
                        <m:sSub>
                          <m:sSubPr>
                            <m:ctrlPr>
                              <a:rPr lang="en-US" altLang="ja-JP" sz="2900" b="1" i="1">
                                <a:solidFill>
                                  <a:srgbClr val="FF0000"/>
                                </a:solidFill>
                                <a:latin typeface="Cambria Math" panose="02040503050406030204" pitchFamily="18" charset="0"/>
                              </a:rPr>
                            </m:ctrlPr>
                          </m:sSubPr>
                          <m:e>
                            <m:r>
                              <a:rPr lang="en-US" altLang="ja-JP" sz="2900" b="1" i="1">
                                <a:solidFill>
                                  <a:srgbClr val="FF0000"/>
                                </a:solidFill>
                                <a:latin typeface="Cambria Math" panose="02040503050406030204" pitchFamily="18" charset="0"/>
                              </a:rPr>
                              <m:t>𝒙</m:t>
                            </m:r>
                          </m:e>
                          <m:sub>
                            <m:r>
                              <a:rPr lang="en-US" altLang="ja-JP" sz="2900" b="1" i="1">
                                <a:solidFill>
                                  <a:srgbClr val="FF0000"/>
                                </a:solidFill>
                                <a:latin typeface="Cambria Math" panose="02040503050406030204" pitchFamily="18" charset="0"/>
                              </a:rPr>
                              <m:t>𝒌</m:t>
                            </m:r>
                          </m:sub>
                        </m:sSub>
                        <m:r>
                          <a:rPr lang="en-US" altLang="ja-JP" sz="2900" i="1">
                            <a:solidFill>
                              <a:srgbClr val="FF0000"/>
                            </a:solidFill>
                            <a:latin typeface="Cambria Math" panose="02040503050406030204" pitchFamily="18" charset="0"/>
                          </a:rPr>
                          <m:t>,</m:t>
                        </m:r>
                        <m:sSub>
                          <m:sSubPr>
                            <m:ctrlPr>
                              <a:rPr lang="en-US" altLang="ja-JP" sz="2900" b="1" i="1">
                                <a:solidFill>
                                  <a:srgbClr val="FF0000"/>
                                </a:solidFill>
                                <a:latin typeface="Cambria Math" panose="02040503050406030204" pitchFamily="18" charset="0"/>
                              </a:rPr>
                            </m:ctrlPr>
                          </m:sSubPr>
                          <m:e>
                            <m:r>
                              <a:rPr lang="en-US" altLang="ja-JP" sz="2900" b="1" i="1">
                                <a:solidFill>
                                  <a:srgbClr val="FF0000"/>
                                </a:solidFill>
                                <a:latin typeface="Cambria Math" panose="02040503050406030204" pitchFamily="18" charset="0"/>
                              </a:rPr>
                              <m:t>𝒙</m:t>
                            </m:r>
                          </m:e>
                          <m:sub>
                            <m:sSup>
                              <m:sSupPr>
                                <m:ctrlPr>
                                  <a:rPr lang="en-US" altLang="ja-JP" sz="2900" b="1" i="1" smtClean="0">
                                    <a:solidFill>
                                      <a:srgbClr val="FF0000"/>
                                    </a:solidFill>
                                    <a:latin typeface="Cambria Math" panose="02040503050406030204" pitchFamily="18" charset="0"/>
                                  </a:rPr>
                                </m:ctrlPr>
                              </m:sSupPr>
                              <m:e>
                                <m:r>
                                  <a:rPr lang="en-US" altLang="ja-JP" sz="2900" b="1" i="1">
                                    <a:solidFill>
                                      <a:srgbClr val="FF0000"/>
                                    </a:solidFill>
                                    <a:latin typeface="Cambria Math" panose="02040503050406030204" pitchFamily="18" charset="0"/>
                                  </a:rPr>
                                  <m:t>𝒌</m:t>
                                </m:r>
                              </m:e>
                              <m:sup>
                                <m:r>
                                  <a:rPr lang="en-US" altLang="ja-JP" sz="2900" b="1" i="1" smtClean="0">
                                    <a:solidFill>
                                      <a:srgbClr val="FF0000"/>
                                    </a:solidFill>
                                    <a:latin typeface="Cambria Math" panose="02040503050406030204" pitchFamily="18" charset="0"/>
                                  </a:rPr>
                                  <m:t>′</m:t>
                                </m:r>
                              </m:sup>
                            </m:sSup>
                          </m:sub>
                        </m:sSub>
                      </m:e>
                    </m:d>
                    <m:r>
                      <a:rPr lang="en-US" altLang="ja-JP" sz="2900" b="1" i="1" smtClean="0">
                        <a:solidFill>
                          <a:srgbClr val="FF0000"/>
                        </a:solidFill>
                        <a:latin typeface="Cambria Math" panose="02040503050406030204" pitchFamily="18" charset="0"/>
                      </a:rPr>
                      <m:t>)</m:t>
                    </m:r>
                  </m:oMath>
                </a14:m>
                <a:r>
                  <a:rPr lang="ja-JP" altLang="en-US" sz="2900" dirty="0">
                    <a:latin typeface="Cambria Math" panose="02040503050406030204" pitchFamily="18" charset="0"/>
                  </a:rPr>
                  <a:t> に対して</a:t>
                </a:r>
                <a:endParaRPr lang="en-US" altLang="ja-JP" sz="2900" dirty="0">
                  <a:latin typeface="Cambria Math" panose="02040503050406030204" pitchFamily="18" charset="0"/>
                </a:endParaRPr>
              </a:p>
              <a:p>
                <a:pPr fontAlgn="base">
                  <a:lnSpc>
                    <a:spcPct val="120000"/>
                  </a:lnSpc>
                  <a:spcBef>
                    <a:spcPct val="0"/>
                  </a:spcBef>
                  <a:spcAft>
                    <a:spcPct val="0"/>
                  </a:spcAft>
                  <a:defRPr/>
                </a:pPr>
                <a:r>
                  <a:rPr lang="ja-JP" altLang="en-US" sz="2400" dirty="0">
                    <a:solidFill>
                      <a:schemeClr val="tx1"/>
                    </a:solidFill>
                    <a:latin typeface="Cambria Math" panose="02040503050406030204" pitchFamily="18" charset="0"/>
                  </a:rPr>
                  <a:t>　　</a:t>
                </a:r>
                <a14:m>
                  <m:oMath xmlns:m="http://schemas.openxmlformats.org/officeDocument/2006/math">
                    <m:r>
                      <a:rPr lang="en-US" altLang="ja-JP" sz="2400" b="1" i="0" smtClean="0">
                        <a:solidFill>
                          <a:schemeClr val="tx1"/>
                        </a:solidFill>
                        <a:latin typeface="Cambria Math" panose="02040503050406030204" pitchFamily="18" charset="0"/>
                      </a:rPr>
                      <m:t>𝐲</m:t>
                    </m:r>
                    <m:r>
                      <a:rPr lang="en-US" altLang="ja-JP" sz="2400" i="1">
                        <a:solidFill>
                          <a:schemeClr val="tx1"/>
                        </a:solidFill>
                        <a:latin typeface="Cambria Math" panose="02040503050406030204" pitchFamily="18" charset="0"/>
                      </a:rPr>
                      <m:t>=</m:t>
                    </m:r>
                    <m:r>
                      <a:rPr lang="en-US" altLang="ja-JP" sz="2400" b="0" i="1" smtClean="0">
                        <a:solidFill>
                          <a:schemeClr val="tx1"/>
                        </a:solidFill>
                        <a:latin typeface="Cambria Math" panose="02040503050406030204" pitchFamily="18" charset="0"/>
                      </a:rPr>
                      <m:t>𝑓</m:t>
                    </m:r>
                    <m:d>
                      <m:dPr>
                        <m:ctrlPr>
                          <a:rPr lang="en-US" altLang="ja-JP" sz="2400" b="0" i="1" smtClean="0">
                            <a:solidFill>
                              <a:schemeClr val="tx1"/>
                            </a:solidFill>
                            <a:latin typeface="Cambria Math" panose="02040503050406030204" pitchFamily="18" charset="0"/>
                          </a:rPr>
                        </m:ctrlPr>
                      </m:d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e>
                    </m:d>
                    <m:r>
                      <a:rPr lang="en-US" altLang="ja-JP" sz="2400" b="0" i="1" smtClean="0">
                        <a:solidFill>
                          <a:schemeClr val="tx1"/>
                        </a:solidFill>
                        <a:latin typeface="Cambria Math" panose="02040503050406030204" pitchFamily="18" charset="0"/>
                      </a:rPr>
                      <m:t>=</m:t>
                    </m:r>
                    <m:nary>
                      <m:naryPr>
                        <m:chr m:val="∑"/>
                        <m:limLoc m:val="subSup"/>
                        <m:ctrlPr>
                          <a:rPr lang="en-US" altLang="ja-JP" sz="2400" i="1">
                            <a:solidFill>
                              <a:schemeClr val="tx1"/>
                            </a:solidFill>
                            <a:latin typeface="Cambria Math" panose="02040503050406030204" pitchFamily="18" charset="0"/>
                          </a:rPr>
                        </m:ctrlPr>
                      </m:naryPr>
                      <m:sub>
                        <m:r>
                          <a:rPr lang="en-US" altLang="ja-JP" sz="2400" b="0" i="1" smtClean="0">
                            <a:solidFill>
                              <a:schemeClr val="tx1"/>
                            </a:solidFill>
                            <a:latin typeface="Cambria Math" panose="02040503050406030204" pitchFamily="18" charset="0"/>
                          </a:rPr>
                          <m:t>𝑘</m:t>
                        </m:r>
                        <m:r>
                          <a:rPr lang="en-US" altLang="ja-JP" sz="2400" i="1">
                            <a:solidFill>
                              <a:schemeClr val="tx1"/>
                            </a:solidFill>
                            <a:latin typeface="Cambria Math" panose="02040503050406030204" pitchFamily="18" charset="0"/>
                          </a:rPr>
                          <m:t>=1</m:t>
                        </m:r>
                      </m:sub>
                      <m:sup>
                        <m:r>
                          <a:rPr lang="en-US" altLang="ja-JP" sz="2400" b="0" i="1" smtClean="0">
                            <a:solidFill>
                              <a:schemeClr val="tx1"/>
                            </a:solidFill>
                            <a:latin typeface="Cambria Math" panose="02040503050406030204" pitchFamily="18" charset="0"/>
                          </a:rPr>
                          <m:t>𝑝</m:t>
                        </m:r>
                      </m:sup>
                      <m:e>
                        <m:sSub>
                          <m:sSubPr>
                            <m:ctrlPr>
                              <a:rPr lang="en-US" altLang="ja-JP" sz="2400" i="1">
                                <a:solidFill>
                                  <a:schemeClr val="tx1"/>
                                </a:solidFill>
                                <a:latin typeface="Cambria Math" panose="02040503050406030204" pitchFamily="18" charset="0"/>
                              </a:rPr>
                            </m:ctrlPr>
                          </m:sSubPr>
                          <m:e>
                            <m:r>
                              <a:rPr lang="en-US" altLang="ja-JP" sz="2400" i="1">
                                <a:solidFill>
                                  <a:schemeClr val="tx1"/>
                                </a:solidFill>
                                <a:latin typeface="Cambria Math" panose="02040503050406030204" pitchFamily="18" charset="0"/>
                              </a:rPr>
                              <m:t>𝑎</m:t>
                            </m:r>
                          </m:e>
                          <m:sub>
                            <m:r>
                              <a:rPr lang="en-US" altLang="ja-JP" sz="2400" b="0" i="1" smtClean="0">
                                <a:solidFill>
                                  <a:schemeClr val="tx1"/>
                                </a:solidFill>
                                <a:latin typeface="Cambria Math" panose="02040503050406030204" pitchFamily="18" charset="0"/>
                              </a:rPr>
                              <m:t>𝑘</m:t>
                            </m:r>
                          </m:sub>
                        </m:sSub>
                      </m:e>
                    </m:nary>
                    <m:r>
                      <a:rPr lang="en-US" altLang="ja-JP" sz="2400" i="1" smtClean="0">
                        <a:solidFill>
                          <a:schemeClr val="tx1"/>
                        </a:solidFill>
                        <a:latin typeface="Cambria Math" panose="02040503050406030204" pitchFamily="18" charset="0"/>
                      </a:rPr>
                      <m:t>𝑘</m:t>
                    </m:r>
                    <m:d>
                      <m:dPr>
                        <m:ctrlPr>
                          <a:rPr lang="en-US" altLang="ja-JP" sz="2400" i="1">
                            <a:solidFill>
                              <a:schemeClr val="tx1"/>
                            </a:solidFill>
                            <a:latin typeface="Cambria Math" panose="02040503050406030204" pitchFamily="18" charset="0"/>
                          </a:rPr>
                        </m:ctrlPr>
                      </m:d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r>
                          <a:rPr lang="en-US" altLang="ja-JP" sz="2400" i="1" dirty="0">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r>
                              <a:rPr lang="en-US" altLang="ja-JP" sz="2400" b="1" i="1" smtClean="0">
                                <a:solidFill>
                                  <a:schemeClr val="tx1"/>
                                </a:solidFill>
                                <a:latin typeface="Cambria Math" panose="02040503050406030204" pitchFamily="18" charset="0"/>
                              </a:rPr>
                              <m:t>′</m:t>
                            </m:r>
                          </m:sub>
                        </m:sSub>
                      </m:e>
                    </m:d>
                    <m:r>
                      <a:rPr lang="en-US" altLang="ja-JP" sz="2400" b="0" i="1" smtClean="0">
                        <a:solidFill>
                          <a:schemeClr val="tx1"/>
                        </a:solidFill>
                        <a:latin typeface="Cambria Math" panose="02040503050406030204" pitchFamily="18" charset="0"/>
                      </a:rPr>
                      <m:t>=</m:t>
                    </m:r>
                    <m:r>
                      <m:rPr>
                        <m:sty m:val="p"/>
                      </m:rPr>
                      <a:rPr lang="en-US" altLang="ja-JP" sz="2400" b="0" i="0" smtClean="0">
                        <a:solidFill>
                          <a:schemeClr val="tx1"/>
                        </a:solidFill>
                        <a:latin typeface="Cambria Math" panose="02040503050406030204" pitchFamily="18" charset="0"/>
                      </a:rPr>
                      <m:t>K</m:t>
                    </m:r>
                    <m:r>
                      <a:rPr lang="en-US" altLang="ja-JP" sz="2400" b="1" i="1" smtClean="0">
                        <a:solidFill>
                          <a:schemeClr val="tx1"/>
                        </a:solidFill>
                        <a:latin typeface="Cambria Math" panose="02040503050406030204" pitchFamily="18" charset="0"/>
                      </a:rPr>
                      <m:t>𝑨</m:t>
                    </m:r>
                  </m:oMath>
                </a14:m>
                <a:r>
                  <a:rPr lang="en-US" altLang="ja-JP" sz="2400" dirty="0">
                    <a:solidFill>
                      <a:schemeClr val="tx1"/>
                    </a:solidFill>
                    <a:latin typeface="Cambria Math" panose="02040503050406030204" pitchFamily="18" charset="0"/>
                  </a:rPr>
                  <a:t>  </a:t>
                </a:r>
              </a:p>
              <a:p>
                <a:pPr fontAlgn="base">
                  <a:lnSpc>
                    <a:spcPct val="120000"/>
                  </a:lnSpc>
                  <a:spcBef>
                    <a:spcPct val="0"/>
                  </a:spcBef>
                  <a:spcAft>
                    <a:spcPct val="0"/>
                  </a:spcAft>
                  <a:defRPr/>
                </a:pPr>
                <a:r>
                  <a:rPr lang="ja-JP" altLang="en-US" sz="2400" i="1" dirty="0">
                    <a:solidFill>
                      <a:schemeClr val="tx1"/>
                    </a:solidFill>
                    <a:latin typeface="Cambria Math" panose="02040503050406030204" pitchFamily="18" charset="0"/>
                  </a:rPr>
                  <a:t>　　</a:t>
                </a:r>
                <a14:m>
                  <m:oMath xmlns:m="http://schemas.openxmlformats.org/officeDocument/2006/math">
                    <m:r>
                      <a:rPr lang="en-US" altLang="ja-JP" sz="2400" i="1">
                        <a:solidFill>
                          <a:schemeClr val="tx1"/>
                        </a:solidFill>
                        <a:latin typeface="Cambria Math" panose="02040503050406030204" pitchFamily="18" charset="0"/>
                      </a:rPr>
                      <m:t>𝑆</m:t>
                    </m:r>
                    <m:r>
                      <a:rPr lang="en-US" altLang="ja-JP" sz="2400" i="1">
                        <a:solidFill>
                          <a:schemeClr val="tx1"/>
                        </a:solidFill>
                        <a:latin typeface="Cambria Math" panose="02040503050406030204" pitchFamily="18" charset="0"/>
                      </a:rPr>
                      <m:t>=</m:t>
                    </m:r>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r>
                      <a:rPr lang="en-US" altLang="ja-JP" sz="2400" i="1">
                        <a:solidFill>
                          <a:schemeClr val="tx1"/>
                        </a:solidFill>
                        <a:latin typeface="Cambria Math" panose="02040503050406030204" pitchFamily="18" charset="0"/>
                        <a:ea typeface="Cambria Math" panose="02040503050406030204" pitchFamily="18" charset="0"/>
                      </a:rPr>
                      <m:t>∙</m:t>
                    </m:r>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r>
                      <a:rPr lang="en-US" altLang="ja-JP" sz="2400" i="1">
                        <a:solidFill>
                          <a:schemeClr val="tx1"/>
                        </a:solidFill>
                        <a:latin typeface="Cambria Math" panose="02040503050406030204" pitchFamily="18" charset="0"/>
                      </a:rPr>
                      <m:t>=</m:t>
                    </m:r>
                    <m:sSup>
                      <m:sSupPr>
                        <m:ctrlPr>
                          <a:rPr lang="en-US" altLang="ja-JP" sz="2400" i="1" smtClean="0">
                            <a:solidFill>
                              <a:schemeClr val="tx1"/>
                            </a:solidFill>
                            <a:latin typeface="Cambria Math" panose="02040503050406030204" pitchFamily="18" charset="0"/>
                          </a:rPr>
                        </m:ctrlPr>
                      </m:sSupPr>
                      <m:e>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e>
                      <m:sup>
                        <m:r>
                          <a:rPr lang="en-US" altLang="ja-JP" sz="2400" b="0" i="1" smtClean="0">
                            <a:solidFill>
                              <a:schemeClr val="tx1"/>
                            </a:solidFill>
                            <a:latin typeface="Cambria Math" panose="02040503050406030204" pitchFamily="18" charset="0"/>
                          </a:rPr>
                          <m:t>𝑇</m:t>
                        </m:r>
                      </m:sup>
                    </m:sSup>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oMath>
                </a14:m>
                <a:r>
                  <a:rPr lang="ja-JP" altLang="en-US" sz="2400" dirty="0">
                    <a:solidFill>
                      <a:schemeClr val="tx1"/>
                    </a:solidFill>
                    <a:latin typeface="Cambria Math" panose="02040503050406030204" pitchFamily="18" charset="0"/>
                  </a:rPr>
                  <a:t>を</a:t>
                </a:r>
                <a:r>
                  <a:rPr lang="en-US" altLang="ja-JP" sz="2400" i="1" dirty="0">
                    <a:solidFill>
                      <a:schemeClr val="tx1"/>
                    </a:solidFill>
                    <a:latin typeface="Cambria Math" panose="02040503050406030204" pitchFamily="18" charset="0"/>
                  </a:rPr>
                  <a:t>A</a:t>
                </a:r>
                <a:r>
                  <a:rPr lang="ja-JP" altLang="en-US" sz="2400" i="1" dirty="0">
                    <a:solidFill>
                      <a:schemeClr val="tx1"/>
                    </a:solidFill>
                    <a:latin typeface="Cambria Math" panose="02040503050406030204" pitchFamily="18" charset="0"/>
                  </a:rPr>
                  <a:t> </a:t>
                </a:r>
                <a:r>
                  <a:rPr lang="ja-JP" altLang="en-US" sz="2400" dirty="0">
                    <a:solidFill>
                      <a:schemeClr val="tx1"/>
                    </a:solidFill>
                    <a:latin typeface="Cambria Math" panose="02040503050406030204" pitchFamily="18" charset="0"/>
                  </a:rPr>
                  <a:t>の成分について最小化</a:t>
                </a:r>
                <a:endParaRPr lang="en-US" altLang="ja-JP" sz="2400" dirty="0">
                  <a:solidFill>
                    <a:schemeClr val="tx1"/>
                  </a:solidFill>
                  <a:latin typeface="Cambria Math" panose="02040503050406030204" pitchFamily="18" charset="0"/>
                </a:endParaRPr>
              </a:p>
              <a:p>
                <a:pPr fontAlgn="base">
                  <a:lnSpc>
                    <a:spcPct val="120000"/>
                  </a:lnSpc>
                  <a:spcBef>
                    <a:spcPct val="0"/>
                  </a:spcBef>
                  <a:spcAft>
                    <a:spcPct val="0"/>
                  </a:spcAft>
                  <a:defRPr/>
                </a:pPr>
                <a:r>
                  <a:rPr lang="ja-JP" altLang="en-US" sz="2400" dirty="0">
                    <a:solidFill>
                      <a:srgbClr val="FF0000"/>
                    </a:solidFill>
                    <a:latin typeface="Cambria Math" panose="02040503050406030204" pitchFamily="18" charset="0"/>
                  </a:rPr>
                  <a:t>　　　　</a:t>
                </a:r>
                <a:r>
                  <a:rPr lang="en-US" altLang="ja-JP" sz="2400" dirty="0">
                    <a:solidFill>
                      <a:srgbClr val="FF0000"/>
                    </a:solidFill>
                    <a:latin typeface="Cambria Math" panose="02040503050406030204" pitchFamily="18" charset="0"/>
                  </a:rPr>
                  <a:t>=&gt;</a:t>
                </a:r>
                <a:r>
                  <a:rPr lang="ja-JP" altLang="en-US" sz="2400" dirty="0">
                    <a:solidFill>
                      <a:srgbClr val="FF0000"/>
                    </a:solidFill>
                    <a:latin typeface="Cambria Math" panose="02040503050406030204" pitchFamily="18" charset="0"/>
                  </a:rPr>
                  <a:t> </a:t>
                </a:r>
                <a14:m>
                  <m:oMath xmlns:m="http://schemas.openxmlformats.org/officeDocument/2006/math">
                    <m:sSup>
                      <m:sSupPr>
                        <m:ctrlPr>
                          <a:rPr lang="en-US" altLang="ja-JP" sz="2400" i="1" smtClean="0">
                            <a:solidFill>
                              <a:srgbClr val="FF0000"/>
                            </a:solidFill>
                            <a:latin typeface="Cambria Math" panose="02040503050406030204" pitchFamily="18" charset="0"/>
                          </a:rPr>
                        </m:ctrlPr>
                      </m:sSupPr>
                      <m:e>
                        <m:r>
                          <m:rPr>
                            <m:sty m:val="p"/>
                          </m:rPr>
                          <a:rPr lang="en-US" altLang="ja-JP" sz="2400" i="1">
                            <a:solidFill>
                              <a:srgbClr val="FF0000"/>
                            </a:solidFill>
                            <a:latin typeface="Cambria Math" panose="02040503050406030204" pitchFamily="18" charset="0"/>
                          </a:rPr>
                          <m:t>K</m:t>
                        </m:r>
                      </m:e>
                      <m:sup>
                        <m:r>
                          <a:rPr lang="en-US" altLang="ja-JP" sz="2400" b="0" i="1" smtClean="0">
                            <a:solidFill>
                              <a:srgbClr val="FF0000"/>
                            </a:solidFill>
                            <a:latin typeface="Cambria Math" panose="02040503050406030204" pitchFamily="18" charset="0"/>
                          </a:rPr>
                          <m:t>𝑇</m:t>
                        </m:r>
                      </m:sup>
                    </m:sSup>
                    <m:d>
                      <m:dPr>
                        <m:ctrlPr>
                          <a:rPr lang="en-US" altLang="ja-JP" sz="2400" i="1">
                            <a:solidFill>
                              <a:srgbClr val="FF0000"/>
                            </a:solidFill>
                            <a:latin typeface="Cambria Math" panose="02040503050406030204" pitchFamily="18" charset="0"/>
                          </a:rPr>
                        </m:ctrlPr>
                      </m:dPr>
                      <m:e>
                        <m:r>
                          <m:rPr>
                            <m:sty m:val="p"/>
                          </m:rPr>
                          <a:rPr lang="en-US" altLang="ja-JP" sz="2400">
                            <a:solidFill>
                              <a:srgbClr val="FF0000"/>
                            </a:solidFill>
                            <a:latin typeface="Cambria Math" panose="02040503050406030204" pitchFamily="18" charset="0"/>
                          </a:rPr>
                          <m:t>K</m:t>
                        </m:r>
                        <m:r>
                          <a:rPr lang="en-US" altLang="ja-JP" sz="2400" b="1" i="1">
                            <a:solidFill>
                              <a:srgbClr val="FF0000"/>
                            </a:solidFill>
                            <a:latin typeface="Cambria Math" panose="02040503050406030204" pitchFamily="18" charset="0"/>
                          </a:rPr>
                          <m:t>𝑨</m:t>
                        </m:r>
                        <m:r>
                          <a:rPr lang="en-US" altLang="ja-JP" sz="2400" i="1">
                            <a:solidFill>
                              <a:srgbClr val="FF0000"/>
                            </a:solidFill>
                            <a:latin typeface="Cambria Math" panose="02040503050406030204" pitchFamily="18" charset="0"/>
                          </a:rPr>
                          <m:t>−</m:t>
                        </m:r>
                        <m:r>
                          <a:rPr lang="en-US" altLang="ja-JP" sz="2400" b="1" i="1">
                            <a:solidFill>
                              <a:srgbClr val="FF0000"/>
                            </a:solidFill>
                            <a:latin typeface="Cambria Math" panose="02040503050406030204" pitchFamily="18" charset="0"/>
                          </a:rPr>
                          <m:t>𝒀</m:t>
                        </m:r>
                      </m:e>
                    </m:d>
                    <m:r>
                      <a:rPr lang="en-US" altLang="ja-JP" sz="2400" b="1" i="1" smtClean="0">
                        <a:solidFill>
                          <a:srgbClr val="FF0000"/>
                        </a:solidFill>
                        <a:latin typeface="Cambria Math" panose="02040503050406030204" pitchFamily="18" charset="0"/>
                      </a:rPr>
                      <m:t>=</m:t>
                    </m:r>
                    <m:r>
                      <a:rPr lang="en-US" altLang="ja-JP" sz="2400" b="1" i="1" smtClean="0">
                        <a:solidFill>
                          <a:srgbClr val="FF0000"/>
                        </a:solidFill>
                        <a:latin typeface="Cambria Math" panose="02040503050406030204" pitchFamily="18" charset="0"/>
                      </a:rPr>
                      <m:t>𝟎</m:t>
                    </m:r>
                  </m:oMath>
                </a14:m>
                <a:r>
                  <a:rPr lang="ja-JP" altLang="en-US" sz="2400" dirty="0">
                    <a:solidFill>
                      <a:srgbClr val="0000FF"/>
                    </a:solidFill>
                    <a:latin typeface="Cambria Math" panose="02040503050406030204" pitchFamily="18" charset="0"/>
                  </a:rPr>
                  <a:t> </a:t>
                </a:r>
                <a:r>
                  <a:rPr lang="ja-JP" altLang="en-US" sz="2400" dirty="0">
                    <a:latin typeface="Cambria Math" panose="02040503050406030204" pitchFamily="18" charset="0"/>
                  </a:rPr>
                  <a:t>を解けばよい</a:t>
                </a:r>
                <a:br>
                  <a:rPr lang="en-US" altLang="ja-JP" sz="2400" dirty="0">
                    <a:latin typeface="Cambria Math" panose="02040503050406030204" pitchFamily="18" charset="0"/>
                  </a:rPr>
                </a:br>
                <a:r>
                  <a:rPr lang="ja-JP" altLang="en-US" sz="2400" dirty="0">
                    <a:latin typeface="Cambria Math" panose="02040503050406030204" pitchFamily="18" charset="0"/>
                  </a:rPr>
                  <a:t>　　　　　　 </a:t>
                </a:r>
                <a:r>
                  <a:rPr lang="en-US" altLang="ja-JP" sz="2400" dirty="0"/>
                  <a:t> </a:t>
                </a:r>
                <a14:m>
                  <m:oMath xmlns:m="http://schemas.openxmlformats.org/officeDocument/2006/math">
                    <m:r>
                      <m:rPr>
                        <m:sty m:val="p"/>
                      </m:rPr>
                      <a:rPr lang="en-US" altLang="ja-JP" sz="2400" i="0" smtClean="0">
                        <a:solidFill>
                          <a:schemeClr val="tx1"/>
                        </a:solidFill>
                        <a:latin typeface="Cambria Math" panose="02040503050406030204" pitchFamily="18" charset="0"/>
                      </a:rPr>
                      <m:t>K</m:t>
                    </m:r>
                  </m:oMath>
                </a14:m>
                <a:r>
                  <a:rPr lang="ja-JP" altLang="en-US" sz="2400" dirty="0">
                    <a:solidFill>
                      <a:schemeClr val="tx1"/>
                    </a:solidFill>
                    <a:latin typeface="Cambria Math" panose="02040503050406030204" pitchFamily="18" charset="0"/>
                  </a:rPr>
                  <a:t>は正定値行列なので </a:t>
                </a:r>
                <a14:m>
                  <m:oMath xmlns:m="http://schemas.openxmlformats.org/officeDocument/2006/math">
                    <m:r>
                      <a:rPr lang="en-US" altLang="ja-JP" sz="2400" b="1" i="1" smtClean="0">
                        <a:solidFill>
                          <a:srgbClr val="FF0000"/>
                        </a:solidFill>
                        <a:latin typeface="Cambria Math" panose="02040503050406030204" pitchFamily="18" charset="0"/>
                      </a:rPr>
                      <m:t>𝑨</m:t>
                    </m:r>
                    <m:r>
                      <a:rPr lang="en-US" altLang="ja-JP" sz="2400" i="1">
                        <a:solidFill>
                          <a:srgbClr val="FF0000"/>
                        </a:solidFill>
                        <a:latin typeface="Cambria Math" panose="02040503050406030204" pitchFamily="18" charset="0"/>
                      </a:rPr>
                      <m:t>=</m:t>
                    </m:r>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𝐾</m:t>
                        </m:r>
                      </m:e>
                      <m:sup>
                        <m:r>
                          <a:rPr lang="en-US" altLang="ja-JP" sz="2400" b="0" i="1" smtClean="0">
                            <a:solidFill>
                              <a:srgbClr val="FF0000"/>
                            </a:solidFill>
                            <a:latin typeface="Cambria Math" panose="02040503050406030204" pitchFamily="18" charset="0"/>
                          </a:rPr>
                          <m:t>−1</m:t>
                        </m:r>
                      </m:sup>
                    </m:sSup>
                    <m:r>
                      <a:rPr lang="en-US" altLang="ja-JP" sz="2400" b="1" i="1" smtClean="0">
                        <a:solidFill>
                          <a:srgbClr val="FF0000"/>
                        </a:solidFill>
                        <a:latin typeface="Cambria Math" panose="02040503050406030204" pitchFamily="18" charset="0"/>
                      </a:rPr>
                      <m:t>𝒀</m:t>
                    </m:r>
                  </m:oMath>
                </a14:m>
                <a:r>
                  <a:rPr lang="ja-JP" altLang="en-US" sz="2400" b="1" dirty="0">
                    <a:solidFill>
                      <a:srgbClr val="0000FF"/>
                    </a:solidFill>
                    <a:latin typeface="Cambria Math" panose="02040503050406030204" pitchFamily="18" charset="0"/>
                  </a:rPr>
                  <a:t> と、カーネルの逆行列だけで解ける</a:t>
                </a:r>
                <a:endParaRPr lang="en-US" altLang="ja-JP" sz="2400" b="1" dirty="0">
                  <a:solidFill>
                    <a:srgbClr val="0000FF"/>
                  </a:solidFill>
                  <a:latin typeface="Cambria Math" panose="02040503050406030204" pitchFamily="18" charset="0"/>
                </a:endParaRPr>
              </a:p>
              <a:p>
                <a:pPr fontAlgn="base">
                  <a:lnSpc>
                    <a:spcPct val="120000"/>
                  </a:lnSpc>
                  <a:spcBef>
                    <a:spcPct val="0"/>
                  </a:spcBef>
                  <a:spcAft>
                    <a:spcPct val="0"/>
                  </a:spcAft>
                  <a:defRPr/>
                </a:pPr>
                <a:endParaRPr lang="en-US" altLang="ja-JP" sz="2400" i="1" dirty="0">
                  <a:solidFill>
                    <a:srgbClr val="0000FF"/>
                  </a:solidFill>
                  <a:latin typeface="Cambria Math" panose="02040503050406030204" pitchFamily="18" charset="0"/>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51137" y="836358"/>
                <a:ext cx="9100884" cy="6021641"/>
              </a:xfrm>
              <a:prstGeom prst="rect">
                <a:avLst/>
              </a:prstGeom>
              <a:blipFill>
                <a:blip r:embed="rId3"/>
                <a:stretch>
                  <a:fillRect l="-1072"/>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524217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線形最小二乗法</a:t>
            </a:r>
            <a:r>
              <a:rPr lang="en-US" altLang="ja-JP" dirty="0"/>
              <a:t>:</a:t>
            </a:r>
            <a:r>
              <a:rPr lang="ja-JP" altLang="en-US" dirty="0"/>
              <a:t> 任意の関数</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35496" y="758054"/>
                <a:ext cx="9108504" cy="6099945"/>
              </a:xfrm>
              <a:prstGeom prst="rect">
                <a:avLst/>
              </a:prstGeom>
              <a:noFill/>
              <a:ln>
                <a:noFill/>
              </a:ln>
            </p:spPr>
            <p:txBody>
              <a:bodyPr>
                <a:noAutofit/>
              </a:bodyPr>
              <a:lstStyle/>
              <a:p>
                <a:pPr fontAlgn="base">
                  <a:lnSpc>
                    <a:spcPct val="120000"/>
                  </a:lnSpc>
                  <a:spcBef>
                    <a:spcPct val="0"/>
                  </a:spcBef>
                  <a:spcAft>
                    <a:spcPct val="0"/>
                  </a:spcAft>
                  <a:defRPr/>
                </a:pPr>
                <a:r>
                  <a:rPr lang="ja-JP" altLang="en-US" sz="2000" b="1" dirty="0">
                    <a:solidFill>
                      <a:srgbClr val="FF0000"/>
                    </a:solidFill>
                  </a:rPr>
                  <a:t>任意関数 </a:t>
                </a:r>
                <a14:m>
                  <m:oMath xmlns:m="http://schemas.openxmlformats.org/officeDocument/2006/math">
                    <m:sSub>
                      <m:sSubPr>
                        <m:ctrlPr>
                          <a:rPr lang="en-US" altLang="ja-JP" i="1">
                            <a:solidFill>
                              <a:srgbClr val="0000FF"/>
                            </a:solidFill>
                            <a:latin typeface="Cambria Math" panose="02040503050406030204" pitchFamily="18" charset="0"/>
                          </a:rPr>
                        </m:ctrlPr>
                      </m:sSubPr>
                      <m:e>
                        <m:r>
                          <a:rPr lang="en-US" altLang="ja-JP" i="1">
                            <a:solidFill>
                              <a:srgbClr val="0000FF"/>
                            </a:solidFill>
                            <a:latin typeface="Cambria Math" panose="02040503050406030204" pitchFamily="18" charset="0"/>
                          </a:rPr>
                          <m:t>𝑓</m:t>
                        </m:r>
                      </m:e>
                      <m:sub>
                        <m:r>
                          <a:rPr lang="en-US" altLang="ja-JP" i="1">
                            <a:solidFill>
                              <a:srgbClr val="0000FF"/>
                            </a:solidFill>
                            <a:latin typeface="Cambria Math" panose="02040503050406030204" pitchFamily="18" charset="0"/>
                          </a:rPr>
                          <m:t>𝑘</m:t>
                        </m:r>
                      </m:sub>
                    </m:sSub>
                    <m:d>
                      <m:dPr>
                        <m:ctrlPr>
                          <a:rPr lang="en-US" altLang="ja-JP" i="1">
                            <a:solidFill>
                              <a:srgbClr val="0000FF"/>
                            </a:solidFill>
                            <a:latin typeface="Cambria Math" panose="02040503050406030204" pitchFamily="18" charset="0"/>
                          </a:rPr>
                        </m:ctrlPr>
                      </m:dPr>
                      <m:e>
                        <m:r>
                          <a:rPr lang="en-US" altLang="ja-JP" i="1">
                            <a:solidFill>
                              <a:srgbClr val="0000FF"/>
                            </a:solidFill>
                            <a:latin typeface="Cambria Math" panose="02040503050406030204" pitchFamily="18" charset="0"/>
                          </a:rPr>
                          <m:t>𝑥</m:t>
                        </m:r>
                      </m:e>
                    </m:d>
                  </m:oMath>
                </a14:m>
                <a:r>
                  <a:rPr lang="ja-JP" altLang="en-US" sz="2000" b="1" dirty="0">
                    <a:solidFill>
                      <a:srgbClr val="FF0000"/>
                    </a:solidFill>
                  </a:rPr>
                  <a:t> の線形最小二乗法はカーネル法と（ほぼ）同じ</a:t>
                </a:r>
                <a:endParaRPr lang="en-US" altLang="ja-JP" sz="2000" b="1" dirty="0">
                  <a:solidFill>
                    <a:srgbClr val="FF0000"/>
                  </a:solidFill>
                </a:endParaRPr>
              </a:p>
              <a:p>
                <a:pPr fontAlgn="base">
                  <a:lnSpc>
                    <a:spcPct val="120000"/>
                  </a:lnSpc>
                  <a:spcBef>
                    <a:spcPct val="0"/>
                  </a:spcBef>
                  <a:spcAft>
                    <a:spcPct val="0"/>
                  </a:spcAft>
                  <a:defRPr/>
                </a:pPr>
                <a:r>
                  <a:rPr lang="ja-JP" altLang="en-US" sz="2000" dirty="0">
                    <a:solidFill>
                      <a:schemeClr val="tx1"/>
                    </a:solidFill>
                  </a:rPr>
                  <a:t>　モデル</a:t>
                </a:r>
                <a:r>
                  <a:rPr lang="en-US" altLang="ja-JP" sz="2000" dirty="0">
                    <a:solidFill>
                      <a:schemeClr val="tx1"/>
                    </a:solidFill>
                  </a:rPr>
                  <a:t>:</a:t>
                </a:r>
                <a:r>
                  <a:rPr lang="ja-JP" altLang="en-US" sz="2000" dirty="0">
                    <a:solidFill>
                      <a:schemeClr val="tx1"/>
                    </a:solidFill>
                  </a:rPr>
                  <a:t> </a:t>
                </a:r>
                <a14:m>
                  <m:oMath xmlns:m="http://schemas.openxmlformats.org/officeDocument/2006/math">
                    <m:sSub>
                      <m:sSubPr>
                        <m:ctrlPr>
                          <a:rPr lang="en-US" altLang="ja-JP" sz="2000" i="1" smtClean="0">
                            <a:solidFill>
                              <a:schemeClr val="tx1"/>
                            </a:solidFill>
                            <a:latin typeface="Cambria Math" panose="02040503050406030204" pitchFamily="18" charset="0"/>
                          </a:rPr>
                        </m:ctrlPr>
                      </m:sSubPr>
                      <m:e>
                        <m:r>
                          <a:rPr lang="en-US" altLang="ja-JP" sz="2000" b="0" i="1" smtClean="0">
                            <a:solidFill>
                              <a:schemeClr val="tx1"/>
                            </a:solidFill>
                            <a:latin typeface="Cambria Math" panose="02040503050406030204" pitchFamily="18" charset="0"/>
                          </a:rPr>
                          <m:t>𝑦</m:t>
                        </m:r>
                      </m:e>
                      <m:sub>
                        <m:r>
                          <a:rPr lang="en-US" altLang="ja-JP" sz="2000" b="0" i="1" smtClean="0">
                            <a:solidFill>
                              <a:schemeClr val="tx1"/>
                            </a:solidFill>
                            <a:latin typeface="Cambria Math" panose="02040503050406030204" pitchFamily="18" charset="0"/>
                          </a:rPr>
                          <m:t>𝑗</m:t>
                        </m:r>
                      </m:sub>
                    </m:sSub>
                    <m:r>
                      <a:rPr lang="en-US" altLang="ja-JP" sz="2000" b="0" i="1" smtClean="0">
                        <a:solidFill>
                          <a:schemeClr val="tx1"/>
                        </a:solidFill>
                        <a:latin typeface="Cambria Math" panose="02040503050406030204" pitchFamily="18" charset="0"/>
                      </a:rPr>
                      <m:t>=</m:t>
                    </m:r>
                    <m:nary>
                      <m:naryPr>
                        <m:chr m:val="∑"/>
                        <m:ctrlPr>
                          <a:rPr lang="ja-JP" altLang="en-US" sz="2000" i="1" smtClean="0">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𝑘</m:t>
                        </m:r>
                        <m:r>
                          <a:rPr lang="ja-JP" altLang="en-US" sz="2000" b="0" i="1">
                            <a:solidFill>
                              <a:schemeClr val="tx1"/>
                            </a:solidFill>
                            <a:latin typeface="Cambria Math" panose="02040503050406030204" pitchFamily="18" charset="0"/>
                          </a:rPr>
                          <m:t>=</m:t>
                        </m:r>
                        <m:r>
                          <a:rPr lang="en-US" altLang="ja-JP" sz="2000" b="0" i="1" smtClean="0">
                            <a:solidFill>
                              <a:schemeClr val="tx1"/>
                            </a:solidFill>
                            <a:latin typeface="Cambria Math" panose="02040503050406030204" pitchFamily="18" charset="0"/>
                          </a:rPr>
                          <m:t>1</m:t>
                        </m:r>
                      </m:sub>
                      <m:sup>
                        <m:r>
                          <a:rPr lang="en-US" altLang="ja-JP" sz="2000" b="0" i="1">
                            <a:solidFill>
                              <a:schemeClr val="tx1"/>
                            </a:solidFill>
                            <a:latin typeface="Cambria Math" panose="02040503050406030204" pitchFamily="18" charset="0"/>
                          </a:rPr>
                          <m:t>𝑝</m:t>
                        </m:r>
                      </m:sup>
                      <m:e>
                        <m:sSub>
                          <m:sSubPr>
                            <m:ctrlPr>
                              <a:rPr lang="ja-JP" altLang="en-US" sz="2000" i="1">
                                <a:solidFill>
                                  <a:schemeClr val="tx1"/>
                                </a:solidFill>
                                <a:latin typeface="Cambria Math" panose="02040503050406030204" pitchFamily="18" charset="0"/>
                              </a:rPr>
                            </m:ctrlPr>
                          </m:sSubPr>
                          <m:e>
                            <m:r>
                              <a:rPr lang="ja-JP" altLang="en-US" sz="2000" b="0" i="1">
                                <a:solidFill>
                                  <a:schemeClr val="tx1"/>
                                </a:solidFill>
                                <a:latin typeface="Cambria Math" panose="02040503050406030204" pitchFamily="18" charset="0"/>
                              </a:rPr>
                              <m:t>𝑎</m:t>
                            </m:r>
                          </m:e>
                          <m:sub>
                            <m:r>
                              <a:rPr lang="ja-JP" altLang="en-US" sz="2000" b="0" i="1">
                                <a:solidFill>
                                  <a:schemeClr val="tx1"/>
                                </a:solidFill>
                                <a:latin typeface="Cambria Math" panose="02040503050406030204" pitchFamily="18" charset="0"/>
                              </a:rPr>
                              <m:t>𝑘</m:t>
                            </m:r>
                          </m:sub>
                        </m:sSub>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e>
                    </m:nary>
                  </m:oMath>
                </a14:m>
                <a:r>
                  <a:rPr lang="en-US" altLang="ja-JP" sz="2000" i="1" dirty="0">
                    <a:solidFill>
                      <a:schemeClr val="tx1"/>
                    </a:solidFill>
                    <a:latin typeface="Cambria Math" panose="02040503050406030204" pitchFamily="18" charset="0"/>
                  </a:rPr>
                  <a:t>         </a:t>
                </a:r>
                <a:r>
                  <a:rPr lang="en-US" altLang="ja-JP" sz="2000" i="1" dirty="0">
                    <a:solidFill>
                      <a:srgbClr val="0000FF"/>
                    </a:solidFill>
                    <a:latin typeface="Cambria Math" panose="02040503050406030204" pitchFamily="18" charset="0"/>
                  </a:rPr>
                  <a:t> </a:t>
                </a:r>
                <a14:m>
                  <m:oMath xmlns:m="http://schemas.openxmlformats.org/officeDocument/2006/math">
                    <m:r>
                      <a:rPr lang="en-US" altLang="ja-JP" sz="2000" b="1" i="1">
                        <a:solidFill>
                          <a:srgbClr val="0000FF"/>
                        </a:solidFill>
                        <a:latin typeface="Cambria Math" panose="02040503050406030204" pitchFamily="18" charset="0"/>
                      </a:rPr>
                      <m:t>𝒀</m:t>
                    </m:r>
                    <m:r>
                      <a:rPr lang="en-US" altLang="ja-JP" sz="2000">
                        <a:solidFill>
                          <a:srgbClr val="0000FF"/>
                        </a:solidFill>
                        <a:latin typeface="Cambria Math" panose="02040503050406030204" pitchFamily="18" charset="0"/>
                      </a:rPr>
                      <m:t>=</m:t>
                    </m:r>
                    <m:r>
                      <m:rPr>
                        <m:sty m:val="p"/>
                      </m:rPr>
                      <a:rPr lang="en-US" altLang="ja-JP" sz="2000" b="0" i="0" smtClean="0">
                        <a:solidFill>
                          <a:srgbClr val="0000FF"/>
                        </a:solidFill>
                        <a:latin typeface="Cambria Math" panose="02040503050406030204" pitchFamily="18" charset="0"/>
                      </a:rPr>
                      <m:t>F</m:t>
                    </m:r>
                    <m:r>
                      <a:rPr lang="en-US" altLang="ja-JP" sz="2000" b="1" i="1">
                        <a:solidFill>
                          <a:srgbClr val="0000FF"/>
                        </a:solidFill>
                        <a:latin typeface="Cambria Math" panose="02040503050406030204" pitchFamily="18" charset="0"/>
                      </a:rPr>
                      <m:t>𝑨</m:t>
                    </m:r>
                  </m:oMath>
                </a14:m>
                <a:endParaRPr lang="en-US" altLang="ja-JP" sz="2000" dirty="0"/>
              </a:p>
              <a:p>
                <a:pPr fontAlgn="base">
                  <a:lnSpc>
                    <a:spcPct val="120000"/>
                  </a:lnSpc>
                  <a:spcBef>
                    <a:spcPct val="0"/>
                  </a:spcBef>
                  <a:spcAft>
                    <a:spcPct val="0"/>
                  </a:spcAft>
                  <a:defRPr/>
                </a:pPr>
                <a:r>
                  <a:rPr lang="ja-JP" altLang="en-US" sz="2000" dirty="0">
                    <a:solidFill>
                      <a:schemeClr val="tx1"/>
                    </a:solidFill>
                  </a:rPr>
                  <a:t>　解法</a:t>
                </a:r>
                <a:r>
                  <a:rPr lang="en-US" altLang="ja-JP" sz="2000" dirty="0">
                    <a:solidFill>
                      <a:schemeClr val="tx1"/>
                    </a:solidFill>
                  </a:rPr>
                  <a:t>:</a:t>
                </a:r>
                <a:r>
                  <a:rPr lang="ja-JP" altLang="en-US" sz="2000" dirty="0">
                    <a:solidFill>
                      <a:schemeClr val="tx1"/>
                    </a:solidFill>
                  </a:rPr>
                  <a:t> </a:t>
                </a:r>
                <a14:m>
                  <m:oMath xmlns:m="http://schemas.openxmlformats.org/officeDocument/2006/math">
                    <m:nary>
                      <m:naryPr>
                        <m:chr m:val="∑"/>
                        <m:ctrlPr>
                          <a:rPr lang="ja-JP" altLang="en-US" sz="2000" i="1">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𝑘</m:t>
                        </m:r>
                        <m:r>
                          <a:rPr lang="ja-JP" altLang="en-US" sz="2000" b="0" i="1">
                            <a:solidFill>
                              <a:schemeClr val="tx1"/>
                            </a:solidFill>
                            <a:latin typeface="Cambria Math" panose="02040503050406030204" pitchFamily="18" charset="0"/>
                          </a:rPr>
                          <m:t>=</m:t>
                        </m:r>
                        <m:r>
                          <a:rPr lang="en-US" altLang="ja-JP" sz="2000" b="0" i="1" smtClean="0">
                            <a:solidFill>
                              <a:schemeClr val="tx1"/>
                            </a:solidFill>
                            <a:latin typeface="Cambria Math" panose="02040503050406030204" pitchFamily="18" charset="0"/>
                          </a:rPr>
                          <m:t>1</m:t>
                        </m:r>
                      </m:sub>
                      <m:sup>
                        <m:r>
                          <a:rPr lang="en-US" altLang="ja-JP" sz="2000" b="0" i="1">
                            <a:solidFill>
                              <a:schemeClr val="tx1"/>
                            </a:solidFill>
                            <a:latin typeface="Cambria Math" panose="02040503050406030204" pitchFamily="18" charset="0"/>
                          </a:rPr>
                          <m:t>𝑝</m:t>
                        </m:r>
                      </m:sup>
                      <m:e>
                        <m:sSub>
                          <m:sSubPr>
                            <m:ctrlPr>
                              <a:rPr lang="ja-JP" altLang="en-US" sz="2000" i="1">
                                <a:solidFill>
                                  <a:schemeClr val="tx1"/>
                                </a:solidFill>
                                <a:latin typeface="Cambria Math" panose="02040503050406030204" pitchFamily="18" charset="0"/>
                              </a:rPr>
                            </m:ctrlPr>
                          </m:sSubPr>
                          <m:e>
                            <m:r>
                              <a:rPr lang="ja-JP" altLang="en-US" sz="2000" b="0" i="1">
                                <a:solidFill>
                                  <a:schemeClr val="tx1"/>
                                </a:solidFill>
                                <a:latin typeface="Cambria Math" panose="02040503050406030204" pitchFamily="18" charset="0"/>
                              </a:rPr>
                              <m:t>𝑎</m:t>
                            </m:r>
                          </m:e>
                          <m:sub>
                            <m:r>
                              <a:rPr lang="ja-JP" altLang="en-US" sz="2000" b="0" i="1">
                                <a:solidFill>
                                  <a:schemeClr val="tx1"/>
                                </a:solidFill>
                                <a:latin typeface="Cambria Math" panose="02040503050406030204" pitchFamily="18" charset="0"/>
                              </a:rPr>
                              <m:t>𝑘</m:t>
                            </m:r>
                          </m:sub>
                        </m:sSub>
                        <m:nary>
                          <m:naryPr>
                            <m:chr m:val="∑"/>
                            <m:ctrlPr>
                              <a:rPr lang="ja-JP" altLang="en-US" sz="2000" i="1">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𝑗</m:t>
                            </m:r>
                            <m:r>
                              <a:rPr lang="ja-JP" altLang="en-US" sz="2000" b="0" i="1">
                                <a:solidFill>
                                  <a:schemeClr val="tx1"/>
                                </a:solidFill>
                                <a:latin typeface="Cambria Math" panose="02040503050406030204" pitchFamily="18" charset="0"/>
                              </a:rPr>
                              <m:t>=0</m:t>
                            </m:r>
                          </m:sub>
                          <m:sup>
                            <m:r>
                              <a:rPr lang="en-US" altLang="ja-JP" sz="2000" b="0" i="1">
                                <a:solidFill>
                                  <a:schemeClr val="tx1"/>
                                </a:solidFill>
                                <a:latin typeface="Cambria Math" panose="02040503050406030204" pitchFamily="18" charset="0"/>
                              </a:rPr>
                              <m:t>𝑛</m:t>
                            </m:r>
                          </m:sup>
                          <m:e>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r>
                                  <a:rPr lang="en-US" altLang="ja-JP" sz="2000" b="0" i="1">
                                    <a:solidFill>
                                      <a:schemeClr val="tx1"/>
                                    </a:solidFill>
                                    <a:latin typeface="Cambria Math" panose="02040503050406030204" pitchFamily="18" charset="0"/>
                                  </a:rPr>
                                  <m:t>′</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e>
                        </m:nary>
                      </m:e>
                    </m:nary>
                    <m:r>
                      <a:rPr lang="en-US" altLang="ja-JP" sz="2000" b="0" i="1">
                        <a:solidFill>
                          <a:schemeClr val="tx1"/>
                        </a:solidFill>
                        <a:latin typeface="Cambria Math" panose="02040503050406030204" pitchFamily="18" charset="0"/>
                      </a:rPr>
                      <m:t>=</m:t>
                    </m:r>
                    <m:nary>
                      <m:naryPr>
                        <m:chr m:val="∑"/>
                        <m:ctrlPr>
                          <a:rPr lang="ja-JP" altLang="en-US" sz="2000" i="1">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𝑗</m:t>
                        </m:r>
                        <m:r>
                          <a:rPr lang="ja-JP" altLang="en-US" sz="2000" b="0" i="1">
                            <a:solidFill>
                              <a:schemeClr val="tx1"/>
                            </a:solidFill>
                            <a:latin typeface="Cambria Math" panose="02040503050406030204" pitchFamily="18" charset="0"/>
                          </a:rPr>
                          <m:t>=0</m:t>
                        </m:r>
                      </m:sub>
                      <m:sup>
                        <m:r>
                          <a:rPr lang="ja-JP" altLang="en-US" sz="2000" b="0" i="1">
                            <a:solidFill>
                              <a:schemeClr val="tx1"/>
                            </a:solidFill>
                            <a:latin typeface="Cambria Math" panose="02040503050406030204" pitchFamily="18" charset="0"/>
                          </a:rPr>
                          <m:t>𝑛</m:t>
                        </m:r>
                      </m:sup>
                      <m:e>
                        <m:r>
                          <m:rPr>
                            <m:nor/>
                          </m:rPr>
                          <a:rPr lang="en-US" altLang="ja-JP" sz="2000" i="1" dirty="0">
                            <a:solidFill>
                              <a:schemeClr val="tx1"/>
                            </a:solidFill>
                          </a:rPr>
                          <m:t>y</m:t>
                        </m:r>
                        <m:r>
                          <m:rPr>
                            <m:nor/>
                          </m:rPr>
                          <a:rPr lang="en-US" altLang="ja-JP" sz="2000" baseline="-25000" dirty="0">
                            <a:solidFill>
                              <a:schemeClr val="tx1"/>
                            </a:solidFill>
                          </a:rPr>
                          <m:t>j</m:t>
                        </m:r>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r>
                          <a:rPr lang="ja-JP" altLang="en-US" sz="2000" b="0" i="1">
                            <a:solidFill>
                              <a:schemeClr val="tx1"/>
                            </a:solidFill>
                            <a:latin typeface="Cambria Math" panose="02040503050406030204" pitchFamily="18" charset="0"/>
                          </a:rPr>
                          <m:t> </m:t>
                        </m:r>
                      </m:e>
                    </m:nary>
                  </m:oMath>
                </a14:m>
                <a:r>
                  <a:rPr lang="en-US" altLang="ja-JP" sz="2000" dirty="0">
                    <a:solidFill>
                      <a:schemeClr val="tx1"/>
                    </a:solidFill>
                  </a:rPr>
                  <a:t> </a:t>
                </a:r>
              </a:p>
              <a:p>
                <a:pPr fontAlgn="base">
                  <a:lnSpc>
                    <a:spcPct val="120000"/>
                  </a:lnSpc>
                  <a:spcBef>
                    <a:spcPct val="0"/>
                  </a:spcBef>
                  <a:spcAft>
                    <a:spcPct val="0"/>
                  </a:spcAft>
                  <a:defRPr/>
                </a:pPr>
                <a:endParaRPr kumimoji="1" lang="en-US" altLang="ja-JP" sz="1100" i="0" u="none" strike="noStrike" kern="1200" cap="none" spc="0" normalizeH="0" baseline="0" noProof="0" dirty="0">
                  <a:ln>
                    <a:noFill/>
                  </a:ln>
                  <a:solidFill>
                    <a:srgbClr val="000000"/>
                  </a:solidFill>
                  <a:effectLst/>
                  <a:uLnTx/>
                  <a:uFillTx/>
                  <a:latin typeface="Times New Roman"/>
                  <a:ea typeface="ＭＳ Ｐゴシック"/>
                  <a:cs typeface="+mn-cs"/>
                </a:endParaRPr>
              </a:p>
              <a:p>
                <a:pPr lvl="0" fontAlgn="base">
                  <a:lnSpc>
                    <a:spcPct val="120000"/>
                  </a:lnSpc>
                  <a:spcBef>
                    <a:spcPct val="0"/>
                  </a:spcBef>
                  <a:spcAft>
                    <a:spcPct val="0"/>
                  </a:spcAft>
                  <a:defRPr/>
                </a:pPr>
                <a:r>
                  <a:rPr kumimoji="1" lang="ja-JP" altLang="en-US" sz="1600" b="0" u="none" strike="noStrike" kern="1200" cap="none" spc="0" normalizeH="0" baseline="0" noProof="0" dirty="0">
                    <a:ln>
                      <a:noFill/>
                    </a:ln>
                    <a:solidFill>
                      <a:srgbClr val="000000"/>
                    </a:solidFill>
                    <a:effectLst/>
                    <a:uLnTx/>
                    <a:uFillTx/>
                  </a:rPr>
                  <a:t>　</a:t>
                </a:r>
                <a14:m>
                  <m:oMath xmlns:m="http://schemas.openxmlformats.org/officeDocument/2006/math">
                    <m:d>
                      <m:dPr>
                        <m:ctrlPr>
                          <a:rPr lang="ja-JP" altLang="en-US" sz="1600" i="1">
                            <a:solidFill>
                              <a:srgbClr val="000000"/>
                            </a:solidFill>
                            <a:latin typeface="Cambria Math" panose="02040503050406030204" pitchFamily="18" charset="0"/>
                          </a:rPr>
                        </m:ctrlPr>
                      </m:dPr>
                      <m:e>
                        <m:m>
                          <m:mPr>
                            <m:plcHide m:val="on"/>
                            <m:mcs>
                              <m:mc>
                                <m:mcPr>
                                  <m:count m:val="5"/>
                                  <m:mcJc m:val="center"/>
                                </m:mcPr>
                              </m:mc>
                            </m:mcs>
                            <m:ctrlPr>
                              <a:rPr lang="ja-JP" altLang="en-US" sz="1600" i="1">
                                <a:solidFill>
                                  <a:srgbClr val="000000"/>
                                </a:solidFill>
                                <a:latin typeface="Cambria Math" panose="02040503050406030204" pitchFamily="18" charset="0"/>
                              </a:rPr>
                            </m:ctrlPr>
                          </m:mP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en-US" altLang="ja-JP" sz="1600" b="0" i="1" smtClean="0">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r>
                                <a:rPr lang="ja-JP" altLang="en-US" sz="1600" i="1">
                                  <a:solidFill>
                                    <a:srgbClr val="000000"/>
                                  </a:solidFill>
                                  <a:latin typeface="Cambria Math" panose="02040503050406030204" pitchFamily="18" charset="0"/>
                                </a:rPr>
                                <m:t>⋯</m:t>
                              </m:r>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r>
                                <a:rPr lang="ja-JP" altLang="en-US" sz="1600" i="1">
                                  <a:solidFill>
                                    <a:srgbClr val="000000"/>
                                  </a:solidFill>
                                  <a:latin typeface="Cambria Math" panose="02040503050406030204" pitchFamily="18" charset="0"/>
                                </a:rPr>
                                <m:t>⋮</m:t>
                              </m:r>
                            </m:e>
                            <m:e/>
                            <m:e/>
                            <m:e>
                              <m:r>
                                <a:rPr lang="ja-JP" altLang="en-US" sz="1600" i="1">
                                  <a:solidFill>
                                    <a:srgbClr val="000000"/>
                                  </a:solidFill>
                                  <a:latin typeface="Cambria Math" panose="02040503050406030204" pitchFamily="18" charset="0"/>
                                </a:rPr>
                                <m:t>⋱</m:t>
                              </m:r>
                            </m:e>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𝑁</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e/>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
                      </m:e>
                    </m:d>
                    <m:d>
                      <m:dPr>
                        <m:ctrlPr>
                          <a:rPr lang="ja-JP" altLang="en-US" sz="1600" i="1">
                            <a:solidFill>
                              <a:srgbClr val="000000"/>
                            </a:solidFill>
                            <a:latin typeface="Cambria Math" panose="02040503050406030204" pitchFamily="18" charset="0"/>
                          </a:rPr>
                        </m:ctrlPr>
                      </m:dPr>
                      <m:e>
                        <m:m>
                          <m:mPr>
                            <m:plcHide m:val="on"/>
                            <m:mcs>
                              <m:mc>
                                <m:mcPr>
                                  <m:count m:val="1"/>
                                  <m:mcJc m:val="center"/>
                                </m:mcPr>
                              </m:mc>
                            </m:mcs>
                            <m:ctrlPr>
                              <a:rPr lang="ja-JP" altLang="en-US" sz="1600" i="1">
                                <a:solidFill>
                                  <a:srgbClr val="000000"/>
                                </a:solidFill>
                                <a:latin typeface="Cambria Math" panose="02040503050406030204" pitchFamily="18" charset="0"/>
                              </a:rPr>
                            </m:ctrlPr>
                          </m:mP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1</m:t>
                                  </m:r>
                                </m:sub>
                              </m:sSub>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2</m:t>
                                  </m:r>
                                </m:sub>
                              </m:sSub>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ja-JP" altLang="en-US" sz="1600" i="1">
                                      <a:solidFill>
                                        <a:srgbClr val="000000"/>
                                      </a:solidFill>
                                      <a:latin typeface="Cambria Math" panose="02040503050406030204" pitchFamily="18" charset="0"/>
                                    </a:rPr>
                                    <m:t>3</m:t>
                                  </m:r>
                                </m:sub>
                              </m:sSub>
                            </m:e>
                          </m:mr>
                          <m:mr>
                            <m:e>
                              <m:r>
                                <a:rPr lang="ja-JP" altLang="en-US" sz="1600" i="1">
                                  <a:solidFill>
                                    <a:srgbClr val="000000"/>
                                  </a:solidFill>
                                  <a:latin typeface="Cambria Math" panose="02040503050406030204" pitchFamily="18" charset="0"/>
                                </a:rPr>
                                <m:t>⋮</m:t>
                              </m:r>
                            </m:e>
                          </m:mr>
                          <m:mr>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𝑎</m:t>
                                  </m:r>
                                </m:e>
                                <m:sub>
                                  <m:r>
                                    <a:rPr lang="en-US" altLang="ja-JP" sz="1600" b="0" i="1" smtClean="0">
                                      <a:solidFill>
                                        <a:srgbClr val="000000"/>
                                      </a:solidFill>
                                      <a:latin typeface="Cambria Math" panose="02040503050406030204" pitchFamily="18" charset="0"/>
                                    </a:rPr>
                                    <m:t>𝑝</m:t>
                                  </m:r>
                                </m:sub>
                              </m:sSub>
                            </m:e>
                          </m:mr>
                        </m:m>
                      </m:e>
                    </m:d>
                    <m:r>
                      <a:rPr lang="ja-JP" altLang="en-US" sz="1600" i="1">
                        <a:solidFill>
                          <a:srgbClr val="000000"/>
                        </a:solidFill>
                        <a:latin typeface="Cambria Math" panose="02040503050406030204" pitchFamily="18" charset="0"/>
                      </a:rPr>
                      <m:t>=</m:t>
                    </m:r>
                    <m:d>
                      <m:dPr>
                        <m:ctrlPr>
                          <a:rPr lang="ja-JP" altLang="en-US" sz="1600" i="1">
                            <a:solidFill>
                              <a:srgbClr val="000000"/>
                            </a:solidFill>
                            <a:latin typeface="Cambria Math" panose="02040503050406030204" pitchFamily="18" charset="0"/>
                          </a:rPr>
                        </m:ctrlPr>
                      </m:dPr>
                      <m:e>
                        <m:m>
                          <m:mPr>
                            <m:plcHide m:val="on"/>
                            <m:mcs>
                              <m:mc>
                                <m:mcPr>
                                  <m:count m:val="1"/>
                                  <m:mcJc m:val="center"/>
                                </m:mcPr>
                              </m:mc>
                            </m:mcs>
                            <m:ctrlPr>
                              <a:rPr lang="ja-JP" altLang="en-US" sz="1600" i="1">
                                <a:solidFill>
                                  <a:srgbClr val="000000"/>
                                </a:solidFill>
                                <a:latin typeface="Cambria Math" panose="02040503050406030204" pitchFamily="18" charset="0"/>
                              </a:rPr>
                            </m:ctrlPr>
                          </m:mP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1</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2</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ja-JP" altLang="en-US" sz="1600" i="1">
                                          <a:solidFill>
                                            <a:srgbClr val="000000"/>
                                          </a:solidFill>
                                          <a:latin typeface="Cambria Math" panose="02040503050406030204" pitchFamily="18" charset="0"/>
                                        </a:rPr>
                                        <m:t>3</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r>
                            <m:e>
                              <m:r>
                                <a:rPr lang="ja-JP" altLang="en-US" sz="1600" i="1">
                                  <a:solidFill>
                                    <a:srgbClr val="000000"/>
                                  </a:solidFill>
                                  <a:latin typeface="Cambria Math" panose="02040503050406030204" pitchFamily="18" charset="0"/>
                                </a:rPr>
                                <m:t>⋮</m:t>
                              </m:r>
                            </m:e>
                          </m:mr>
                          <m:mr>
                            <m:e>
                              <m:nary>
                                <m:naryPr>
                                  <m:chr m:val="∑"/>
                                  <m:subHide m:val="on"/>
                                  <m:supHide m:val="on"/>
                                  <m:ctrlPr>
                                    <a:rPr lang="ja-JP" altLang="en-US" sz="1600" i="1">
                                      <a:solidFill>
                                        <a:srgbClr val="000000"/>
                                      </a:solidFill>
                                      <a:latin typeface="Cambria Math" panose="02040503050406030204" pitchFamily="18" charset="0"/>
                                    </a:rPr>
                                  </m:ctrlPr>
                                </m:naryPr>
                                <m:sub/>
                                <m:sup/>
                                <m:e>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𝑦</m:t>
                                      </m:r>
                                    </m:e>
                                    <m:sub>
                                      <m:r>
                                        <a:rPr lang="ja-JP" altLang="en-US" sz="1600" i="1">
                                          <a:solidFill>
                                            <a:srgbClr val="000000"/>
                                          </a:solidFill>
                                          <a:latin typeface="Cambria Math" panose="02040503050406030204" pitchFamily="18" charset="0"/>
                                        </a:rPr>
                                        <m:t>𝑖</m:t>
                                      </m:r>
                                    </m:sub>
                                  </m:sSub>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𝑓</m:t>
                                      </m:r>
                                    </m:e>
                                    <m:sub>
                                      <m:r>
                                        <a:rPr lang="en-US" altLang="ja-JP" sz="1600" b="0" i="1" smtClean="0">
                                          <a:solidFill>
                                            <a:srgbClr val="000000"/>
                                          </a:solidFill>
                                          <a:latin typeface="Cambria Math" panose="02040503050406030204" pitchFamily="18" charset="0"/>
                                        </a:rPr>
                                        <m:t>𝑝</m:t>
                                      </m:r>
                                    </m:sub>
                                  </m:sSub>
                                  <m:r>
                                    <a:rPr lang="ja-JP" altLang="en-US" sz="1600" i="1">
                                      <a:solidFill>
                                        <a:srgbClr val="000000"/>
                                      </a:solidFill>
                                      <a:latin typeface="Cambria Math" panose="02040503050406030204" pitchFamily="18" charset="0"/>
                                    </a:rPr>
                                    <m:t>(</m:t>
                                  </m:r>
                                  <m:sSub>
                                    <m:sSubPr>
                                      <m:ctrlPr>
                                        <a:rPr lang="ja-JP" altLang="en-US" sz="1600" i="1">
                                          <a:solidFill>
                                            <a:srgbClr val="000000"/>
                                          </a:solidFill>
                                          <a:latin typeface="Cambria Math" panose="02040503050406030204" pitchFamily="18" charset="0"/>
                                        </a:rPr>
                                      </m:ctrlPr>
                                    </m:sSubPr>
                                    <m:e>
                                      <m:r>
                                        <a:rPr lang="ja-JP" altLang="en-US" sz="1600" i="1">
                                          <a:solidFill>
                                            <a:srgbClr val="000000"/>
                                          </a:solidFill>
                                          <a:latin typeface="Cambria Math" panose="02040503050406030204" pitchFamily="18" charset="0"/>
                                        </a:rPr>
                                        <m:t>𝑥</m:t>
                                      </m:r>
                                    </m:e>
                                    <m:sub>
                                      <m:r>
                                        <a:rPr lang="ja-JP" altLang="en-US" sz="1600" i="1">
                                          <a:solidFill>
                                            <a:srgbClr val="000000"/>
                                          </a:solidFill>
                                          <a:latin typeface="Cambria Math" panose="02040503050406030204" pitchFamily="18" charset="0"/>
                                        </a:rPr>
                                        <m:t>𝑖</m:t>
                                      </m:r>
                                    </m:sub>
                                  </m:sSub>
                                  <m:r>
                                    <a:rPr lang="ja-JP" altLang="en-US" sz="1600" i="1">
                                      <a:solidFill>
                                        <a:srgbClr val="000000"/>
                                      </a:solidFill>
                                      <a:latin typeface="Cambria Math" panose="02040503050406030204" pitchFamily="18" charset="0"/>
                                    </a:rPr>
                                    <m:t>)</m:t>
                                  </m:r>
                                </m:e>
                              </m:nary>
                            </m:e>
                          </m:mr>
                        </m:m>
                      </m:e>
                    </m:d>
                  </m:oMath>
                </a14:m>
                <a:endParaRPr lang="ja-JP" altLang="en-US" sz="28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sz="2000" dirty="0">
                    <a:solidFill>
                      <a:schemeClr val="tx1"/>
                    </a:solidFill>
                    <a:latin typeface="Times New Roman" panose="02020603050405020304" pitchFamily="18" charset="0"/>
                    <a:ea typeface="ＭＳ Ｐゴシック" panose="020B0600070205080204" pitchFamily="50" charset="-128"/>
                  </a:rPr>
                  <a:t>	</a:t>
                </a:r>
                <a:r>
                  <a:rPr lang="ja-JP" altLang="en-US" sz="2000" dirty="0">
                    <a:solidFill>
                      <a:schemeClr val="tx1"/>
                    </a:solidFill>
                    <a:latin typeface="Times New Roman" panose="02020603050405020304" pitchFamily="18" charset="0"/>
                    <a:ea typeface="ＭＳ Ｐゴシック" panose="020B0600070205080204" pitchFamily="50" charset="-128"/>
                  </a:rPr>
                  <a:t>　　　　　　</a:t>
                </a:r>
                <a:r>
                  <a:rPr lang="ja-JP" altLang="en-US" sz="2000" dirty="0">
                    <a:solidFill>
                      <a:schemeClr val="tx1"/>
                    </a:solidFill>
                  </a:rPr>
                  <a:t> </a:t>
                </a:r>
                <a14:m>
                  <m:oMath xmlns:m="http://schemas.openxmlformats.org/officeDocument/2006/math">
                    <m:sSub>
                      <m:sSubPr>
                        <m:ctrlPr>
                          <a:rPr lang="ja-JP" altLang="en-US" sz="2000" i="1">
                            <a:solidFill>
                              <a:schemeClr val="tx1"/>
                            </a:solidFill>
                            <a:latin typeface="Cambria Math" panose="02040503050406030204" pitchFamily="18" charset="0"/>
                          </a:rPr>
                        </m:ctrlPr>
                      </m:sSubPr>
                      <m:e>
                        <m:r>
                          <a:rPr lang="en-US" altLang="ja-JP" sz="2000" b="0" i="1" smtClean="0">
                            <a:solidFill>
                              <a:schemeClr val="tx1"/>
                            </a:solidFill>
                            <a:latin typeface="Cambria Math" panose="02040503050406030204" pitchFamily="18" charset="0"/>
                          </a:rPr>
                          <m:t>𝑋</m:t>
                        </m:r>
                      </m:e>
                      <m:sub>
                        <m:r>
                          <a:rPr lang="en-US" altLang="ja-JP" sz="2000" b="0" i="1" smtClean="0">
                            <a:solidFill>
                              <a:schemeClr val="tx1"/>
                            </a:solidFill>
                            <a:latin typeface="Cambria Math" panose="02040503050406030204" pitchFamily="18" charset="0"/>
                          </a:rPr>
                          <m:t>𝑘</m:t>
                        </m:r>
                        <m:r>
                          <a:rPr lang="en-US" altLang="ja-JP" sz="2000" b="0" i="1" smtClean="0">
                            <a:solidFill>
                              <a:schemeClr val="tx1"/>
                            </a:solidFill>
                            <a:latin typeface="Cambria Math" panose="02040503050406030204" pitchFamily="18" charset="0"/>
                          </a:rPr>
                          <m:t>,</m:t>
                        </m:r>
                        <m:r>
                          <a:rPr lang="en-US" altLang="ja-JP" sz="2000" b="0" i="1" smtClean="0">
                            <a:solidFill>
                              <a:schemeClr val="tx1"/>
                            </a:solidFill>
                            <a:latin typeface="Cambria Math" panose="02040503050406030204" pitchFamily="18" charset="0"/>
                          </a:rPr>
                          <m:t>𝑘</m:t>
                        </m:r>
                        <m:r>
                          <a:rPr lang="en-US" altLang="ja-JP" sz="2000" b="0" i="1" smtClean="0">
                            <a:solidFill>
                              <a:schemeClr val="tx1"/>
                            </a:solidFill>
                            <a:latin typeface="Cambria Math" panose="02040503050406030204" pitchFamily="18" charset="0"/>
                          </a:rPr>
                          <m:t>′</m:t>
                        </m:r>
                      </m:sub>
                    </m:sSub>
                    <m:r>
                      <a:rPr lang="en-US" altLang="ja-JP" sz="2000" b="0" i="1" smtClean="0">
                        <a:solidFill>
                          <a:schemeClr val="tx1"/>
                        </a:solidFill>
                        <a:latin typeface="Cambria Math" panose="02040503050406030204" pitchFamily="18" charset="0"/>
                      </a:rPr>
                      <m:t>=</m:t>
                    </m:r>
                    <m:nary>
                      <m:naryPr>
                        <m:chr m:val="∑"/>
                        <m:ctrlPr>
                          <a:rPr lang="ja-JP" altLang="en-US" sz="2000" i="1">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𝑗</m:t>
                        </m:r>
                        <m:r>
                          <a:rPr lang="ja-JP" altLang="en-US" sz="2000" b="0" i="1">
                            <a:solidFill>
                              <a:schemeClr val="tx1"/>
                            </a:solidFill>
                            <a:latin typeface="Cambria Math" panose="02040503050406030204" pitchFamily="18" charset="0"/>
                          </a:rPr>
                          <m:t>=</m:t>
                        </m:r>
                        <m:r>
                          <a:rPr lang="en-US" altLang="ja-JP" sz="2000" b="0" i="1" smtClean="0">
                            <a:solidFill>
                              <a:schemeClr val="tx1"/>
                            </a:solidFill>
                            <a:latin typeface="Cambria Math" panose="02040503050406030204" pitchFamily="18" charset="0"/>
                          </a:rPr>
                          <m:t>1</m:t>
                        </m:r>
                      </m:sub>
                      <m:sup>
                        <m:r>
                          <a:rPr lang="en-US" altLang="ja-JP" sz="2000" b="0" i="1">
                            <a:solidFill>
                              <a:schemeClr val="tx1"/>
                            </a:solidFill>
                            <a:latin typeface="Cambria Math" panose="02040503050406030204" pitchFamily="18" charset="0"/>
                          </a:rPr>
                          <m:t>𝑛</m:t>
                        </m:r>
                      </m:sup>
                      <m:e>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r>
                              <a:rPr lang="en-US" altLang="ja-JP" sz="2000" b="0" i="1">
                                <a:solidFill>
                                  <a:schemeClr val="tx1"/>
                                </a:solidFill>
                                <a:latin typeface="Cambria Math" panose="02040503050406030204" pitchFamily="18" charset="0"/>
                              </a:rPr>
                              <m:t>′</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e>
                    </m:nary>
                  </m:oMath>
                </a14:m>
                <a:r>
                  <a:rPr kumimoji="1" lang="ja-JP" altLang="en-US"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en-US" altLang="ja-JP"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ja-JP" altLang="en-US"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kumimoji="1" lang="en-US" altLang="ja-JP"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r>
                  <a:rPr lang="ja-JP" altLang="en-US" sz="2000" dirty="0">
                    <a:solidFill>
                      <a:schemeClr val="tx1"/>
                    </a:solidFill>
                  </a:rPr>
                  <a:t> </a:t>
                </a:r>
                <a14:m>
                  <m:oMath xmlns:m="http://schemas.openxmlformats.org/officeDocument/2006/math">
                    <m:sSub>
                      <m:sSubPr>
                        <m:ctrlPr>
                          <a:rPr lang="ja-JP" altLang="en-US" sz="2000" i="1">
                            <a:solidFill>
                              <a:schemeClr val="tx1"/>
                            </a:solidFill>
                            <a:latin typeface="Cambria Math" panose="02040503050406030204" pitchFamily="18" charset="0"/>
                          </a:rPr>
                        </m:ctrlPr>
                      </m:sSubPr>
                      <m:e>
                        <m:r>
                          <a:rPr lang="en-US" altLang="ja-JP" sz="2000" b="0" i="1" smtClean="0">
                            <a:solidFill>
                              <a:schemeClr val="tx1"/>
                            </a:solidFill>
                            <a:latin typeface="Cambria Math" panose="02040503050406030204" pitchFamily="18" charset="0"/>
                          </a:rPr>
                          <m:t>𝐴</m:t>
                        </m:r>
                      </m:e>
                      <m:sub>
                        <m:r>
                          <a:rPr lang="en-US" altLang="ja-JP" sz="2000" b="0" i="1">
                            <a:solidFill>
                              <a:schemeClr val="tx1"/>
                            </a:solidFill>
                            <a:latin typeface="Cambria Math" panose="02040503050406030204" pitchFamily="18" charset="0"/>
                          </a:rPr>
                          <m:t>𝑘</m:t>
                        </m:r>
                      </m:sub>
                    </m:sSub>
                    <m:r>
                      <a:rPr lang="en-US" altLang="ja-JP" sz="2000" b="0" i="1">
                        <a:solidFill>
                          <a:schemeClr val="tx1"/>
                        </a:solidFill>
                        <a:latin typeface="Cambria Math" panose="02040503050406030204" pitchFamily="18" charset="0"/>
                      </a:rPr>
                      <m:t>=</m:t>
                    </m:r>
                    <m:sSub>
                      <m:sSubPr>
                        <m:ctrlPr>
                          <a:rPr lang="ja-JP" altLang="en-US" sz="2000" i="1">
                            <a:solidFill>
                              <a:schemeClr val="tx1"/>
                            </a:solidFill>
                            <a:latin typeface="Cambria Math" panose="02040503050406030204" pitchFamily="18" charset="0"/>
                          </a:rPr>
                        </m:ctrlPr>
                      </m:sSubPr>
                      <m:e>
                        <m:r>
                          <a:rPr lang="en-US" altLang="ja-JP" sz="2000" b="0" i="1" smtClean="0">
                            <a:solidFill>
                              <a:schemeClr val="tx1"/>
                            </a:solidFill>
                            <a:latin typeface="Cambria Math" panose="02040503050406030204" pitchFamily="18" charset="0"/>
                          </a:rPr>
                          <m:t>𝑎</m:t>
                        </m:r>
                      </m:e>
                      <m:sub>
                        <m:r>
                          <a:rPr lang="en-US" altLang="ja-JP" sz="2000" b="0" i="1">
                            <a:solidFill>
                              <a:schemeClr val="tx1"/>
                            </a:solidFill>
                            <a:latin typeface="Cambria Math" panose="02040503050406030204" pitchFamily="18" charset="0"/>
                          </a:rPr>
                          <m:t>𝑘</m:t>
                        </m:r>
                      </m:sub>
                    </m:sSub>
                  </m:oMath>
                </a14:m>
                <a:r>
                  <a:rPr kumimoji="1" lang="ja-JP" altLang="en-US"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endParaRPr kumimoji="1" lang="en-US" altLang="ja-JP"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lang="en-US" altLang="ja-JP" sz="2000" dirty="0">
                    <a:latin typeface="Times New Roman" panose="02020603050405020304" pitchFamily="18" charset="0"/>
                    <a:ea typeface="ＭＳ Ｐゴシック" panose="020B0600070205080204" pitchFamily="50" charset="-128"/>
                  </a:rPr>
                  <a:t>							</a:t>
                </a:r>
                <a:r>
                  <a:rPr kumimoji="1" lang="ja-JP" altLang="en-US"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ja-JP" altLang="en-US" sz="2000" i="1" smtClean="0">
                            <a:solidFill>
                              <a:schemeClr val="tx1"/>
                            </a:solidFill>
                            <a:latin typeface="Cambria Math" panose="02040503050406030204" pitchFamily="18" charset="0"/>
                          </a:rPr>
                        </m:ctrlPr>
                      </m:sSubPr>
                      <m:e>
                        <m:r>
                          <a:rPr lang="en-US" altLang="ja-JP" sz="2000" b="0" i="1" smtClean="0">
                            <a:solidFill>
                              <a:schemeClr val="tx1"/>
                            </a:solidFill>
                            <a:latin typeface="Cambria Math" panose="02040503050406030204" pitchFamily="18" charset="0"/>
                          </a:rPr>
                          <m:t>𝑌</m:t>
                        </m:r>
                      </m:e>
                      <m:sub>
                        <m:r>
                          <a:rPr lang="en-US" altLang="ja-JP" sz="2000" b="0" i="1">
                            <a:solidFill>
                              <a:schemeClr val="tx1"/>
                            </a:solidFill>
                            <a:latin typeface="Cambria Math" panose="02040503050406030204" pitchFamily="18" charset="0"/>
                          </a:rPr>
                          <m:t>𝑘</m:t>
                        </m:r>
                      </m:sub>
                    </m:sSub>
                    <m:r>
                      <a:rPr lang="en-US" altLang="ja-JP" sz="2000" b="0" i="1" smtClean="0">
                        <a:solidFill>
                          <a:schemeClr val="tx1"/>
                        </a:solidFill>
                        <a:latin typeface="Cambria Math" panose="02040503050406030204" pitchFamily="18" charset="0"/>
                      </a:rPr>
                      <m:t>=</m:t>
                    </m:r>
                    <m:nary>
                      <m:naryPr>
                        <m:chr m:val="∑"/>
                        <m:ctrlPr>
                          <a:rPr lang="ja-JP" altLang="en-US" sz="2000" i="1">
                            <a:solidFill>
                              <a:schemeClr val="tx1"/>
                            </a:solidFill>
                            <a:latin typeface="Cambria Math" panose="02040503050406030204" pitchFamily="18" charset="0"/>
                          </a:rPr>
                        </m:ctrlPr>
                      </m:naryPr>
                      <m:sub>
                        <m:r>
                          <a:rPr lang="en-US" altLang="ja-JP" sz="2000" b="0" i="1">
                            <a:solidFill>
                              <a:schemeClr val="tx1"/>
                            </a:solidFill>
                            <a:latin typeface="Cambria Math" panose="02040503050406030204" pitchFamily="18" charset="0"/>
                          </a:rPr>
                          <m:t>𝑗</m:t>
                        </m:r>
                        <m:r>
                          <a:rPr lang="ja-JP" altLang="en-US" sz="2000" b="0" i="1">
                            <a:solidFill>
                              <a:schemeClr val="tx1"/>
                            </a:solidFill>
                            <a:latin typeface="Cambria Math" panose="02040503050406030204" pitchFamily="18" charset="0"/>
                          </a:rPr>
                          <m:t>=</m:t>
                        </m:r>
                        <m:r>
                          <a:rPr lang="en-US" altLang="ja-JP" sz="2000" b="0" i="1" smtClean="0">
                            <a:solidFill>
                              <a:schemeClr val="tx1"/>
                            </a:solidFill>
                            <a:latin typeface="Cambria Math" panose="02040503050406030204" pitchFamily="18" charset="0"/>
                          </a:rPr>
                          <m:t>1</m:t>
                        </m:r>
                      </m:sub>
                      <m:sup>
                        <m:r>
                          <a:rPr lang="ja-JP" altLang="en-US" sz="2000" b="0" i="1">
                            <a:solidFill>
                              <a:schemeClr val="tx1"/>
                            </a:solidFill>
                            <a:latin typeface="Cambria Math" panose="02040503050406030204" pitchFamily="18" charset="0"/>
                          </a:rPr>
                          <m:t>𝑛</m:t>
                        </m:r>
                      </m:sup>
                      <m:e>
                        <m:r>
                          <m:rPr>
                            <m:nor/>
                          </m:rPr>
                          <a:rPr lang="en-US" altLang="ja-JP" sz="2000" i="1" dirty="0">
                            <a:solidFill>
                              <a:schemeClr val="tx1"/>
                            </a:solidFill>
                          </a:rPr>
                          <m:t>y</m:t>
                        </m:r>
                        <m:r>
                          <m:rPr>
                            <m:nor/>
                          </m:rPr>
                          <a:rPr lang="en-US" altLang="ja-JP" sz="2000" baseline="-25000" dirty="0">
                            <a:solidFill>
                              <a:schemeClr val="tx1"/>
                            </a:solidFill>
                          </a:rPr>
                          <m:t>j</m:t>
                        </m:r>
                        <m:sSub>
                          <m:sSubPr>
                            <m:ctrlPr>
                              <a:rPr lang="ja-JP" altLang="en-US" sz="2000" i="1">
                                <a:solidFill>
                                  <a:schemeClr val="tx1"/>
                                </a:solidFill>
                                <a:latin typeface="Cambria Math" panose="02040503050406030204" pitchFamily="18" charset="0"/>
                              </a:rPr>
                            </m:ctrlPr>
                          </m:sSubPr>
                          <m:e>
                            <m:r>
                              <a:rPr lang="en-US" altLang="ja-JP" sz="2000" b="0" i="1">
                                <a:solidFill>
                                  <a:schemeClr val="tx1"/>
                                </a:solidFill>
                                <a:latin typeface="Cambria Math" panose="02040503050406030204" pitchFamily="18" charset="0"/>
                              </a:rPr>
                              <m:t>𝑓</m:t>
                            </m:r>
                          </m:e>
                          <m:sub>
                            <m:r>
                              <a:rPr lang="ja-JP" altLang="en-US" sz="2000" b="0" i="1">
                                <a:solidFill>
                                  <a:schemeClr val="tx1"/>
                                </a:solidFill>
                                <a:latin typeface="Cambria Math" panose="02040503050406030204" pitchFamily="18" charset="0"/>
                              </a:rPr>
                              <m:t>𝑘</m:t>
                            </m:r>
                          </m:sub>
                        </m:sSub>
                        <m:r>
                          <m:rPr>
                            <m:nor/>
                          </m:rPr>
                          <a:rPr lang="en-US" altLang="ja-JP" sz="2000">
                            <a:solidFill>
                              <a:schemeClr val="tx1"/>
                            </a:solidFill>
                            <a:latin typeface="Cambria Math" panose="02040503050406030204" pitchFamily="18" charset="0"/>
                          </a:rPr>
                          <m:t>(</m:t>
                        </m:r>
                        <m:r>
                          <m:rPr>
                            <m:nor/>
                          </m:rPr>
                          <a:rPr lang="en-US" altLang="ja-JP" sz="2000" i="1" dirty="0">
                            <a:solidFill>
                              <a:schemeClr val="tx1"/>
                            </a:solidFill>
                          </a:rPr>
                          <m:t>x</m:t>
                        </m:r>
                        <m:r>
                          <m:rPr>
                            <m:nor/>
                          </m:rPr>
                          <a:rPr lang="en-US" altLang="ja-JP" sz="2000" baseline="-25000" dirty="0">
                            <a:solidFill>
                              <a:schemeClr val="tx1"/>
                            </a:solidFill>
                          </a:rPr>
                          <m:t>j</m:t>
                        </m:r>
                        <m:r>
                          <m:rPr>
                            <m:nor/>
                          </m:rPr>
                          <a:rPr lang="en-US" altLang="ja-JP" sz="2000">
                            <a:solidFill>
                              <a:schemeClr val="tx1"/>
                            </a:solidFill>
                            <a:latin typeface="Cambria Math" panose="02040503050406030204" pitchFamily="18" charset="0"/>
                          </a:rPr>
                          <m:t>)</m:t>
                        </m:r>
                        <m:r>
                          <a:rPr lang="ja-JP" altLang="en-US" sz="2000" b="0" i="1">
                            <a:solidFill>
                              <a:schemeClr val="tx1"/>
                            </a:solidFill>
                            <a:latin typeface="Cambria Math" panose="02040503050406030204" pitchFamily="18" charset="0"/>
                          </a:rPr>
                          <m:t> </m:t>
                        </m:r>
                      </m:e>
                    </m:nary>
                  </m:oMath>
                </a14:m>
                <a:endParaRPr kumimoji="1" lang="en-US" altLang="ja-JP" sz="200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endParaRPr>
              </a:p>
              <a:p>
                <a:pPr algn="ctr" fontAlgn="base">
                  <a:lnSpc>
                    <a:spcPct val="120000"/>
                  </a:lnSpc>
                  <a:spcBef>
                    <a:spcPct val="0"/>
                  </a:spcBef>
                  <a:spcAft>
                    <a:spcPct val="0"/>
                  </a:spcAft>
                  <a:defRPr/>
                </a:pP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X</a:t>
                </a:r>
                <a:r>
                  <a:rPr kumimoji="1" lang="en-US" altLang="ja-JP" sz="2000" b="1"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A</a:t>
                </a:r>
                <a:r>
                  <a:rPr kumimoji="1" lang="en-US" altLang="ja-JP"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a:t>
                </a:r>
                <a:r>
                  <a:rPr kumimoji="1" lang="en-US" altLang="ja-JP" sz="2000" b="1"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Y</a:t>
                </a:r>
                <a:r>
                  <a:rPr kumimoji="1" lang="ja-JP" altLang="en-US" sz="20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r>
                  <a:rPr lang="ja-JP" altLang="en-US" sz="2000" dirty="0">
                    <a:solidFill>
                      <a:srgbClr val="000000"/>
                    </a:solidFill>
                    <a:latin typeface="Times New Roman" panose="02020603050405020304" pitchFamily="18" charset="0"/>
                    <a:ea typeface="ＭＳ Ｐゴシック" panose="020B0600070205080204" pitchFamily="50" charset="-128"/>
                  </a:rPr>
                  <a:t>を解く　　</a:t>
                </a:r>
                <a:r>
                  <a:rPr lang="en-US" altLang="ja-JP" sz="2000" b="1" i="1" dirty="0">
                    <a:solidFill>
                      <a:srgbClr val="0000FF"/>
                    </a:solidFill>
                    <a:latin typeface="Times New Roman" panose="02020603050405020304" pitchFamily="18" charset="0"/>
                    <a:ea typeface="ＭＳ Ｐゴシック" panose="020B0600070205080204" pitchFamily="50" charset="-128"/>
                  </a:rPr>
                  <a:t>A</a:t>
                </a:r>
                <a:r>
                  <a:rPr lang="en-US" altLang="ja-JP" sz="2000" dirty="0">
                    <a:solidFill>
                      <a:srgbClr val="0000FF"/>
                    </a:solidFill>
                    <a:latin typeface="Times New Roman" panose="02020603050405020304" pitchFamily="18" charset="0"/>
                    <a:ea typeface="ＭＳ Ｐゴシック" panose="020B0600070205080204" pitchFamily="50" charset="-128"/>
                  </a:rPr>
                  <a:t>=X</a:t>
                </a:r>
                <a:r>
                  <a:rPr lang="en-US" altLang="ja-JP" sz="2000" baseline="30000" dirty="0">
                    <a:solidFill>
                      <a:srgbClr val="0000FF"/>
                    </a:solidFill>
                    <a:latin typeface="Times New Roman" panose="02020603050405020304" pitchFamily="18" charset="0"/>
                    <a:ea typeface="ＭＳ Ｐゴシック" panose="020B0600070205080204" pitchFamily="50" charset="-128"/>
                  </a:rPr>
                  <a:t>-1</a:t>
                </a:r>
                <a:r>
                  <a:rPr lang="en-US" altLang="ja-JP" sz="2000" b="1" i="1" dirty="0">
                    <a:solidFill>
                      <a:srgbClr val="0000FF"/>
                    </a:solidFill>
                    <a:latin typeface="Times New Roman" panose="02020603050405020304" pitchFamily="18" charset="0"/>
                    <a:ea typeface="ＭＳ Ｐゴシック" panose="020B0600070205080204" pitchFamily="50" charset="-128"/>
                  </a:rPr>
                  <a:t>Y</a:t>
                </a:r>
              </a:p>
              <a:p>
                <a:pPr fontAlgn="base">
                  <a:lnSpc>
                    <a:spcPct val="120000"/>
                  </a:lnSpc>
                  <a:spcBef>
                    <a:spcPct val="0"/>
                  </a:spcBef>
                  <a:spcAft>
                    <a:spcPct val="0"/>
                  </a:spcAft>
                  <a:defRPr/>
                </a:pPr>
                <a:r>
                  <a:rPr kumimoji="1" lang="ja-JP" altLang="en-US" sz="20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カーネル法</a:t>
                </a:r>
                <a:r>
                  <a:rPr kumimoji="1" lang="en-US" altLang="ja-JP" sz="20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a:t>
                </a:r>
                <a:r>
                  <a:rPr kumimoji="1" lang="ja-JP" altLang="en-US" sz="20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ja-JP" altLang="en-US" sz="2000" b="1" i="1" smtClean="0">
                            <a:solidFill>
                              <a:srgbClr val="FF0000"/>
                            </a:solidFill>
                            <a:latin typeface="Cambria Math" panose="02040503050406030204" pitchFamily="18" charset="0"/>
                          </a:rPr>
                        </m:ctrlPr>
                      </m:sSubPr>
                      <m:e>
                        <m:r>
                          <a:rPr lang="en-US" altLang="ja-JP" sz="2000" b="1" i="1">
                            <a:solidFill>
                              <a:srgbClr val="FF0000"/>
                            </a:solidFill>
                            <a:latin typeface="Cambria Math" panose="02040503050406030204" pitchFamily="18" charset="0"/>
                          </a:rPr>
                          <m:t>𝒇</m:t>
                        </m:r>
                      </m:e>
                      <m:sub>
                        <m:r>
                          <a:rPr lang="ja-JP" altLang="en-US" sz="2000" b="1" i="1">
                            <a:solidFill>
                              <a:srgbClr val="FF0000"/>
                            </a:solidFill>
                            <a:latin typeface="Cambria Math" panose="02040503050406030204" pitchFamily="18" charset="0"/>
                          </a:rPr>
                          <m:t>𝒌</m:t>
                        </m:r>
                      </m:sub>
                    </m:sSub>
                    <m:r>
                      <m:rPr>
                        <m:nor/>
                      </m:rPr>
                      <a:rPr lang="en-US" altLang="ja-JP" sz="2000" b="1">
                        <a:solidFill>
                          <a:srgbClr val="FF0000"/>
                        </a:solidFill>
                        <a:latin typeface="Cambria Math" panose="02040503050406030204" pitchFamily="18" charset="0"/>
                      </a:rPr>
                      <m:t>(</m:t>
                    </m:r>
                    <m:r>
                      <m:rPr>
                        <m:nor/>
                      </m:rPr>
                      <a:rPr lang="en-US" altLang="ja-JP" sz="2000" b="1" i="1" dirty="0">
                        <a:solidFill>
                          <a:srgbClr val="FF0000"/>
                        </a:solidFill>
                      </a:rPr>
                      <m:t>x</m:t>
                    </m:r>
                    <m:r>
                      <m:rPr>
                        <m:nor/>
                      </m:rPr>
                      <a:rPr lang="en-US" altLang="ja-JP" sz="2000" b="1" baseline="-25000" dirty="0">
                        <a:solidFill>
                          <a:srgbClr val="FF0000"/>
                        </a:solidFill>
                      </a:rPr>
                      <m:t>j</m:t>
                    </m:r>
                    <m:r>
                      <m:rPr>
                        <m:nor/>
                      </m:rPr>
                      <a:rPr lang="en-US" altLang="ja-JP" sz="2000" b="1">
                        <a:solidFill>
                          <a:srgbClr val="FF0000"/>
                        </a:solidFill>
                        <a:latin typeface="Cambria Math" panose="02040503050406030204" pitchFamily="18" charset="0"/>
                      </a:rPr>
                      <m:t>)</m:t>
                    </m:r>
                  </m:oMath>
                </a14:m>
                <a:r>
                  <a:rPr kumimoji="1" lang="ja-JP" altLang="en-US" sz="2000" b="1" i="0" u="none" strike="noStrike" kern="1200" cap="none" spc="0" normalizeH="0" noProof="0" dirty="0">
                    <a:ln>
                      <a:noFill/>
                    </a:ln>
                    <a:solidFill>
                      <a:srgbClr val="FF0000"/>
                    </a:solidFill>
                    <a:effectLst/>
                    <a:uLnTx/>
                    <a:uFillTx/>
                    <a:latin typeface="Times New Roman"/>
                    <a:ea typeface="ＭＳ Ｐゴシック"/>
                  </a:rPr>
                  <a:t> をハイパーパラメータ </a:t>
                </a:r>
                <a14:m>
                  <m:oMath xmlns:m="http://schemas.openxmlformats.org/officeDocument/2006/math">
                    <m:r>
                      <m:rPr>
                        <m:nor/>
                      </m:rPr>
                      <a:rPr lang="en-US" altLang="ja-JP" sz="2000" b="1" i="1" dirty="0">
                        <a:solidFill>
                          <a:srgbClr val="FF0000"/>
                        </a:solidFill>
                      </a:rPr>
                      <m:t>X</m:t>
                    </m:r>
                    <m:r>
                      <m:rPr>
                        <m:sty m:val="p"/>
                      </m:rPr>
                      <a:rPr lang="en-US" altLang="ja-JP" sz="2000" b="1" i="1" baseline="-25000" dirty="0">
                        <a:solidFill>
                          <a:srgbClr val="FF0000"/>
                        </a:solidFill>
                        <a:latin typeface="Cambria Math" panose="02040503050406030204" pitchFamily="18" charset="0"/>
                      </a:rPr>
                      <m:t>k</m:t>
                    </m:r>
                  </m:oMath>
                </a14:m>
                <a:r>
                  <a:rPr kumimoji="1" lang="ja-JP" altLang="en-US" sz="2000" b="1" i="0" u="none" strike="noStrike" kern="1200" cap="none" spc="0" normalizeH="0" noProof="0" dirty="0">
                    <a:ln>
                      <a:noFill/>
                    </a:ln>
                    <a:solidFill>
                      <a:srgbClr val="FF0000"/>
                    </a:solidFill>
                    <a:effectLst/>
                    <a:uLnTx/>
                    <a:uFillTx/>
                    <a:latin typeface="Times New Roman"/>
                    <a:ea typeface="ＭＳ Ｐゴシック"/>
                  </a:rPr>
                  <a:t> をいれて</a:t>
                </a:r>
                <a:br>
                  <a:rPr kumimoji="1" lang="en-US" altLang="ja-JP" sz="2000" b="1" i="0" u="none" strike="noStrike" kern="1200" cap="none" spc="0" normalizeH="0" noProof="0" dirty="0">
                    <a:ln>
                      <a:noFill/>
                    </a:ln>
                    <a:solidFill>
                      <a:srgbClr val="FF0000"/>
                    </a:solidFill>
                    <a:effectLst/>
                    <a:uLnTx/>
                    <a:uFillTx/>
                    <a:latin typeface="Times New Roman"/>
                    <a:ea typeface="ＭＳ Ｐゴシック"/>
                  </a:rPr>
                </a:br>
                <a:r>
                  <a:rPr kumimoji="1" lang="en-US" altLang="ja-JP" sz="2000" b="1" i="0" u="none" strike="noStrike" kern="1200" cap="none" spc="0" normalizeH="0" noProof="0" dirty="0">
                    <a:ln>
                      <a:noFill/>
                    </a:ln>
                    <a:solidFill>
                      <a:srgbClr val="FF0000"/>
                    </a:solidFill>
                    <a:effectLst/>
                    <a:uLnTx/>
                    <a:uFillTx/>
                    <a:latin typeface="Times New Roman"/>
                    <a:ea typeface="ＭＳ Ｐゴシック"/>
                  </a:rPr>
                  <a:t>	</a:t>
                </a:r>
                <a:r>
                  <a:rPr kumimoji="1" lang="ja-JP" altLang="en-US" sz="2000" b="1" i="0" u="none" strike="noStrike" kern="1200" cap="none" spc="0" normalizeH="0" noProof="0" dirty="0">
                    <a:ln>
                      <a:noFill/>
                    </a:ln>
                    <a:solidFill>
                      <a:srgbClr val="FF0000"/>
                    </a:solidFill>
                    <a:effectLst/>
                    <a:uLnTx/>
                    <a:uFillTx/>
                    <a:latin typeface="Times New Roman"/>
                    <a:ea typeface="ＭＳ Ｐゴシック"/>
                  </a:rPr>
                  <a:t>　　   </a:t>
                </a:r>
                <a:r>
                  <a:rPr lang="ja-JP" altLang="en-US" sz="2000" b="1" dirty="0">
                    <a:solidFill>
                      <a:srgbClr val="FF0000"/>
                    </a:solidFill>
                  </a:rPr>
                  <a:t>カーネル関数 </a:t>
                </a:r>
                <a14:m>
                  <m:oMath xmlns:m="http://schemas.openxmlformats.org/officeDocument/2006/math">
                    <m:r>
                      <a:rPr lang="en-US" altLang="ja-JP" sz="2000" b="1" i="1" smtClean="0">
                        <a:solidFill>
                          <a:srgbClr val="FF0000"/>
                        </a:solidFill>
                        <a:latin typeface="Cambria Math" panose="02040503050406030204" pitchFamily="18" charset="0"/>
                      </a:rPr>
                      <m:t>𝒌</m:t>
                    </m:r>
                    <m:r>
                      <m:rPr>
                        <m:nor/>
                      </m:rPr>
                      <a:rPr lang="en-US" altLang="ja-JP" sz="2000" b="1">
                        <a:solidFill>
                          <a:srgbClr val="FF0000"/>
                        </a:solidFill>
                        <a:latin typeface="Cambria Math" panose="02040503050406030204" pitchFamily="18" charset="0"/>
                      </a:rPr>
                      <m:t>(</m:t>
                    </m:r>
                    <m:r>
                      <m:rPr>
                        <m:nor/>
                      </m:rPr>
                      <a:rPr lang="en-US" altLang="ja-JP" sz="2000" b="1" i="1" dirty="0">
                        <a:solidFill>
                          <a:srgbClr val="FF0000"/>
                        </a:solidFill>
                      </a:rPr>
                      <m:t>x</m:t>
                    </m:r>
                    <m:r>
                      <m:rPr>
                        <m:nor/>
                      </m:rPr>
                      <a:rPr lang="en-US" altLang="ja-JP" sz="2000" b="1" baseline="-25000" dirty="0">
                        <a:solidFill>
                          <a:srgbClr val="FF0000"/>
                        </a:solidFill>
                      </a:rPr>
                      <m:t>j</m:t>
                    </m:r>
                    <m:r>
                      <m:rPr>
                        <m:nor/>
                      </m:rPr>
                      <a:rPr lang="en-US" altLang="ja-JP" sz="2000" b="1" i="0" baseline="-25000" dirty="0" smtClean="0">
                        <a:solidFill>
                          <a:srgbClr val="FF0000"/>
                        </a:solidFill>
                      </a:rPr>
                      <m:t>,</m:t>
                    </m:r>
                    <m:r>
                      <m:rPr>
                        <m:nor/>
                      </m:rPr>
                      <a:rPr lang="en-US" altLang="ja-JP" sz="2000" b="1" i="1" baseline="-25000" dirty="0" smtClean="0">
                        <a:solidFill>
                          <a:srgbClr val="FF0000"/>
                        </a:solidFill>
                      </a:rPr>
                      <m:t> </m:t>
                    </m:r>
                    <m:r>
                      <m:rPr>
                        <m:nor/>
                      </m:rPr>
                      <a:rPr lang="en-US" altLang="ja-JP" sz="2000" b="1" i="1" dirty="0" smtClean="0">
                        <a:solidFill>
                          <a:srgbClr val="FF0000"/>
                        </a:solidFill>
                      </a:rPr>
                      <m:t>X</m:t>
                    </m:r>
                    <m:r>
                      <m:rPr>
                        <m:sty m:val="p"/>
                      </m:rPr>
                      <a:rPr lang="en-US" altLang="ja-JP" sz="2000" b="1" i="1" baseline="-25000" dirty="0" smtClean="0">
                        <a:solidFill>
                          <a:srgbClr val="FF0000"/>
                        </a:solidFill>
                        <a:latin typeface="Cambria Math" panose="02040503050406030204" pitchFamily="18" charset="0"/>
                      </a:rPr>
                      <m:t>k</m:t>
                    </m:r>
                    <m:r>
                      <m:rPr>
                        <m:nor/>
                      </m:rPr>
                      <a:rPr lang="en-US" altLang="ja-JP" sz="2000" b="1">
                        <a:solidFill>
                          <a:srgbClr val="FF0000"/>
                        </a:solidFill>
                        <a:latin typeface="Cambria Math" panose="02040503050406030204" pitchFamily="18" charset="0"/>
                      </a:rPr>
                      <m:t>)</m:t>
                    </m:r>
                  </m:oMath>
                </a14:m>
                <a:r>
                  <a:rPr kumimoji="1" lang="ja-JP" altLang="en-US" sz="2000" b="1" i="0" u="none" strike="noStrike" kern="1200" cap="none" spc="0" normalizeH="0" noProof="0" dirty="0">
                    <a:ln>
                      <a:noFill/>
                    </a:ln>
                    <a:solidFill>
                      <a:srgbClr val="FF0000"/>
                    </a:solidFill>
                    <a:effectLst/>
                    <a:uLnTx/>
                    <a:uFillTx/>
                    <a:latin typeface="Times New Roman"/>
                    <a:ea typeface="ＭＳ Ｐゴシック"/>
                  </a:rPr>
                  <a:t> で置き換える</a:t>
                </a:r>
                <a:br>
                  <a:rPr kumimoji="1" lang="en-US" altLang="ja-JP" sz="2000" b="1" i="0" u="none" strike="noStrike" kern="1200" cap="none" spc="0" normalizeH="0" noProof="0" dirty="0">
                    <a:ln>
                      <a:noFill/>
                    </a:ln>
                    <a:solidFill>
                      <a:srgbClr val="FF0000"/>
                    </a:solidFill>
                    <a:effectLst/>
                    <a:uLnTx/>
                    <a:uFillTx/>
                    <a:latin typeface="Times New Roman"/>
                    <a:ea typeface="ＭＳ Ｐゴシック"/>
                  </a:rPr>
                </a:br>
                <a:r>
                  <a:rPr lang="en-US" altLang="ja-JP" sz="2000" dirty="0"/>
                  <a:t>	</a:t>
                </a:r>
                <a14:m>
                  <m:oMath xmlns:m="http://schemas.openxmlformats.org/officeDocument/2006/math">
                    <m:r>
                      <a:rPr lang="en-US" altLang="ja-JP" sz="2000" b="1" i="1" smtClean="0">
                        <a:solidFill>
                          <a:srgbClr val="0000FF"/>
                        </a:solidFill>
                        <a:latin typeface="Cambria Math" panose="02040503050406030204" pitchFamily="18" charset="0"/>
                      </a:rPr>
                      <m:t>𝒀</m:t>
                    </m:r>
                    <m:r>
                      <a:rPr lang="en-US" altLang="ja-JP" sz="2000" b="0" i="0" smtClean="0">
                        <a:solidFill>
                          <a:srgbClr val="0000FF"/>
                        </a:solidFill>
                        <a:latin typeface="Cambria Math" panose="02040503050406030204" pitchFamily="18" charset="0"/>
                      </a:rPr>
                      <m:t>=</m:t>
                    </m:r>
                    <m:r>
                      <m:rPr>
                        <m:sty m:val="p"/>
                      </m:rPr>
                      <a:rPr lang="en-US" altLang="ja-JP" sz="2000">
                        <a:solidFill>
                          <a:srgbClr val="0000FF"/>
                        </a:solidFill>
                        <a:latin typeface="Cambria Math" panose="02040503050406030204" pitchFamily="18" charset="0"/>
                      </a:rPr>
                      <m:t>K</m:t>
                    </m:r>
                    <m:r>
                      <a:rPr lang="en-US" altLang="ja-JP" sz="2000" b="1" i="1">
                        <a:solidFill>
                          <a:srgbClr val="0000FF"/>
                        </a:solidFill>
                        <a:latin typeface="Cambria Math" panose="02040503050406030204" pitchFamily="18" charset="0"/>
                      </a:rPr>
                      <m:t>𝑨</m:t>
                    </m:r>
                  </m:oMath>
                </a14:m>
                <a:r>
                  <a:rPr lang="ja-JP" altLang="en-US" sz="2000" dirty="0">
                    <a:solidFill>
                      <a:srgbClr val="0000FF"/>
                    </a:solidFill>
                  </a:rPr>
                  <a:t>　　</a:t>
                </a:r>
                <a:r>
                  <a:rPr lang="en-US" altLang="ja-JP" sz="2000" dirty="0">
                    <a:solidFill>
                      <a:srgbClr val="0000FF"/>
                    </a:solidFill>
                  </a:rPr>
                  <a:t>=&gt;</a:t>
                </a:r>
                <a:r>
                  <a:rPr lang="ja-JP" altLang="en-US" sz="2000" dirty="0">
                    <a:solidFill>
                      <a:srgbClr val="0000FF"/>
                    </a:solidFill>
                  </a:rPr>
                  <a:t> </a:t>
                </a:r>
                <a14:m>
                  <m:oMath xmlns:m="http://schemas.openxmlformats.org/officeDocument/2006/math">
                    <m:r>
                      <a:rPr lang="en-US" altLang="ja-JP" sz="2000" b="1" i="1" smtClean="0">
                        <a:solidFill>
                          <a:srgbClr val="0000FF"/>
                        </a:solidFill>
                        <a:latin typeface="Cambria Math" panose="02040503050406030204" pitchFamily="18" charset="0"/>
                      </a:rPr>
                      <m:t>𝑨</m:t>
                    </m:r>
                    <m:r>
                      <a:rPr lang="en-US" altLang="ja-JP" sz="2000" i="1">
                        <a:solidFill>
                          <a:srgbClr val="0000FF"/>
                        </a:solidFill>
                        <a:latin typeface="Cambria Math" panose="02040503050406030204" pitchFamily="18" charset="0"/>
                      </a:rPr>
                      <m:t>=</m:t>
                    </m:r>
                    <m:sSup>
                      <m:sSupPr>
                        <m:ctrlPr>
                          <a:rPr lang="en-US" altLang="ja-JP" sz="2000" i="1">
                            <a:solidFill>
                              <a:srgbClr val="0000FF"/>
                            </a:solidFill>
                            <a:latin typeface="Cambria Math" panose="02040503050406030204" pitchFamily="18" charset="0"/>
                          </a:rPr>
                        </m:ctrlPr>
                      </m:sSupPr>
                      <m:e>
                        <m:r>
                          <m:rPr>
                            <m:sty m:val="p"/>
                          </m:rPr>
                          <a:rPr lang="en-US" altLang="ja-JP" sz="2000" i="1" smtClean="0">
                            <a:solidFill>
                              <a:srgbClr val="0000FF"/>
                            </a:solidFill>
                            <a:latin typeface="Cambria Math" panose="02040503050406030204" pitchFamily="18" charset="0"/>
                          </a:rPr>
                          <m:t>K</m:t>
                        </m:r>
                      </m:e>
                      <m:sup>
                        <m:r>
                          <a:rPr lang="en-US" altLang="ja-JP" sz="2000" i="1">
                            <a:solidFill>
                              <a:srgbClr val="0000FF"/>
                            </a:solidFill>
                            <a:latin typeface="Cambria Math" panose="02040503050406030204" pitchFamily="18" charset="0"/>
                          </a:rPr>
                          <m:t>−1</m:t>
                        </m:r>
                      </m:sup>
                    </m:sSup>
                    <m:r>
                      <a:rPr lang="en-US" altLang="ja-JP" sz="2000" b="1" i="1">
                        <a:solidFill>
                          <a:srgbClr val="0000FF"/>
                        </a:solidFill>
                        <a:latin typeface="Cambria Math" panose="02040503050406030204" pitchFamily="18" charset="0"/>
                      </a:rPr>
                      <m:t>𝒀</m:t>
                    </m:r>
                  </m:oMath>
                </a14:m>
                <a:r>
                  <a:rPr lang="en-US" altLang="ja-JP" sz="2000" b="1" dirty="0">
                    <a:solidFill>
                      <a:srgbClr val="0000FF"/>
                    </a:solidFill>
                  </a:rPr>
                  <a:t> </a:t>
                </a:r>
                <a:r>
                  <a:rPr lang="ja-JP" altLang="en-US" sz="2000" b="1" dirty="0">
                    <a:solidFill>
                      <a:schemeClr val="tx1"/>
                    </a:solidFill>
                  </a:rPr>
                  <a:t>を解く</a:t>
                </a:r>
                <a:endParaRPr lang="en-US" altLang="ja-JP" sz="2000" b="1" dirty="0">
                  <a:solidFill>
                    <a:schemeClr val="tx1"/>
                  </a:solidFill>
                </a:endParaRPr>
              </a:p>
              <a:p>
                <a:pPr fontAlgn="base">
                  <a:lnSpc>
                    <a:spcPct val="120000"/>
                  </a:lnSpc>
                  <a:spcBef>
                    <a:spcPct val="0"/>
                  </a:spcBef>
                  <a:spcAft>
                    <a:spcPct val="0"/>
                  </a:spcAft>
                  <a:defRPr/>
                </a:pPr>
                <a:r>
                  <a:rPr lang="ja-JP" altLang="en-US" sz="2000" dirty="0"/>
                  <a:t>つまり、</a:t>
                </a:r>
                <a:r>
                  <a:rPr lang="ja-JP" altLang="en-US" sz="2000" dirty="0">
                    <a:solidFill>
                      <a:srgbClr val="FF0000"/>
                    </a:solidFill>
                    <a:latin typeface="Cambria Math" panose="02040503050406030204" pitchFamily="18" charset="0"/>
                  </a:rPr>
                  <a:t>カーネル回帰 　</a:t>
                </a:r>
                <a:r>
                  <a:rPr lang="en-US" altLang="ja-JP" sz="2000" dirty="0">
                    <a:solidFill>
                      <a:srgbClr val="FF0000"/>
                    </a:solidFill>
                    <a:latin typeface="Cambria Math" panose="02040503050406030204" pitchFamily="18" charset="0"/>
                  </a:rPr>
                  <a:t>=	</a:t>
                </a:r>
                <a:r>
                  <a:rPr lang="ja-JP" altLang="en-US" sz="2000" dirty="0">
                    <a:solidFill>
                      <a:srgbClr val="FF0000"/>
                    </a:solidFill>
                    <a:latin typeface="Cambria Math" panose="02040503050406030204" pitchFamily="18" charset="0"/>
                  </a:rPr>
                  <a:t> </a:t>
                </a:r>
                <a14:m>
                  <m:oMath xmlns:m="http://schemas.openxmlformats.org/officeDocument/2006/math">
                    <m:sSub>
                      <m:sSubPr>
                        <m:ctrlPr>
                          <a:rPr lang="en-US" altLang="ja-JP" sz="2000" i="1">
                            <a:solidFill>
                              <a:srgbClr val="FF0000"/>
                            </a:solidFill>
                            <a:latin typeface="Cambria Math" panose="02040503050406030204" pitchFamily="18" charset="0"/>
                          </a:rPr>
                        </m:ctrlPr>
                      </m:sSubPr>
                      <m:e>
                        <m:r>
                          <a:rPr lang="en-US" altLang="ja-JP" sz="2000" b="0" i="1" smtClean="0">
                            <a:solidFill>
                              <a:srgbClr val="FF0000"/>
                            </a:solidFill>
                            <a:latin typeface="Cambria Math" panose="02040503050406030204" pitchFamily="18" charset="0"/>
                          </a:rPr>
                          <m:t>𝑓</m:t>
                        </m:r>
                      </m:e>
                      <m:sub>
                        <m:r>
                          <a:rPr lang="en-US" altLang="ja-JP" sz="2000" i="1">
                            <a:solidFill>
                              <a:srgbClr val="FF0000"/>
                            </a:solidFill>
                            <a:latin typeface="Cambria Math" panose="02040503050406030204" pitchFamily="18" charset="0"/>
                          </a:rPr>
                          <m:t>𝑘</m:t>
                        </m:r>
                      </m:sub>
                    </m:sSub>
                    <m:d>
                      <m:dPr>
                        <m:ctrlPr>
                          <a:rPr lang="en-US" altLang="ja-JP" sz="2000" i="1">
                            <a:solidFill>
                              <a:srgbClr val="FF0000"/>
                            </a:solidFill>
                            <a:latin typeface="Cambria Math" panose="02040503050406030204" pitchFamily="18" charset="0"/>
                          </a:rPr>
                        </m:ctrlPr>
                      </m:dPr>
                      <m:e>
                        <m:r>
                          <a:rPr lang="en-US" altLang="ja-JP" sz="2000" i="1">
                            <a:solidFill>
                              <a:srgbClr val="FF0000"/>
                            </a:solidFill>
                            <a:latin typeface="Cambria Math" panose="02040503050406030204" pitchFamily="18" charset="0"/>
                          </a:rPr>
                          <m:t>𝑥</m:t>
                        </m:r>
                      </m:e>
                    </m:d>
                  </m:oMath>
                </a14:m>
                <a:r>
                  <a:rPr lang="ja-JP" altLang="en-US" sz="2000" dirty="0">
                    <a:solidFill>
                      <a:srgbClr val="FF0000"/>
                    </a:solidFill>
                    <a:latin typeface="Cambria Math" panose="02040503050406030204" pitchFamily="18" charset="0"/>
                  </a:rPr>
                  <a:t> にある関係 </a:t>
                </a:r>
                <a:r>
                  <a:rPr lang="en-US" altLang="ja-JP" sz="2000" dirty="0">
                    <a:solidFill>
                      <a:srgbClr val="FF0000"/>
                    </a:solidFill>
                    <a:latin typeface="Cambria Math" panose="02040503050406030204" pitchFamily="18" charset="0"/>
                  </a:rPr>
                  <a:t>(</a:t>
                </a:r>
                <a:r>
                  <a:rPr lang="ja-JP" altLang="en-US" sz="2000" dirty="0">
                    <a:solidFill>
                      <a:srgbClr val="FF0000"/>
                    </a:solidFill>
                    <a:latin typeface="Cambria Math" panose="02040503050406030204" pitchFamily="18" charset="0"/>
                  </a:rPr>
                  <a:t>束縛条件</a:t>
                </a:r>
                <a:r>
                  <a:rPr lang="en-US" altLang="ja-JP" sz="2000" dirty="0">
                    <a:solidFill>
                      <a:srgbClr val="FF0000"/>
                    </a:solidFill>
                    <a:latin typeface="Cambria Math" panose="02040503050406030204" pitchFamily="18" charset="0"/>
                  </a:rPr>
                  <a:t>)</a:t>
                </a:r>
                <a:r>
                  <a:rPr lang="ja-JP" altLang="en-US" sz="2000" dirty="0">
                    <a:solidFill>
                      <a:srgbClr val="FF0000"/>
                    </a:solidFill>
                    <a:latin typeface="Cambria Math" panose="02040503050406030204" pitchFamily="18" charset="0"/>
                  </a:rPr>
                  <a:t> がある</a:t>
                </a:r>
                <a:br>
                  <a:rPr lang="en-US" altLang="ja-JP" sz="2000" dirty="0">
                    <a:solidFill>
                      <a:srgbClr val="FF0000"/>
                    </a:solidFill>
                    <a:latin typeface="Cambria Math" panose="02040503050406030204" pitchFamily="18" charset="0"/>
                  </a:rPr>
                </a:br>
                <a:r>
                  <a:rPr lang="en-US" altLang="ja-JP" sz="2000" dirty="0">
                    <a:solidFill>
                      <a:srgbClr val="FF0000"/>
                    </a:solidFill>
                    <a:latin typeface="Cambria Math" panose="02040503050406030204" pitchFamily="18" charset="0"/>
                  </a:rPr>
                  <a:t>	</a:t>
                </a:r>
                <a:r>
                  <a:rPr lang="ja-JP" altLang="en-US" sz="2000" dirty="0">
                    <a:solidFill>
                      <a:srgbClr val="FF0000"/>
                    </a:solidFill>
                    <a:latin typeface="Cambria Math" panose="02040503050406030204" pitchFamily="18" charset="0"/>
                  </a:rPr>
                  <a:t>　　　　</a:t>
                </a:r>
                <a:r>
                  <a:rPr lang="en-US" altLang="ja-JP" sz="2000" dirty="0">
                    <a:solidFill>
                      <a:srgbClr val="FF0000"/>
                    </a:solidFill>
                    <a:latin typeface="Cambria Math" panose="02040503050406030204" pitchFamily="18" charset="0"/>
                  </a:rPr>
                  <a:t>	</a:t>
                </a:r>
                <a:r>
                  <a:rPr lang="ja-JP" altLang="en-US" sz="2000" dirty="0">
                    <a:solidFill>
                      <a:srgbClr val="FF0000"/>
                    </a:solidFill>
                    <a:latin typeface="Cambria Math" panose="02040503050406030204" pitchFamily="18" charset="0"/>
                  </a:rPr>
                  <a:t> 　　　　    任意関数の線形最小二乗法</a:t>
                </a:r>
                <a:endParaRPr lang="en-US" altLang="ja-JP" sz="2000" i="1" dirty="0">
                  <a:solidFill>
                    <a:srgbClr val="FF0000"/>
                  </a:solidFill>
                  <a:latin typeface="Cambria Math" panose="02040503050406030204" pitchFamily="18" charset="0"/>
                </a:endParaRPr>
              </a:p>
              <a:p>
                <a:pPr fontAlgn="base">
                  <a:lnSpc>
                    <a:spcPct val="120000"/>
                  </a:lnSpc>
                  <a:spcBef>
                    <a:spcPct val="0"/>
                  </a:spcBef>
                  <a:spcAft>
                    <a:spcPct val="0"/>
                  </a:spcAft>
                  <a:defRPr/>
                </a:pPr>
                <a:endParaRPr lang="en-US" altLang="ja-JP" sz="2000" dirty="0"/>
              </a:p>
              <a:p>
                <a:pPr fontAlgn="base">
                  <a:lnSpc>
                    <a:spcPct val="120000"/>
                  </a:lnSpc>
                  <a:spcBef>
                    <a:spcPct val="0"/>
                  </a:spcBef>
                  <a:spcAft>
                    <a:spcPct val="0"/>
                  </a:spcAft>
                  <a:defRPr/>
                </a:pPr>
                <a:endParaRPr kumimoji="1" lang="en-US" altLang="ja-JP" sz="2000" b="1" i="0" u="none" strike="noStrike" kern="1200" cap="none" spc="0" normalizeH="0" noProof="0" dirty="0">
                  <a:ln>
                    <a:noFill/>
                  </a:ln>
                  <a:solidFill>
                    <a:srgbClr val="FF0000"/>
                  </a:solidFill>
                  <a:effectLst/>
                  <a:uLnTx/>
                  <a:uFillTx/>
                  <a:latin typeface="Times New Roman"/>
                  <a:ea typeface="ＭＳ Ｐゴシック"/>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1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35496" y="758054"/>
                <a:ext cx="9108504" cy="6099945"/>
              </a:xfrm>
              <a:prstGeom prst="rect">
                <a:avLst/>
              </a:prstGeom>
              <a:blipFill>
                <a:blip r:embed="rId3"/>
                <a:stretch>
                  <a:fillRect l="-736" t="-899" b="-999"/>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1675218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カーネル法</a:t>
            </a:r>
            <a:r>
              <a:rPr lang="en-US" altLang="ja-JP" dirty="0"/>
              <a:t>:</a:t>
            </a:r>
            <a:r>
              <a:rPr lang="ja-JP" altLang="en-US" dirty="0"/>
              <a:t> 行列表示</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0" y="769620"/>
                <a:ext cx="9144000" cy="6088380"/>
              </a:xfrm>
              <a:prstGeom prst="rect">
                <a:avLst/>
              </a:prstGeom>
              <a:noFill/>
              <a:ln>
                <a:noFill/>
              </a:ln>
            </p:spPr>
            <p:txBody>
              <a:bodyPr>
                <a:normAutofit lnSpcReduction="10000"/>
              </a:bodyPr>
              <a:lstStyle/>
              <a:p>
                <a:pPr fontAlgn="base">
                  <a:lnSpc>
                    <a:spcPct val="120000"/>
                  </a:lnSpc>
                  <a:spcBef>
                    <a:spcPct val="0"/>
                  </a:spcBef>
                  <a:spcAft>
                    <a:spcPct val="0"/>
                  </a:spcAft>
                  <a:defRPr/>
                </a:pPr>
                <a14:m>
                  <m:oMath xmlns:m="http://schemas.openxmlformats.org/officeDocument/2006/math">
                    <m:r>
                      <a:rPr lang="en-US" altLang="ja-JP" sz="2400" b="1" smtClean="0">
                        <a:latin typeface="Cambria Math" panose="02040503050406030204" pitchFamily="18" charset="0"/>
                      </a:rPr>
                      <m:t>𝐲</m:t>
                    </m:r>
                    <m:r>
                      <a:rPr lang="en-US" altLang="ja-JP" sz="2400" i="1">
                        <a:latin typeface="Cambria Math" panose="02040503050406030204" pitchFamily="18" charset="0"/>
                      </a:rPr>
                      <m:t>=</m:t>
                    </m:r>
                    <m:r>
                      <a:rPr lang="en-US" altLang="ja-JP" sz="2400" i="1">
                        <a:latin typeface="Cambria Math" panose="02040503050406030204" pitchFamily="18" charset="0"/>
                      </a:rPr>
                      <m:t>𝑓</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e>
                    </m:d>
                    <m:r>
                      <a:rPr lang="en-US" altLang="ja-JP" sz="2400" i="1">
                        <a:latin typeface="Cambria Math" panose="02040503050406030204" pitchFamily="18" charset="0"/>
                      </a:rPr>
                      <m:t>=</m:t>
                    </m:r>
                    <m:nary>
                      <m:naryPr>
                        <m:chr m:val="∑"/>
                        <m:limLoc m:val="subSup"/>
                        <m:ctrlPr>
                          <a:rPr lang="en-US" altLang="ja-JP" sz="2400" i="1">
                            <a:latin typeface="Cambria Math" panose="02040503050406030204" pitchFamily="18" charset="0"/>
                          </a:rPr>
                        </m:ctrlPr>
                      </m:naryPr>
                      <m:sub>
                        <m:r>
                          <a:rPr lang="en-US" altLang="ja-JP" sz="2400" i="1">
                            <a:latin typeface="Cambria Math" panose="02040503050406030204" pitchFamily="18" charset="0"/>
                          </a:rPr>
                          <m:t>𝑘</m:t>
                        </m:r>
                        <m:r>
                          <a:rPr lang="en-US" altLang="ja-JP" sz="2400" i="1">
                            <a:latin typeface="Cambria Math" panose="02040503050406030204" pitchFamily="18" charset="0"/>
                          </a:rPr>
                          <m:t>=1</m:t>
                        </m:r>
                      </m:sub>
                      <m:sup>
                        <m:r>
                          <a:rPr lang="en-US" altLang="ja-JP" sz="2400" i="1">
                            <a:latin typeface="Cambria Math" panose="02040503050406030204" pitchFamily="18" charset="0"/>
                          </a:rPr>
                          <m:t>𝑝</m:t>
                        </m:r>
                      </m:sup>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𝑎</m:t>
                            </m:r>
                          </m:e>
                          <m:sub>
                            <m:r>
                              <a:rPr lang="en-US" altLang="ja-JP" sz="2400" i="1">
                                <a:latin typeface="Cambria Math" panose="02040503050406030204" pitchFamily="18" charset="0"/>
                              </a:rPr>
                              <m:t>𝑘</m:t>
                            </m:r>
                          </m:sub>
                        </m:sSub>
                      </m:e>
                    </m:nary>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r>
                              <a:rPr lang="en-US" altLang="ja-JP" sz="2400" b="1" i="1">
                                <a:latin typeface="Cambria Math" panose="02040503050406030204" pitchFamily="18" charset="0"/>
                              </a:rPr>
                              <m:t>′</m:t>
                            </m:r>
                          </m:sub>
                        </m:sSub>
                      </m:e>
                    </m:d>
                    <m:r>
                      <a:rPr lang="en-US" altLang="ja-JP" sz="2400" i="1">
                        <a:latin typeface="Cambria Math" panose="02040503050406030204" pitchFamily="18" charset="0"/>
                      </a:rPr>
                      <m:t>=</m:t>
                    </m:r>
                    <m:r>
                      <m:rPr>
                        <m:sty m:val="p"/>
                      </m:rPr>
                      <a:rPr lang="en-US" altLang="ja-JP" sz="2400">
                        <a:latin typeface="Cambria Math" panose="02040503050406030204" pitchFamily="18" charset="0"/>
                      </a:rPr>
                      <m:t>K</m:t>
                    </m:r>
                    <m:r>
                      <a:rPr lang="en-US" altLang="ja-JP" sz="2400" b="1" i="1">
                        <a:latin typeface="Cambria Math" panose="02040503050406030204" pitchFamily="18" charset="0"/>
                      </a:rPr>
                      <m:t>𝑨</m:t>
                    </m:r>
                  </m:oMath>
                </a14:m>
                <a:r>
                  <a:rPr lang="en-US" altLang="ja-JP" sz="2400" dirty="0">
                    <a:latin typeface="Cambria Math" panose="02040503050406030204" pitchFamily="18" charset="0"/>
                  </a:rPr>
                  <a:t>  </a:t>
                </a:r>
              </a:p>
              <a:p>
                <a:pPr fontAlgn="base">
                  <a:lnSpc>
                    <a:spcPct val="120000"/>
                  </a:lnSpc>
                  <a:spcBef>
                    <a:spcPct val="0"/>
                  </a:spcBef>
                  <a:spcAft>
                    <a:spcPct val="0"/>
                  </a:spcAft>
                  <a:defRPr/>
                </a:pPr>
                <a14:m>
                  <m:oMath xmlns:m="http://schemas.openxmlformats.org/officeDocument/2006/math">
                    <m:r>
                      <a:rPr lang="en-US" altLang="ja-JP" sz="2400" b="1" i="1">
                        <a:solidFill>
                          <a:srgbClr val="0000FF"/>
                        </a:solidFill>
                        <a:latin typeface="Cambria Math" panose="02040503050406030204" pitchFamily="18" charset="0"/>
                      </a:rPr>
                      <m:t>𝒀</m:t>
                    </m:r>
                    <m:r>
                      <a:rPr lang="en-US" altLang="ja-JP" sz="2400">
                        <a:solidFill>
                          <a:srgbClr val="0000FF"/>
                        </a:solidFill>
                        <a:latin typeface="Cambria Math" panose="02040503050406030204" pitchFamily="18" charset="0"/>
                      </a:rPr>
                      <m:t>=</m:t>
                    </m:r>
                    <m:r>
                      <m:rPr>
                        <m:sty m:val="p"/>
                      </m:rPr>
                      <a:rPr lang="en-US" altLang="ja-JP" sz="2400">
                        <a:solidFill>
                          <a:srgbClr val="0000FF"/>
                        </a:solidFill>
                        <a:latin typeface="Cambria Math" panose="02040503050406030204" pitchFamily="18" charset="0"/>
                      </a:rPr>
                      <m:t>K</m:t>
                    </m:r>
                    <m:r>
                      <a:rPr lang="en-US" altLang="ja-JP" sz="2400" b="1" i="1" smtClean="0">
                        <a:solidFill>
                          <a:srgbClr val="0000FF"/>
                        </a:solidFill>
                        <a:latin typeface="Cambria Math" panose="02040503050406030204" pitchFamily="18" charset="0"/>
                      </a:rPr>
                      <m:t>𝑨</m:t>
                    </m:r>
                  </m:oMath>
                </a14:m>
                <a:r>
                  <a:rPr lang="ja-JP" altLang="en-US" sz="2400" b="1" dirty="0"/>
                  <a:t>を解く</a:t>
                </a:r>
                <a:endParaRPr lang="en-US" altLang="ja-JP" sz="2400" b="1" dirty="0"/>
              </a:p>
              <a:p>
                <a:pPr lvl="0" fontAlgn="base">
                  <a:lnSpc>
                    <a:spcPct val="120000"/>
                  </a:lnSpc>
                  <a:spcBef>
                    <a:spcPct val="0"/>
                  </a:spcBef>
                  <a:spcAft>
                    <a:spcPct val="0"/>
                  </a:spcAft>
                  <a:defRPr/>
                </a:pPr>
                <a14:m>
                  <m:oMath xmlns:m="http://schemas.openxmlformats.org/officeDocument/2006/math">
                    <m:d>
                      <m:dPr>
                        <m:ctrlPr>
                          <a:rPr lang="en-US" altLang="ja-JP" sz="2400" b="1" i="1" smtClean="0">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a:latin typeface="Cambria Math" panose="02040503050406030204" pitchFamily="18" charset="0"/>
                              </a:rPr>
                              <m:t>𝒌</m:t>
                            </m:r>
                          </m:sub>
                        </m:sSub>
                      </m:e>
                    </m:d>
                    <m:r>
                      <a:rPr lang="en-US" altLang="ja-JP" sz="2400" b="1" i="1" smtClean="0">
                        <a:latin typeface="Cambria Math" panose="02040503050406030204" pitchFamily="18" charset="0"/>
                      </a:rPr>
                      <m:t>=</m:t>
                    </m:r>
                    <m:d>
                      <m:dPr>
                        <m:ctrlPr>
                          <a:rPr lang="en-US" altLang="ja-JP" sz="2400" b="1" i="1" smtClean="0">
                            <a:latin typeface="Cambria Math" panose="02040503050406030204" pitchFamily="18" charset="0"/>
                          </a:rPr>
                        </m:ctrlPr>
                      </m:dPr>
                      <m:e>
                        <m:sSup>
                          <m:sSupPr>
                            <m:ctrlPr>
                              <a:rPr lang="en-US" altLang="ja-JP" sz="2400" i="1" smtClean="0">
                                <a:latin typeface="Cambria Math" panose="02040503050406030204" pitchFamily="18" charset="0"/>
                              </a:rPr>
                            </m:ctrlPr>
                          </m:sSupPr>
                          <m:e>
                            <m:sSub>
                              <m:sSubPr>
                                <m:ctrlPr>
                                  <a:rPr lang="en-US" altLang="ja-JP" sz="240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1</m:t>
                                </m:r>
                              </m:sub>
                            </m:sSub>
                          </m:e>
                          <m:sup>
                            <m:r>
                              <a:rPr lang="en-US" altLang="ja-JP" sz="2400" b="0" i="1" smtClean="0">
                                <a:latin typeface="Cambria Math" panose="02040503050406030204" pitchFamily="18" charset="0"/>
                              </a:rPr>
                              <m:t>(</m:t>
                            </m:r>
                            <m:r>
                              <a:rPr lang="en-US" altLang="ja-JP" sz="2400" b="0" i="1" smtClean="0">
                                <a:latin typeface="Cambria Math" panose="02040503050406030204" pitchFamily="18" charset="0"/>
                              </a:rPr>
                              <m:t>𝑘</m:t>
                            </m:r>
                            <m:r>
                              <a:rPr lang="en-US" altLang="ja-JP" sz="2400" b="0" i="1" smtClean="0">
                                <a:latin typeface="Cambria Math" panose="02040503050406030204" pitchFamily="18" charset="0"/>
                              </a:rPr>
                              <m:t>)</m:t>
                            </m:r>
                          </m:sup>
                        </m:sSup>
                        <m:r>
                          <a:rPr lang="en-US" altLang="ja-JP" sz="2400" b="0" i="1" smtClean="0">
                            <a:latin typeface="Cambria Math" panose="02040503050406030204" pitchFamily="18" charset="0"/>
                          </a:rPr>
                          <m:t>,</m:t>
                        </m:r>
                        <m:sSup>
                          <m:sSupPr>
                            <m:ctrlPr>
                              <a:rPr lang="en-US" altLang="ja-JP" sz="2400" i="1">
                                <a:latin typeface="Cambria Math" panose="02040503050406030204" pitchFamily="18" charset="0"/>
                              </a:rPr>
                            </m:ctrlPr>
                          </m:sSupPr>
                          <m:e>
                            <m:sSub>
                              <m:sSubPr>
                                <m:ctrlPr>
                                  <a:rPr lang="en-US" altLang="ja-JP" sz="2400" i="1">
                                    <a:latin typeface="Cambria Math" panose="02040503050406030204" pitchFamily="18" charset="0"/>
                                  </a:rPr>
                                </m:ctrlPr>
                              </m:sSubPr>
                              <m:e>
                                <m:r>
                                  <a:rPr lang="en-US" altLang="ja-JP" sz="2400" b="0" i="1">
                                    <a:latin typeface="Cambria Math" panose="02040503050406030204" pitchFamily="18" charset="0"/>
                                  </a:rPr>
                                  <m:t>𝑥</m:t>
                                </m:r>
                              </m:e>
                              <m:sub>
                                <m:r>
                                  <a:rPr lang="en-US" altLang="ja-JP" sz="2400" b="0" i="1" smtClean="0">
                                    <a:latin typeface="Cambria Math" panose="02040503050406030204" pitchFamily="18" charset="0"/>
                                  </a:rPr>
                                  <m:t>2</m:t>
                                </m:r>
                              </m:sub>
                            </m:sSub>
                          </m:e>
                          <m:sup>
                            <m:r>
                              <a:rPr lang="en-US" altLang="ja-JP" sz="2400" b="0" i="1">
                                <a:latin typeface="Cambria Math" panose="02040503050406030204" pitchFamily="18" charset="0"/>
                              </a:rPr>
                              <m:t>(</m:t>
                            </m:r>
                            <m:r>
                              <a:rPr lang="en-US" altLang="ja-JP" sz="2400" b="0" i="1" smtClean="0">
                                <a:latin typeface="Cambria Math" panose="02040503050406030204" pitchFamily="18" charset="0"/>
                              </a:rPr>
                              <m:t>𝑘</m:t>
                            </m:r>
                            <m:r>
                              <a:rPr lang="en-US" altLang="ja-JP" sz="2400" b="0" i="1">
                                <a:latin typeface="Cambria Math" panose="02040503050406030204" pitchFamily="18" charset="0"/>
                              </a:rPr>
                              <m:t>)</m:t>
                            </m:r>
                          </m:sup>
                        </m:sSup>
                        <m:r>
                          <a:rPr lang="en-US" altLang="ja-JP" sz="2400" b="0" i="1">
                            <a:latin typeface="Cambria Math" panose="02040503050406030204" pitchFamily="18" charset="0"/>
                          </a:rPr>
                          <m:t>,</m:t>
                        </m:r>
                        <m:r>
                          <a:rPr lang="en-US" altLang="ja-JP" sz="2400" b="0" i="1" smtClean="0">
                            <a:latin typeface="Cambria Math" panose="02040503050406030204" pitchFamily="18" charset="0"/>
                            <a:ea typeface="Cambria Math" panose="02040503050406030204" pitchFamily="18" charset="0"/>
                          </a:rPr>
                          <m:t>⋯</m:t>
                        </m:r>
                        <m:r>
                          <a:rPr lang="en-US" altLang="ja-JP" sz="2400" b="0" i="1">
                            <a:latin typeface="Cambria Math" panose="02040503050406030204" pitchFamily="18" charset="0"/>
                          </a:rPr>
                          <m:t>,</m:t>
                        </m:r>
                        <m:sSup>
                          <m:sSupPr>
                            <m:ctrlPr>
                              <a:rPr lang="en-US" altLang="ja-JP" sz="2400" i="1">
                                <a:latin typeface="Cambria Math" panose="02040503050406030204" pitchFamily="18" charset="0"/>
                              </a:rPr>
                            </m:ctrlPr>
                          </m:sSupPr>
                          <m:e>
                            <m:sSub>
                              <m:sSubPr>
                                <m:ctrlPr>
                                  <a:rPr lang="en-US" altLang="ja-JP" sz="2400" i="1">
                                    <a:latin typeface="Cambria Math" panose="02040503050406030204" pitchFamily="18" charset="0"/>
                                  </a:rPr>
                                </m:ctrlPr>
                              </m:sSubPr>
                              <m:e>
                                <m:r>
                                  <a:rPr lang="en-US" altLang="ja-JP" sz="2400" b="0" i="1">
                                    <a:latin typeface="Cambria Math" panose="02040503050406030204" pitchFamily="18" charset="0"/>
                                  </a:rPr>
                                  <m:t>𝑥</m:t>
                                </m:r>
                              </m:e>
                              <m:sub>
                                <m:r>
                                  <a:rPr lang="en-US" altLang="ja-JP" sz="2400" b="0" i="1" smtClean="0">
                                    <a:latin typeface="Cambria Math" panose="02040503050406030204" pitchFamily="18" charset="0"/>
                                  </a:rPr>
                                  <m:t>𝑛</m:t>
                                </m:r>
                              </m:sub>
                            </m:sSub>
                          </m:e>
                          <m:sup>
                            <m:r>
                              <a:rPr lang="en-US" altLang="ja-JP" sz="2400" b="0" i="1">
                                <a:latin typeface="Cambria Math" panose="02040503050406030204" pitchFamily="18" charset="0"/>
                              </a:rPr>
                              <m:t>(</m:t>
                            </m:r>
                            <m:r>
                              <a:rPr lang="en-US" altLang="ja-JP" sz="2400" b="0" i="1" smtClean="0">
                                <a:latin typeface="Cambria Math" panose="02040503050406030204" pitchFamily="18" charset="0"/>
                              </a:rPr>
                              <m:t>𝑘</m:t>
                            </m:r>
                            <m:r>
                              <a:rPr lang="en-US" altLang="ja-JP" sz="2400" b="0" i="1">
                                <a:latin typeface="Cambria Math" panose="02040503050406030204" pitchFamily="18" charset="0"/>
                              </a:rPr>
                              <m:t>)</m:t>
                            </m:r>
                          </m:sup>
                        </m:sSup>
                      </m:e>
                    </m:d>
                  </m:oMath>
                </a14:m>
                <a:r>
                  <a:rPr lang="ja-JP" altLang="en-US" sz="2400" dirty="0">
                    <a:solidFill>
                      <a:srgbClr val="0000FF"/>
                    </a:solidFill>
                  </a:rPr>
                  <a:t>  　　 </a:t>
                </a:r>
                <a14:m>
                  <m:oMath xmlns:m="http://schemas.openxmlformats.org/officeDocument/2006/math">
                    <m:sSup>
                      <m:sSupPr>
                        <m:ctrlPr>
                          <a:rPr lang="en-US" altLang="ja-JP" i="1">
                            <a:latin typeface="Cambria Math" panose="02040503050406030204" pitchFamily="18" charset="0"/>
                          </a:rPr>
                        </m:ctrlPr>
                      </m:sSupPr>
                      <m:e>
                        <m:sSub>
                          <m:sSubPr>
                            <m:ctrlPr>
                              <a:rPr lang="en-US" altLang="ja-JP" i="1">
                                <a:latin typeface="Cambria Math" panose="02040503050406030204" pitchFamily="18" charset="0"/>
                              </a:rPr>
                            </m:ctrlPr>
                          </m:sSubPr>
                          <m:e>
                            <m:r>
                              <a:rPr lang="en-US" altLang="ja-JP" i="1">
                                <a:latin typeface="Cambria Math" panose="02040503050406030204" pitchFamily="18" charset="0"/>
                              </a:rPr>
                              <m:t>𝑥</m:t>
                            </m:r>
                          </m:e>
                          <m:sub>
                            <m:r>
                              <a:rPr lang="en-US" altLang="ja-JP" b="0" i="1" smtClean="0">
                                <a:latin typeface="Cambria Math" panose="02040503050406030204" pitchFamily="18" charset="0"/>
                              </a:rPr>
                              <m:t>𝑗</m:t>
                            </m:r>
                          </m:sub>
                        </m:sSub>
                      </m:e>
                      <m:sup>
                        <m:r>
                          <a:rPr lang="en-US" altLang="ja-JP" i="1">
                            <a:latin typeface="Cambria Math" panose="02040503050406030204" pitchFamily="18" charset="0"/>
                          </a:rPr>
                          <m:t>(</m:t>
                        </m:r>
                        <m:r>
                          <a:rPr lang="en-US" altLang="ja-JP" i="1">
                            <a:latin typeface="Cambria Math" panose="02040503050406030204" pitchFamily="18" charset="0"/>
                          </a:rPr>
                          <m:t>𝑘</m:t>
                        </m:r>
                        <m:r>
                          <a:rPr lang="en-US" altLang="ja-JP" i="1">
                            <a:latin typeface="Cambria Math" panose="02040503050406030204" pitchFamily="18" charset="0"/>
                          </a:rPr>
                          <m:t>)</m:t>
                        </m:r>
                      </m:sup>
                    </m:sSup>
                    <m:r>
                      <a:rPr lang="en-US" altLang="ja-JP" i="1">
                        <a:latin typeface="Cambria Math" panose="02040503050406030204" pitchFamily="18" charset="0"/>
                      </a:rPr>
                      <m:t> </m:t>
                    </m:r>
                  </m:oMath>
                </a14:m>
                <a:r>
                  <a:rPr lang="en-US" altLang="ja-JP" dirty="0">
                    <a:solidFill>
                      <a:srgbClr val="0000FF"/>
                    </a:solidFill>
                  </a:rPr>
                  <a:t>: </a:t>
                </a:r>
                <a:r>
                  <a:rPr lang="en-US" altLang="ja-JP" i="1" dirty="0">
                    <a:solidFill>
                      <a:srgbClr val="0000FF"/>
                    </a:solidFill>
                  </a:rPr>
                  <a:t>j</a:t>
                </a:r>
                <a:r>
                  <a:rPr lang="ja-JP" altLang="en-US" dirty="0">
                    <a:solidFill>
                      <a:srgbClr val="0000FF"/>
                    </a:solidFill>
                  </a:rPr>
                  <a:t>番目のデータの</a:t>
                </a:r>
                <a:r>
                  <a:rPr lang="en-US" altLang="ja-JP" i="1" dirty="0">
                    <a:solidFill>
                      <a:srgbClr val="0000FF"/>
                    </a:solidFill>
                  </a:rPr>
                  <a:t>k</a:t>
                </a:r>
                <a:r>
                  <a:rPr lang="ja-JP" altLang="en-US" dirty="0">
                    <a:solidFill>
                      <a:srgbClr val="0000FF"/>
                    </a:solidFill>
                  </a:rPr>
                  <a:t>番目の記述子</a:t>
                </a:r>
                <a:r>
                  <a:rPr lang="en-US" altLang="ja-JP" dirty="0">
                    <a:solidFill>
                      <a:srgbClr val="0000FF"/>
                    </a:solidFill>
                  </a:rPr>
                  <a:t> </a:t>
                </a:r>
                <a:endParaRPr lang="en-US" altLang="ja-JP" sz="2400" dirty="0">
                  <a:solidFill>
                    <a:srgbClr val="0000FF"/>
                  </a:solidFill>
                </a:endParaRPr>
              </a:p>
              <a:p>
                <a:pPr lvl="0" fontAlgn="base">
                  <a:lnSpc>
                    <a:spcPct val="120000"/>
                  </a:lnSpc>
                  <a:spcBef>
                    <a:spcPct val="0"/>
                  </a:spcBef>
                  <a:spcAft>
                    <a:spcPct val="0"/>
                  </a:spcAft>
                  <a:defRPr/>
                </a:pPr>
                <a14:m>
                  <m:oMathPara xmlns:m="http://schemas.openxmlformats.org/officeDocument/2006/math">
                    <m:oMathParaPr>
                      <m:jc m:val="centerGroup"/>
                    </m:oMathParaPr>
                    <m:oMath xmlns:m="http://schemas.openxmlformats.org/officeDocument/2006/math">
                      <m:d>
                        <m:dPr>
                          <m:ctrlPr>
                            <a:rPr lang="ja-JP" altLang="en-US" sz="2400" i="1">
                              <a:solidFill>
                                <a:srgbClr val="000000"/>
                              </a:solidFill>
                              <a:latin typeface="Cambria Math" panose="02040503050406030204" pitchFamily="18" charset="0"/>
                            </a:rPr>
                          </m:ctrlPr>
                        </m:dPr>
                        <m:e>
                          <m:m>
                            <m:mPr>
                              <m:plcHide m:val="on"/>
                              <m:mcs>
                                <m:mc>
                                  <m:mcPr>
                                    <m:count m:val="5"/>
                                    <m:mcJc m:val="center"/>
                                  </m:mcPr>
                                </m:mc>
                              </m:mcs>
                              <m:ctrlPr>
                                <a:rPr lang="ja-JP" altLang="en-US" sz="2400" i="1">
                                  <a:solidFill>
                                    <a:srgbClr val="000000"/>
                                  </a:solidFill>
                                  <a:latin typeface="Cambria Math" panose="02040503050406030204" pitchFamily="18" charset="0"/>
                                </a:rPr>
                              </m:ctrlPr>
                            </m:mPr>
                            <m:mr>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e>
                                </m:d>
                              </m:e>
                              <m:e>
                                <m:r>
                                  <a:rPr lang="ja-JP" altLang="en-US" sz="2400" i="1">
                                    <a:solidFill>
                                      <a:srgbClr val="000000"/>
                                    </a:solidFill>
                                    <a:latin typeface="Cambria Math" panose="02040503050406030204" pitchFamily="18" charset="0"/>
                                  </a:rPr>
                                  <m:t>⋯</m:t>
                                </m:r>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e>
                                </m:d>
                              </m:e>
                            </m:mr>
                            <m:mr>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e>
                                </m:d>
                              </m:e>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e>
                                </m:d>
                              </m:e>
                            </m:mr>
                            <m:mr>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e>
                                </m:d>
                              </m:e>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e>
                                </m:d>
                              </m:e>
                            </m:mr>
                            <m:mr>
                              <m:e>
                                <m:r>
                                  <a:rPr lang="ja-JP" altLang="en-US" sz="2400" i="1">
                                    <a:solidFill>
                                      <a:srgbClr val="000000"/>
                                    </a:solidFill>
                                    <a:latin typeface="Cambria Math" panose="02040503050406030204" pitchFamily="18" charset="0"/>
                                  </a:rPr>
                                  <m:t>⋮</m:t>
                                </m:r>
                              </m:e>
                              <m:e/>
                              <m:e/>
                              <m:e>
                                <m:r>
                                  <a:rPr lang="ja-JP" altLang="en-US" sz="2400" i="1">
                                    <a:solidFill>
                                      <a:srgbClr val="000000"/>
                                    </a:solidFill>
                                    <a:latin typeface="Cambria Math" panose="02040503050406030204" pitchFamily="18" charset="0"/>
                                  </a:rPr>
                                  <m:t>⋱</m:t>
                                </m:r>
                              </m:e>
                              <m:e/>
                            </m:mr>
                            <m:mr>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𝟏</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𝟐</m:t>
                                        </m:r>
                                      </m:sub>
                                    </m:sSub>
                                  </m:e>
                                </m:d>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𝟑</m:t>
                                        </m:r>
                                      </m:sub>
                                    </m:sSub>
                                  </m:e>
                                </m:d>
                              </m:e>
                              <m:e/>
                              <m:e>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r>
                                      <a:rPr lang="en-US" altLang="ja-JP" sz="2400" i="1" dirty="0">
                                        <a:latin typeface="Cambria Math" panose="02040503050406030204" pitchFamily="18" charset="0"/>
                                      </a:rPr>
                                      <m:t>,</m:t>
                                    </m:r>
                                    <m:sSub>
                                      <m:sSubPr>
                                        <m:ctrlPr>
                                          <a:rPr lang="en-US" altLang="ja-JP" sz="2400" b="1" i="1">
                                            <a:latin typeface="Cambria Math" panose="02040503050406030204" pitchFamily="18" charset="0"/>
                                          </a:rPr>
                                        </m:ctrlPr>
                                      </m:sSubPr>
                                      <m:e>
                                        <m:r>
                                          <a:rPr lang="en-US" altLang="ja-JP" sz="2400" b="1" i="1">
                                            <a:latin typeface="Cambria Math" panose="02040503050406030204" pitchFamily="18" charset="0"/>
                                          </a:rPr>
                                          <m:t>𝒙</m:t>
                                        </m:r>
                                      </m:e>
                                      <m:sub>
                                        <m:r>
                                          <a:rPr lang="en-US" altLang="ja-JP" sz="2400" b="1" i="1" smtClean="0">
                                            <a:latin typeface="Cambria Math" panose="02040503050406030204" pitchFamily="18" charset="0"/>
                                          </a:rPr>
                                          <m:t>𝒑</m:t>
                                        </m:r>
                                      </m:sub>
                                    </m:sSub>
                                  </m:e>
                                </m:d>
                              </m:e>
                            </m:mr>
                          </m:m>
                        </m:e>
                      </m:d>
                      <m:d>
                        <m:dPr>
                          <m:ctrlPr>
                            <a:rPr lang="ja-JP" altLang="en-US" sz="2400" i="1">
                              <a:solidFill>
                                <a:srgbClr val="000000"/>
                              </a:solidFill>
                              <a:latin typeface="Cambria Math" panose="02040503050406030204" pitchFamily="18" charset="0"/>
                            </a:rPr>
                          </m:ctrlPr>
                        </m:dPr>
                        <m:e>
                          <m:m>
                            <m:mPr>
                              <m:plcHide m:val="on"/>
                              <m:mcs>
                                <m:mc>
                                  <m:mcPr>
                                    <m:count m:val="1"/>
                                    <m:mcJc m:val="center"/>
                                  </m:mcPr>
                                </m:mc>
                              </m:mcs>
                              <m:ctrlPr>
                                <a:rPr lang="ja-JP" altLang="en-US" sz="2400" i="1">
                                  <a:solidFill>
                                    <a:srgbClr val="000000"/>
                                  </a:solidFill>
                                  <a:latin typeface="Cambria Math" panose="02040503050406030204" pitchFamily="18" charset="0"/>
                                </a:rPr>
                              </m:ctrlPr>
                            </m:mP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1</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2</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3</m:t>
                                    </m:r>
                                  </m:sub>
                                </m:sSub>
                              </m:e>
                            </m:mr>
                            <m:mr>
                              <m:e>
                                <m:r>
                                  <a:rPr lang="ja-JP" altLang="en-US" sz="2400" i="1">
                                    <a:solidFill>
                                      <a:srgbClr val="000000"/>
                                    </a:solidFill>
                                    <a:latin typeface="Cambria Math" panose="02040503050406030204" pitchFamily="18" charset="0"/>
                                  </a:rPr>
                                  <m:t>⋮</m:t>
                                </m:r>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e>
                            </m:mr>
                          </m:m>
                        </m:e>
                      </m:d>
                      <m:r>
                        <a:rPr lang="ja-JP" altLang="en-US" sz="2400" i="1">
                          <a:solidFill>
                            <a:srgbClr val="000000"/>
                          </a:solidFill>
                          <a:latin typeface="Cambria Math" panose="02040503050406030204" pitchFamily="18" charset="0"/>
                        </a:rPr>
                        <m:t>=</m:t>
                      </m:r>
                      <m:d>
                        <m:dPr>
                          <m:ctrlPr>
                            <a:rPr lang="ja-JP" altLang="en-US" sz="2400" i="1">
                              <a:solidFill>
                                <a:srgbClr val="000000"/>
                              </a:solidFill>
                              <a:latin typeface="Cambria Math" panose="02040503050406030204" pitchFamily="18" charset="0"/>
                            </a:rPr>
                          </m:ctrlPr>
                        </m:dPr>
                        <m:e>
                          <m:m>
                            <m:mPr>
                              <m:plcHide m:val="on"/>
                              <m:mcs>
                                <m:mc>
                                  <m:mcPr>
                                    <m:count m:val="1"/>
                                    <m:mcJc m:val="center"/>
                                  </m:mcPr>
                                </m:mc>
                              </m:mcs>
                              <m:ctrlPr>
                                <a:rPr lang="ja-JP" altLang="en-US" sz="2400" i="1">
                                  <a:solidFill>
                                    <a:srgbClr val="000000"/>
                                  </a:solidFill>
                                  <a:latin typeface="Cambria Math" panose="02040503050406030204" pitchFamily="18" charset="0"/>
                                </a:rPr>
                              </m:ctrlPr>
                            </m:mP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en-US" altLang="ja-JP" sz="2400" b="0" i="1" smtClean="0">
                                        <a:solidFill>
                                          <a:srgbClr val="000000"/>
                                        </a:solidFill>
                                        <a:latin typeface="Cambria Math" panose="02040503050406030204" pitchFamily="18" charset="0"/>
                                      </a:rPr>
                                      <m:t>1</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en-US" altLang="ja-JP" sz="2400" b="0" i="1" smtClean="0">
                                        <a:solidFill>
                                          <a:srgbClr val="000000"/>
                                        </a:solidFill>
                                        <a:latin typeface="Cambria Math" panose="02040503050406030204" pitchFamily="18" charset="0"/>
                                      </a:rPr>
                                      <m:t>2</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en-US" altLang="ja-JP" sz="2400" b="0" i="1" smtClean="0">
                                        <a:solidFill>
                                          <a:srgbClr val="000000"/>
                                        </a:solidFill>
                                        <a:latin typeface="Cambria Math" panose="02040503050406030204" pitchFamily="18" charset="0"/>
                                      </a:rPr>
                                      <m:t>3</m:t>
                                    </m:r>
                                  </m:sub>
                                </m:sSub>
                              </m:e>
                            </m:mr>
                            <m:mr>
                              <m:e>
                                <m:r>
                                  <a:rPr lang="ja-JP" altLang="en-US" sz="2400" i="1">
                                    <a:solidFill>
                                      <a:srgbClr val="000000"/>
                                    </a:solidFill>
                                    <a:latin typeface="Cambria Math" panose="02040503050406030204" pitchFamily="18" charset="0"/>
                                  </a:rPr>
                                  <m:t>⋮</m:t>
                                </m:r>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en-US" altLang="ja-JP" sz="2400" b="0" i="1" smtClean="0">
                                        <a:solidFill>
                                          <a:srgbClr val="000000"/>
                                        </a:solidFill>
                                        <a:latin typeface="Cambria Math" panose="02040503050406030204" pitchFamily="18" charset="0"/>
                                      </a:rPr>
                                      <m:t>𝑝</m:t>
                                    </m:r>
                                  </m:sub>
                                </m:sSub>
                              </m:e>
                            </m:mr>
                          </m:m>
                        </m:e>
                      </m:d>
                    </m:oMath>
                  </m:oMathPara>
                </a14:m>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endParaRPr lang="en-US" altLang="ja-JP" sz="2400" dirty="0">
                  <a:solidFill>
                    <a:srgbClr val="FF0000"/>
                  </a:solidFill>
                </a:endParaRPr>
              </a:p>
              <a:p>
                <a:pPr fontAlgn="base">
                  <a:lnSpc>
                    <a:spcPct val="120000"/>
                  </a:lnSpc>
                  <a:spcBef>
                    <a:spcPct val="0"/>
                  </a:spcBef>
                  <a:spcAft>
                    <a:spcPct val="0"/>
                  </a:spcAft>
                  <a:defRPr/>
                </a:pPr>
                <a:r>
                  <a:rPr lang="ja-JP" altLang="en-US" sz="2400" dirty="0">
                    <a:solidFill>
                      <a:srgbClr val="FF0000"/>
                    </a:solidFill>
                  </a:rPr>
                  <a:t>　注意</a:t>
                </a:r>
                <a:r>
                  <a:rPr lang="en-US" altLang="ja-JP" sz="2400" dirty="0">
                    <a:solidFill>
                      <a:srgbClr val="FF0000"/>
                    </a:solidFill>
                  </a:rPr>
                  <a:t>:</a:t>
                </a:r>
                <a:r>
                  <a:rPr lang="ja-JP" altLang="en-US" sz="2400" dirty="0">
                    <a:solidFill>
                      <a:srgbClr val="FF0000"/>
                    </a:solidFill>
                  </a:rPr>
                  <a:t> 回帰に入れられるデータ数は </a:t>
                </a:r>
                <a:r>
                  <a:rPr lang="en-US" altLang="ja-JP" sz="2400" i="1" dirty="0">
                    <a:solidFill>
                      <a:srgbClr val="FF0000"/>
                    </a:solidFill>
                  </a:rPr>
                  <a:t>p</a:t>
                </a:r>
                <a:r>
                  <a:rPr lang="ja-JP" altLang="en-US" sz="2400" dirty="0">
                    <a:solidFill>
                      <a:srgbClr val="FF0000"/>
                    </a:solidFill>
                  </a:rPr>
                  <a:t> まで</a:t>
                </a:r>
                <a:br>
                  <a:rPr lang="en-US" altLang="ja-JP" sz="2400" dirty="0">
                    <a:solidFill>
                      <a:srgbClr val="FF0000"/>
                    </a:solidFill>
                  </a:rPr>
                </a:br>
                <a:r>
                  <a:rPr lang="ja-JP" altLang="en-US" sz="2400" dirty="0">
                    <a:solidFill>
                      <a:srgbClr val="FF0000"/>
                    </a:solidFill>
                  </a:rPr>
                  <a:t>　　　　</a:t>
                </a:r>
                <a:r>
                  <a:rPr lang="en-US" altLang="ja-JP" sz="2400" dirty="0">
                    <a:solidFill>
                      <a:srgbClr val="FF0000"/>
                    </a:solidFill>
                  </a:rPr>
                  <a:t>(</a:t>
                </a:r>
                <a:r>
                  <a:rPr lang="ja-JP" altLang="en-US" sz="2400" dirty="0">
                    <a:solidFill>
                      <a:srgbClr val="FF0000"/>
                    </a:solidFill>
                  </a:rPr>
                  <a:t>モデルに入れられる基底関数</a:t>
                </a:r>
                <a:r>
                  <a:rPr lang="en-US" altLang="ja-JP" sz="2400" dirty="0">
                    <a:solidFill>
                      <a:srgbClr val="FF0000"/>
                    </a:solidFill>
                  </a:rPr>
                  <a:t>(</a:t>
                </a:r>
                <a:r>
                  <a:rPr lang="ja-JP" altLang="en-US" sz="2400" dirty="0">
                    <a:solidFill>
                      <a:srgbClr val="FF0000"/>
                    </a:solidFill>
                  </a:rPr>
                  <a:t>カーネル関数</a:t>
                </a:r>
                <a:r>
                  <a:rPr lang="en-US" altLang="ja-JP" sz="2400" dirty="0">
                    <a:solidFill>
                      <a:srgbClr val="FF0000"/>
                    </a:solidFill>
                  </a:rPr>
                  <a:t>)</a:t>
                </a:r>
                <a:r>
                  <a:rPr lang="ja-JP" altLang="en-US" sz="2400" dirty="0">
                    <a:solidFill>
                      <a:srgbClr val="FF0000"/>
                    </a:solidFill>
                  </a:rPr>
                  <a:t>は </a:t>
                </a:r>
                <a:r>
                  <a:rPr lang="en-US" altLang="ja-JP" sz="2400" i="1" dirty="0">
                    <a:solidFill>
                      <a:srgbClr val="FF0000"/>
                    </a:solidFill>
                  </a:rPr>
                  <a:t>n</a:t>
                </a:r>
                <a:r>
                  <a:rPr lang="ja-JP" altLang="en-US" sz="2400" i="1" dirty="0">
                    <a:solidFill>
                      <a:srgbClr val="FF0000"/>
                    </a:solidFill>
                  </a:rPr>
                  <a:t> </a:t>
                </a:r>
                <a:r>
                  <a:rPr lang="ja-JP" altLang="en-US" sz="2400" dirty="0">
                    <a:solidFill>
                      <a:srgbClr val="FF0000"/>
                    </a:solidFill>
                  </a:rPr>
                  <a:t>まで</a:t>
                </a:r>
                <a:r>
                  <a:rPr lang="en-US" altLang="ja-JP" sz="2400" dirty="0">
                    <a:solidFill>
                      <a:srgbClr val="FF0000"/>
                    </a:solidFill>
                  </a:rPr>
                  <a:t>)</a:t>
                </a:r>
              </a:p>
              <a:p>
                <a:pPr fontAlgn="base">
                  <a:lnSpc>
                    <a:spcPct val="120000"/>
                  </a:lnSpc>
                  <a:spcBef>
                    <a:spcPct val="0"/>
                  </a:spcBef>
                  <a:spcAft>
                    <a:spcPct val="0"/>
                  </a:spcAft>
                  <a:defRPr/>
                </a:pPr>
                <a:r>
                  <a:rPr lang="ja-JP" altLang="en-US" sz="2400" dirty="0">
                    <a:solidFill>
                      <a:srgbClr val="0000FF"/>
                    </a:solidFill>
                  </a:rPr>
                  <a:t>　変数の数 ＝ 方程式の数</a:t>
                </a:r>
                <a:br>
                  <a:rPr lang="en-US" altLang="ja-JP" sz="2400" dirty="0">
                    <a:solidFill>
                      <a:srgbClr val="0000FF"/>
                    </a:solidFill>
                  </a:rPr>
                </a:br>
                <a:r>
                  <a:rPr lang="ja-JP" altLang="en-US" sz="2400" dirty="0">
                    <a:solidFill>
                      <a:srgbClr val="0000FF"/>
                    </a:solidFill>
                  </a:rPr>
                  <a:t>　　</a:t>
                </a:r>
                <a:r>
                  <a:rPr lang="en-US" altLang="ja-JP" sz="2400" dirty="0">
                    <a:solidFill>
                      <a:srgbClr val="0000FF"/>
                    </a:solidFill>
                  </a:rPr>
                  <a:t>=&gt;</a:t>
                </a:r>
                <a:r>
                  <a:rPr lang="ja-JP" altLang="en-US" sz="2400" dirty="0">
                    <a:solidFill>
                      <a:srgbClr val="0000FF"/>
                    </a:solidFill>
                  </a:rPr>
                  <a:t> データ点の再現はできるが、それ以外の点の予測性が悪くなる</a:t>
                </a:r>
                <a:endParaRPr lang="en-US" altLang="ja-JP" sz="2400" dirty="0">
                  <a:solidFill>
                    <a:srgbClr val="0000FF"/>
                  </a:solidFill>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0" y="769620"/>
                <a:ext cx="9144000" cy="6088380"/>
              </a:xfrm>
              <a:prstGeom prst="rect">
                <a:avLst/>
              </a:prstGeom>
              <a:blipFill>
                <a:blip r:embed="rId3"/>
                <a:stretch>
                  <a:fillRect l="-133" b="-200"/>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9864741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ctrTitle"/>
          </p:nvPr>
        </p:nvSpPr>
        <p:spPr>
          <a:xfrm>
            <a:off x="0" y="1"/>
            <a:ext cx="9144000" cy="69269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r>
              <a:rPr lang="ja-JP" altLang="en-US" sz="3600" b="1" dirty="0">
                <a:solidFill>
                  <a:srgbClr val="0000FF"/>
                </a:solidFill>
                <a:latin typeface="Times New Roman"/>
                <a:ea typeface="ＭＳ Ｐゴシック"/>
              </a:rPr>
              <a:t>すべてのデータ点を通る</a:t>
            </a:r>
            <a:r>
              <a:rPr lang="ja-JP" altLang="en-US" sz="3600" b="1" dirty="0">
                <a:solidFill>
                  <a:srgbClr val="0000FF"/>
                </a:solidFill>
              </a:rPr>
              <a:t>多項式の問題</a:t>
            </a:r>
            <a:endParaRPr lang="ja-JP" altLang="en-US" sz="3600" b="1" dirty="0">
              <a:solidFill>
                <a:srgbClr val="0000FF"/>
              </a:solidFill>
              <a:latin typeface="Times New Roman"/>
              <a:ea typeface="ＭＳ Ｐゴシック"/>
            </a:endParaRPr>
          </a:p>
        </p:txBody>
      </p:sp>
      <p:sp>
        <p:nvSpPr>
          <p:cNvPr id="2" name="テキスト ボックス 1"/>
          <p:cNvSpPr txBox="1"/>
          <p:nvPr/>
        </p:nvSpPr>
        <p:spPr>
          <a:xfrm>
            <a:off x="31693" y="841936"/>
            <a:ext cx="8860787" cy="1938992"/>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・標本点の数を増やすと全く違う多項式になる</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endPar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Runge</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の現象</a:t>
            </a:r>
            <a:endPar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多項式の次数が大きくなると </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特に三次以上</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標本点以外で大きく振動することがある</a:t>
            </a: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graphicFrame>
        <p:nvGraphicFramePr>
          <p:cNvPr id="5" name="オブジェクト 4"/>
          <p:cNvGraphicFramePr>
            <a:graphicFrameLocks noChangeAspect="1"/>
          </p:cNvGraphicFramePr>
          <p:nvPr/>
        </p:nvGraphicFramePr>
        <p:xfrm>
          <a:off x="1691680" y="2924943"/>
          <a:ext cx="5616624" cy="3862279"/>
        </p:xfrm>
        <a:graphic>
          <a:graphicData uri="http://schemas.openxmlformats.org/presentationml/2006/ole">
            <mc:AlternateContent xmlns:mc="http://schemas.openxmlformats.org/markup-compatibility/2006">
              <mc:Choice xmlns:v="urn:schemas-microsoft-com:vml" Requires="v">
                <p:oleObj name="ワークシート" r:id="rId3" imgW="11801319" imgH="8115215" progId="Excel.Sheet.12">
                  <p:embed/>
                </p:oleObj>
              </mc:Choice>
              <mc:Fallback>
                <p:oleObj name="ワークシート" r:id="rId3" imgW="11801319" imgH="8115215" progId="Excel.Sheet.12">
                  <p:embed/>
                  <p:pic>
                    <p:nvPicPr>
                      <p:cNvPr id="5" name="オブジェクト 4"/>
                      <p:cNvPicPr/>
                      <p:nvPr/>
                    </p:nvPicPr>
                    <p:blipFill>
                      <a:blip r:embed="rId4"/>
                      <a:stretch>
                        <a:fillRect/>
                      </a:stretch>
                    </p:blipFill>
                    <p:spPr>
                      <a:xfrm>
                        <a:off x="1691680" y="2924943"/>
                        <a:ext cx="5616624" cy="3862279"/>
                      </a:xfrm>
                      <a:prstGeom prst="rect">
                        <a:avLst/>
                      </a:prstGeom>
                    </p:spPr>
                  </p:pic>
                </p:oleObj>
              </mc:Fallback>
            </mc:AlternateContent>
          </a:graphicData>
        </a:graphic>
      </p:graphicFrame>
      <p:sp>
        <p:nvSpPr>
          <p:cNvPr id="6" name="テキスト ボックス 5"/>
          <p:cNvSpPr txBox="1"/>
          <p:nvPr/>
        </p:nvSpPr>
        <p:spPr>
          <a:xfrm>
            <a:off x="1111813" y="2751311"/>
            <a:ext cx="7852675" cy="461665"/>
          </a:xfrm>
          <a:prstGeom prst="rect">
            <a:avLst/>
          </a:prstGeom>
          <a:solidFill>
            <a:schemeClr val="bg1"/>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f</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1" i="1"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 1 / (1 + </a:t>
            </a:r>
            <a:r>
              <a:rPr kumimoji="1" lang="en-US" altLang="ja-JP" sz="2400" b="1" i="1"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2400" b="1" i="0" u="none" strike="noStrike" kern="1200" cap="none" spc="0" normalizeH="0" baseline="30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2</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x = [-2, 2]</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中の </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1" i="1"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n</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+1)</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点を通るように補間</a:t>
            </a:r>
            <a:endPar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7" name="テキスト ボックス 6"/>
          <p:cNvSpPr txBox="1"/>
          <p:nvPr/>
        </p:nvSpPr>
        <p:spPr>
          <a:xfrm>
            <a:off x="7079580" y="3429000"/>
            <a:ext cx="83869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9933FF"/>
                </a:solidFill>
                <a:effectLst/>
                <a:uLnTx/>
                <a:uFillTx/>
                <a:latin typeface="Times New Roman" panose="02020603050405020304" pitchFamily="18" charset="0"/>
                <a:ea typeface="ＭＳ Ｐゴシック" panose="020B0600070205080204" pitchFamily="50" charset="-128"/>
                <a:cs typeface="+mn-cs"/>
              </a:rPr>
              <a:t>n</a:t>
            </a:r>
            <a:r>
              <a:rPr kumimoji="1" lang="en-US" altLang="ja-JP" sz="2400" b="1" i="0" u="none" strike="noStrike" kern="1200" cap="none" spc="0" normalizeH="0" baseline="0" noProof="0" dirty="0">
                <a:ln>
                  <a:noFill/>
                </a:ln>
                <a:solidFill>
                  <a:srgbClr val="9933FF"/>
                </a:solidFill>
                <a:effectLst/>
                <a:uLnTx/>
                <a:uFillTx/>
                <a:latin typeface="Times New Roman" panose="02020603050405020304" pitchFamily="18" charset="0"/>
                <a:ea typeface="ＭＳ Ｐゴシック" panose="020B0600070205080204" pitchFamily="50" charset="-128"/>
                <a:cs typeface="+mn-cs"/>
              </a:rPr>
              <a:t> = 8</a:t>
            </a:r>
            <a:endParaRPr kumimoji="1" lang="ja-JP" altLang="en-US" sz="2400" b="1" i="0" u="none" strike="noStrike" kern="1200" cap="none" spc="0" normalizeH="0" baseline="0" noProof="0" dirty="0">
              <a:ln>
                <a:noFill/>
              </a:ln>
              <a:solidFill>
                <a:srgbClr val="9933FF"/>
              </a:solidFill>
              <a:effectLst/>
              <a:uLnTx/>
              <a:uFillTx/>
              <a:latin typeface="Times New Roman" panose="02020603050405020304" pitchFamily="18" charset="0"/>
              <a:ea typeface="ＭＳ Ｐゴシック" panose="020B0600070205080204" pitchFamily="50" charset="-128"/>
              <a:cs typeface="+mn-cs"/>
            </a:endParaRPr>
          </a:p>
        </p:txBody>
      </p:sp>
      <p:sp>
        <p:nvSpPr>
          <p:cNvPr id="8" name="テキスト ボックス 7"/>
          <p:cNvSpPr txBox="1"/>
          <p:nvPr/>
        </p:nvSpPr>
        <p:spPr>
          <a:xfrm>
            <a:off x="4655457" y="3759423"/>
            <a:ext cx="83869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n</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 2</a:t>
            </a:r>
            <a:endPar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9" name="テキスト ボックス 8"/>
          <p:cNvSpPr txBox="1"/>
          <p:nvPr/>
        </p:nvSpPr>
        <p:spPr>
          <a:xfrm>
            <a:off x="6991886" y="5661248"/>
            <a:ext cx="1112805"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FFFF">
                    <a:lumMod val="65000"/>
                  </a:srgbClr>
                </a:solidFill>
                <a:effectLst/>
                <a:uLnTx/>
                <a:uFillTx/>
                <a:latin typeface="Times New Roman" panose="02020603050405020304" pitchFamily="18" charset="0"/>
                <a:ea typeface="ＭＳ Ｐゴシック" panose="020B0600070205080204" pitchFamily="50" charset="-128"/>
                <a:cs typeface="+mn-cs"/>
              </a:rPr>
              <a:t>計算値</a:t>
            </a:r>
          </a:p>
        </p:txBody>
      </p:sp>
      <p:sp>
        <p:nvSpPr>
          <p:cNvPr id="10" name="テキスト ボックス 9"/>
          <p:cNvSpPr txBox="1"/>
          <p:nvPr/>
        </p:nvSpPr>
        <p:spPr>
          <a:xfrm>
            <a:off x="7092280" y="5157192"/>
            <a:ext cx="83869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n</a:t>
            </a:r>
            <a:r>
              <a:rPr kumimoji="1" lang="en-US" altLang="ja-JP"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 = 4</a:t>
            </a:r>
            <a:endParaRPr kumimoji="1" lang="ja-JP"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endParaRPr>
          </a:p>
        </p:txBody>
      </p:sp>
      <p:sp>
        <p:nvSpPr>
          <p:cNvPr id="11" name="テキスト ボックス 10"/>
          <p:cNvSpPr txBox="1"/>
          <p:nvPr/>
        </p:nvSpPr>
        <p:spPr>
          <a:xfrm>
            <a:off x="6109573" y="5919663"/>
            <a:ext cx="83869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8000"/>
                </a:solidFill>
                <a:effectLst/>
                <a:uLnTx/>
                <a:uFillTx/>
                <a:latin typeface="Times New Roman" panose="02020603050405020304" pitchFamily="18" charset="0"/>
                <a:ea typeface="ＭＳ Ｐゴシック" panose="020B0600070205080204" pitchFamily="50" charset="-128"/>
                <a:cs typeface="+mn-cs"/>
              </a:rPr>
              <a:t>n</a:t>
            </a:r>
            <a:r>
              <a:rPr kumimoji="1" lang="en-US" altLang="ja-JP" sz="2400" b="1" i="0" u="none" strike="noStrike" kern="1200" cap="none" spc="0" normalizeH="0" baseline="0" noProof="0" dirty="0">
                <a:ln>
                  <a:noFill/>
                </a:ln>
                <a:solidFill>
                  <a:srgbClr val="008000"/>
                </a:solidFill>
                <a:effectLst/>
                <a:uLnTx/>
                <a:uFillTx/>
                <a:latin typeface="Times New Roman" panose="02020603050405020304" pitchFamily="18" charset="0"/>
                <a:ea typeface="ＭＳ Ｐゴシック" panose="020B0600070205080204" pitchFamily="50" charset="-128"/>
                <a:cs typeface="+mn-cs"/>
              </a:rPr>
              <a:t> = 6</a:t>
            </a:r>
            <a:endParaRPr kumimoji="1" lang="ja-JP" altLang="en-US" sz="2400" b="1" i="0" u="none" strike="noStrike" kern="1200" cap="none" spc="0" normalizeH="0" baseline="0" noProof="0" dirty="0">
              <a:ln>
                <a:noFill/>
              </a:ln>
              <a:solidFill>
                <a:srgbClr val="008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7693276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カーネル法</a:t>
            </a:r>
            <a:r>
              <a:rPr lang="en-US" altLang="ja-JP" dirty="0"/>
              <a:t>:</a:t>
            </a:r>
            <a:r>
              <a:rPr lang="ja-JP" altLang="en-US" dirty="0"/>
              <a:t> </a:t>
            </a:r>
            <a:r>
              <a:rPr lang="en-US" altLang="ja-JP" dirty="0"/>
              <a:t>1</a:t>
            </a:r>
            <a:r>
              <a:rPr lang="ja-JP" altLang="en-US" dirty="0"/>
              <a:t>次元 </a:t>
            </a:r>
            <a:r>
              <a:rPr lang="en-US" altLang="ja-JP" i="1" dirty="0"/>
              <a:t>y</a:t>
            </a:r>
            <a:r>
              <a:rPr lang="en-US" altLang="ja-JP" dirty="0"/>
              <a:t> = </a:t>
            </a:r>
            <a:r>
              <a:rPr lang="en-US" altLang="ja-JP" i="1" dirty="0"/>
              <a:t>f</a:t>
            </a:r>
            <a:r>
              <a:rPr lang="en-US" altLang="ja-JP" dirty="0"/>
              <a:t>(</a:t>
            </a:r>
            <a:r>
              <a:rPr lang="en-US" altLang="ja-JP" i="1" dirty="0"/>
              <a:t>x</a:t>
            </a:r>
            <a:r>
              <a:rPr lang="en-US" altLang="ja-JP" dirty="0"/>
              <a:t>) </a:t>
            </a:r>
            <a:r>
              <a:rPr lang="ja-JP" altLang="en-US" dirty="0"/>
              <a:t>への回帰</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368300" y="566420"/>
                <a:ext cx="8458200" cy="6088380"/>
              </a:xfrm>
              <a:prstGeom prst="rect">
                <a:avLst/>
              </a:prstGeom>
              <a:noFill/>
              <a:ln>
                <a:noFill/>
              </a:ln>
            </p:spPr>
            <p:txBody>
              <a:bodyPr>
                <a:normAutofit/>
              </a:bodyPr>
              <a:lstStyle/>
              <a:p>
                <a:pPr fontAlgn="base">
                  <a:lnSpc>
                    <a:spcPct val="170000"/>
                  </a:lnSpc>
                  <a:spcBef>
                    <a:spcPct val="0"/>
                  </a:spcBef>
                  <a:spcAft>
                    <a:spcPct val="0"/>
                  </a:spcAft>
                  <a:defRPr/>
                </a:pPr>
                <a:r>
                  <a:rPr lang="ja-JP" altLang="en-US" sz="2400" b="1" dirty="0">
                    <a:latin typeface="Cambria Math" panose="02040503050406030204" pitchFamily="18" charset="0"/>
                  </a:rPr>
                  <a:t>データ点 </a:t>
                </a:r>
                <a14:m>
                  <m:oMath xmlns:m="http://schemas.openxmlformats.org/officeDocument/2006/math">
                    <m:sSub>
                      <m:sSubPr>
                        <m:ctrlPr>
                          <a:rPr lang="en-US" altLang="ja-JP" sz="2400" i="1" smtClean="0">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𝑗</m:t>
                        </m:r>
                      </m:sub>
                    </m:sSub>
                  </m:oMath>
                </a14:m>
                <a:r>
                  <a:rPr lang="ja-JP" altLang="en-US" sz="2400" b="1" dirty="0">
                    <a:latin typeface="Cambria Math" panose="02040503050406030204" pitchFamily="18" charset="0"/>
                  </a:rPr>
                  <a:t> 一つづつにカーネル関数を置き、データ点自身を</a:t>
                </a:r>
                <a:br>
                  <a:rPr lang="en-US" altLang="ja-JP" sz="2400" b="1" dirty="0">
                    <a:latin typeface="Cambria Math" panose="02040503050406030204" pitchFamily="18" charset="0"/>
                  </a:rPr>
                </a:br>
                <a:r>
                  <a:rPr lang="ja-JP" altLang="en-US" sz="2400" b="1" dirty="0">
                    <a:latin typeface="Cambria Math" panose="02040503050406030204" pitchFamily="18" charset="0"/>
                  </a:rPr>
                  <a:t>を記述子とみなす </a:t>
                </a:r>
                <a:br>
                  <a:rPr lang="en-US" altLang="ja-JP" sz="2400" b="1" dirty="0">
                    <a:latin typeface="Cambria Math" panose="02040503050406030204" pitchFamily="18" charset="0"/>
                  </a:rPr>
                </a:br>
                <a:r>
                  <a:rPr lang="en-US" altLang="ja-JP" sz="2400" b="1" dirty="0">
                    <a:latin typeface="Cambria Math" panose="02040503050406030204" pitchFamily="18" charset="0"/>
                  </a:rPr>
                  <a:t>(“</a:t>
                </a:r>
                <a:r>
                  <a:rPr lang="ja-JP" altLang="en-US" sz="2400" b="1" dirty="0">
                    <a:latin typeface="Cambria Math" panose="02040503050406030204" pitchFamily="18" charset="0"/>
                  </a:rPr>
                  <a:t>記述子</a:t>
                </a:r>
                <a:r>
                  <a:rPr lang="en-US" altLang="ja-JP" sz="2400" b="1" dirty="0">
                    <a:latin typeface="Cambria Math" panose="02040503050406030204" pitchFamily="18" charset="0"/>
                  </a:rPr>
                  <a:t>”</a:t>
                </a:r>
                <a:r>
                  <a:rPr lang="ja-JP" altLang="en-US" sz="2400" b="1" dirty="0">
                    <a:latin typeface="Cambria Math" panose="02040503050406030204" pitchFamily="18" charset="0"/>
                  </a:rPr>
                  <a:t>ではなく、</a:t>
                </a:r>
                <a:r>
                  <a:rPr lang="en-US" altLang="ja-JP" sz="2400" b="1" dirty="0">
                    <a:latin typeface="Cambria Math" panose="02040503050406030204" pitchFamily="18" charset="0"/>
                  </a:rPr>
                  <a:t>”</a:t>
                </a:r>
                <a:r>
                  <a:rPr lang="ja-JP" altLang="en-US" sz="2400" b="1" dirty="0">
                    <a:latin typeface="Cambria Math" panose="02040503050406030204" pitchFamily="18" charset="0"/>
                  </a:rPr>
                  <a:t>基底関数を</a:t>
                </a:r>
                <a14:m>
                  <m:oMath xmlns:m="http://schemas.openxmlformats.org/officeDocument/2006/math">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i="1">
                            <a:latin typeface="Cambria Math" panose="02040503050406030204" pitchFamily="18" charset="0"/>
                          </a:rPr>
                          <m:t>𝑗</m:t>
                        </m:r>
                      </m:sub>
                    </m:sSub>
                  </m:oMath>
                </a14:m>
                <a:r>
                  <a:rPr lang="ja-JP" altLang="en-US" sz="2400" b="1" dirty="0">
                    <a:latin typeface="Cambria Math" panose="02040503050406030204" pitchFamily="18" charset="0"/>
                  </a:rPr>
                  <a:t> に置く</a:t>
                </a:r>
                <a:r>
                  <a:rPr lang="en-US" altLang="ja-JP" sz="2400" b="1" dirty="0">
                    <a:latin typeface="Cambria Math" panose="02040503050406030204" pitchFamily="18" charset="0"/>
                  </a:rPr>
                  <a:t>”</a:t>
                </a:r>
                <a:r>
                  <a:rPr lang="ja-JP" altLang="en-US" sz="2400" b="1">
                    <a:latin typeface="Cambria Math" panose="02040503050406030204" pitchFamily="18" charset="0"/>
                  </a:rPr>
                  <a:t> の方が</a:t>
                </a:r>
                <a:r>
                  <a:rPr lang="ja-JP" altLang="en-US" sz="2400" b="1" dirty="0">
                    <a:latin typeface="Cambria Math" panose="02040503050406030204" pitchFamily="18" charset="0"/>
                  </a:rPr>
                  <a:t>わかりやすい</a:t>
                </a:r>
                <a:r>
                  <a:rPr lang="en-US" altLang="ja-JP" sz="2400" b="1" dirty="0">
                    <a:latin typeface="Cambria Math" panose="02040503050406030204" pitchFamily="18" charset="0"/>
                  </a:rPr>
                  <a:t>)</a:t>
                </a:r>
              </a:p>
              <a:p>
                <a:pPr fontAlgn="base">
                  <a:lnSpc>
                    <a:spcPct val="170000"/>
                  </a:lnSpc>
                  <a:spcBef>
                    <a:spcPct val="0"/>
                  </a:spcBef>
                  <a:spcAft>
                    <a:spcPct val="0"/>
                  </a:spcAft>
                  <a:defRPr/>
                </a:pPr>
                <a14:m>
                  <m:oMath xmlns:m="http://schemas.openxmlformats.org/officeDocument/2006/math">
                    <m:sSub>
                      <m:sSubPr>
                        <m:ctrlPr>
                          <a:rPr lang="en-US" altLang="ja-JP" sz="2400" i="1" smtClean="0">
                            <a:latin typeface="Cambria Math" panose="02040503050406030204" pitchFamily="18" charset="0"/>
                          </a:rPr>
                        </m:ctrlPr>
                      </m:sSubPr>
                      <m:e>
                        <m:r>
                          <a:rPr lang="en-US" altLang="ja-JP" sz="2400" b="0" i="1" smtClean="0">
                            <a:latin typeface="Cambria Math" panose="02040503050406030204" pitchFamily="18" charset="0"/>
                          </a:rPr>
                          <m:t>𝑦</m:t>
                        </m:r>
                      </m:e>
                      <m:sub>
                        <m:r>
                          <a:rPr lang="en-US" altLang="ja-JP" sz="2400" b="0" i="1" smtClean="0">
                            <a:latin typeface="Cambria Math" panose="02040503050406030204" pitchFamily="18" charset="0"/>
                          </a:rPr>
                          <m:t>𝑗</m:t>
                        </m:r>
                      </m:sub>
                    </m:sSub>
                    <m:r>
                      <a:rPr lang="en-US" altLang="ja-JP" sz="2400" i="1">
                        <a:latin typeface="Cambria Math" panose="02040503050406030204" pitchFamily="18" charset="0"/>
                      </a:rPr>
                      <m:t>=</m:t>
                    </m:r>
                    <m:r>
                      <a:rPr lang="en-US" altLang="ja-JP" sz="2400" i="1">
                        <a:latin typeface="Cambria Math" panose="02040503050406030204" pitchFamily="18" charset="0"/>
                      </a:rPr>
                      <m:t>𝑓</m:t>
                    </m:r>
                    <m:d>
                      <m:dPr>
                        <m:ctrlPr>
                          <a:rPr lang="en-US" altLang="ja-JP" sz="2400"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𝑗</m:t>
                            </m:r>
                          </m:sub>
                        </m:sSub>
                      </m:e>
                    </m:d>
                    <m:r>
                      <a:rPr lang="en-US" altLang="ja-JP" sz="2400" b="1" i="1" smtClean="0">
                        <a:latin typeface="Cambria Math" panose="02040503050406030204" pitchFamily="18" charset="0"/>
                      </a:rPr>
                      <m:t>=</m:t>
                    </m:r>
                    <m:nary>
                      <m:naryPr>
                        <m:chr m:val="∑"/>
                        <m:limLoc m:val="subSup"/>
                        <m:ctrlPr>
                          <a:rPr lang="en-US" altLang="ja-JP" sz="2400" i="1">
                            <a:latin typeface="Cambria Math" panose="02040503050406030204" pitchFamily="18" charset="0"/>
                          </a:rPr>
                        </m:ctrlPr>
                      </m:naryPr>
                      <m:sub>
                        <m:r>
                          <a:rPr lang="en-US" altLang="ja-JP" sz="2400" i="1">
                            <a:latin typeface="Cambria Math" panose="02040503050406030204" pitchFamily="18" charset="0"/>
                          </a:rPr>
                          <m:t>𝑘</m:t>
                        </m:r>
                        <m:r>
                          <a:rPr lang="en-US" altLang="ja-JP" sz="2400" i="1">
                            <a:latin typeface="Cambria Math" panose="02040503050406030204" pitchFamily="18" charset="0"/>
                          </a:rPr>
                          <m:t>=1</m:t>
                        </m:r>
                      </m:sub>
                      <m:sup>
                        <m:r>
                          <a:rPr lang="en-US" altLang="ja-JP" sz="2400" i="1">
                            <a:latin typeface="Cambria Math" panose="02040503050406030204" pitchFamily="18" charset="0"/>
                          </a:rPr>
                          <m:t>𝑝</m:t>
                        </m:r>
                      </m:sup>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𝑎</m:t>
                            </m:r>
                          </m:e>
                          <m:sub>
                            <m:r>
                              <a:rPr lang="en-US" altLang="ja-JP" sz="2400" i="1">
                                <a:latin typeface="Cambria Math" panose="02040503050406030204" pitchFamily="18" charset="0"/>
                              </a:rPr>
                              <m:t>𝑘</m:t>
                            </m:r>
                          </m:sub>
                        </m:sSub>
                      </m:e>
                    </m:nary>
                    <m:r>
                      <a:rPr lang="en-US" altLang="ja-JP" sz="2400" i="1">
                        <a:latin typeface="Cambria Math" panose="02040503050406030204" pitchFamily="18" charset="0"/>
                      </a:rPr>
                      <m:t>𝑘</m:t>
                    </m:r>
                    <m:d>
                      <m:dPr>
                        <m:ctrlPr>
                          <a:rPr lang="en-US" altLang="ja-JP" sz="2400" i="1">
                            <a:latin typeface="Cambria Math" panose="02040503050406030204" pitchFamily="18" charset="0"/>
                          </a:rPr>
                        </m:ctrlPr>
                      </m:dPr>
                      <m:e>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i="1">
                                <a:latin typeface="Cambria Math" panose="02040503050406030204" pitchFamily="18" charset="0"/>
                              </a:rPr>
                              <m:t>𝑗</m:t>
                            </m:r>
                          </m:sub>
                        </m:sSub>
                        <m:r>
                          <a:rPr lang="en-US" altLang="ja-JP" sz="2400" i="1" dirty="0">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i="1">
                                <a:latin typeface="Cambria Math" panose="02040503050406030204" pitchFamily="18" charset="0"/>
                              </a:rPr>
                              <m:t>𝑥</m:t>
                            </m:r>
                          </m:e>
                          <m:sub>
                            <m:r>
                              <a:rPr lang="en-US" altLang="ja-JP" sz="2400" b="0" i="1" smtClean="0">
                                <a:latin typeface="Cambria Math" panose="02040503050406030204" pitchFamily="18" charset="0"/>
                              </a:rPr>
                              <m:t>𝑘</m:t>
                            </m:r>
                          </m:sub>
                        </m:sSub>
                      </m:e>
                    </m:d>
                  </m:oMath>
                </a14:m>
                <a:r>
                  <a:rPr lang="en-US" altLang="ja-JP" sz="2400" b="1" dirty="0">
                    <a:latin typeface="Cambria Math" panose="02040503050406030204" pitchFamily="18" charset="0"/>
                  </a:rPr>
                  <a:t>      </a:t>
                </a:r>
                <a14:m>
                  <m:oMath xmlns:m="http://schemas.openxmlformats.org/officeDocument/2006/math">
                    <m:r>
                      <a:rPr lang="en-US" altLang="ja-JP" sz="2400" b="0" i="1" smtClean="0">
                        <a:latin typeface="Cambria Math" panose="02040503050406030204" pitchFamily="18" charset="0"/>
                      </a:rPr>
                      <m:t>𝑗</m:t>
                    </m:r>
                    <m:r>
                      <a:rPr lang="en-US" altLang="ja-JP" sz="2400" b="0" i="1" smtClean="0">
                        <a:latin typeface="Cambria Math" panose="02040503050406030204" pitchFamily="18" charset="0"/>
                      </a:rPr>
                      <m:t>=1,2,⋯,</m:t>
                    </m:r>
                    <m:r>
                      <a:rPr lang="en-US" altLang="ja-JP" sz="2400" b="0" i="1" smtClean="0">
                        <a:latin typeface="Cambria Math" panose="02040503050406030204" pitchFamily="18" charset="0"/>
                        <a:ea typeface="Cambria Math" panose="02040503050406030204" pitchFamily="18" charset="0"/>
                      </a:rPr>
                      <m:t>𝑛</m:t>
                    </m:r>
                    <m:r>
                      <a:rPr lang="en-US" altLang="ja-JP" sz="2400" b="0" i="1" smtClean="0">
                        <a:latin typeface="Cambria Math" panose="02040503050406030204" pitchFamily="18" charset="0"/>
                        <a:ea typeface="Cambria Math" panose="02040503050406030204" pitchFamily="18" charset="0"/>
                      </a:rPr>
                      <m:t>=</m:t>
                    </m:r>
                    <m:r>
                      <a:rPr lang="en-US" altLang="ja-JP" sz="2400" b="0" i="1" smtClean="0">
                        <a:latin typeface="Cambria Math" panose="02040503050406030204" pitchFamily="18" charset="0"/>
                        <a:ea typeface="Cambria Math" panose="02040503050406030204" pitchFamily="18" charset="0"/>
                      </a:rPr>
                      <m:t>𝑝</m:t>
                    </m:r>
                  </m:oMath>
                </a14:m>
                <a:r>
                  <a:rPr lang="en-US" altLang="ja-JP" sz="2400" b="1" dirty="0">
                    <a:latin typeface="Cambria Math" panose="02040503050406030204" pitchFamily="18" charset="0"/>
                  </a:rPr>
                  <a:t> </a:t>
                </a:r>
              </a:p>
              <a:p>
                <a:pPr fontAlgn="base">
                  <a:lnSpc>
                    <a:spcPct val="170000"/>
                  </a:lnSpc>
                  <a:spcBef>
                    <a:spcPct val="0"/>
                  </a:spcBef>
                  <a:spcAft>
                    <a:spcPct val="0"/>
                  </a:spcAft>
                  <a:defRPr/>
                </a:pPr>
                <a:r>
                  <a:rPr lang="ja-JP" altLang="en-US" sz="2400" b="1" dirty="0">
                    <a:solidFill>
                      <a:srgbClr val="0000FF"/>
                    </a:solidFill>
                    <a:latin typeface="Times New Roman" panose="02020603050405020304" pitchFamily="18" charset="0"/>
                    <a:ea typeface="ＭＳ Ｐゴシック" panose="020B0600070205080204" pitchFamily="50" charset="-128"/>
                  </a:rPr>
                  <a:t>ガウシアンカーネルの例</a:t>
                </a:r>
                <a:r>
                  <a:rPr lang="en-US" altLang="ja-JP" sz="2400" b="1" dirty="0">
                    <a:solidFill>
                      <a:srgbClr val="0000FF"/>
                    </a:solidFill>
                    <a:latin typeface="Times New Roman" panose="02020603050405020304" pitchFamily="18" charset="0"/>
                    <a:ea typeface="ＭＳ Ｐゴシック" panose="020B0600070205080204" pitchFamily="50" charset="-128"/>
                  </a:rPr>
                  <a:t>:</a:t>
                </a:r>
                <a:endParaRPr kumimoji="1" lang="en-US" altLang="ja-JP"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368300" y="566420"/>
                <a:ext cx="8458200" cy="6088380"/>
              </a:xfrm>
              <a:prstGeom prst="rect">
                <a:avLst/>
              </a:prstGeom>
              <a:blipFill>
                <a:blip r:embed="rId3"/>
                <a:stretch>
                  <a:fillRect l="-1081"/>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2" name="オブジェクト 2">
                <a:extLst>
                  <a:ext uri="{FF2B5EF4-FFF2-40B4-BE49-F238E27FC236}">
                    <a16:creationId xmlns:a16="http://schemas.microsoft.com/office/drawing/2014/main" id="{690F43CB-C27E-7FB6-C8E8-A9A19AE3834B}"/>
                  </a:ext>
                </a:extLst>
              </p:cNvPr>
              <p:cNvSpPr txBox="1"/>
              <p:nvPr/>
            </p:nvSpPr>
            <p:spPr bwMode="auto">
              <a:xfrm>
                <a:off x="1181100" y="2241751"/>
                <a:ext cx="7277100" cy="4354629"/>
              </a:xfrm>
              <a:prstGeom prst="rect">
                <a:avLst/>
              </a:prstGeom>
              <a:noFill/>
              <a:ln>
                <a:noFill/>
              </a:ln>
            </p:spPr>
            <p:txBody>
              <a:bodyPr>
                <a:normAutofit fontScale="92500" lnSpcReduction="10000"/>
              </a:bodyPr>
              <a:lstStyle/>
              <a:p>
                <a:pPr fontAlgn="base">
                  <a:lnSpc>
                    <a:spcPct val="170000"/>
                  </a:lnSpc>
                  <a:spcBef>
                    <a:spcPct val="0"/>
                  </a:spcBef>
                  <a:spcAft>
                    <a:spcPct val="0"/>
                  </a:spcAft>
                  <a:defRPr/>
                </a:pPr>
                <a14:m>
                  <m:oMath xmlns:m="http://schemas.openxmlformats.org/officeDocument/2006/math">
                    <m:d>
                      <m:dPr>
                        <m:ctrlPr>
                          <a:rPr lang="ja-JP" altLang="en-US" sz="3200" i="1" smtClean="0">
                            <a:solidFill>
                              <a:srgbClr val="000000"/>
                            </a:solidFill>
                            <a:latin typeface="Cambria Math" panose="02040503050406030204" pitchFamily="18" charset="0"/>
                          </a:rPr>
                        </m:ctrlPr>
                      </m:dPr>
                      <m:e>
                        <m:func>
                          <m:funcPr>
                            <m:ctrlPr>
                              <a:rPr lang="en-US" altLang="ja-JP" sz="3200" i="1">
                                <a:latin typeface="Cambria Math" panose="02040503050406030204" pitchFamily="18" charset="0"/>
                              </a:rPr>
                            </m:ctrlPr>
                          </m:funcPr>
                          <m:fName>
                            <m:r>
                              <m:rPr>
                                <m:sty m:val="p"/>
                              </m:rPr>
                              <a:rPr lang="en-US" altLang="ja-JP" sz="3200">
                                <a:latin typeface="Cambria Math" panose="02040503050406030204" pitchFamily="18" charset="0"/>
                              </a:rPr>
                              <m:t>exp</m:t>
                            </m:r>
                          </m:fName>
                          <m:e>
                            <m:d>
                              <m:dPr>
                                <m:ctrlPr>
                                  <a:rPr lang="en-US" altLang="ja-JP" sz="3200" i="1">
                                    <a:latin typeface="Cambria Math" panose="02040503050406030204" pitchFamily="18" charset="0"/>
                                  </a:rPr>
                                </m:ctrlPr>
                              </m:dPr>
                              <m:e>
                                <m:r>
                                  <a:rPr lang="en-US" altLang="ja-JP" sz="3200" i="1">
                                    <a:latin typeface="Cambria Math" panose="02040503050406030204" pitchFamily="18" charset="0"/>
                                  </a:rPr>
                                  <m:t>−</m:t>
                                </m:r>
                                <m:f>
                                  <m:fPr>
                                    <m:ctrlPr>
                                      <a:rPr lang="en-US" altLang="ja-JP" sz="3200" i="1">
                                        <a:latin typeface="Cambria Math" panose="02040503050406030204" pitchFamily="18" charset="0"/>
                                      </a:rPr>
                                    </m:ctrlPr>
                                  </m:fPr>
                                  <m:num>
                                    <m:sSup>
                                      <m:sSupPr>
                                        <m:ctrlPr>
                                          <a:rPr lang="en-US" altLang="ja-JP" sz="3200" i="1">
                                            <a:latin typeface="Cambria Math" panose="02040503050406030204" pitchFamily="18" charset="0"/>
                                          </a:rPr>
                                        </m:ctrlPr>
                                      </m:sSupPr>
                                      <m:e>
                                        <m:d>
                                          <m:dPr>
                                            <m:ctrlPr>
                                              <a:rPr lang="en-US" altLang="ja-JP" sz="3200" i="1">
                                                <a:latin typeface="Cambria Math" panose="02040503050406030204" pitchFamily="18" charset="0"/>
                                              </a:rPr>
                                            </m:ctrlPr>
                                          </m:dPr>
                                          <m:e>
                                            <m:sSub>
                                              <m:sSubPr>
                                                <m:ctrlPr>
                                                  <a:rPr lang="en-US" altLang="ja-JP" sz="3200" i="1">
                                                    <a:latin typeface="Cambria Math" panose="02040503050406030204" pitchFamily="18" charset="0"/>
                                                  </a:rPr>
                                                </m:ctrlPr>
                                              </m:sSubPr>
                                              <m:e>
                                                <m:r>
                                                  <a:rPr lang="en-US" altLang="ja-JP" sz="3200" i="1">
                                                    <a:latin typeface="Cambria Math" panose="02040503050406030204" pitchFamily="18" charset="0"/>
                                                  </a:rPr>
                                                  <m:t>𝑥</m:t>
                                                </m:r>
                                              </m:e>
                                              <m:sub>
                                                <m:r>
                                                  <a:rPr lang="en-US" altLang="ja-JP" sz="3200" i="1">
                                                    <a:latin typeface="Cambria Math" panose="02040503050406030204" pitchFamily="18" charset="0"/>
                                                  </a:rPr>
                                                  <m:t>𝑗</m:t>
                                                </m:r>
                                              </m:sub>
                                            </m:sSub>
                                            <m:r>
                                              <a:rPr lang="en-US" altLang="ja-JP" sz="3200" i="1">
                                                <a:latin typeface="Cambria Math" panose="02040503050406030204" pitchFamily="18" charset="0"/>
                                              </a:rPr>
                                              <m:t>−</m:t>
                                            </m:r>
                                            <m:sSub>
                                              <m:sSubPr>
                                                <m:ctrlPr>
                                                  <a:rPr lang="en-US" altLang="ja-JP" sz="3200" i="1">
                                                    <a:latin typeface="Cambria Math" panose="02040503050406030204" pitchFamily="18" charset="0"/>
                                                  </a:rPr>
                                                </m:ctrlPr>
                                              </m:sSubPr>
                                              <m:e>
                                                <m:r>
                                                  <a:rPr lang="en-US" altLang="ja-JP" sz="3200" i="1">
                                                    <a:latin typeface="Cambria Math" panose="02040503050406030204" pitchFamily="18" charset="0"/>
                                                  </a:rPr>
                                                  <m:t>𝑥</m:t>
                                                </m:r>
                                              </m:e>
                                              <m:sub>
                                                <m:r>
                                                  <a:rPr lang="en-US" altLang="ja-JP" sz="3200" i="1">
                                                    <a:latin typeface="Cambria Math" panose="02040503050406030204" pitchFamily="18" charset="0"/>
                                                  </a:rPr>
                                                  <m:t>𝑗</m:t>
                                                </m:r>
                                                <m:r>
                                                  <a:rPr lang="ja-JP" altLang="en-US" sz="3200" i="1">
                                                    <a:latin typeface="Cambria Math" panose="02040503050406030204" pitchFamily="18" charset="0"/>
                                                  </a:rPr>
                                                  <m:t>’</m:t>
                                                </m:r>
                                              </m:sub>
                                            </m:sSub>
                                          </m:e>
                                        </m:d>
                                      </m:e>
                                      <m:sup>
                                        <m:r>
                                          <a:rPr lang="en-US" altLang="ja-JP" sz="3200" i="1">
                                            <a:latin typeface="Cambria Math" panose="02040503050406030204" pitchFamily="18" charset="0"/>
                                          </a:rPr>
                                          <m:t>2</m:t>
                                        </m:r>
                                      </m:sup>
                                    </m:sSup>
                                  </m:num>
                                  <m:den>
                                    <m:r>
                                      <a:rPr lang="en-US" altLang="ja-JP" sz="3200" i="1">
                                        <a:latin typeface="Cambria Math" panose="02040503050406030204" pitchFamily="18" charset="0"/>
                                      </a:rPr>
                                      <m:t>2</m:t>
                                    </m:r>
                                    <m:sSup>
                                      <m:sSupPr>
                                        <m:ctrlPr>
                                          <a:rPr lang="en-US" altLang="ja-JP" sz="3200" i="1">
                                            <a:latin typeface="Cambria Math" panose="02040503050406030204" pitchFamily="18" charset="0"/>
                                          </a:rPr>
                                        </m:ctrlPr>
                                      </m:sSupPr>
                                      <m:e>
                                        <m:r>
                                          <a:rPr lang="ja-JP" altLang="en-US" sz="3200" i="1">
                                            <a:latin typeface="Cambria Math" panose="02040503050406030204" pitchFamily="18" charset="0"/>
                                          </a:rPr>
                                          <m:t>𝜎</m:t>
                                        </m:r>
                                      </m:e>
                                      <m:sup>
                                        <m:r>
                                          <a:rPr lang="en-US" altLang="ja-JP" sz="3200" i="1">
                                            <a:latin typeface="Cambria Math" panose="02040503050406030204" pitchFamily="18" charset="0"/>
                                          </a:rPr>
                                          <m:t>2</m:t>
                                        </m:r>
                                      </m:sup>
                                    </m:sSup>
                                  </m:den>
                                </m:f>
                              </m:e>
                            </m:d>
                          </m:e>
                        </m:func>
                      </m:e>
                    </m:d>
                    <m:d>
                      <m:dPr>
                        <m:ctrlPr>
                          <a:rPr lang="ja-JP" altLang="en-US" sz="3200" i="1">
                            <a:solidFill>
                              <a:srgbClr val="000000"/>
                            </a:solidFill>
                            <a:latin typeface="Cambria Math" panose="02040503050406030204" pitchFamily="18" charset="0"/>
                          </a:rPr>
                        </m:ctrlPr>
                      </m:dPr>
                      <m:e>
                        <m:m>
                          <m:mPr>
                            <m:plcHide m:val="on"/>
                            <m:mcs>
                              <m:mc>
                                <m:mcPr>
                                  <m:count m:val="1"/>
                                  <m:mcJc m:val="center"/>
                                </m:mcPr>
                              </m:mc>
                            </m:mcs>
                            <m:ctrlPr>
                              <a:rPr lang="ja-JP" altLang="en-US" sz="3200" i="1">
                                <a:solidFill>
                                  <a:srgbClr val="000000"/>
                                </a:solidFill>
                                <a:latin typeface="Cambria Math" panose="02040503050406030204" pitchFamily="18" charset="0"/>
                              </a:rPr>
                            </m:ctrlPr>
                          </m:mP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𝑎</m:t>
                                  </m:r>
                                </m:e>
                                <m:sub>
                                  <m:r>
                                    <a:rPr lang="ja-JP" altLang="en-US" sz="3200" i="1">
                                      <a:solidFill>
                                        <a:srgbClr val="000000"/>
                                      </a:solidFill>
                                      <a:latin typeface="Cambria Math" panose="02040503050406030204" pitchFamily="18" charset="0"/>
                                    </a:rPr>
                                    <m:t>1</m:t>
                                  </m:r>
                                </m:sub>
                              </m:sSub>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𝑎</m:t>
                                  </m:r>
                                </m:e>
                                <m:sub>
                                  <m:r>
                                    <a:rPr lang="ja-JP" altLang="en-US" sz="3200" i="1">
                                      <a:solidFill>
                                        <a:srgbClr val="000000"/>
                                      </a:solidFill>
                                      <a:latin typeface="Cambria Math" panose="02040503050406030204" pitchFamily="18" charset="0"/>
                                    </a:rPr>
                                    <m:t>2</m:t>
                                  </m:r>
                                </m:sub>
                              </m:sSub>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𝑎</m:t>
                                  </m:r>
                                </m:e>
                                <m:sub>
                                  <m:r>
                                    <a:rPr lang="ja-JP" altLang="en-US" sz="3200" i="1">
                                      <a:solidFill>
                                        <a:srgbClr val="000000"/>
                                      </a:solidFill>
                                      <a:latin typeface="Cambria Math" panose="02040503050406030204" pitchFamily="18" charset="0"/>
                                    </a:rPr>
                                    <m:t>3</m:t>
                                  </m:r>
                                </m:sub>
                              </m:sSub>
                            </m:e>
                          </m:mr>
                          <m:mr>
                            <m:e>
                              <m:r>
                                <a:rPr lang="ja-JP" altLang="en-US" sz="3200" i="1">
                                  <a:solidFill>
                                    <a:srgbClr val="000000"/>
                                  </a:solidFill>
                                  <a:latin typeface="Cambria Math" panose="02040503050406030204" pitchFamily="18" charset="0"/>
                                </a:rPr>
                                <m:t>⋮</m:t>
                              </m:r>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𝑎</m:t>
                                  </m:r>
                                </m:e>
                                <m:sub>
                                  <m:r>
                                    <a:rPr lang="en-US" altLang="ja-JP" sz="3200" b="0" i="1" smtClean="0">
                                      <a:solidFill>
                                        <a:srgbClr val="000000"/>
                                      </a:solidFill>
                                      <a:latin typeface="Cambria Math" panose="02040503050406030204" pitchFamily="18" charset="0"/>
                                    </a:rPr>
                                    <m:t>𝑛</m:t>
                                  </m:r>
                                </m:sub>
                              </m:sSub>
                            </m:e>
                          </m:mr>
                        </m:m>
                      </m:e>
                    </m:d>
                    <m:r>
                      <a:rPr lang="ja-JP" altLang="en-US" sz="3200" i="1">
                        <a:solidFill>
                          <a:srgbClr val="000000"/>
                        </a:solidFill>
                        <a:latin typeface="Cambria Math" panose="02040503050406030204" pitchFamily="18" charset="0"/>
                      </a:rPr>
                      <m:t>=</m:t>
                    </m:r>
                    <m:d>
                      <m:dPr>
                        <m:ctrlPr>
                          <a:rPr lang="ja-JP" altLang="en-US" sz="3200" i="1">
                            <a:solidFill>
                              <a:srgbClr val="000000"/>
                            </a:solidFill>
                            <a:latin typeface="Cambria Math" panose="02040503050406030204" pitchFamily="18" charset="0"/>
                          </a:rPr>
                        </m:ctrlPr>
                      </m:dPr>
                      <m:e>
                        <m:m>
                          <m:mPr>
                            <m:plcHide m:val="on"/>
                            <m:mcs>
                              <m:mc>
                                <m:mcPr>
                                  <m:count m:val="1"/>
                                  <m:mcJc m:val="center"/>
                                </m:mcPr>
                              </m:mc>
                            </m:mcs>
                            <m:ctrlPr>
                              <a:rPr lang="ja-JP" altLang="en-US" sz="3200" i="1">
                                <a:solidFill>
                                  <a:srgbClr val="000000"/>
                                </a:solidFill>
                                <a:latin typeface="Cambria Math" panose="02040503050406030204" pitchFamily="18" charset="0"/>
                              </a:rPr>
                            </m:ctrlPr>
                          </m:mP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𝑦</m:t>
                                  </m:r>
                                </m:e>
                                <m:sub>
                                  <m:r>
                                    <a:rPr lang="en-US" altLang="ja-JP" sz="3200" b="0" i="1" smtClean="0">
                                      <a:solidFill>
                                        <a:srgbClr val="000000"/>
                                      </a:solidFill>
                                      <a:latin typeface="Cambria Math" panose="02040503050406030204" pitchFamily="18" charset="0"/>
                                    </a:rPr>
                                    <m:t>1</m:t>
                                  </m:r>
                                </m:sub>
                              </m:sSub>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𝑦</m:t>
                                  </m:r>
                                </m:e>
                                <m:sub>
                                  <m:r>
                                    <a:rPr lang="en-US" altLang="ja-JP" sz="3200" b="0" i="1" smtClean="0">
                                      <a:solidFill>
                                        <a:srgbClr val="000000"/>
                                      </a:solidFill>
                                      <a:latin typeface="Cambria Math" panose="02040503050406030204" pitchFamily="18" charset="0"/>
                                    </a:rPr>
                                    <m:t>2</m:t>
                                  </m:r>
                                </m:sub>
                              </m:sSub>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𝑦</m:t>
                                  </m:r>
                                </m:e>
                                <m:sub>
                                  <m:r>
                                    <a:rPr lang="en-US" altLang="ja-JP" sz="3200" b="0" i="1" smtClean="0">
                                      <a:solidFill>
                                        <a:srgbClr val="000000"/>
                                      </a:solidFill>
                                      <a:latin typeface="Cambria Math" panose="02040503050406030204" pitchFamily="18" charset="0"/>
                                    </a:rPr>
                                    <m:t>3</m:t>
                                  </m:r>
                                </m:sub>
                              </m:sSub>
                            </m:e>
                          </m:mr>
                          <m:mr>
                            <m:e>
                              <m:r>
                                <a:rPr lang="ja-JP" altLang="en-US" sz="3200" i="1">
                                  <a:solidFill>
                                    <a:srgbClr val="000000"/>
                                  </a:solidFill>
                                  <a:latin typeface="Cambria Math" panose="02040503050406030204" pitchFamily="18" charset="0"/>
                                </a:rPr>
                                <m:t>⋮</m:t>
                              </m:r>
                            </m:e>
                          </m:mr>
                          <m:mr>
                            <m:e>
                              <m:sSub>
                                <m:sSubPr>
                                  <m:ctrlPr>
                                    <a:rPr lang="ja-JP" altLang="en-US" sz="3200" i="1">
                                      <a:solidFill>
                                        <a:srgbClr val="000000"/>
                                      </a:solidFill>
                                      <a:latin typeface="Cambria Math" panose="02040503050406030204" pitchFamily="18" charset="0"/>
                                    </a:rPr>
                                  </m:ctrlPr>
                                </m:sSubPr>
                                <m:e>
                                  <m:r>
                                    <a:rPr lang="ja-JP" altLang="en-US" sz="3200" i="1">
                                      <a:solidFill>
                                        <a:srgbClr val="000000"/>
                                      </a:solidFill>
                                      <a:latin typeface="Cambria Math" panose="02040503050406030204" pitchFamily="18" charset="0"/>
                                    </a:rPr>
                                    <m:t>𝑦</m:t>
                                  </m:r>
                                </m:e>
                                <m:sub>
                                  <m:r>
                                    <a:rPr lang="en-US" altLang="ja-JP" sz="3200" b="0" i="1" smtClean="0">
                                      <a:solidFill>
                                        <a:srgbClr val="000000"/>
                                      </a:solidFill>
                                      <a:latin typeface="Cambria Math" panose="02040503050406030204" pitchFamily="18" charset="0"/>
                                    </a:rPr>
                                    <m:t>𝑛</m:t>
                                  </m:r>
                                </m:sub>
                              </m:sSub>
                            </m:e>
                          </m:mr>
                        </m:m>
                      </m:e>
                    </m:d>
                  </m:oMath>
                </a14:m>
                <a:r>
                  <a:rPr kumimoji="1" lang="ja-JP"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endParaRPr kumimoji="1" lang="en-US" altLang="ja-JP"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70000"/>
                  </a:lnSpc>
                  <a:spcBef>
                    <a:spcPct val="0"/>
                  </a:spcBef>
                  <a:spcAft>
                    <a:spcPct val="0"/>
                  </a:spcAft>
                  <a:defRPr/>
                </a:pPr>
                <a:r>
                  <a:rPr kumimoji="1" lang="ja-JP"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を解く</a:t>
                </a:r>
                <a:r>
                  <a:rPr kumimoji="1" lang="en-US" altLang="ja-JP"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r>
                  <a:rPr kumimoji="1" lang="ja-JP"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a:t>
                </a:r>
                <a14:m>
                  <m:oMath xmlns:m="http://schemas.openxmlformats.org/officeDocument/2006/math">
                    <m:r>
                      <a:rPr lang="ja-JP" altLang="en-US" sz="3200" i="1">
                        <a:latin typeface="Cambria Math" panose="02040503050406030204" pitchFamily="18" charset="0"/>
                      </a:rPr>
                      <m:t>𝜎</m:t>
                    </m:r>
                  </m:oMath>
                </a14:m>
                <a:r>
                  <a:rPr kumimoji="1" lang="ja-JP"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 </a:t>
                </a:r>
                <a:r>
                  <a:rPr lang="en-US" altLang="ja-JP" sz="3200" dirty="0">
                    <a:solidFill>
                      <a:srgbClr val="000000"/>
                    </a:solidFill>
                    <a:latin typeface="Times New Roman" panose="02020603050405020304" pitchFamily="18" charset="0"/>
                    <a:ea typeface="ＭＳ Ｐゴシック" panose="020B0600070205080204" pitchFamily="50" charset="-128"/>
                  </a:rPr>
                  <a:t>(</a:t>
                </a:r>
                <a14:m>
                  <m:oMath xmlns:m="http://schemas.openxmlformats.org/officeDocument/2006/math">
                    <m:sSub>
                      <m:sSubPr>
                        <m:ctrlPr>
                          <a:rPr lang="en-US" altLang="ja-JP" sz="3200" i="1">
                            <a:latin typeface="Cambria Math" panose="02040503050406030204" pitchFamily="18" charset="0"/>
                          </a:rPr>
                        </m:ctrlPr>
                      </m:sSubPr>
                      <m:e>
                        <m:r>
                          <a:rPr lang="ja-JP" altLang="en-US" sz="3200" i="1">
                            <a:latin typeface="Cambria Math" panose="02040503050406030204" pitchFamily="18" charset="0"/>
                          </a:rPr>
                          <m:t>𝜎</m:t>
                        </m:r>
                      </m:e>
                      <m:sub>
                        <m:r>
                          <a:rPr lang="en-US" altLang="ja-JP" sz="3200" i="1">
                            <a:latin typeface="Cambria Math" panose="02040503050406030204" pitchFamily="18" charset="0"/>
                          </a:rPr>
                          <m:t>𝑗𝑗</m:t>
                        </m:r>
                        <m:r>
                          <a:rPr lang="en-US" altLang="ja-JP" sz="3200" i="1">
                            <a:latin typeface="Cambria Math" panose="02040503050406030204" pitchFamily="18" charset="0"/>
                          </a:rPr>
                          <m:t>′</m:t>
                        </m:r>
                      </m:sub>
                    </m:sSub>
                  </m:oMath>
                </a14:m>
                <a:r>
                  <a:rPr lang="en-US" altLang="ja-JP" sz="3200" dirty="0">
                    <a:solidFill>
                      <a:srgbClr val="000000"/>
                    </a:solidFill>
                    <a:latin typeface="Times New Roman" panose="02020603050405020304" pitchFamily="18" charset="0"/>
                    <a:ea typeface="ＭＳ Ｐゴシック" panose="020B0600070205080204" pitchFamily="50" charset="-128"/>
                  </a:rPr>
                  <a:t>) </a:t>
                </a:r>
                <a:r>
                  <a:rPr kumimoji="1" lang="ja-JP"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rPr>
                  <a:t>はハイパーパラメータ</a:t>
                </a:r>
                <a:endParaRPr kumimoji="1" lang="en-US" altLang="ja-JP" sz="32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p:txBody>
          </p:sp>
        </mc:Choice>
        <mc:Fallback xmlns="">
          <p:sp>
            <p:nvSpPr>
              <p:cNvPr id="2" name="オブジェクト 2">
                <a:extLst>
                  <a:ext uri="{FF2B5EF4-FFF2-40B4-BE49-F238E27FC236}">
                    <a16:creationId xmlns:a16="http://schemas.microsoft.com/office/drawing/2014/main" id="{690F43CB-C27E-7FB6-C8E8-A9A19AE3834B}"/>
                  </a:ext>
                </a:extLst>
              </p:cNvPr>
              <p:cNvSpPr txBox="1">
                <a:spLocks noRot="1" noChangeAspect="1" noMove="1" noResize="1" noEditPoints="1" noAdjustHandles="1" noChangeArrowheads="1" noChangeShapeType="1" noTextEdit="1"/>
              </p:cNvSpPr>
              <p:nvPr/>
            </p:nvSpPr>
            <p:spPr bwMode="auto">
              <a:xfrm>
                <a:off x="1181100" y="2241751"/>
                <a:ext cx="7277100" cy="4354629"/>
              </a:xfrm>
              <a:prstGeom prst="rect">
                <a:avLst/>
              </a:prstGeom>
              <a:blipFill>
                <a:blip r:embed="rId4"/>
                <a:stretch>
                  <a:fillRect l="-2010" b="-1961"/>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7560531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B05EA916-10E8-4AA1-C0C2-D9AA3400A65B}"/>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 name="Rectangle 6"/>
          <p:cNvSpPr txBox="1">
            <a:spLocks noChangeArrowheads="1"/>
          </p:cNvSpPr>
          <p:nvPr/>
        </p:nvSpPr>
        <p:spPr bwMode="auto">
          <a:xfrm>
            <a:off x="0" y="1"/>
            <a:ext cx="9144000"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dirty="0"/>
              <a:t>線形回帰 その他の話題</a:t>
            </a:r>
            <a:endParaRPr lang="en-US" altLang="ja-JP" dirty="0"/>
          </a:p>
          <a:p>
            <a:pPr marL="0" marR="0" lvl="0" indent="0" algn="ctr" defTabSz="914400" rtl="0" eaLnBrk="0" fontAlgn="base" latinLnBrk="0" hangingPunct="0">
              <a:lnSpc>
                <a:spcPct val="100000"/>
              </a:lnSpc>
              <a:spcBef>
                <a:spcPct val="0"/>
              </a:spcBef>
              <a:spcAft>
                <a:spcPct val="0"/>
              </a:spcAft>
              <a:buClrTx/>
              <a:buSzTx/>
              <a:buFontTx/>
              <a:buNone/>
              <a:tabLst/>
              <a:defRPr/>
            </a:pPr>
            <a:endParaRPr lang="en-US" altLang="ja-JP" dirty="0"/>
          </a:p>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dirty="0"/>
              <a:t>最尤推定法</a:t>
            </a:r>
            <a:endParaRPr lang="en-US" altLang="ja-JP" dirty="0"/>
          </a:p>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正規化、正則化</a:t>
            </a:r>
            <a:endParaRPr kumimoji="1" lang="en-US" altLang="ja-JP" sz="24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Tree>
    <p:extLst>
      <p:ext uri="{BB962C8B-B14F-4D97-AF65-F5344CB8AC3E}">
        <p14:creationId xmlns:p14="http://schemas.microsoft.com/office/powerpoint/2010/main" val="5761791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最小二乗法の統計学的基盤</a:t>
            </a: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 最尤推定法</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mc:AlternateContent xmlns:mc="http://schemas.openxmlformats.org/markup-compatibility/2006" xmlns:a14="http://schemas.microsoft.com/office/drawing/2010/main">
        <mc:Choice Requires="a14">
          <p:sp>
            <p:nvSpPr>
              <p:cNvPr id="10" name="テキスト ボックス 9"/>
              <p:cNvSpPr txBox="1"/>
              <p:nvPr/>
            </p:nvSpPr>
            <p:spPr>
              <a:xfrm>
                <a:off x="133670" y="980728"/>
                <a:ext cx="8758809" cy="5546583"/>
              </a:xfrm>
              <a:prstGeom prst="rect">
                <a:avLst/>
              </a:prstGeom>
              <a:noFill/>
            </p:spPr>
            <p:txBody>
              <a:bodyPr wrap="square" rtlCol="0">
                <a:spAutoFit/>
              </a:bodyPr>
              <a:lstStyle/>
              <a:p>
                <a:pPr marL="0" marR="0" lvl="0" indent="0" algn="l" defTabSz="914400" rtl="0" eaLnBrk="1" fontAlgn="base" latinLnBrk="0" hangingPunct="1">
                  <a:lnSpc>
                    <a:spcPct val="120000"/>
                  </a:lnSpc>
                  <a:spcBef>
                    <a:spcPct val="0"/>
                  </a:spcBef>
                  <a:buClrTx/>
                  <a:buSzTx/>
                  <a:buFontTx/>
                  <a:buNone/>
                  <a:tabLst/>
                  <a:defRPr/>
                </a:pP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尤度関数とは：</a:t>
                </a:r>
                <a:endPar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20000"/>
                  </a:lnSpc>
                  <a:spcBef>
                    <a:spcPct val="0"/>
                  </a:spcBef>
                  <a:buClrTx/>
                  <a:buSzTx/>
                  <a:buFontTx/>
                  <a:buNone/>
                  <a:tabLst/>
                  <a:defRPr/>
                </a:pPr>
                <a:r>
                  <a:rPr lang="ja-JP" altLang="en-US" sz="1600" dirty="0">
                    <a:solidFill>
                      <a:srgbClr val="000000"/>
                    </a:solidFill>
                    <a:latin typeface="Times New Roman"/>
                    <a:ea typeface="ＭＳ Ｐゴシック"/>
                  </a:rPr>
                  <a:t>　　</a:t>
                </a:r>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事象 </a:t>
                </a:r>
                <a14:m>
                  <m:oMath xmlns:m="http://schemas.openxmlformats.org/officeDocument/2006/math">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rPr>
                          <m:t>𝑥</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k</m:t>
                        </m:r>
                      </m:sub>
                    </m:sSub>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oMath>
                </a14:m>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 が起こる確率を、既知のパラメータ </a:t>
                </a:r>
                <a14:m>
                  <m:oMath xmlns:m="http://schemas.openxmlformats.org/officeDocument/2006/math">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rPr>
                          <m:t>𝑎</m:t>
                        </m:r>
                      </m:e>
                      <m:sub>
                        <m:r>
                          <m:rPr>
                            <m:sty m:val="p"/>
                          </m:rP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rPr>
                          <m:t>k</m:t>
                        </m:r>
                      </m:sub>
                    </m:sSub>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oMath>
                </a14:m>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の確率密度関数</a:t>
                </a:r>
                <a:endParaRPr kumimoji="1" lang="en-US" altLang="ja-JP" sz="1600" b="0" u="none" strike="noStrike" kern="1200" cap="none" spc="0" normalizeH="0" baseline="0" noProof="0" dirty="0">
                  <a:ln>
                    <a:noFill/>
                  </a:ln>
                  <a:solidFill>
                    <a:srgbClr val="000000"/>
                  </a:solidFill>
                  <a:effectLst/>
                  <a:uLnTx/>
                  <a:uFillTx/>
                  <a:latin typeface="Times New Roman"/>
                  <a:ea typeface="ＭＳ Ｐゴシック"/>
                </a:endParaRPr>
              </a:p>
              <a:p>
                <a:pPr lvl="0" fontAlgn="base">
                  <a:lnSpc>
                    <a:spcPct val="120000"/>
                  </a:lnSpc>
                  <a:spcBef>
                    <a:spcPct val="0"/>
                  </a:spcBef>
                  <a:defRPr/>
                </a:pPr>
                <a:r>
                  <a:rPr kumimoji="1" lang="en-US" altLang="ja-JP" sz="1600" b="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a:rPr>
                  <a:t>	</a:t>
                </a:r>
                <a14:m>
                  <m:oMath xmlns:m="http://schemas.openxmlformats.org/officeDocument/2006/math">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P</m:t>
                    </m:r>
                    <m:d>
                      <m:d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dPr>
                      <m:e>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X</m:t>
                        </m:r>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t>𝑥</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e>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t>𝑎</m:t>
                            </m:r>
                          </m:e>
                          <m:sub>
                            <m:r>
                              <m:rPr>
                                <m:sty m:val="p"/>
                              </m:rP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rPr>
                              <m:t>k</m:t>
                            </m:r>
                          </m:sub>
                        </m:sSub>
                      </m:e>
                    </m:d>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nary>
                      <m:naryPr>
                        <m:chr m:val="∏"/>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naryPr>
                      <m:sub>
                        <m:r>
                          <m:rPr>
                            <m:sty m:val="p"/>
                            <m:brk m:alnAt="23"/>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up/>
                      <m:e>
                        <m:d>
                          <m:dPr>
                            <m:begChr m:val="{"/>
                            <m:endChr m:val="}"/>
                            <m:ctrlP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rPr>
                            </m:ctrlPr>
                          </m:dPr>
                          <m:e>
                            <m:f>
                              <m:f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fPr>
                              <m:num>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1</m:t>
                                </m:r>
                              </m:num>
                              <m:den>
                                <m:rad>
                                  <m:radPr>
                                    <m:degHide m:val="on"/>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radPr>
                                  <m:deg/>
                                  <m:e>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π</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σ</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e>
                                </m:rad>
                              </m:den>
                            </m:f>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exp</m:t>
                            </m:r>
                            <m:d>
                              <m:dPr>
                                <m:begChr m:val="["/>
                                <m:endChr m:val="]"/>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f>
                                  <m:f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fPr>
                                  <m:num>
                                    <m:sSup>
                                      <m:sSup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pPr>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ε</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d>
                                          <m:d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dPr>
                                          <m:e>
                                            <m:sSub>
                                              <m:sSubPr>
                                                <m:ctrlPr>
                                                  <a:rPr lang="en-US" altLang="ja-JP" sz="1600" i="1">
                                                    <a:solidFill>
                                                      <a:srgbClr val="000000"/>
                                                    </a:solidFill>
                                                    <a:latin typeface="Cambria Math" panose="02040503050406030204" pitchFamily="18" charset="0"/>
                                                  </a:rPr>
                                                </m:ctrlPr>
                                              </m:sSubPr>
                                              <m:e>
                                                <m:r>
                                                  <a:rPr lang="en-US" altLang="ja-JP" sz="1600" i="1">
                                                    <a:solidFill>
                                                      <a:srgbClr val="000000"/>
                                                    </a:solidFill>
                                                    <a:latin typeface="Cambria Math" panose="02040503050406030204" pitchFamily="18" charset="0"/>
                                                  </a:rPr>
                                                  <m:t>𝑥</m:t>
                                                </m:r>
                                              </m:e>
                                              <m:sub>
                                                <m:r>
                                                  <m:rPr>
                                                    <m:sty m:val="p"/>
                                                  </m:rPr>
                                                  <a:rPr lang="en-US" altLang="ja-JP" sz="1600">
                                                    <a:solidFill>
                                                      <a:srgbClr val="000000"/>
                                                    </a:solidFill>
                                                    <a:latin typeface="Cambria Math" panose="02040503050406030204" pitchFamily="18" charset="0"/>
                                                  </a:rPr>
                                                  <m:t>i</m:t>
                                                </m:r>
                                              </m:sub>
                                            </m:sSub>
                                            <m:r>
                                              <a:rPr lang="en-US" altLang="ja-JP" sz="1600" i="1">
                                                <a:solidFill>
                                                  <a:srgbClr val="000000"/>
                                                </a:solidFill>
                                                <a:latin typeface="Cambria Math" panose="02040503050406030204" pitchFamily="18" charset="0"/>
                                              </a:rPr>
                                              <m:t>|</m:t>
                                            </m:r>
                                            <m:r>
                                              <m:rPr>
                                                <m:nor/>
                                              </m:rP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rPr>
                                              <m:t>a</m:t>
                                            </m:r>
                                            <m:r>
                                              <m:rPr>
                                                <m:nor/>
                                              </m:rPr>
                                              <a:rPr kumimoji="1" lang="en-US" altLang="ja-JP" sz="1600" b="0" u="none" strike="noStrike" kern="1200" cap="none" spc="0" normalizeH="0" baseline="-25000" noProof="0" dirty="0">
                                                <a:ln>
                                                  <a:noFill/>
                                                </a:ln>
                                                <a:solidFill>
                                                  <a:srgbClr val="000000"/>
                                                </a:solidFill>
                                                <a:effectLst/>
                                                <a:uLnTx/>
                                                <a:uFillTx/>
                                                <a:latin typeface="Times New Roman"/>
                                                <a:ea typeface="ＭＳ Ｐゴシック"/>
                                              </a:rPr>
                                              <m:t>k</m:t>
                                            </m:r>
                                          </m:e>
                                        </m:d>
                                      </m:e>
                                      <m:sup>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up>
                                    </m:sSup>
                                  </m:num>
                                  <m:den>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Sup>
                                      <m:sSup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pPr>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σ</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e>
                                      <m:sup>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up>
                                    </m:sSup>
                                  </m:den>
                                </m:f>
                              </m:e>
                            </m:d>
                          </m:e>
                        </m:d>
                      </m:e>
                    </m:nary>
                    <m: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rPr>
                      <m:t>=</m:t>
                    </m:r>
                    <m:nary>
                      <m:naryPr>
                        <m:chr m:val="∏"/>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naryPr>
                      <m:sub>
                        <m:r>
                          <m:rPr>
                            <m:sty m:val="p"/>
                            <m:brk m:alnAt="23"/>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up/>
                      <m:e>
                        <m:d>
                          <m:dPr>
                            <m:ctrlP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rPr>
                            </m:ctrlPr>
                          </m:dPr>
                          <m:e>
                            <m:f>
                              <m:f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fPr>
                              <m:num>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1</m:t>
                                </m:r>
                              </m:num>
                              <m:den>
                                <m:rad>
                                  <m:radPr>
                                    <m:degHide m:val="on"/>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radPr>
                                  <m:deg/>
                                  <m:e>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π</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σ</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e>
                                </m:rad>
                              </m:den>
                            </m:f>
                          </m:e>
                        </m:d>
                        <m: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rPr>
                          <m:t>∙</m:t>
                        </m:r>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exp</m:t>
                        </m:r>
                        <m:d>
                          <m:dPr>
                            <m:begChr m:val="["/>
                            <m:endChr m:val="]"/>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nary>
                              <m:naryPr>
                                <m:chr m:val="∑"/>
                                <m:limLoc m:val="subSup"/>
                                <m:supHide m:val="on"/>
                                <m:ctrlP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rPr>
                                </m:ctrlPr>
                              </m:naryPr>
                              <m:sub>
                                <m:r>
                                  <m:rPr>
                                    <m:sty m:val="p"/>
                                    <m:brk m:alnAt="9"/>
                                  </m:rP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rPr>
                                  <m:t>i</m:t>
                                </m:r>
                              </m:sub>
                              <m:sup/>
                              <m:e>
                                <m:f>
                                  <m:f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fPr>
                                  <m:num>
                                    <m:sSup>
                                      <m:sSup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pPr>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ε</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d>
                                          <m:d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dPr>
                                          <m:e>
                                            <m:sSub>
                                              <m:sSubPr>
                                                <m:ctrlPr>
                                                  <a:rPr lang="en-US" altLang="ja-JP" sz="1600" i="1">
                                                    <a:solidFill>
                                                      <a:srgbClr val="000000"/>
                                                    </a:solidFill>
                                                    <a:latin typeface="Cambria Math" panose="02040503050406030204" pitchFamily="18" charset="0"/>
                                                  </a:rPr>
                                                </m:ctrlPr>
                                              </m:sSubPr>
                                              <m:e>
                                                <m:r>
                                                  <a:rPr lang="en-US" altLang="ja-JP" sz="1600" i="1">
                                                    <a:solidFill>
                                                      <a:srgbClr val="000000"/>
                                                    </a:solidFill>
                                                    <a:latin typeface="Cambria Math" panose="02040503050406030204" pitchFamily="18" charset="0"/>
                                                  </a:rPr>
                                                  <m:t>𝑥</m:t>
                                                </m:r>
                                              </m:e>
                                              <m:sub>
                                                <m:r>
                                                  <m:rPr>
                                                    <m:sty m:val="p"/>
                                                  </m:rPr>
                                                  <a:rPr lang="en-US" altLang="ja-JP" sz="1600">
                                                    <a:solidFill>
                                                      <a:srgbClr val="000000"/>
                                                    </a:solidFill>
                                                    <a:latin typeface="Cambria Math" panose="02040503050406030204" pitchFamily="18" charset="0"/>
                                                  </a:rPr>
                                                  <m:t>i</m:t>
                                                </m:r>
                                              </m:sub>
                                            </m:sSub>
                                            <m:r>
                                              <a:rPr lang="en-US" altLang="ja-JP" sz="1600" i="1">
                                                <a:solidFill>
                                                  <a:srgbClr val="000000"/>
                                                </a:solidFill>
                                                <a:latin typeface="Cambria Math" panose="02040503050406030204" pitchFamily="18" charset="0"/>
                                              </a:rPr>
                                              <m:t>|</m:t>
                                            </m:r>
                                            <m:r>
                                              <m:rPr>
                                                <m:nor/>
                                              </m:rP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rPr>
                                              <m:t>a</m:t>
                                            </m:r>
                                            <m:r>
                                              <m:rPr>
                                                <m:nor/>
                                              </m:rPr>
                                              <a:rPr kumimoji="1" lang="en-US" altLang="ja-JP" sz="1600" b="0" u="none" strike="noStrike" kern="1200" cap="none" spc="0" normalizeH="0" baseline="-25000" noProof="0" dirty="0">
                                                <a:ln>
                                                  <a:noFill/>
                                                </a:ln>
                                                <a:solidFill>
                                                  <a:srgbClr val="000000"/>
                                                </a:solidFill>
                                                <a:effectLst/>
                                                <a:uLnTx/>
                                                <a:uFillTx/>
                                                <a:latin typeface="Times New Roman"/>
                                                <a:ea typeface="ＭＳ Ｐゴシック"/>
                                              </a:rPr>
                                              <m:t>k</m:t>
                                            </m:r>
                                          </m:e>
                                        </m:d>
                                      </m:e>
                                      <m:sup>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up>
                                    </m:sSup>
                                  </m:num>
                                  <m:den>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Sup>
                                      <m:sSup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pPr>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ja-JP" altLang="en-US" sz="1600" b="0" i="0" u="none" strike="noStrike" kern="1200" cap="none" spc="0" normalizeH="0" baseline="0" noProof="0">
                                                <a:ln>
                                                  <a:noFill/>
                                                </a:ln>
                                                <a:solidFill>
                                                  <a:srgbClr val="000000"/>
                                                </a:solidFill>
                                                <a:effectLst/>
                                                <a:uLnTx/>
                                                <a:uFillTx/>
                                                <a:latin typeface="Cambria Math" panose="02040503050406030204" pitchFamily="18" charset="0"/>
                                              </a:rPr>
                                              <m:t>σ</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e>
                                      <m:sup>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2</m:t>
                                        </m:r>
                                      </m:sup>
                                    </m:sSup>
                                  </m:den>
                                </m:f>
                              </m:e>
                            </m:nary>
                          </m:e>
                        </m:d>
                      </m:e>
                    </m:nary>
                  </m:oMath>
                </a14:m>
                <a:endParaRPr kumimoji="1" lang="en-US" altLang="ja-JP" sz="1600" b="0" u="none" strike="noStrike" kern="1200" cap="none" spc="0" normalizeH="0" baseline="0" noProof="0" dirty="0">
                  <a:ln>
                    <a:noFill/>
                  </a:ln>
                  <a:solidFill>
                    <a:srgbClr val="000000"/>
                  </a:solidFill>
                  <a:effectLst/>
                  <a:uLnTx/>
                  <a:uFillTx/>
                  <a:latin typeface="Times New Roman"/>
                  <a:ea typeface="ＭＳ Ｐゴシック"/>
                </a:endParaRPr>
              </a:p>
              <a:p>
                <a:pPr lvl="0" fontAlgn="base">
                  <a:lnSpc>
                    <a:spcPct val="120000"/>
                  </a:lnSpc>
                  <a:spcBef>
                    <a:spcPct val="0"/>
                  </a:spcBef>
                  <a:defRPr/>
                </a:pPr>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　などとする。</a:t>
                </a:r>
                <a:r>
                  <a:rPr lang="ja-JP" altLang="en-US" sz="1600" dirty="0">
                    <a:solidFill>
                      <a:srgbClr val="000000"/>
                    </a:solidFill>
                    <a:latin typeface="Times New Roman"/>
                    <a:ea typeface="ＭＳ Ｐゴシック"/>
                  </a:rPr>
                  <a:t>　</a:t>
                </a:r>
                <a:r>
                  <a:rPr kumimoji="1" lang="ja-JP" altLang="en-US" sz="1400" b="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1400" b="0" u="none" strike="noStrike" kern="1200" cap="none" spc="0" normalizeH="0" baseline="0" noProof="0" dirty="0">
                    <a:ln>
                      <a:noFill/>
                    </a:ln>
                    <a:solidFill>
                      <a:srgbClr val="000000"/>
                    </a:solidFill>
                    <a:effectLst/>
                    <a:uLnTx/>
                    <a:uFillTx/>
                    <a:latin typeface="Times New Roman"/>
                    <a:ea typeface="ＭＳ Ｐゴシック"/>
                  </a:rPr>
                  <a:t>(</a:t>
                </a:r>
                <a14:m>
                  <m:oMath xmlns:m="http://schemas.openxmlformats.org/officeDocument/2006/math">
                    <m:sSub>
                      <m:sSubPr>
                        <m:ctrlPr>
                          <a:rPr kumimoji="1" lang="en-US" altLang="ja-JP" sz="1400" b="0" i="1" u="none" strike="noStrike" kern="1200" cap="none" spc="0" normalizeH="0" baseline="0" noProof="0" smtClean="0">
                            <a:ln>
                              <a:noFill/>
                            </a:ln>
                            <a:solidFill>
                              <a:srgbClr val="000000"/>
                            </a:solidFill>
                            <a:effectLst/>
                            <a:uLnTx/>
                            <a:uFillTx/>
                            <a:latin typeface="Cambria Math" panose="02040503050406030204" pitchFamily="18" charset="0"/>
                          </a:rPr>
                        </m:ctrlPr>
                      </m:sSubPr>
                      <m:e>
                        <m:r>
                          <m:rPr>
                            <m:sty m:val="p"/>
                          </m:rPr>
                          <a:rPr kumimoji="1" lang="ja-JP" altLang="en-US" sz="1400" b="0" i="0" u="none" strike="noStrike" kern="1200" cap="none" spc="0" normalizeH="0" baseline="0" noProof="0">
                            <a:ln>
                              <a:noFill/>
                            </a:ln>
                            <a:solidFill>
                              <a:srgbClr val="000000"/>
                            </a:solidFill>
                            <a:effectLst/>
                            <a:uLnTx/>
                            <a:uFillTx/>
                            <a:latin typeface="Cambria Math" panose="02040503050406030204" pitchFamily="18" charset="0"/>
                          </a:rPr>
                          <m:t>ε</m:t>
                        </m:r>
                      </m:e>
                      <m:sub>
                        <m:r>
                          <m:rPr>
                            <m:sty m:val="p"/>
                          </m:rPr>
                          <a:rPr kumimoji="1" lang="en-US" altLang="ja-JP" sz="1400" b="0" i="0" u="none" strike="noStrike" kern="1200" cap="none" spc="0" normalizeH="0" baseline="0" noProof="0">
                            <a:ln>
                              <a:noFill/>
                            </a:ln>
                            <a:solidFill>
                              <a:srgbClr val="000000"/>
                            </a:solidFill>
                            <a:effectLst/>
                            <a:uLnTx/>
                            <a:uFillTx/>
                            <a:latin typeface="Cambria Math" panose="02040503050406030204" pitchFamily="18" charset="0"/>
                          </a:rPr>
                          <m:t>i</m:t>
                        </m:r>
                      </m:sub>
                    </m:sSub>
                    <m:d>
                      <m:dPr>
                        <m:ctrlPr>
                          <a:rPr kumimoji="1" lang="en-US" altLang="ja-JP" sz="1400" b="0" i="1" u="none" strike="noStrike" kern="1200" cap="none" spc="0" normalizeH="0" baseline="0" noProof="0">
                            <a:ln>
                              <a:noFill/>
                            </a:ln>
                            <a:solidFill>
                              <a:srgbClr val="000000"/>
                            </a:solidFill>
                            <a:effectLst/>
                            <a:uLnTx/>
                            <a:uFillTx/>
                            <a:latin typeface="Cambria Math" panose="02040503050406030204" pitchFamily="18" charset="0"/>
                          </a:rPr>
                        </m:ctrlPr>
                      </m:dPr>
                      <m:e>
                        <m:sSub>
                          <m:sSubPr>
                            <m:ctrlPr>
                              <a:rPr lang="en-US" altLang="ja-JP" sz="1400" i="1">
                                <a:solidFill>
                                  <a:srgbClr val="000000"/>
                                </a:solidFill>
                                <a:latin typeface="Cambria Math" panose="02040503050406030204" pitchFamily="18" charset="0"/>
                              </a:rPr>
                            </m:ctrlPr>
                          </m:sSubPr>
                          <m:e>
                            <m:r>
                              <a:rPr lang="en-US" altLang="ja-JP" sz="1400" i="1">
                                <a:solidFill>
                                  <a:srgbClr val="000000"/>
                                </a:solidFill>
                                <a:latin typeface="Cambria Math" panose="02040503050406030204" pitchFamily="18" charset="0"/>
                              </a:rPr>
                              <m:t>𝑥</m:t>
                            </m:r>
                          </m:e>
                          <m:sub>
                            <m:r>
                              <m:rPr>
                                <m:sty m:val="p"/>
                              </m:rPr>
                              <a:rPr lang="en-US" altLang="ja-JP" sz="1400">
                                <a:solidFill>
                                  <a:srgbClr val="000000"/>
                                </a:solidFill>
                                <a:latin typeface="Cambria Math" panose="02040503050406030204" pitchFamily="18" charset="0"/>
                              </a:rPr>
                              <m:t>i</m:t>
                            </m:r>
                          </m:sub>
                        </m:sSub>
                        <m:r>
                          <a:rPr lang="en-US" altLang="ja-JP" sz="1400" b="0" i="1">
                            <a:solidFill>
                              <a:srgbClr val="000000"/>
                            </a:solidFill>
                            <a:latin typeface="Cambria Math" panose="02040503050406030204" pitchFamily="18" charset="0"/>
                          </a:rPr>
                          <m:t>|</m:t>
                        </m:r>
                        <m:r>
                          <m:rPr>
                            <m:nor/>
                          </m:rPr>
                          <a:rPr kumimoji="1" lang="en-US" altLang="ja-JP" sz="1400" b="0" i="1" u="none" strike="noStrike" kern="1200" cap="none" spc="0" normalizeH="0" baseline="0" noProof="0" dirty="0">
                            <a:ln>
                              <a:noFill/>
                            </a:ln>
                            <a:solidFill>
                              <a:srgbClr val="000000"/>
                            </a:solidFill>
                            <a:effectLst/>
                            <a:uLnTx/>
                            <a:uFillTx/>
                            <a:latin typeface="Times New Roman"/>
                            <a:ea typeface="ＭＳ Ｐゴシック"/>
                          </a:rPr>
                          <m:t>a</m:t>
                        </m:r>
                        <m:r>
                          <m:rPr>
                            <m:nor/>
                          </m:rPr>
                          <a:rPr kumimoji="1" lang="en-US" altLang="ja-JP" sz="1400" b="0" u="none" strike="noStrike" kern="1200" cap="none" spc="0" normalizeH="0" baseline="-25000" noProof="0" dirty="0">
                            <a:ln>
                              <a:noFill/>
                            </a:ln>
                            <a:solidFill>
                              <a:srgbClr val="000000"/>
                            </a:solidFill>
                            <a:effectLst/>
                            <a:uLnTx/>
                            <a:uFillTx/>
                            <a:latin typeface="Times New Roman"/>
                            <a:ea typeface="ＭＳ Ｐゴシック"/>
                          </a:rPr>
                          <m:t>k</m:t>
                        </m:r>
                      </m:e>
                    </m:d>
                  </m:oMath>
                </a14:m>
                <a:r>
                  <a:rPr kumimoji="1" lang="ja-JP" altLang="en-US" sz="1400" b="0" u="none" strike="noStrike" kern="1200" cap="none" spc="0" normalizeH="0" baseline="0" noProof="0" dirty="0">
                    <a:ln>
                      <a:noFill/>
                    </a:ln>
                    <a:solidFill>
                      <a:srgbClr val="000000"/>
                    </a:solidFill>
                    <a:effectLst/>
                    <a:uLnTx/>
                    <a:uFillTx/>
                    <a:latin typeface="Times New Roman"/>
                    <a:ea typeface="ＭＳ Ｐゴシック"/>
                  </a:rPr>
                  <a:t> は 誤差</a:t>
                </a:r>
                <a:r>
                  <a:rPr lang="ja-JP" altLang="en-US" sz="1400" dirty="0">
                    <a:solidFill>
                      <a:srgbClr val="000000"/>
                    </a:solidFill>
                    <a:latin typeface="Times New Roman"/>
                    <a:ea typeface="ＭＳ Ｐゴシック"/>
                  </a:rPr>
                  <a:t>。</a:t>
                </a:r>
                <a:r>
                  <a:rPr lang="en-US" altLang="ja-JP" sz="1400" dirty="0">
                    <a:solidFill>
                      <a:srgbClr val="000000"/>
                    </a:solidFill>
                  </a:rPr>
                  <a:t> </a:t>
                </a:r>
                <a14:m>
                  <m:oMath xmlns:m="http://schemas.openxmlformats.org/officeDocument/2006/math">
                    <m:d>
                      <m:dPr>
                        <m:ctrlPr>
                          <a:rPr lang="en-US" altLang="ja-JP" sz="1400" i="1">
                            <a:solidFill>
                              <a:srgbClr val="000000"/>
                            </a:solidFill>
                            <a:latin typeface="Cambria Math" panose="02040503050406030204" pitchFamily="18" charset="0"/>
                          </a:rPr>
                        </m:ctrlPr>
                      </m:dPr>
                      <m:e>
                        <m:sSub>
                          <m:sSubPr>
                            <m:ctrlPr>
                              <a:rPr lang="en-US" altLang="ja-JP" sz="1400" i="1">
                                <a:solidFill>
                                  <a:srgbClr val="000000"/>
                                </a:solidFill>
                                <a:latin typeface="Cambria Math" panose="02040503050406030204" pitchFamily="18" charset="0"/>
                              </a:rPr>
                            </m:ctrlPr>
                          </m:sSubPr>
                          <m:e>
                            <m:r>
                              <a:rPr lang="en-US" altLang="ja-JP" sz="1400" i="1">
                                <a:solidFill>
                                  <a:srgbClr val="000000"/>
                                </a:solidFill>
                                <a:latin typeface="Cambria Math" panose="02040503050406030204" pitchFamily="18" charset="0"/>
                              </a:rPr>
                              <m:t>𝑥</m:t>
                            </m:r>
                          </m:e>
                          <m:sub>
                            <m:r>
                              <m:rPr>
                                <m:sty m:val="p"/>
                              </m:rPr>
                              <a:rPr lang="en-US" altLang="ja-JP" sz="1400">
                                <a:solidFill>
                                  <a:srgbClr val="000000"/>
                                </a:solidFill>
                                <a:latin typeface="Cambria Math" panose="02040503050406030204" pitchFamily="18" charset="0"/>
                              </a:rPr>
                              <m:t>i</m:t>
                            </m:r>
                          </m:sub>
                        </m:sSub>
                        <m:r>
                          <a:rPr lang="en-US" altLang="ja-JP" sz="1400" i="1">
                            <a:solidFill>
                              <a:srgbClr val="000000"/>
                            </a:solidFill>
                            <a:latin typeface="Cambria Math" panose="02040503050406030204" pitchFamily="18" charset="0"/>
                          </a:rPr>
                          <m:t>|</m:t>
                        </m:r>
                        <m:r>
                          <m:rPr>
                            <m:nor/>
                          </m:rPr>
                          <a:rPr lang="en-US" altLang="ja-JP" sz="1400" i="1" dirty="0">
                            <a:solidFill>
                              <a:srgbClr val="000000"/>
                            </a:solidFill>
                          </a:rPr>
                          <m:t>a</m:t>
                        </m:r>
                        <m:r>
                          <m:rPr>
                            <m:nor/>
                          </m:rPr>
                          <a:rPr lang="en-US" altLang="ja-JP" sz="1400" baseline="-25000" dirty="0">
                            <a:solidFill>
                              <a:srgbClr val="000000"/>
                            </a:solidFill>
                          </a:rPr>
                          <m:t>k</m:t>
                        </m:r>
                      </m:e>
                    </m:d>
                  </m:oMath>
                </a14:m>
                <a:r>
                  <a:rPr lang="ja-JP" altLang="en-US" sz="1400" dirty="0">
                    <a:solidFill>
                      <a:srgbClr val="000000"/>
                    </a:solidFill>
                  </a:rPr>
                  <a:t> は、</a:t>
                </a:r>
                <a:r>
                  <a:rPr lang="en-US" altLang="ja-JP" sz="1400" dirty="0">
                    <a:solidFill>
                      <a:srgbClr val="000000"/>
                    </a:solidFill>
                  </a:rPr>
                  <a:t> </a:t>
                </a:r>
                <a14:m>
                  <m:oMath xmlns:m="http://schemas.openxmlformats.org/officeDocument/2006/math">
                    <m:sSub>
                      <m:sSubPr>
                        <m:ctrlPr>
                          <a:rPr lang="en-US" altLang="ja-JP" sz="1400" i="1" smtClean="0">
                            <a:solidFill>
                              <a:srgbClr val="FF0000"/>
                            </a:solidFill>
                            <a:latin typeface="Cambria Math" panose="02040503050406030204" pitchFamily="18" charset="0"/>
                          </a:rPr>
                        </m:ctrlPr>
                      </m:sSubPr>
                      <m:e>
                        <m:r>
                          <a:rPr lang="en-US" altLang="ja-JP" sz="1400" i="1">
                            <a:solidFill>
                              <a:srgbClr val="FF0000"/>
                            </a:solidFill>
                            <a:latin typeface="Cambria Math" panose="02040503050406030204" pitchFamily="18" charset="0"/>
                          </a:rPr>
                          <m:t>𝑥</m:t>
                        </m:r>
                      </m:e>
                      <m:sub>
                        <m:r>
                          <m:rPr>
                            <m:sty m:val="p"/>
                          </m:rPr>
                          <a:rPr lang="en-US" altLang="ja-JP" sz="1400">
                            <a:solidFill>
                              <a:srgbClr val="FF0000"/>
                            </a:solidFill>
                            <a:latin typeface="Cambria Math" panose="02040503050406030204" pitchFamily="18" charset="0"/>
                          </a:rPr>
                          <m:t>i</m:t>
                        </m:r>
                      </m:sub>
                    </m:sSub>
                  </m:oMath>
                </a14:m>
                <a:r>
                  <a:rPr kumimoji="1" lang="ja-JP" altLang="en-US" sz="1400" b="0" u="none" strike="noStrike" kern="1200" cap="none" spc="0" normalizeH="0" baseline="0" noProof="0" dirty="0">
                    <a:ln>
                      <a:noFill/>
                    </a:ln>
                    <a:solidFill>
                      <a:srgbClr val="FF0000"/>
                    </a:solidFill>
                    <a:effectLst/>
                    <a:uLnTx/>
                    <a:uFillTx/>
                    <a:latin typeface="Times New Roman"/>
                    <a:ea typeface="ＭＳ Ｐゴシック"/>
                  </a:rPr>
                  <a:t>が確率変数で</a:t>
                </a:r>
                <a14:m>
                  <m:oMath xmlns:m="http://schemas.openxmlformats.org/officeDocument/2006/math">
                    <m:r>
                      <m:rPr>
                        <m:nor/>
                      </m:rPr>
                      <a:rPr lang="en-US" altLang="ja-JP" sz="1400" i="1" dirty="0">
                        <a:solidFill>
                          <a:srgbClr val="FF0000"/>
                        </a:solidFill>
                      </a:rPr>
                      <m:t>a</m:t>
                    </m:r>
                    <m:r>
                      <m:rPr>
                        <m:nor/>
                      </m:rPr>
                      <a:rPr lang="en-US" altLang="ja-JP" sz="1400" baseline="-25000" dirty="0">
                        <a:solidFill>
                          <a:srgbClr val="FF0000"/>
                        </a:solidFill>
                      </a:rPr>
                      <m:t>k</m:t>
                    </m:r>
                  </m:oMath>
                </a14:m>
                <a:r>
                  <a:rPr kumimoji="1" lang="ja-JP" altLang="en-US" sz="1400" b="0" u="none" strike="noStrike" kern="1200" cap="none" spc="0" normalizeH="0" baseline="0" noProof="0" dirty="0">
                    <a:ln>
                      <a:noFill/>
                    </a:ln>
                    <a:solidFill>
                      <a:srgbClr val="FF0000"/>
                    </a:solidFill>
                    <a:effectLst/>
                    <a:uLnTx/>
                    <a:uFillTx/>
                    <a:latin typeface="Times New Roman"/>
                    <a:ea typeface="ＭＳ Ｐゴシック"/>
                  </a:rPr>
                  <a:t>がパラメータ</a:t>
                </a:r>
                <a:r>
                  <a:rPr kumimoji="1" lang="ja-JP" altLang="en-US" sz="1400" b="0" u="none" strike="noStrike" kern="1200" cap="none" spc="0" normalizeH="0" baseline="0" noProof="0" dirty="0">
                    <a:ln>
                      <a:noFill/>
                    </a:ln>
                    <a:solidFill>
                      <a:srgbClr val="000000"/>
                    </a:solidFill>
                    <a:effectLst/>
                    <a:uLnTx/>
                    <a:uFillTx/>
                    <a:latin typeface="Times New Roman"/>
                    <a:ea typeface="ＭＳ Ｐゴシック"/>
                  </a:rPr>
                  <a:t>であることを示す</a:t>
                </a:r>
                <a:r>
                  <a:rPr kumimoji="1" lang="en-US" altLang="ja-JP" sz="1400" b="0" u="none" strike="noStrike" kern="1200" cap="none" spc="0" normalizeH="0" baseline="0" noProof="0" dirty="0">
                    <a:ln>
                      <a:noFill/>
                    </a:ln>
                    <a:solidFill>
                      <a:srgbClr val="000000"/>
                    </a:solidFill>
                    <a:effectLst/>
                    <a:uLnTx/>
                    <a:uFillTx/>
                    <a:latin typeface="Times New Roman"/>
                    <a:ea typeface="ＭＳ Ｐゴシック"/>
                  </a:rPr>
                  <a:t>)</a:t>
                </a:r>
                <a:endParaRPr kumimoji="1" lang="en-US" altLang="ja-JP" sz="1600" b="0" u="none" strike="noStrike" kern="1200" cap="none" spc="0" normalizeH="0" baseline="0" noProof="0" dirty="0">
                  <a:ln>
                    <a:noFill/>
                  </a:ln>
                  <a:solidFill>
                    <a:srgbClr val="000000"/>
                  </a:solidFill>
                  <a:effectLst/>
                  <a:uLnTx/>
                  <a:uFillTx/>
                  <a:latin typeface="Times New Roman"/>
                  <a:ea typeface="ＭＳ Ｐゴシック"/>
                </a:endParaRPr>
              </a:p>
              <a:p>
                <a:pPr lvl="0" fontAlgn="base">
                  <a:lnSpc>
                    <a:spcPct val="120000"/>
                  </a:lnSpc>
                  <a:spcBef>
                    <a:spcPct val="0"/>
                  </a:spcBef>
                  <a:defRPr/>
                </a:pPr>
                <a:r>
                  <a:rPr lang="ja-JP" altLang="en-US" sz="1600" dirty="0">
                    <a:solidFill>
                      <a:srgbClr val="000000"/>
                    </a:solidFill>
                    <a:latin typeface="Times New Roman"/>
                    <a:ea typeface="ＭＳ Ｐゴシック"/>
                  </a:rPr>
                  <a:t>　　</a:t>
                </a:r>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逆に </a:t>
                </a:r>
                <a14:m>
                  <m:oMath xmlns:m="http://schemas.openxmlformats.org/officeDocument/2006/math">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X</m:t>
                    </m:r>
                    <m: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rPr>
                        </m:ctrlPr>
                      </m:sSubPr>
                      <m:e>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x</m:t>
                        </m:r>
                      </m:e>
                      <m:sub>
                        <m:r>
                          <m:rPr>
                            <m:sty m:val="p"/>
                          </m:rPr>
                          <a:rPr kumimoji="1" lang="en-US" altLang="ja-JP" sz="1600" b="0" i="0" u="none" strike="noStrike" kern="1200" cap="none" spc="0" normalizeH="0" baseline="0" noProof="0">
                            <a:ln>
                              <a:noFill/>
                            </a:ln>
                            <a:solidFill>
                              <a:srgbClr val="000000"/>
                            </a:solidFill>
                            <a:effectLst/>
                            <a:uLnTx/>
                            <a:uFillTx/>
                            <a:latin typeface="Cambria Math" panose="02040503050406030204" pitchFamily="18" charset="0"/>
                          </a:rPr>
                          <m:t>i</m:t>
                        </m:r>
                      </m:sub>
                    </m:sSub>
                    <m:r>
                      <a:rPr kumimoji="1" lang="en-US" altLang="ja-JP" sz="1600" b="0" i="0" u="none" strike="noStrike" kern="1200" cap="none" spc="0" normalizeH="0" baseline="0" noProof="0" smtClean="0">
                        <a:ln>
                          <a:noFill/>
                        </a:ln>
                        <a:solidFill>
                          <a:srgbClr val="000000"/>
                        </a:solidFill>
                        <a:effectLst/>
                        <a:uLnTx/>
                        <a:uFillTx/>
                        <a:latin typeface="Cambria Math" panose="02040503050406030204" pitchFamily="18" charset="0"/>
                      </a:rPr>
                      <m:t>)</m:t>
                    </m:r>
                  </m:oMath>
                </a14:m>
                <a:r>
                  <a:rPr kumimoji="1" lang="en-US" altLang="ja-JP" sz="1600" b="0" u="none" strike="noStrike" kern="1200" cap="none" spc="0" normalizeH="0" baseline="0" noProof="0" dirty="0">
                    <a:ln>
                      <a:noFill/>
                    </a:ln>
                    <a:solidFill>
                      <a:srgbClr val="000000"/>
                    </a:solidFill>
                    <a:effectLst/>
                    <a:uLnTx/>
                    <a:uFillTx/>
                    <a:latin typeface="Times New Roman"/>
                    <a:ea typeface="ＭＳ Ｐゴシック"/>
                  </a:rPr>
                  <a:t> </a:t>
                </a:r>
                <a:r>
                  <a:rPr kumimoji="1" lang="ja-JP" altLang="en-US" sz="1600" b="0" u="none" strike="noStrike" kern="1200" cap="none" spc="0" normalizeH="0" baseline="0" noProof="0" dirty="0">
                    <a:ln>
                      <a:noFill/>
                    </a:ln>
                    <a:solidFill>
                      <a:srgbClr val="000000"/>
                    </a:solidFill>
                    <a:effectLst/>
                    <a:uLnTx/>
                    <a:uFillTx/>
                    <a:latin typeface="Times New Roman"/>
                    <a:ea typeface="ＭＳ Ｐゴシック"/>
                  </a:rPr>
                  <a:t>がわかっているとし、</a:t>
                </a: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パラメータ </a:t>
                </a:r>
                <a14:m>
                  <m:oMath xmlns:m="http://schemas.openxmlformats.org/officeDocument/2006/math">
                    <m:r>
                      <a:rPr kumimoji="1" lang="en-US" altLang="ja-JP" sz="1600" b="0" i="1" u="none" strike="noStrike" kern="1200" cap="none" spc="0" normalizeH="0" baseline="0" noProof="0">
                        <a:ln>
                          <a:noFill/>
                        </a:ln>
                        <a:solidFill>
                          <a:srgbClr val="FF0000"/>
                        </a:solidFill>
                        <a:effectLst/>
                        <a:uLnTx/>
                        <a:uFillTx/>
                        <a:latin typeface="Cambria Math" panose="02040503050406030204" pitchFamily="18" charset="0"/>
                        <a:cs typeface="+mn-cs"/>
                      </a:rPr>
                      <m:t>(</m:t>
                    </m:r>
                    <m:sSub>
                      <m:sSubPr>
                        <m:ctrlPr>
                          <a:rPr kumimoji="1" lang="en-US" altLang="ja-JP" sz="1600" b="0"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en-US" altLang="ja-JP" sz="1600" b="0" i="1" u="none" strike="noStrike" kern="1200" cap="none" spc="0" normalizeH="0" baseline="0" noProof="0">
                            <a:ln>
                              <a:noFill/>
                            </a:ln>
                            <a:solidFill>
                              <a:srgbClr val="FF0000"/>
                            </a:solidFill>
                            <a:effectLst/>
                            <a:uLnTx/>
                            <a:uFillTx/>
                            <a:latin typeface="Cambria Math" panose="02040503050406030204" pitchFamily="18" charset="0"/>
                            <a:cs typeface="+mn-cs"/>
                          </a:rPr>
                          <m:t>𝑎</m:t>
                        </m:r>
                      </m:e>
                      <m:sub>
                        <m:r>
                          <a:rPr kumimoji="1" lang="en-US" altLang="ja-JP" sz="1600" b="0" i="1" u="none" strike="noStrike" kern="1200" cap="none" spc="0" normalizeH="0" baseline="0" noProof="0">
                            <a:ln>
                              <a:noFill/>
                            </a:ln>
                            <a:solidFill>
                              <a:srgbClr val="FF0000"/>
                            </a:solidFill>
                            <a:effectLst/>
                            <a:uLnTx/>
                            <a:uFillTx/>
                            <a:latin typeface="Cambria Math" panose="02040503050406030204" pitchFamily="18" charset="0"/>
                            <a:cs typeface="+mn-cs"/>
                          </a:rPr>
                          <m:t>𝑘</m:t>
                        </m:r>
                      </m:sub>
                    </m:sSub>
                    <m:r>
                      <a:rPr kumimoji="1" lang="en-US" altLang="ja-JP" sz="1600" b="0" i="1" u="none" strike="noStrike" kern="1200" cap="none" spc="0" normalizeH="0" baseline="0" noProof="0">
                        <a:ln>
                          <a:noFill/>
                        </a:ln>
                        <a:solidFill>
                          <a:srgbClr val="FF0000"/>
                        </a:solidFill>
                        <a:effectLst/>
                        <a:uLnTx/>
                        <a:uFillTx/>
                        <a:latin typeface="Cambria Math" panose="02040503050406030204" pitchFamily="18" charset="0"/>
                        <a:cs typeface="+mn-cs"/>
                      </a:rPr>
                      <m:t>) </m:t>
                    </m:r>
                  </m:oMath>
                </a14:m>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がどれだけ尤もらしいか </a:t>
                </a:r>
                <a:r>
                  <a:rPr kumimoji="1" lang="en-US" altLang="ja-JP" sz="1600" b="0"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尤度</a:t>
                </a:r>
                <a:r>
                  <a:rPr kumimoji="1" lang="en-US" altLang="ja-JP" sz="1600" b="0"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を表す</a:t>
                </a:r>
                <a:b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確率密度関数とみなし、上記の確率密度関数を変数 </a:t>
                </a:r>
                <a14:m>
                  <m:oMath xmlns:m="http://schemas.openxmlformats.org/officeDocument/2006/math">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m:t>
                    </m:r>
                  </m:oMath>
                </a14:m>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の関数として</a:t>
                </a:r>
                <a:b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尤度関数</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𝑃</m:t>
                    </m:r>
                    <m:d>
                      <m:dPr>
                        <m:ctrlP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dPr>
                      <m:e>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d>
                    <m:r>
                      <a:rPr kumimoji="1" lang="en-US" altLang="ja-JP" sz="16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𝑃</m:t>
                    </m:r>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en-US" altLang="ja-JP" sz="1600" b="0" i="1" u="none" strike="noStrike" kern="1200" cap="none" spc="0" normalizeH="0" baseline="0" noProof="0">
                        <a:ln>
                          <a:noFill/>
                        </a:ln>
                        <a:solidFill>
                          <a:srgbClr val="000000"/>
                        </a:solidFill>
                        <a:effectLst/>
                        <a:uLnTx/>
                        <a:uFillTx/>
                        <a:latin typeface="Cambria Math" panose="02040503050406030204" pitchFamily="18" charset="0"/>
                        <a:cs typeface="+mn-cs"/>
                      </a:rPr>
                      <m:t>)</m:t>
                    </m:r>
                  </m:oMath>
                </a14:m>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と呼ぶ </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14:m>
                  <m:oMath xmlns:m="http://schemas.openxmlformats.org/officeDocument/2006/math">
                    <m:sSub>
                      <m:sSubPr>
                        <m:ctrlPr>
                          <a:rPr lang="en-US" altLang="ja-JP" sz="1600" i="1">
                            <a:solidFill>
                              <a:srgbClr val="FF0000"/>
                            </a:solidFill>
                            <a:latin typeface="Cambria Math" panose="02040503050406030204" pitchFamily="18" charset="0"/>
                          </a:rPr>
                        </m:ctrlPr>
                      </m:sSubPr>
                      <m:e>
                        <m:r>
                          <a:rPr lang="en-US" altLang="ja-JP" sz="1600" i="1">
                            <a:solidFill>
                              <a:srgbClr val="FF0000"/>
                            </a:solidFill>
                            <a:latin typeface="Cambria Math" panose="02040503050406030204" pitchFamily="18" charset="0"/>
                          </a:rPr>
                          <m:t>𝑥</m:t>
                        </m:r>
                      </m:e>
                      <m:sub>
                        <m:r>
                          <m:rPr>
                            <m:sty m:val="p"/>
                          </m:rPr>
                          <a:rPr lang="en-US" altLang="ja-JP" sz="1600">
                            <a:solidFill>
                              <a:srgbClr val="FF0000"/>
                            </a:solidFill>
                            <a:latin typeface="Cambria Math" panose="02040503050406030204" pitchFamily="18" charset="0"/>
                          </a:rPr>
                          <m:t>i</m:t>
                        </m:r>
                      </m:sub>
                    </m:sSub>
                  </m:oMath>
                </a14:m>
                <a:r>
                  <a:rPr lang="ja-JP" altLang="en-US" sz="1600" dirty="0">
                    <a:solidFill>
                      <a:srgbClr val="FF0000"/>
                    </a:solidFill>
                  </a:rPr>
                  <a:t>がパラメータで</a:t>
                </a:r>
                <a14:m>
                  <m:oMath xmlns:m="http://schemas.openxmlformats.org/officeDocument/2006/math">
                    <m:r>
                      <m:rPr>
                        <m:nor/>
                      </m:rPr>
                      <a:rPr lang="en-US" altLang="ja-JP" sz="1600" i="1" dirty="0">
                        <a:solidFill>
                          <a:srgbClr val="FF0000"/>
                        </a:solidFill>
                      </a:rPr>
                      <m:t>a</m:t>
                    </m:r>
                    <m:r>
                      <m:rPr>
                        <m:nor/>
                      </m:rPr>
                      <a:rPr lang="en-US" altLang="ja-JP" sz="1600" baseline="-25000" dirty="0">
                        <a:solidFill>
                          <a:srgbClr val="FF0000"/>
                        </a:solidFill>
                      </a:rPr>
                      <m:t>k</m:t>
                    </m:r>
                  </m:oMath>
                </a14:m>
                <a:r>
                  <a:rPr lang="ja-JP" altLang="en-US" sz="1600" dirty="0">
                    <a:solidFill>
                      <a:srgbClr val="FF0000"/>
                    </a:solidFill>
                  </a:rPr>
                  <a:t>が確率変数</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20000"/>
                  </a:lnSpc>
                  <a:spcBef>
                    <a:spcPct val="0"/>
                  </a:spcBef>
                  <a:buClrTx/>
                  <a:buSzTx/>
                  <a:buFontTx/>
                  <a:buNone/>
                  <a:tabLst/>
                  <a:defRPr/>
                </a:pP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20000"/>
                  </a:lnSpc>
                  <a:spcBef>
                    <a:spcPct val="0"/>
                  </a:spcBef>
                  <a:buClrTx/>
                  <a:buSzTx/>
                  <a:buFontTx/>
                  <a:buNone/>
                  <a:tabLst/>
                  <a:defRPr/>
                </a:pPr>
                <a:r>
                  <a:rPr kumimoji="1" lang="ja-JP" altLang="en-US" sz="2000" b="1" i="0" u="none" strike="noStrike" kern="0" cap="none" spc="0" normalizeH="0" baseline="0" noProof="0" dirty="0">
                    <a:ln>
                      <a:noFill/>
                    </a:ln>
                    <a:solidFill>
                      <a:srgbClr val="0000FF"/>
                    </a:solidFill>
                    <a:effectLst/>
                    <a:uLnTx/>
                    <a:uFillTx/>
                    <a:latin typeface="Times New Roman"/>
                    <a:ea typeface="ＭＳ Ｐゴシック"/>
                    <a:cs typeface="+mn-cs"/>
                  </a:rPr>
                  <a:t>最尤推定法</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20000"/>
                  </a:lnSpc>
                  <a:spcBef>
                    <a:spcPct val="0"/>
                  </a:spcBef>
                  <a:buClrTx/>
                  <a:buSzTx/>
                  <a:buFontTx/>
                  <a:buNone/>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誤差 </a:t>
                </a:r>
                <a:r>
                  <a:rPr kumimoji="1" lang="en-US" altLang="ja-JP" sz="2000" b="1" i="0" u="none" strike="noStrike" kern="1200" cap="none" spc="0" normalizeH="0" baseline="0" noProof="0" dirty="0" err="1">
                    <a:ln>
                      <a:noFill/>
                    </a:ln>
                    <a:solidFill>
                      <a:srgbClr val="000000"/>
                    </a:solidFill>
                    <a:effectLst/>
                    <a:uLnTx/>
                    <a:uFillTx/>
                    <a:latin typeface="Times New Roman"/>
                    <a:ea typeface="ＭＳ Ｐゴシック"/>
                    <a:cs typeface="+mn-cs"/>
                  </a:rPr>
                  <a:t>ε</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が分散 </a:t>
                </a:r>
                <a:r>
                  <a:rPr kumimoji="1" lang="en-US" altLang="ja-JP" sz="2000" b="1" i="0" u="none" strike="noStrike" kern="1200" cap="none" spc="0" normalizeH="0" baseline="0" noProof="0" dirty="0" err="1">
                    <a:ln>
                      <a:noFill/>
                    </a:ln>
                    <a:solidFill>
                      <a:srgbClr val="000000"/>
                    </a:solidFill>
                    <a:effectLst/>
                    <a:uLnTx/>
                    <a:uFillTx/>
                    <a:latin typeface="Times New Roman"/>
                    <a:ea typeface="ＭＳ Ｐゴシック"/>
                    <a:cs typeface="+mn-cs"/>
                  </a:rPr>
                  <a:t>σ</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の正規分布に従うとする。</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データ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y</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に対するパラメータ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の尤度関数は</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lvl="0" fontAlgn="base">
                  <a:lnSpc>
                    <a:spcPct val="120000"/>
                  </a:lnSpc>
                  <a:spcBef>
                    <a:spcPct val="0"/>
                  </a:spcBef>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a:cs typeface="+mn-cs"/>
                  </a:rPr>
                  <a:t>	</a:t>
                </a:r>
                <a14:m>
                  <m:oMath xmlns:m="http://schemas.openxmlformats.org/officeDocument/2006/math">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𝑷</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𝒂</m:t>
                        </m:r>
                      </m:e>
                      <m:sub>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𝒊</m:t>
                        </m:r>
                      </m:sub>
                    </m:sSub>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nary>
                      <m:naryPr>
                        <m:chr m:val="∏"/>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naryPr>
                      <m:sub>
                        <m:r>
                          <m:rPr>
                            <m:brk m:alnAt="23"/>
                          </m:r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𝒊</m:t>
                        </m:r>
                      </m:sub>
                      <m:sup/>
                      <m:e>
                        <m:d>
                          <m:d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dPr>
                          <m:e>
                            <m:f>
                              <m:f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𝟏</m:t>
                                </m:r>
                              </m:num>
                              <m:den>
                                <m:rad>
                                  <m:radPr>
                                    <m:degHide m:val="on"/>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radPr>
                                  <m:deg/>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𝟐</m:t>
                                    </m:r>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𝝅</m:t>
                                    </m:r>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𝝈</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𝒊</m:t>
                                        </m:r>
                                      </m:sub>
                                    </m:sSub>
                                  </m:e>
                                </m:rad>
                              </m:den>
                            </m:f>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r>
                          <a:rPr kumimoji="1" lang="en-US" altLang="ja-JP" sz="2000" b="1" i="0"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𝐞𝐱𝐩</m:t>
                        </m:r>
                        <m:d>
                          <m:dPr>
                            <m:begChr m:val="["/>
                            <m:endChr m:val="]"/>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nary>
                              <m:naryPr>
                                <m:chr m:val="∑"/>
                                <m:limLoc m:val="subSup"/>
                                <m:supHide m:val="on"/>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naryPr>
                              <m:sub>
                                <m:r>
                                  <m:rPr>
                                    <m:brk m:alnAt="9"/>
                                  </m:r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𝒊</m:t>
                                </m:r>
                              </m:sub>
                              <m:sup/>
                              <m:e>
                                <m:f>
                                  <m:f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𝜺</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𝒊</m:t>
                                            </m:r>
                                          </m:sub>
                                        </m:sSub>
                                        <m:d>
                                          <m:dPr>
                                            <m:ctrlPr>
                                              <a:rPr lang="en-US" altLang="ja-JP" sz="2000" i="1">
                                                <a:solidFill>
                                                  <a:srgbClr val="000000"/>
                                                </a:solidFill>
                                                <a:latin typeface="Cambria Math" panose="02040503050406030204" pitchFamily="18" charset="0"/>
                                              </a:rPr>
                                            </m:ctrlPr>
                                          </m:dPr>
                                          <m:e>
                                            <m:sSub>
                                              <m:sSubPr>
                                                <m:ctrlPr>
                                                  <a:rPr lang="en-US" altLang="ja-JP" sz="2000" i="1">
                                                    <a:solidFill>
                                                      <a:srgbClr val="000000"/>
                                                    </a:solidFill>
                                                    <a:latin typeface="Cambria Math" panose="02040503050406030204" pitchFamily="18" charset="0"/>
                                                  </a:rPr>
                                                </m:ctrlPr>
                                              </m:sSubPr>
                                              <m:e>
                                                <m:r>
                                                  <a:rPr lang="en-US" altLang="ja-JP" sz="2000" i="1">
                                                    <a:solidFill>
                                                      <a:srgbClr val="000000"/>
                                                    </a:solidFill>
                                                    <a:latin typeface="Cambria Math" panose="02040503050406030204" pitchFamily="18" charset="0"/>
                                                  </a:rPr>
                                                  <m:t>𝑥</m:t>
                                                </m:r>
                                              </m:e>
                                              <m:sub>
                                                <m:r>
                                                  <m:rPr>
                                                    <m:sty m:val="p"/>
                                                  </m:rPr>
                                                  <a:rPr lang="en-US" altLang="ja-JP" sz="2000">
                                                    <a:solidFill>
                                                      <a:srgbClr val="000000"/>
                                                    </a:solidFill>
                                                    <a:latin typeface="Cambria Math" panose="02040503050406030204" pitchFamily="18" charset="0"/>
                                                  </a:rPr>
                                                  <m:t>i</m:t>
                                                </m:r>
                                              </m:sub>
                                            </m:sSub>
                                            <m:r>
                                              <a:rPr lang="en-US" altLang="ja-JP" sz="2000" i="1">
                                                <a:solidFill>
                                                  <a:srgbClr val="000000"/>
                                                </a:solidFill>
                                                <a:latin typeface="Cambria Math" panose="02040503050406030204" pitchFamily="18" charset="0"/>
                                              </a:rPr>
                                              <m:t>|</m:t>
                                            </m:r>
                                            <m:r>
                                              <m:rPr>
                                                <m:nor/>
                                              </m:rPr>
                                              <a:rPr lang="en-US" altLang="ja-JP" sz="2000" i="1" dirty="0">
                                                <a:solidFill>
                                                  <a:srgbClr val="000000"/>
                                                </a:solidFill>
                                              </a:rPr>
                                              <m:t>a</m:t>
                                            </m:r>
                                            <m:r>
                                              <m:rPr>
                                                <m:nor/>
                                              </m:rPr>
                                              <a:rPr lang="en-US" altLang="ja-JP" sz="2000" baseline="-25000" dirty="0">
                                                <a:solidFill>
                                                  <a:srgbClr val="000000"/>
                                                </a:solidFill>
                                              </a:rPr>
                                              <m:t>k</m:t>
                                            </m:r>
                                          </m:e>
                                        </m:d>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𝟐</m:t>
                                        </m:r>
                                      </m:sup>
                                    </m:sSup>
                                  </m:num>
                                  <m:den>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𝟐</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𝝈</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𝒊</m:t>
                                            </m:r>
                                          </m:sub>
                                        </m:sSub>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𝟐</m:t>
                                        </m:r>
                                      </m:sup>
                                    </m:sSup>
                                  </m:den>
                                </m:f>
                              </m:e>
                            </m:nary>
                          </m:e>
                        </m:d>
                      </m:e>
                    </m:nary>
                  </m:oMath>
                </a14:m>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 </a:t>
                </a:r>
              </a:p>
              <a:p>
                <a:pPr marL="0" marR="0" lvl="0" indent="0" algn="l" defTabSz="914400" rtl="0" eaLnBrk="1" fontAlgn="base" latinLnBrk="0" hangingPunct="1">
                  <a:lnSpc>
                    <a:spcPct val="120000"/>
                  </a:lnSpc>
                  <a:spcBef>
                    <a:spcPct val="0"/>
                  </a:spcBef>
                  <a:buClrTx/>
                  <a:buSzTx/>
                  <a:buFontTx/>
                  <a:buNone/>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尤度を最大化するパラメータを求めるのが「最尤推定法」。</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20000"/>
                  </a:lnSpc>
                  <a:spcBef>
                    <a:spcPct val="0"/>
                  </a:spcBef>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𝒎𝒂𝒙</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 </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𝑷</m:t>
                    </m:r>
                    <m:d>
                      <m:d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𝒂</m:t>
                            </m:r>
                          </m:e>
                          <m:sub>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𝒊</m:t>
                            </m:r>
                          </m:sub>
                        </m:sSub>
                      </m:e>
                    </m:d>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𝒎𝒂𝒙</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 </m:t>
                    </m:r>
                    <m:r>
                      <a:rPr kumimoji="1" lang="en-US" altLang="ja-JP" sz="2000" b="1" i="0" u="none" strike="noStrike" kern="1200" cap="none" spc="0" normalizeH="0" baseline="0" noProof="0" smtClean="0">
                        <a:ln>
                          <a:noFill/>
                        </a:ln>
                        <a:solidFill>
                          <a:srgbClr val="000000"/>
                        </a:solidFill>
                        <a:effectLst/>
                        <a:uLnTx/>
                        <a:uFillTx/>
                        <a:latin typeface="Cambria Math" panose="02040503050406030204" pitchFamily="18" charset="0"/>
                        <a:cs typeface="+mn-cs"/>
                      </a:rPr>
                      <m:t>𝐥𝐧</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 </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𝑷</m:t>
                    </m:r>
                    <m:d>
                      <m:d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𝒂</m:t>
                            </m:r>
                          </m:e>
                          <m:sub>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𝒊</m:t>
                            </m:r>
                          </m:sub>
                        </m:sSub>
                      </m:e>
                    </m:d>
                    <m:r>
                      <a:rPr kumimoji="1" lang="en-US" altLang="ja-JP" sz="18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r>
                      <a:rPr kumimoji="1" lang="en-US" altLang="ja-JP" sz="18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𝒎𝒊𝒏</m:t>
                    </m:r>
                    <m:nary>
                      <m:naryPr>
                        <m:chr m:val="∑"/>
                        <m:ctrlPr>
                          <a:rPr kumimoji="1" lang="en-US" altLang="ja-JP" sz="18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naryPr>
                      <m:sub>
                        <m:r>
                          <m:rPr>
                            <m:brk m:alnAt="23"/>
                          </m:rPr>
                          <a:rPr kumimoji="1" lang="en-US" altLang="ja-JP" sz="18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𝒊</m:t>
                        </m:r>
                      </m:sub>
                      <m:sup/>
                      <m:e>
                        <m:f>
                          <m:f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fPr>
                          <m:num>
                            <m:sSup>
                              <m:sSup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pPr>
                              <m:e>
                                <m:sSub>
                                  <m:sSub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𝜺</m:t>
                                    </m:r>
                                  </m:e>
                                  <m:sub>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𝒊</m:t>
                                    </m:r>
                                  </m:sub>
                                </m:sSub>
                              </m:e>
                              <m:sup>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𝟐</m:t>
                                </m:r>
                              </m:sup>
                            </m:sSup>
                          </m:num>
                          <m:den>
                            <m:sSup>
                              <m:sSup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pPr>
                              <m:e>
                                <m:sSub>
                                  <m:sSubPr>
                                    <m:ctrlP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𝝈</m:t>
                                    </m:r>
                                  </m:e>
                                  <m:sub>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𝒊</m:t>
                                    </m:r>
                                  </m:sub>
                                </m:sSub>
                              </m:e>
                              <m:sup>
                                <m:r>
                                  <a:rPr kumimoji="1" lang="en-US" altLang="ja-JP" sz="18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𝟐</m:t>
                                </m:r>
                              </m:sup>
                            </m:sSup>
                          </m:den>
                        </m:f>
                      </m:e>
                    </m:nary>
                  </m:oMath>
                </a14:m>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最小二乗法に一致</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する</a:t>
                </a:r>
                <a:endPar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10" name="テキスト ボックス 9"/>
              <p:cNvSpPr txBox="1">
                <a:spLocks noRot="1" noChangeAspect="1" noMove="1" noResize="1" noEditPoints="1" noAdjustHandles="1" noChangeArrowheads="1" noChangeShapeType="1" noTextEdit="1"/>
              </p:cNvSpPr>
              <p:nvPr/>
            </p:nvSpPr>
            <p:spPr>
              <a:xfrm>
                <a:off x="133670" y="980728"/>
                <a:ext cx="8758809" cy="5546583"/>
              </a:xfrm>
              <a:prstGeom prst="rect">
                <a:avLst/>
              </a:prstGeom>
              <a:blipFill>
                <a:blip r:embed="rId3"/>
                <a:stretch>
                  <a:fillRect l="-765" t="-110"/>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978309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D0081FAC-3385-AD32-4C91-28C69CC7CD8F}"/>
              </a:ext>
            </a:extLst>
          </p:cNvPr>
          <p:cNvSpPr txBox="1"/>
          <p:nvPr/>
        </p:nvSpPr>
        <p:spPr>
          <a:xfrm>
            <a:off x="485987" y="1785884"/>
            <a:ext cx="8632613" cy="2062103"/>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材料計算科学・データ解析に関するチュートリアルコース</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2023/1/31</a:t>
            </a: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10:00~11:00</a:t>
            </a:r>
            <a:r>
              <a:rPr kumimoji="0"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endParaRPr kumimoji="0"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altLang="ja-JP" sz="4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ja-JP" altLang="en-US" sz="4000" b="1" i="0" u="none" strike="noStrike" kern="1200" cap="none" spc="0" normalizeH="0" baseline="0" noProof="0" dirty="0">
                <a:ln>
                  <a:noFill/>
                </a:ln>
                <a:solidFill>
                  <a:srgbClr val="000000"/>
                </a:solidFill>
                <a:effectLst/>
                <a:uLnTx/>
                <a:uFillTx/>
                <a:latin typeface="Times New Roman"/>
                <a:ea typeface="ＭＳ Ｐゴシック"/>
                <a:cs typeface="+mn-cs"/>
              </a:rPr>
              <a:t>最小二乗法、回帰、最適化の基礎</a:t>
            </a:r>
          </a:p>
        </p:txBody>
      </p:sp>
      <p:sp>
        <p:nvSpPr>
          <p:cNvPr id="5" name="タイトル 1">
            <a:extLst>
              <a:ext uri="{FF2B5EF4-FFF2-40B4-BE49-F238E27FC236}">
                <a16:creationId xmlns:a16="http://schemas.microsoft.com/office/drawing/2014/main" id="{0ED2C1F5-ACD7-F294-E32F-298C01E584CA}"/>
              </a:ext>
            </a:extLst>
          </p:cNvPr>
          <p:cNvSpPr txBox="1">
            <a:spLocks/>
          </p:cNvSpPr>
          <p:nvPr/>
        </p:nvSpPr>
        <p:spPr bwMode="auto">
          <a:xfrm>
            <a:off x="1183506" y="63542"/>
            <a:ext cx="9361040" cy="640166"/>
          </a:xfrm>
          <a:prstGeom prst="rect">
            <a:avLst/>
          </a:prstGeom>
          <a:noFill/>
          <a:ln w="9525">
            <a:noFill/>
            <a:miter lim="800000"/>
            <a:headEnd/>
            <a:tailEnd/>
          </a:ln>
        </p:spPr>
        <p:txBody>
          <a:bodyPr wrap="square" lIns="0" tIns="36000" rIns="0" bIns="36000" anchor="ctr" anchorCtr="0">
            <a:sp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000" b="1" i="0" u="sng" strike="noStrike" kern="1200" cap="none" spc="0" normalizeH="0" baseline="0" noProof="0" dirty="0">
                <a:ln>
                  <a:noFill/>
                </a:ln>
                <a:solidFill>
                  <a:prstClr val="black"/>
                </a:solidFill>
                <a:effectLst/>
                <a:uLnTx/>
                <a:uFillTx/>
                <a:latin typeface="Verdana"/>
                <a:ea typeface="メイリオ"/>
                <a:cs typeface="+mn-cs"/>
              </a:rPr>
              <a:t>智慧とデータが拓くエレクトロニクス新材料開発拠点</a:t>
            </a:r>
            <a:endParaRPr kumimoji="0" lang="en-US" altLang="ja-JP" sz="2000" b="1" i="0" u="sng" strike="noStrike" kern="1200" cap="none" spc="0" normalizeH="0" baseline="0" noProof="0" dirty="0">
              <a:ln>
                <a:noFill/>
              </a:ln>
              <a:solidFill>
                <a:prstClr val="black"/>
              </a:solidFill>
              <a:effectLst/>
              <a:uLnTx/>
              <a:uFillTx/>
              <a:latin typeface="Verdana"/>
              <a:ea typeface="メイリオ"/>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en-US" altLang="ja-JP" sz="1200" b="0" i="0" u="none" strike="noStrike" kern="1200" cap="none" spc="0" normalizeH="0" baseline="0" noProof="0" dirty="0">
                <a:ln>
                  <a:noFill/>
                </a:ln>
                <a:solidFill>
                  <a:srgbClr val="203864"/>
                </a:solidFill>
                <a:effectLst/>
                <a:uLnTx/>
                <a:uFillTx/>
                <a:latin typeface="Verdana" panose="020B0604030504040204" pitchFamily="34" charset="0"/>
                <a:ea typeface="メイリオ" panose="020B0604030504040204" pitchFamily="50" charset="-128"/>
                <a:cs typeface="Lucida Bright" pitchFamily="18" charset="0"/>
              </a:rPr>
              <a:t>Data Driven Materials Research Institute for Electronics </a:t>
            </a:r>
          </a:p>
        </p:txBody>
      </p:sp>
      <p:pic>
        <p:nvPicPr>
          <p:cNvPr id="6" name="図 5" descr="アイコン&#10;&#10;低い精度で自動的に生成された説明">
            <a:extLst>
              <a:ext uri="{FF2B5EF4-FFF2-40B4-BE49-F238E27FC236}">
                <a16:creationId xmlns:a16="http://schemas.microsoft.com/office/drawing/2014/main" id="{66073070-1BD1-6114-3D47-82839B295988}"/>
              </a:ext>
            </a:extLst>
          </p:cNvPr>
          <p:cNvPicPr>
            <a:picLocks noChangeAspect="1"/>
          </p:cNvPicPr>
          <p:nvPr/>
        </p:nvPicPr>
        <p:blipFill>
          <a:blip r:embed="rId3"/>
          <a:stretch>
            <a:fillRect/>
          </a:stretch>
        </p:blipFill>
        <p:spPr>
          <a:xfrm>
            <a:off x="460625" y="39919"/>
            <a:ext cx="663789" cy="663789"/>
          </a:xfrm>
          <a:prstGeom prst="rect">
            <a:avLst/>
          </a:prstGeom>
        </p:spPr>
      </p:pic>
    </p:spTree>
    <p:extLst>
      <p:ext uri="{BB962C8B-B14F-4D97-AF65-F5344CB8AC3E}">
        <p14:creationId xmlns:p14="http://schemas.microsoft.com/office/powerpoint/2010/main" val="45829751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正規化の必要性</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mc:AlternateContent xmlns:mc="http://schemas.openxmlformats.org/markup-compatibility/2006" xmlns:a14="http://schemas.microsoft.com/office/drawing/2010/main">
        <mc:Choice Requires="a14">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fontScale="92500"/>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000000"/>
                    </a:solidFill>
                    <a:effectLst/>
                    <a:uLnTx/>
                    <a:uFillTx/>
                    <a:cs typeface="+mn-cs"/>
                  </a:rPr>
                  <a:t>多項式最小二乗法</a:t>
                </a:r>
                <a:r>
                  <a:rPr kumimoji="1" lang="en-US" altLang="ja-JP" sz="2400" b="0" u="none" strike="noStrike" kern="1200" cap="none" spc="0" normalizeH="0" baseline="0" noProof="0" dirty="0">
                    <a:ln>
                      <a:noFill/>
                    </a:ln>
                    <a:solidFill>
                      <a:srgbClr val="000000"/>
                    </a:solidFill>
                    <a:effectLst/>
                    <a:uLnTx/>
                    <a:uFillTx/>
                    <a:cs typeface="+mn-cs"/>
                  </a:rPr>
                  <a:t>:</a:t>
                </a:r>
                <a:r>
                  <a:rPr kumimoji="1" lang="ja-JP" altLang="en-US" sz="2400" b="0" u="none" strike="noStrike" kern="1200" cap="none" spc="0" normalizeH="0" baseline="0" noProof="0" dirty="0">
                    <a:ln>
                      <a:noFill/>
                    </a:ln>
                    <a:solidFill>
                      <a:srgbClr val="000000"/>
                    </a:solidFill>
                    <a:effectLst/>
                    <a:uLnTx/>
                    <a:uFillTx/>
                    <a:cs typeface="+mn-cs"/>
                  </a:rPr>
                  <a:t> </a:t>
                </a:r>
                <a14:m>
                  <m:oMath xmlns:m="http://schemas.openxmlformats.org/officeDocument/2006/math">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nary>
                      <m:naryPr>
                        <m:chr m:val="∑"/>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=0</m:t>
                        </m:r>
                      </m:sub>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𝑛</m:t>
                        </m:r>
                      </m:sup>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p>
                        </m:sSup>
                      </m:e>
                    </m:nary>
                  </m:oMath>
                </a14:m>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lvl="0" fontAlgn="base">
                  <a:lnSpc>
                    <a:spcPct val="120000"/>
                  </a:lnSpc>
                  <a:spcBef>
                    <a:spcPct val="0"/>
                  </a:spcBef>
                  <a:spcAft>
                    <a:spcPct val="0"/>
                  </a:spcAft>
                  <a:defRPr/>
                </a:pPr>
                <a14:m>
                  <m:oMathPara xmlns:m="http://schemas.openxmlformats.org/officeDocument/2006/math">
                    <m:oMathParaPr>
                      <m:jc m:val="centerGroup"/>
                    </m:oMathParaPr>
                    <m:oMath xmlns:m="http://schemas.openxmlformats.org/officeDocument/2006/math">
                      <m:d>
                        <m:dPr>
                          <m:ctrlPr>
                            <a:rPr lang="ja-JP" altLang="en-US" sz="1700" i="1">
                              <a:solidFill>
                                <a:srgbClr val="000000"/>
                              </a:solidFill>
                              <a:latin typeface="Cambria Math" panose="02040503050406030204" pitchFamily="18" charset="0"/>
                            </a:rPr>
                          </m:ctrlPr>
                        </m:dPr>
                        <m:e>
                          <m:m>
                            <m:mPr>
                              <m:plcHide m:val="on"/>
                              <m:mcs>
                                <m:mc>
                                  <m:mcPr>
                                    <m:count m:val="5"/>
                                    <m:mcJc m:val="center"/>
                                  </m:mcPr>
                                </m:mc>
                              </m:mcs>
                              <m:ctrlPr>
                                <a:rPr lang="ja-JP" altLang="en-US" sz="1700" i="1">
                                  <a:solidFill>
                                    <a:srgbClr val="000000"/>
                                  </a:solidFill>
                                  <a:latin typeface="Cambria Math" panose="02040503050406030204" pitchFamily="18" charset="0"/>
                                </a:rPr>
                              </m:ctrlPr>
                            </m:mPr>
                            <m:mr>
                              <m:e>
                                <m:r>
                                  <a:rPr lang="ja-JP" altLang="en-US" sz="1700" i="1">
                                    <a:solidFill>
                                      <a:srgbClr val="000000"/>
                                    </a:solidFill>
                                    <a:latin typeface="Cambria Math" panose="02040503050406030204" pitchFamily="18" charset="0"/>
                                  </a:rPr>
                                  <m:t>𝑛</m:t>
                                </m:r>
                              </m:e>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2</m:t>
                                        </m:r>
                                      </m:sup>
                                    </m:sSup>
                                  </m:e>
                                </m:nary>
                              </m:e>
                              <m:e>
                                <m:r>
                                  <a:rPr lang="ja-JP" altLang="en-US" sz="1700" i="1">
                                    <a:solidFill>
                                      <a:srgbClr val="000000"/>
                                    </a:solidFill>
                                    <a:latin typeface="Cambria Math" panose="02040503050406030204" pitchFamily="18" charset="0"/>
                                  </a:rPr>
                                  <m:t>⋯</m:t>
                                </m:r>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sup>
                                    </m:sSup>
                                  </m:e>
                                </m:nary>
                              </m:e>
                            </m:mr>
                            <m:mr>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2</m:t>
                                        </m:r>
                                      </m:sup>
                                    </m:sSup>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3</m:t>
                                        </m:r>
                                      </m:sup>
                                    </m:sSup>
                                  </m:e>
                                </m:nary>
                              </m:e>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r>
                                          <a:rPr lang="ja-JP" altLang="en-US" sz="1700" i="1">
                                            <a:solidFill>
                                              <a:srgbClr val="000000"/>
                                            </a:solidFill>
                                            <a:latin typeface="Cambria Math" panose="02040503050406030204" pitchFamily="18" charset="0"/>
                                          </a:rPr>
                                          <m:t>+1</m:t>
                                        </m:r>
                                      </m:sup>
                                    </m:sSup>
                                  </m:e>
                                </m:nary>
                              </m:e>
                            </m:mr>
                            <m:mr>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2</m:t>
                                        </m:r>
                                      </m:sup>
                                    </m:sSup>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3</m:t>
                                        </m:r>
                                      </m:sup>
                                    </m:sSup>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4</m:t>
                                        </m:r>
                                      </m:sup>
                                    </m:sSup>
                                  </m:e>
                                </m:nary>
                              </m:e>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r>
                                          <a:rPr lang="ja-JP" altLang="en-US" sz="1700" i="1">
                                            <a:solidFill>
                                              <a:srgbClr val="000000"/>
                                            </a:solidFill>
                                            <a:latin typeface="Cambria Math" panose="02040503050406030204" pitchFamily="18" charset="0"/>
                                          </a:rPr>
                                          <m:t>+2</m:t>
                                        </m:r>
                                      </m:sup>
                                    </m:sSup>
                                  </m:e>
                                </m:nary>
                              </m:e>
                            </m:mr>
                            <m:mr>
                              <m:e>
                                <m:r>
                                  <a:rPr lang="ja-JP" altLang="en-US" sz="1700" i="1">
                                    <a:solidFill>
                                      <a:srgbClr val="000000"/>
                                    </a:solidFill>
                                    <a:latin typeface="Cambria Math" panose="02040503050406030204" pitchFamily="18" charset="0"/>
                                  </a:rPr>
                                  <m:t>⋮</m:t>
                                </m:r>
                              </m:e>
                              <m:e/>
                              <m:e/>
                              <m:e>
                                <m:r>
                                  <a:rPr lang="ja-JP" altLang="en-US" sz="1700" i="1">
                                    <a:solidFill>
                                      <a:srgbClr val="000000"/>
                                    </a:solidFill>
                                    <a:latin typeface="Cambria Math" panose="02040503050406030204" pitchFamily="18" charset="0"/>
                                  </a:rPr>
                                  <m:t>⋱</m:t>
                                </m:r>
                              </m:e>
                              <m:e/>
                            </m:mr>
                            <m:mr>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sup>
                                    </m:sSup>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r>
                                          <a:rPr lang="ja-JP" altLang="en-US" sz="1700" i="1">
                                            <a:solidFill>
                                              <a:srgbClr val="000000"/>
                                            </a:solidFill>
                                            <a:latin typeface="Cambria Math" panose="02040503050406030204" pitchFamily="18" charset="0"/>
                                          </a:rPr>
                                          <m:t>+1</m:t>
                                        </m:r>
                                      </m:sup>
                                    </m:sSup>
                                  </m:e>
                                </m:nary>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r>
                                          <a:rPr lang="ja-JP" altLang="en-US" sz="1700" i="1">
                                            <a:solidFill>
                                              <a:srgbClr val="000000"/>
                                            </a:solidFill>
                                            <a:latin typeface="Cambria Math" panose="02040503050406030204" pitchFamily="18" charset="0"/>
                                          </a:rPr>
                                          <m:t>+2</m:t>
                                        </m:r>
                                      </m:sup>
                                    </m:sSup>
                                  </m:e>
                                </m:nary>
                              </m:e>
                              <m:e/>
                              <m:e>
                                <m:nary>
                                  <m:naryPr>
                                    <m:chr m:val="∑"/>
                                    <m:subHide m:val="on"/>
                                    <m:supHide m:val="on"/>
                                    <m:ctrlPr>
                                      <a:rPr lang="ja-JP" altLang="en-US" sz="1700" i="1">
                                        <a:solidFill>
                                          <a:srgbClr val="000000"/>
                                        </a:solidFill>
                                        <a:latin typeface="Cambria Math" panose="02040503050406030204" pitchFamily="18" charset="0"/>
                                      </a:rPr>
                                    </m:ctrlPr>
                                  </m:naryPr>
                                  <m:sub/>
                                  <m:sup/>
                                  <m:e>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2</m:t>
                                        </m:r>
                                        <m:r>
                                          <a:rPr lang="en-US" altLang="ja-JP" sz="1700" i="1">
                                            <a:solidFill>
                                              <a:srgbClr val="000000"/>
                                            </a:solidFill>
                                            <a:latin typeface="Cambria Math" panose="02040503050406030204" pitchFamily="18" charset="0"/>
                                          </a:rPr>
                                          <m:t>𝑝</m:t>
                                        </m:r>
                                      </m:sup>
                                    </m:sSup>
                                  </m:e>
                                </m:nary>
                              </m:e>
                            </m:mr>
                          </m:m>
                        </m:e>
                      </m:d>
                      <m:d>
                        <m:dPr>
                          <m:ctrlPr>
                            <a:rPr lang="ja-JP" altLang="en-US" sz="1700" i="1">
                              <a:solidFill>
                                <a:srgbClr val="000000"/>
                              </a:solidFill>
                              <a:latin typeface="Cambria Math" panose="02040503050406030204" pitchFamily="18" charset="0"/>
                            </a:rPr>
                          </m:ctrlPr>
                        </m:dPr>
                        <m:e>
                          <m:m>
                            <m:mPr>
                              <m:plcHide m:val="on"/>
                              <m:mcs>
                                <m:mc>
                                  <m:mcPr>
                                    <m:count m:val="1"/>
                                    <m:mcJc m:val="center"/>
                                  </m:mcPr>
                                </m:mc>
                              </m:mcs>
                              <m:ctrlPr>
                                <a:rPr lang="ja-JP" altLang="en-US" sz="1700" i="1">
                                  <a:solidFill>
                                    <a:srgbClr val="000000"/>
                                  </a:solidFill>
                                  <a:latin typeface="Cambria Math" panose="02040503050406030204" pitchFamily="18" charset="0"/>
                                </a:rPr>
                              </m:ctrlPr>
                            </m:mPr>
                            <m:m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𝑎</m:t>
                                    </m:r>
                                  </m:e>
                                  <m:sub>
                                    <m:r>
                                      <a:rPr lang="ja-JP" altLang="en-US" sz="1700" i="1">
                                        <a:solidFill>
                                          <a:srgbClr val="000000"/>
                                        </a:solidFill>
                                        <a:latin typeface="Cambria Math" panose="02040503050406030204" pitchFamily="18" charset="0"/>
                                      </a:rPr>
                                      <m:t>0</m:t>
                                    </m:r>
                                  </m:sub>
                                </m:sSub>
                              </m:e>
                            </m:mr>
                            <m:m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𝑎</m:t>
                                    </m:r>
                                  </m:e>
                                  <m:sub>
                                    <m:r>
                                      <a:rPr lang="ja-JP" altLang="en-US" sz="1700" i="1">
                                        <a:solidFill>
                                          <a:srgbClr val="000000"/>
                                        </a:solidFill>
                                        <a:latin typeface="Cambria Math" panose="02040503050406030204" pitchFamily="18" charset="0"/>
                                      </a:rPr>
                                      <m:t>1</m:t>
                                    </m:r>
                                  </m:sub>
                                </m:sSub>
                              </m:e>
                            </m:mr>
                            <m:m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𝑎</m:t>
                                    </m:r>
                                  </m:e>
                                  <m:sub>
                                    <m:r>
                                      <a:rPr lang="ja-JP" altLang="en-US" sz="1700" i="1">
                                        <a:solidFill>
                                          <a:srgbClr val="000000"/>
                                        </a:solidFill>
                                        <a:latin typeface="Cambria Math" panose="02040503050406030204" pitchFamily="18" charset="0"/>
                                      </a:rPr>
                                      <m:t>2</m:t>
                                    </m:r>
                                  </m:sub>
                                </m:sSub>
                              </m:e>
                            </m:mr>
                            <m:mr>
                              <m:e>
                                <m:r>
                                  <a:rPr lang="ja-JP" altLang="en-US" sz="1700" i="1">
                                    <a:solidFill>
                                      <a:srgbClr val="000000"/>
                                    </a:solidFill>
                                    <a:latin typeface="Cambria Math" panose="02040503050406030204" pitchFamily="18" charset="0"/>
                                  </a:rPr>
                                  <m:t>⋮</m:t>
                                </m:r>
                              </m:e>
                            </m:mr>
                            <m:m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𝑎</m:t>
                                    </m:r>
                                  </m:e>
                                  <m:sub>
                                    <m:r>
                                      <a:rPr lang="en-US" altLang="ja-JP" sz="1700" i="1">
                                        <a:solidFill>
                                          <a:srgbClr val="000000"/>
                                        </a:solidFill>
                                        <a:latin typeface="Cambria Math" panose="02040503050406030204" pitchFamily="18" charset="0"/>
                                      </a:rPr>
                                      <m:t>𝑝</m:t>
                                    </m:r>
                                  </m:sub>
                                </m:sSub>
                              </m:e>
                            </m:mr>
                          </m:m>
                        </m:e>
                      </m:d>
                      <m:r>
                        <a:rPr lang="ja-JP" altLang="en-US" sz="1700" i="1">
                          <a:solidFill>
                            <a:srgbClr val="000000"/>
                          </a:solidFill>
                          <a:latin typeface="Cambria Math" panose="02040503050406030204" pitchFamily="18" charset="0"/>
                        </a:rPr>
                        <m:t>=</m:t>
                      </m:r>
                      <m:d>
                        <m:dPr>
                          <m:ctrlPr>
                            <a:rPr lang="ja-JP" altLang="en-US" sz="1700" i="1">
                              <a:solidFill>
                                <a:srgbClr val="000000"/>
                              </a:solidFill>
                              <a:latin typeface="Cambria Math" panose="02040503050406030204" pitchFamily="18" charset="0"/>
                            </a:rPr>
                          </m:ctrlPr>
                        </m:dPr>
                        <m:e>
                          <m:m>
                            <m:mPr>
                              <m:plcHide m:val="on"/>
                              <m:mcs>
                                <m:mc>
                                  <m:mcPr>
                                    <m:count m:val="1"/>
                                    <m:mcJc m:val="center"/>
                                  </m:mcPr>
                                </m:mc>
                              </m:mcs>
                              <m:ctrlPr>
                                <a:rPr lang="ja-JP" altLang="en-US" sz="1700" i="1">
                                  <a:solidFill>
                                    <a:srgbClr val="000000"/>
                                  </a:solidFill>
                                  <a:latin typeface="Cambria Math" panose="02040503050406030204" pitchFamily="18" charset="0"/>
                                </a:rPr>
                              </m:ctrlPr>
                            </m:mPr>
                            <m:mr>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𝑦</m:t>
                                        </m:r>
                                      </m:e>
                                      <m:sub>
                                        <m:r>
                                          <a:rPr lang="ja-JP" altLang="en-US" sz="1700" i="1">
                                            <a:solidFill>
                                              <a:srgbClr val="000000"/>
                                            </a:solidFill>
                                            <a:latin typeface="Cambria Math" panose="02040503050406030204" pitchFamily="18" charset="0"/>
                                          </a:rPr>
                                          <m:t>𝑖</m:t>
                                        </m:r>
                                      </m:sub>
                                    </m:sSub>
                                  </m:e>
                                </m:nary>
                              </m:e>
                            </m:mr>
                            <m:mr>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𝑦</m:t>
                                        </m:r>
                                      </m:e>
                                      <m:sub>
                                        <m:r>
                                          <a:rPr lang="ja-JP" altLang="en-US" sz="1700" i="1">
                                            <a:solidFill>
                                              <a:srgbClr val="000000"/>
                                            </a:solidFill>
                                            <a:latin typeface="Cambria Math" panose="02040503050406030204" pitchFamily="18" charset="0"/>
                                          </a:rPr>
                                          <m:t>𝑖</m:t>
                                        </m:r>
                                      </m:sub>
                                    </m:sSub>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nary>
                              </m:e>
                            </m:mr>
                            <m:mr>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𝑦</m:t>
                                        </m:r>
                                      </m:e>
                                      <m:sub>
                                        <m:r>
                                          <a:rPr lang="ja-JP" altLang="en-US" sz="1700" i="1">
                                            <a:solidFill>
                                              <a:srgbClr val="000000"/>
                                            </a:solidFill>
                                            <a:latin typeface="Cambria Math" panose="02040503050406030204" pitchFamily="18" charset="0"/>
                                          </a:rPr>
                                          <m:t>𝑖</m:t>
                                        </m:r>
                                      </m:sub>
                                    </m:sSub>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ja-JP" altLang="en-US" sz="1700" i="1">
                                            <a:solidFill>
                                              <a:srgbClr val="000000"/>
                                            </a:solidFill>
                                            <a:latin typeface="Cambria Math" panose="02040503050406030204" pitchFamily="18" charset="0"/>
                                          </a:rPr>
                                          <m:t>2</m:t>
                                        </m:r>
                                      </m:sup>
                                    </m:sSup>
                                  </m:e>
                                </m:nary>
                              </m:e>
                            </m:mr>
                            <m:mr>
                              <m:e>
                                <m:r>
                                  <a:rPr lang="ja-JP" altLang="en-US" sz="1700" i="1">
                                    <a:solidFill>
                                      <a:srgbClr val="000000"/>
                                    </a:solidFill>
                                    <a:latin typeface="Cambria Math" panose="02040503050406030204" pitchFamily="18" charset="0"/>
                                  </a:rPr>
                                  <m:t>⋮</m:t>
                                </m:r>
                              </m:e>
                            </m:mr>
                            <m:mr>
                              <m:e>
                                <m:nary>
                                  <m:naryPr>
                                    <m:chr m:val="∑"/>
                                    <m:subHide m:val="on"/>
                                    <m:supHide m:val="on"/>
                                    <m:ctrlPr>
                                      <a:rPr lang="ja-JP" altLang="en-US" sz="1700" i="1">
                                        <a:solidFill>
                                          <a:srgbClr val="000000"/>
                                        </a:solidFill>
                                        <a:latin typeface="Cambria Math" panose="02040503050406030204" pitchFamily="18" charset="0"/>
                                      </a:rPr>
                                    </m:ctrlPr>
                                  </m:naryPr>
                                  <m:sub/>
                                  <m:sup/>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𝑦</m:t>
                                        </m:r>
                                      </m:e>
                                      <m:sub>
                                        <m:r>
                                          <a:rPr lang="ja-JP" altLang="en-US" sz="1700" i="1">
                                            <a:solidFill>
                                              <a:srgbClr val="000000"/>
                                            </a:solidFill>
                                            <a:latin typeface="Cambria Math" panose="02040503050406030204" pitchFamily="18" charset="0"/>
                                          </a:rPr>
                                          <m:t>𝑖</m:t>
                                        </m:r>
                                      </m:sub>
                                    </m:sSub>
                                    <m:sSup>
                                      <m:sSupPr>
                                        <m:ctrlPr>
                                          <a:rPr lang="ja-JP" altLang="en-US" sz="1700" i="1">
                                            <a:solidFill>
                                              <a:srgbClr val="000000"/>
                                            </a:solidFill>
                                            <a:latin typeface="Cambria Math" panose="02040503050406030204" pitchFamily="18" charset="0"/>
                                          </a:rPr>
                                        </m:ctrlPr>
                                      </m:sSupPr>
                                      <m:e>
                                        <m:sSub>
                                          <m:sSubPr>
                                            <m:ctrlPr>
                                              <a:rPr lang="ja-JP" altLang="en-US" sz="1700" i="1">
                                                <a:solidFill>
                                                  <a:srgbClr val="000000"/>
                                                </a:solidFill>
                                                <a:latin typeface="Cambria Math" panose="02040503050406030204" pitchFamily="18" charset="0"/>
                                              </a:rPr>
                                            </m:ctrlPr>
                                          </m:sSubPr>
                                          <m:e>
                                            <m:r>
                                              <a:rPr lang="ja-JP" altLang="en-US" sz="1700" i="1">
                                                <a:solidFill>
                                                  <a:srgbClr val="000000"/>
                                                </a:solidFill>
                                                <a:latin typeface="Cambria Math" panose="02040503050406030204" pitchFamily="18" charset="0"/>
                                              </a:rPr>
                                              <m:t>𝑥</m:t>
                                            </m:r>
                                          </m:e>
                                          <m:sub>
                                            <m:r>
                                              <a:rPr lang="ja-JP" altLang="en-US" sz="1700" i="1">
                                                <a:solidFill>
                                                  <a:srgbClr val="000000"/>
                                                </a:solidFill>
                                                <a:latin typeface="Cambria Math" panose="02040503050406030204" pitchFamily="18" charset="0"/>
                                              </a:rPr>
                                              <m:t>𝑖</m:t>
                                            </m:r>
                                          </m:sub>
                                        </m:sSub>
                                      </m:e>
                                      <m:sup>
                                        <m:r>
                                          <a:rPr lang="en-US" altLang="ja-JP" sz="1700" i="1">
                                            <a:solidFill>
                                              <a:srgbClr val="000000"/>
                                            </a:solidFill>
                                            <a:latin typeface="Cambria Math" panose="02040503050406030204" pitchFamily="18" charset="0"/>
                                          </a:rPr>
                                          <m:t>𝑝</m:t>
                                        </m:r>
                                      </m:sup>
                                    </m:sSup>
                                  </m:e>
                                </m:nary>
                              </m:e>
                            </m:mr>
                          </m:m>
                        </m:e>
                      </m:d>
                    </m:oMath>
                  </m:oMathPara>
                </a14:m>
                <a:endParaRPr kumimoji="1" lang="en-US" altLang="ja-JP" sz="23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2400" dirty="0">
                  <a:solidFill>
                    <a:srgbClr val="000000"/>
                  </a:solidFill>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2400" dirty="0">
                    <a:solidFill>
                      <a:srgbClr val="000000"/>
                    </a:solidFill>
                    <a:latin typeface="Times New Roman" panose="02020603050405020304" pitchFamily="18" charset="0"/>
                    <a:ea typeface="ＭＳ Ｐゴシック" panose="020B0600070205080204" pitchFamily="50" charset="-128"/>
                  </a:rPr>
                  <a:t>X</a:t>
                </a:r>
                <a:r>
                  <a:rPr lang="ja-JP" altLang="en-US" sz="2400" dirty="0">
                    <a:solidFill>
                      <a:srgbClr val="000000"/>
                    </a:solidFill>
                    <a:latin typeface="Times New Roman" panose="02020603050405020304" pitchFamily="18" charset="0"/>
                    <a:ea typeface="ＭＳ Ｐゴシック" panose="020B0600070205080204" pitchFamily="50" charset="-128"/>
                  </a:rPr>
                  <a:t>行列の要素は 最小次数は 定数 </a:t>
                </a:r>
                <a:r>
                  <a:rPr lang="en-US" altLang="ja-JP" sz="2400" i="1" dirty="0">
                    <a:solidFill>
                      <a:srgbClr val="000000"/>
                    </a:solidFill>
                    <a:latin typeface="Times New Roman" panose="02020603050405020304" pitchFamily="18" charset="0"/>
                    <a:ea typeface="ＭＳ Ｐゴシック" panose="020B0600070205080204" pitchFamily="50" charset="-128"/>
                  </a:rPr>
                  <a:t>n</a:t>
                </a:r>
                <a:r>
                  <a:rPr lang="ja-JP" altLang="en-US" sz="2400" dirty="0">
                    <a:solidFill>
                      <a:srgbClr val="000000"/>
                    </a:solidFill>
                    <a:latin typeface="Times New Roman" panose="02020603050405020304" pitchFamily="18" charset="0"/>
                    <a:ea typeface="ＭＳ Ｐゴシック" panose="020B0600070205080204" pitchFamily="50" charset="-128"/>
                  </a:rPr>
                  <a:t>、最高次数は </a:t>
                </a:r>
                <a14:m>
                  <m:oMath xmlns:m="http://schemas.openxmlformats.org/officeDocument/2006/math">
                    <m:sSup>
                      <m:sSupPr>
                        <m:ctrlP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sup>
                    </m:sSup>
                  </m:oMath>
                </a14:m>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 データが </a:t>
                </a:r>
                <a:r>
                  <a:rPr kumimoji="1" lang="en-US" altLang="ja-JP" sz="2400" b="0" i="1"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|x</a:t>
                </a:r>
                <a:r>
                  <a:rPr kumimoji="1" lang="en-US" altLang="ja-JP" sz="2400" b="0" i="1" u="none" strike="noStrike" kern="1200" cap="none" spc="0" normalizeH="0" baseline="-25000" noProof="0" dirty="0">
                    <a:ln>
                      <a:noFill/>
                    </a:ln>
                    <a:solidFill>
                      <a:srgbClr val="000000"/>
                    </a:solidFill>
                    <a:effectLst/>
                    <a:uLnTx/>
                    <a:uFillTx/>
                    <a:latin typeface="Times New Roman"/>
                    <a:ea typeface="ＭＳ Ｐゴシック" panose="020B0600070205080204" pitchFamily="50" charset="-128"/>
                    <a:cs typeface="+mn-cs"/>
                  </a:rPr>
                  <a:t>i</a:t>
                </a:r>
                <a:r>
                  <a:rPr kumimoji="1" lang="en-US" altLang="ja-JP" sz="2400" b="0" i="1"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a:t>
                </a:r>
                <a:r>
                  <a:rPr kumimoji="1" lang="en-US" altLang="ja-JP" sz="24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 &gt;&gt; 1</a:t>
                </a:r>
                <a:r>
                  <a:rPr kumimoji="1" lang="ja-JP" altLang="en-US" sz="2400" b="0" i="0" u="none" strike="noStrike" kern="1200" cap="none" spc="0" normalizeH="0" baseline="0" noProof="0" dirty="0">
                    <a:ln>
                      <a:noFill/>
                    </a:ln>
                    <a:solidFill>
                      <a:srgbClr val="000000"/>
                    </a:solidFill>
                    <a:effectLst/>
                    <a:uLnTx/>
                    <a:uFillTx/>
                    <a:latin typeface="Times New Roman"/>
                    <a:ea typeface="ＭＳ Ｐゴシック" panose="020B0600070205080204" pitchFamily="50" charset="-128"/>
                    <a:cs typeface="+mn-cs"/>
                  </a:rPr>
                  <a:t> の場合、オーバーフロー、</a:t>
                </a:r>
                <a:r>
                  <a:rPr kumimoji="1" lang="en-US" altLang="ja-JP" sz="24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2400" b="0" i="1" u="none" strike="noStrike" kern="1200" cap="none" spc="0" normalizeH="0" baseline="-25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i</a:t>
                </a:r>
                <a:r>
                  <a:rPr kumimoji="1" lang="en-US" altLang="ja-JP" sz="24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&lt;&lt; 1</a:t>
                </a: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ではアンダーフロー</a:t>
                </a: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丸め誤差など、計算誤差が大きくなる</a:t>
                </a: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=&gt;</a:t>
                </a: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入力データを </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1</a:t>
                </a: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のオーダーの数値に変換する必要がある</a:t>
                </a: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2" name="オブジェクト 2">
                <a:extLst>
                  <a:ext uri="{FF2B5EF4-FFF2-40B4-BE49-F238E27FC236}">
                    <a16:creationId xmlns:a16="http://schemas.microsoft.com/office/drawing/2014/main" id="{654C3802-9AA2-21DF-4DDA-5763061DE0EC}"/>
                  </a:ext>
                </a:extLst>
              </p:cNvPr>
              <p:cNvSpPr txBox="1">
                <a:spLocks noRot="1" noChangeAspect="1" noMove="1" noResize="1" noEditPoints="1" noAdjustHandles="1" noChangeArrowheads="1" noChangeShapeType="1" noTextEdit="1"/>
              </p:cNvSpPr>
              <p:nvPr/>
            </p:nvSpPr>
            <p:spPr bwMode="auto">
              <a:xfrm>
                <a:off x="0" y="632460"/>
                <a:ext cx="9067800" cy="6225540"/>
              </a:xfrm>
              <a:prstGeom prst="rect">
                <a:avLst/>
              </a:prstGeom>
              <a:blipFill>
                <a:blip r:embed="rId3"/>
                <a:stretch>
                  <a:fillRect l="-874" t="-8031"/>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29711856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正規化の種類</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mc:AlternateContent xmlns:mc="http://schemas.openxmlformats.org/markup-compatibility/2006" xmlns:a14="http://schemas.microsoft.com/office/drawing/2010/main">
        <mc:Choice Requires="a14">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fontScale="85000" lnSpcReduction="20000"/>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0000FF"/>
                    </a:solidFill>
                    <a:effectLst/>
                    <a:uLnTx/>
                    <a:uFillTx/>
                    <a:cs typeface="+mn-cs"/>
                  </a:rPr>
                  <a:t>よく使う最小二乗法</a:t>
                </a:r>
                <a:r>
                  <a:rPr kumimoji="1" lang="en-US" altLang="ja-JP" sz="2400" b="0" u="none" strike="noStrike" kern="1200" cap="none" spc="0" normalizeH="0" baseline="0" noProof="0" dirty="0">
                    <a:ln>
                      <a:noFill/>
                    </a:ln>
                    <a:solidFill>
                      <a:srgbClr val="0000FF"/>
                    </a:solidFill>
                    <a:effectLst/>
                    <a:uLnTx/>
                    <a:uFillTx/>
                    <a:cs typeface="+mn-cs"/>
                  </a:rPr>
                  <a:t>:</a:t>
                </a:r>
                <a:r>
                  <a:rPr kumimoji="1" lang="ja-JP" altLang="en-US" sz="2400" b="0" u="none" strike="noStrike" kern="1200" cap="none" spc="0" normalizeH="0" baseline="0" noProof="0" dirty="0">
                    <a:ln>
                      <a:noFill/>
                    </a:ln>
                    <a:solidFill>
                      <a:srgbClr val="0000FF"/>
                    </a:solidFill>
                    <a:effectLst/>
                    <a:uLnTx/>
                    <a:uFillTx/>
                    <a:cs typeface="+mn-cs"/>
                  </a:rPr>
                  <a:t> 正規化はしないことが多い</a:t>
                </a:r>
                <a:endParaRPr kumimoji="1" lang="en-US" altLang="ja-JP" sz="2400" b="0" u="none" strike="noStrike" kern="1200" cap="none" spc="0" normalizeH="0" baseline="0" noProof="0" dirty="0">
                  <a:ln>
                    <a:noFill/>
                  </a:ln>
                  <a:solidFill>
                    <a:srgbClr val="0000FF"/>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2400" dirty="0">
                    <a:solidFill>
                      <a:srgbClr val="000000"/>
                    </a:solidFill>
                  </a:rPr>
                  <a:t>　</a:t>
                </a:r>
                <a:r>
                  <a:rPr kumimoji="1" lang="en-US" altLang="ja-JP" sz="2400" b="0" u="none" strike="noStrike" kern="1200" cap="none" spc="0" normalizeH="0" baseline="0" noProof="0" dirty="0">
                    <a:ln>
                      <a:noFill/>
                    </a:ln>
                    <a:solidFill>
                      <a:srgbClr val="000000"/>
                    </a:solidFill>
                    <a:effectLst/>
                    <a:uLnTx/>
                    <a:uFillTx/>
                    <a:cs typeface="+mn-cs"/>
                  </a:rPr>
                  <a:t>64bit</a:t>
                </a:r>
                <a:r>
                  <a:rPr kumimoji="1" lang="ja-JP" altLang="en-US" sz="2400" b="0" u="none" strike="noStrike" kern="1200" cap="none" spc="0" normalizeH="0" baseline="0" noProof="0" dirty="0">
                    <a:ln>
                      <a:noFill/>
                    </a:ln>
                    <a:solidFill>
                      <a:srgbClr val="000000"/>
                    </a:solidFill>
                    <a:effectLst/>
                    <a:uLnTx/>
                    <a:uFillTx/>
                    <a:cs typeface="+mn-cs"/>
                  </a:rPr>
                  <a:t> </a:t>
                </a:r>
                <a:r>
                  <a:rPr kumimoji="1" lang="en-US" altLang="ja-JP" sz="2400" b="0" u="none" strike="noStrike" kern="1200" cap="none" spc="0" normalizeH="0" baseline="0" noProof="0" dirty="0">
                    <a:ln>
                      <a:noFill/>
                    </a:ln>
                    <a:solidFill>
                      <a:srgbClr val="000000"/>
                    </a:solidFill>
                    <a:effectLst/>
                    <a:uLnTx/>
                    <a:uFillTx/>
                    <a:cs typeface="+mn-cs"/>
                  </a:rPr>
                  <a:t>CPU</a:t>
                </a:r>
                <a:r>
                  <a:rPr kumimoji="1" lang="ja-JP" altLang="en-US" sz="2400" b="0" u="none" strike="noStrike" kern="1200" cap="none" spc="0" normalizeH="0" baseline="0" noProof="0" dirty="0">
                    <a:ln>
                      <a:noFill/>
                    </a:ln>
                    <a:solidFill>
                      <a:srgbClr val="000000"/>
                    </a:solidFill>
                    <a:effectLst/>
                    <a:uLnTx/>
                    <a:uFillTx/>
                    <a:cs typeface="+mn-cs"/>
                  </a:rPr>
                  <a:t>で誤差が問題になるケースは少ない</a:t>
                </a:r>
                <a:br>
                  <a:rPr kumimoji="1" lang="en-US" altLang="ja-JP" sz="2400" b="0" u="none" strike="noStrike" kern="1200" cap="none" spc="0" normalizeH="0" baseline="0" noProof="0" dirty="0">
                    <a:ln>
                      <a:noFill/>
                    </a:ln>
                    <a:solidFill>
                      <a:srgbClr val="000000"/>
                    </a:solidFill>
                    <a:effectLst/>
                    <a:uLnTx/>
                    <a:uFillTx/>
                    <a:cs typeface="+mn-cs"/>
                  </a:rPr>
                </a:br>
                <a:r>
                  <a:rPr kumimoji="1" lang="ja-JP" altLang="en-US" sz="2400" b="0" u="none" strike="noStrike" kern="1200" cap="none" spc="0" normalizeH="0" baseline="0" noProof="0" dirty="0">
                    <a:ln>
                      <a:noFill/>
                    </a:ln>
                    <a:solidFill>
                      <a:srgbClr val="000000"/>
                    </a:solidFill>
                    <a:effectLst/>
                    <a:uLnTx/>
                    <a:uFillTx/>
                    <a:cs typeface="+mn-cs"/>
                  </a:rPr>
                  <a:t> 　　・ 高次の関数が必要な物理モデルは少ない </a:t>
                </a:r>
                <a:r>
                  <a:rPr kumimoji="1" lang="en-US" altLang="ja-JP" sz="2400" b="0" u="none" strike="noStrike" kern="1200" cap="none" spc="0" normalizeH="0" baseline="0" noProof="0" dirty="0">
                    <a:ln>
                      <a:noFill/>
                    </a:ln>
                    <a:solidFill>
                      <a:srgbClr val="000000"/>
                    </a:solidFill>
                    <a:effectLst/>
                    <a:uLnTx/>
                    <a:uFillTx/>
                    <a:cs typeface="+mn-cs"/>
                  </a:rPr>
                  <a:t>(</a:t>
                </a:r>
                <a:r>
                  <a:rPr kumimoji="1" lang="ja-JP" altLang="en-US" sz="2400" b="0" u="none" strike="noStrike" kern="1200" cap="none" spc="0" normalizeH="0" baseline="0" noProof="0" dirty="0">
                    <a:ln>
                      <a:noFill/>
                    </a:ln>
                    <a:solidFill>
                      <a:srgbClr val="000000"/>
                    </a:solidFill>
                    <a:effectLst/>
                    <a:uLnTx/>
                    <a:uFillTx/>
                    <a:cs typeface="+mn-cs"/>
                  </a:rPr>
                  <a:t>せいぜい</a:t>
                </a:r>
                <a:r>
                  <a:rPr kumimoji="1" lang="en-US" altLang="ja-JP" sz="2400" b="0" u="none" strike="noStrike" kern="1200" cap="none" spc="0" normalizeH="0" baseline="0" noProof="0" dirty="0">
                    <a:ln>
                      <a:noFill/>
                    </a:ln>
                    <a:solidFill>
                      <a:srgbClr val="000000"/>
                    </a:solidFill>
                    <a:effectLst/>
                    <a:uLnTx/>
                    <a:uFillTx/>
                    <a:cs typeface="+mn-cs"/>
                  </a:rPr>
                  <a:t>6</a:t>
                </a:r>
                <a:r>
                  <a:rPr kumimoji="1" lang="ja-JP" altLang="en-US" sz="2400" b="0" u="none" strike="noStrike" kern="1200" cap="none" spc="0" normalizeH="0" baseline="0" noProof="0" dirty="0">
                    <a:ln>
                      <a:noFill/>
                    </a:ln>
                    <a:solidFill>
                      <a:srgbClr val="000000"/>
                    </a:solidFill>
                    <a:effectLst/>
                    <a:uLnTx/>
                    <a:uFillTx/>
                    <a:cs typeface="+mn-cs"/>
                  </a:rPr>
                  <a:t>次</a:t>
                </a:r>
                <a:r>
                  <a:rPr kumimoji="1" lang="en-US" altLang="ja-JP" sz="2400" b="0" u="none" strike="noStrike" kern="1200" cap="none" spc="0" normalizeH="0" baseline="0" noProof="0" dirty="0">
                    <a:ln>
                      <a:noFill/>
                    </a:ln>
                    <a:solidFill>
                      <a:srgbClr val="000000"/>
                    </a:solidFill>
                    <a:effectLst/>
                    <a:uLnTx/>
                    <a:uFillTx/>
                    <a:cs typeface="+mn-cs"/>
                  </a:rPr>
                  <a:t>)</a:t>
                </a: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2400" dirty="0">
                    <a:solidFill>
                      <a:srgbClr val="000000"/>
                    </a:solidFill>
                  </a:rPr>
                  <a:t>　　・ </a:t>
                </a:r>
                <a:r>
                  <a:rPr kumimoji="1" lang="ja-JP" altLang="en-US" sz="2400" b="0" u="none" strike="noStrike" kern="1200" cap="none" spc="0" normalizeH="0" baseline="0" noProof="0" dirty="0">
                    <a:ln>
                      <a:noFill/>
                    </a:ln>
                    <a:solidFill>
                      <a:srgbClr val="000000"/>
                    </a:solidFill>
                    <a:effectLst/>
                    <a:uLnTx/>
                    <a:uFillTx/>
                    <a:cs typeface="+mn-cs"/>
                  </a:rPr>
                  <a:t>それほど高次の多項式を使うと、過適合の問題がでる</a:t>
                </a:r>
                <a:endParaRPr kumimoji="1" lang="en-US" altLang="ja-JP" sz="2400" b="0" u="none" strike="noStrike" kern="1200" cap="none" spc="0" normalizeH="0" baseline="0" noProof="0" dirty="0">
                  <a:ln>
                    <a:noFill/>
                  </a:ln>
                  <a:solidFill>
                    <a:srgbClr val="000000"/>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2400" b="0" u="none" strike="noStrike" kern="1200" cap="none" spc="0" normalizeH="0" baseline="0" noProof="0" dirty="0">
                  <a:ln>
                    <a:noFill/>
                  </a:ln>
                  <a:solidFill>
                    <a:srgbClr val="000000"/>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0000FF"/>
                    </a:solidFill>
                    <a:effectLst/>
                    <a:uLnTx/>
                    <a:uFillTx/>
                    <a:cs typeface="+mn-cs"/>
                  </a:rPr>
                  <a:t>機械学習</a:t>
                </a:r>
                <a:r>
                  <a:rPr kumimoji="1" lang="en-US" altLang="ja-JP" sz="2400" b="0" u="none" strike="noStrike" kern="1200" cap="none" spc="0" normalizeH="0" baseline="0" noProof="0" dirty="0">
                    <a:ln>
                      <a:noFill/>
                    </a:ln>
                    <a:solidFill>
                      <a:srgbClr val="0000FF"/>
                    </a:solidFill>
                    <a:effectLst/>
                    <a:uLnTx/>
                    <a:uFillTx/>
                    <a:cs typeface="+mn-cs"/>
                  </a:rPr>
                  <a:t>:</a:t>
                </a:r>
                <a:r>
                  <a:rPr kumimoji="1" lang="ja-JP" altLang="en-US" sz="2400" b="0" u="none" strike="noStrike" kern="1200" cap="none" spc="0" normalizeH="0" baseline="0" noProof="0" dirty="0">
                    <a:ln>
                      <a:noFill/>
                    </a:ln>
                    <a:solidFill>
                      <a:srgbClr val="0000FF"/>
                    </a:solidFill>
                    <a:effectLst/>
                    <a:uLnTx/>
                    <a:uFillTx/>
                    <a:cs typeface="+mn-cs"/>
                  </a:rPr>
                  <a:t> 正規化あるいは標準化はほぼ必須</a:t>
                </a:r>
                <a:endParaRPr kumimoji="1" lang="en-US" altLang="ja-JP" sz="2400" b="0" u="none" strike="noStrike" kern="1200" cap="none" spc="0" normalizeH="0" baseline="0" noProof="0" dirty="0">
                  <a:ln>
                    <a:noFill/>
                  </a:ln>
                  <a:solidFill>
                    <a:srgbClr val="0000FF"/>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FF0000"/>
                    </a:solidFill>
                    <a:effectLst/>
                    <a:uLnTx/>
                    <a:uFillTx/>
                    <a:cs typeface="+mn-cs"/>
                  </a:rPr>
                  <a:t>　　比較しようのない記述子 </a:t>
                </a:r>
                <a:r>
                  <a:rPr kumimoji="1" lang="en-US" altLang="ja-JP" sz="2400" b="0" u="none" strike="noStrike" kern="1200" cap="none" spc="0" normalizeH="0" baseline="0" noProof="0" dirty="0">
                    <a:ln>
                      <a:noFill/>
                    </a:ln>
                    <a:solidFill>
                      <a:srgbClr val="FF0000"/>
                    </a:solidFill>
                    <a:effectLst/>
                    <a:uLnTx/>
                    <a:uFillTx/>
                    <a:cs typeface="+mn-cs"/>
                  </a:rPr>
                  <a:t>(</a:t>
                </a:r>
                <a:r>
                  <a:rPr kumimoji="1" lang="ja-JP" altLang="en-US" sz="2400" b="0" u="none" strike="noStrike" kern="1200" cap="none" spc="0" normalizeH="0" baseline="0" noProof="0" dirty="0">
                    <a:ln>
                      <a:noFill/>
                    </a:ln>
                    <a:solidFill>
                      <a:srgbClr val="FF0000"/>
                    </a:solidFill>
                    <a:effectLst/>
                    <a:uLnTx/>
                    <a:uFillTx/>
                    <a:cs typeface="+mn-cs"/>
                  </a:rPr>
                  <a:t>猫の体重、身長、年齢など</a:t>
                </a:r>
                <a:r>
                  <a:rPr kumimoji="1" lang="en-US" altLang="ja-JP" sz="2400" b="0" u="none" strike="noStrike" kern="1200" cap="none" spc="0" normalizeH="0" baseline="0" noProof="0" dirty="0">
                    <a:ln>
                      <a:noFill/>
                    </a:ln>
                    <a:solidFill>
                      <a:srgbClr val="FF0000"/>
                    </a:solidFill>
                    <a:effectLst/>
                    <a:uLnTx/>
                    <a:uFillTx/>
                    <a:cs typeface="+mn-cs"/>
                  </a:rPr>
                  <a:t>)</a:t>
                </a:r>
                <a:r>
                  <a:rPr kumimoji="1" lang="ja-JP" altLang="en-US" sz="2400" b="0" u="none" strike="noStrike" kern="1200" cap="none" spc="0" normalizeH="0" baseline="0" noProof="0" dirty="0">
                    <a:ln>
                      <a:noFill/>
                    </a:ln>
                    <a:solidFill>
                      <a:srgbClr val="FF0000"/>
                    </a:solidFill>
                    <a:effectLst/>
                    <a:uLnTx/>
                    <a:uFillTx/>
                    <a:cs typeface="+mn-cs"/>
                  </a:rPr>
                  <a:t> から、</a:t>
                </a:r>
                <a:br>
                  <a:rPr kumimoji="1" lang="en-US" altLang="ja-JP" sz="2400" b="0" u="none" strike="noStrike" kern="1200" cap="none" spc="0" normalizeH="0" baseline="0" noProof="0" dirty="0">
                    <a:ln>
                      <a:noFill/>
                    </a:ln>
                    <a:solidFill>
                      <a:srgbClr val="FF0000"/>
                    </a:solidFill>
                    <a:effectLst/>
                    <a:uLnTx/>
                    <a:uFillTx/>
                    <a:cs typeface="+mn-cs"/>
                  </a:rPr>
                </a:br>
                <a:r>
                  <a:rPr kumimoji="1" lang="ja-JP" altLang="en-US" sz="2400" b="0" u="none" strike="noStrike" kern="1200" cap="none" spc="0" normalizeH="0" baseline="0" noProof="0" dirty="0">
                    <a:ln>
                      <a:noFill/>
                    </a:ln>
                    <a:solidFill>
                      <a:srgbClr val="FF0000"/>
                    </a:solidFill>
                    <a:effectLst/>
                    <a:uLnTx/>
                    <a:uFillTx/>
                    <a:cs typeface="+mn-cs"/>
                  </a:rPr>
                  <a:t>　　単位依存性が無いように目的関数を作る必要がある</a:t>
                </a:r>
                <a:endParaRPr kumimoji="1" lang="en-US" altLang="ja-JP" sz="2400" b="0" u="none" strike="noStrike" kern="1200" cap="none" spc="0" normalizeH="0" baseline="0" noProof="0" dirty="0">
                  <a:ln>
                    <a:noFill/>
                  </a:ln>
                  <a:solidFill>
                    <a:srgbClr val="FF0000"/>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kumimoji="1" lang="en-US" altLang="ja-JP" sz="2400" b="0" u="none" strike="noStrike" kern="1200" cap="none" spc="0" normalizeH="0" baseline="0" noProof="0" dirty="0">
                  <a:ln>
                    <a:noFill/>
                  </a:ln>
                  <a:solidFill>
                    <a:srgbClr val="000000"/>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ja-JP" altLang="en-US" sz="2400" b="0" u="none" strike="noStrike" kern="1200" cap="none" spc="0" normalizeH="0" baseline="0" noProof="0" dirty="0">
                    <a:ln>
                      <a:noFill/>
                    </a:ln>
                    <a:solidFill>
                      <a:srgbClr val="000000"/>
                    </a:solidFill>
                    <a:effectLst/>
                    <a:uLnTx/>
                    <a:uFillTx/>
                    <a:cs typeface="+mn-cs"/>
                  </a:rPr>
                  <a:t>　正規化 </a:t>
                </a:r>
                <a:r>
                  <a:rPr kumimoji="1" lang="en-US" altLang="ja-JP" sz="2400" b="0" u="none" strike="noStrike" kern="1200" cap="none" spc="0" normalizeH="0" baseline="0" noProof="0" dirty="0">
                    <a:ln>
                      <a:noFill/>
                    </a:ln>
                    <a:solidFill>
                      <a:srgbClr val="000000"/>
                    </a:solidFill>
                    <a:effectLst/>
                    <a:uLnTx/>
                    <a:uFillTx/>
                    <a:cs typeface="+mn-cs"/>
                  </a:rPr>
                  <a:t>(normalization):</a:t>
                </a:r>
                <a:r>
                  <a:rPr kumimoji="1" lang="ja-JP" altLang="en-US" sz="2400" b="0" u="none" strike="noStrike" kern="1200" cap="none" spc="0" normalizeH="0" baseline="0" noProof="0" dirty="0">
                    <a:ln>
                      <a:noFill/>
                    </a:ln>
                    <a:solidFill>
                      <a:srgbClr val="000000"/>
                    </a:solidFill>
                    <a:effectLst/>
                    <a:uLnTx/>
                    <a:uFillTx/>
                    <a:cs typeface="+mn-cs"/>
                  </a:rPr>
                  <a:t> </a:t>
                </a:r>
                <a14:m>
                  <m:oMath xmlns:m="http://schemas.openxmlformats.org/officeDocument/2006/math">
                    <m:sSubSup>
                      <m:sSubSupPr>
                        <m:ctrlPr>
                          <a:rPr lang="ja-JP" altLang="en-US" sz="2400" i="1" smtClean="0">
                            <a:solidFill>
                              <a:srgbClr val="000000"/>
                            </a:solidFill>
                            <a:latin typeface="Cambria Math" panose="02040503050406030204" pitchFamily="18" charset="0"/>
                          </a:rPr>
                        </m:ctrlPr>
                      </m:sSubSup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up>
                        <m:r>
                          <a:rPr lang="ja-JP" altLang="en-US" sz="2400" i="1">
                            <a:solidFill>
                              <a:srgbClr val="000000"/>
                            </a:solidFill>
                            <a:latin typeface="Cambria Math" panose="02040503050406030204" pitchFamily="18" charset="0"/>
                          </a:rPr>
                          <m:t>′</m:t>
                        </m:r>
                      </m:sup>
                    </m:sSubSup>
                    <m:r>
                      <a:rPr lang="ja-JP" altLang="en-US" sz="2400" i="1">
                        <a:solidFill>
                          <a:srgbClr val="000000"/>
                        </a:solidFill>
                        <a:latin typeface="Cambria Math" panose="02040503050406030204" pitchFamily="18" charset="0"/>
                      </a:rPr>
                      <m:t>=</m:t>
                    </m:r>
                    <m:f>
                      <m:fPr>
                        <m:ctrlPr>
                          <a:rPr lang="ja-JP" altLang="en-US" sz="2400" i="1">
                            <a:solidFill>
                              <a:srgbClr val="000000"/>
                            </a:solidFill>
                            <a:latin typeface="Cambria Math" panose="02040503050406030204" pitchFamily="18" charset="0"/>
                          </a:rPr>
                        </m:ctrlPr>
                      </m:fPr>
                      <m:num>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Sub>
                        <m:r>
                          <a:rPr lang="ja-JP" altLang="en-US" sz="240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b="0" i="0" smtClean="0">
                                <a:solidFill>
                                  <a:srgbClr val="000000"/>
                                </a:solidFill>
                                <a:latin typeface="Cambria Math" panose="02040503050406030204" pitchFamily="18" charset="0"/>
                              </a:rPr>
                              <m:t>min</m:t>
                            </m:r>
                          </m:sub>
                        </m:sSub>
                      </m:num>
                      <m:den>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b="0" i="0" smtClean="0">
                                <a:solidFill>
                                  <a:srgbClr val="000000"/>
                                </a:solidFill>
                                <a:latin typeface="Cambria Math" panose="02040503050406030204" pitchFamily="18" charset="0"/>
                              </a:rPr>
                              <m:t>max</m:t>
                            </m:r>
                          </m:sub>
                        </m:sSub>
                        <m:r>
                          <a:rPr lang="en-US" altLang="ja-JP" sz="240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b="0" i="0" smtClean="0">
                                <a:solidFill>
                                  <a:srgbClr val="000000"/>
                                </a:solidFill>
                                <a:latin typeface="Cambria Math" panose="02040503050406030204" pitchFamily="18" charset="0"/>
                              </a:rPr>
                              <m:t>min</m:t>
                            </m:r>
                          </m:sub>
                        </m:sSub>
                      </m:den>
                    </m:f>
                  </m:oMath>
                </a14:m>
                <a:r>
                  <a:rPr lang="en-US" altLang="ja-JP" sz="2400" dirty="0">
                    <a:solidFill>
                      <a:srgbClr val="000000"/>
                    </a:solidFill>
                    <a:latin typeface="Times New Roman" panose="02020603050405020304" pitchFamily="18" charset="0"/>
                    <a:ea typeface="ＭＳ Ｐゴシック" panose="020B0600070205080204" pitchFamily="50" charset="-128"/>
                  </a:rPr>
                  <a:t>: </a:t>
                </a:r>
                <a:r>
                  <a:rPr kumimoji="1" lang="ja-JP" altLang="en-US" sz="2400" b="0" u="none" strike="noStrike" kern="1200" cap="none" spc="0" normalizeH="0" baseline="0" noProof="0" dirty="0">
                    <a:ln>
                      <a:noFill/>
                    </a:ln>
                    <a:solidFill>
                      <a:srgbClr val="000000"/>
                    </a:solidFill>
                    <a:effectLst/>
                    <a:uLnTx/>
                    <a:uFillTx/>
                    <a:cs typeface="+mn-cs"/>
                  </a:rPr>
                  <a:t>データを </a:t>
                </a:r>
                <a:r>
                  <a:rPr kumimoji="1" lang="en-US" altLang="ja-JP" sz="2400" b="0" u="none" strike="noStrike" kern="1200" cap="none" spc="0" normalizeH="0" baseline="0" noProof="0" dirty="0">
                    <a:ln>
                      <a:noFill/>
                    </a:ln>
                    <a:solidFill>
                      <a:srgbClr val="000000"/>
                    </a:solidFill>
                    <a:effectLst/>
                    <a:uLnTx/>
                    <a:uFillTx/>
                    <a:cs typeface="+mn-cs"/>
                  </a:rPr>
                  <a:t>0</a:t>
                </a:r>
                <a:r>
                  <a:rPr kumimoji="1" lang="ja-JP" altLang="en-US" sz="2400" b="0" u="none" strike="noStrike" kern="1200" cap="none" spc="0" normalizeH="0" baseline="0" noProof="0" dirty="0">
                    <a:ln>
                      <a:noFill/>
                    </a:ln>
                    <a:solidFill>
                      <a:srgbClr val="000000"/>
                    </a:solidFill>
                    <a:effectLst/>
                    <a:uLnTx/>
                    <a:uFillTx/>
                    <a:cs typeface="+mn-cs"/>
                  </a:rPr>
                  <a:t> </a:t>
                </a:r>
                <a:r>
                  <a:rPr kumimoji="1" lang="en-US" altLang="ja-JP" sz="2400" b="0" u="none" strike="noStrike" kern="1200" cap="none" spc="0" normalizeH="0" baseline="0" noProof="0" dirty="0">
                    <a:ln>
                      <a:noFill/>
                    </a:ln>
                    <a:solidFill>
                      <a:srgbClr val="000000"/>
                    </a:solidFill>
                    <a:effectLst/>
                    <a:uLnTx/>
                    <a:uFillTx/>
                    <a:cs typeface="+mn-cs"/>
                  </a:rPr>
                  <a:t>~</a:t>
                </a:r>
                <a:r>
                  <a:rPr kumimoji="1" lang="ja-JP" altLang="en-US" sz="2400" b="0" u="none" strike="noStrike" kern="1200" cap="none" spc="0" normalizeH="0" baseline="0" noProof="0" dirty="0">
                    <a:ln>
                      <a:noFill/>
                    </a:ln>
                    <a:solidFill>
                      <a:srgbClr val="000000"/>
                    </a:solidFill>
                    <a:effectLst/>
                    <a:uLnTx/>
                    <a:uFillTx/>
                    <a:cs typeface="+mn-cs"/>
                  </a:rPr>
                  <a:t> </a:t>
                </a:r>
                <a:r>
                  <a:rPr kumimoji="1" lang="en-US" altLang="ja-JP" sz="2400" b="0" u="none" strike="noStrike" kern="1200" cap="none" spc="0" normalizeH="0" baseline="0" noProof="0" dirty="0">
                    <a:ln>
                      <a:noFill/>
                    </a:ln>
                    <a:solidFill>
                      <a:srgbClr val="000000"/>
                    </a:solidFill>
                    <a:effectLst/>
                    <a:uLnTx/>
                    <a:uFillTx/>
                    <a:cs typeface="+mn-cs"/>
                  </a:rPr>
                  <a:t>1</a:t>
                </a:r>
                <a:r>
                  <a:rPr kumimoji="1" lang="ja-JP" altLang="en-US" sz="2400" b="0" u="none" strike="noStrike" kern="1200" cap="none" spc="0" normalizeH="0" baseline="0" noProof="0" dirty="0">
                    <a:ln>
                      <a:noFill/>
                    </a:ln>
                    <a:solidFill>
                      <a:srgbClr val="000000"/>
                    </a:solidFill>
                    <a:effectLst/>
                    <a:uLnTx/>
                    <a:uFillTx/>
                    <a:cs typeface="+mn-cs"/>
                  </a:rPr>
                  <a:t>の間に変換</a:t>
                </a:r>
                <a:br>
                  <a:rPr kumimoji="1" lang="en-US" altLang="ja-JP" sz="2400" b="0" u="none" strike="noStrike" kern="1200" cap="none" spc="0" normalizeH="0" baseline="0" noProof="0" dirty="0">
                    <a:ln>
                      <a:noFill/>
                    </a:ln>
                    <a:solidFill>
                      <a:srgbClr val="000000"/>
                    </a:solidFill>
                    <a:effectLst/>
                    <a:uLnTx/>
                    <a:uFillTx/>
                    <a:cs typeface="+mn-cs"/>
                  </a:rPr>
                </a:br>
                <a:r>
                  <a:rPr kumimoji="1" lang="ja-JP" altLang="en-US" sz="2400" b="0" u="none" strike="noStrike" kern="1200" cap="none" spc="0" normalizeH="0" baseline="0" noProof="0" dirty="0">
                    <a:ln>
                      <a:noFill/>
                    </a:ln>
                    <a:solidFill>
                      <a:srgbClr val="000000"/>
                    </a:solidFill>
                    <a:effectLst/>
                    <a:uLnTx/>
                    <a:uFillTx/>
                    <a:cs typeface="+mn-cs"/>
                  </a:rPr>
                  <a:t>　　　　　　ほかの範囲に変換してもいいが、計算誤差を減らすには</a:t>
                </a:r>
                <a:br>
                  <a:rPr kumimoji="1" lang="en-US" altLang="ja-JP" sz="2400" b="0" u="none" strike="noStrike" kern="1200" cap="none" spc="0" normalizeH="0" baseline="0" noProof="0" dirty="0">
                    <a:ln>
                      <a:noFill/>
                    </a:ln>
                    <a:solidFill>
                      <a:srgbClr val="000000"/>
                    </a:solidFill>
                    <a:effectLst/>
                    <a:uLnTx/>
                    <a:uFillTx/>
                    <a:cs typeface="+mn-cs"/>
                  </a:rPr>
                </a:br>
                <a:r>
                  <a:rPr kumimoji="1" lang="ja-JP" altLang="en-US" sz="2400" b="0" u="none" strike="noStrike" kern="1200" cap="none" spc="0" normalizeH="0" baseline="0" noProof="0" dirty="0">
                    <a:ln>
                      <a:noFill/>
                    </a:ln>
                    <a:solidFill>
                      <a:srgbClr val="000000"/>
                    </a:solidFill>
                    <a:effectLst/>
                    <a:uLnTx/>
                    <a:uFillTx/>
                    <a:cs typeface="+mn-cs"/>
                  </a:rPr>
                  <a:t>　　　　　　</a:t>
                </a:r>
                <a:r>
                  <a:rPr kumimoji="1" lang="en-US" altLang="ja-JP" sz="2400" b="0" u="none" strike="noStrike" kern="1200" cap="none" spc="0" normalizeH="0" baseline="0" noProof="0" dirty="0">
                    <a:ln>
                      <a:noFill/>
                    </a:ln>
                    <a:solidFill>
                      <a:srgbClr val="000000"/>
                    </a:solidFill>
                    <a:effectLst/>
                    <a:uLnTx/>
                    <a:uFillTx/>
                    <a:cs typeface="+mn-cs"/>
                  </a:rPr>
                  <a:t>1</a:t>
                </a:r>
                <a:r>
                  <a:rPr kumimoji="1" lang="ja-JP" altLang="en-US" sz="2400" b="0" u="none" strike="noStrike" kern="1200" cap="none" spc="0" normalizeH="0" baseline="0" noProof="0" dirty="0">
                    <a:ln>
                      <a:noFill/>
                    </a:ln>
                    <a:solidFill>
                      <a:srgbClr val="000000"/>
                    </a:solidFill>
                    <a:effectLst/>
                    <a:uLnTx/>
                    <a:uFillTx/>
                    <a:cs typeface="+mn-cs"/>
                  </a:rPr>
                  <a:t>のオーダーの範囲が望ましい</a:t>
                </a:r>
                <a:endParaRPr kumimoji="1" lang="en-US" altLang="ja-JP" sz="2400" b="0" u="none" strike="noStrike" kern="1200" cap="none" spc="0" normalizeH="0" baseline="0" noProof="0" dirty="0">
                  <a:ln>
                    <a:noFill/>
                  </a:ln>
                  <a:solidFill>
                    <a:srgbClr val="000000"/>
                  </a:solidFill>
                  <a:effectLst/>
                  <a:uLnTx/>
                  <a:uFillTx/>
                  <a:cs typeface="+mn-cs"/>
                </a:endParaRPr>
              </a:p>
              <a:p>
                <a:pPr fontAlgn="base">
                  <a:lnSpc>
                    <a:spcPct val="120000"/>
                  </a:lnSpc>
                  <a:spcBef>
                    <a:spcPct val="0"/>
                  </a:spcBef>
                  <a:spcAft>
                    <a:spcPct val="0"/>
                  </a:spcAft>
                  <a:defRPr/>
                </a:pPr>
                <a:r>
                  <a:rPr lang="ja-JP" altLang="en-US" sz="2400" dirty="0">
                    <a:solidFill>
                      <a:srgbClr val="000000"/>
                    </a:solidFill>
                  </a:rPr>
                  <a:t>　正規化</a:t>
                </a:r>
                <a:r>
                  <a:rPr lang="en-US" altLang="ja-JP" sz="2400" dirty="0">
                    <a:solidFill>
                      <a:srgbClr val="000000"/>
                    </a:solidFill>
                  </a:rPr>
                  <a:t>:</a:t>
                </a:r>
                <a:r>
                  <a:rPr lang="ja-JP" altLang="en-US" sz="2400" dirty="0">
                    <a:solidFill>
                      <a:srgbClr val="000000"/>
                    </a:solidFill>
                  </a:rPr>
                  <a:t> </a:t>
                </a:r>
                <a14:m>
                  <m:oMath xmlns:m="http://schemas.openxmlformats.org/officeDocument/2006/math">
                    <m:sSubSup>
                      <m:sSubSupPr>
                        <m:ctrlPr>
                          <a:rPr lang="ja-JP" altLang="en-US" sz="2400" i="1">
                            <a:solidFill>
                              <a:srgbClr val="000000"/>
                            </a:solidFill>
                            <a:latin typeface="Cambria Math" panose="02040503050406030204" pitchFamily="18" charset="0"/>
                          </a:rPr>
                        </m:ctrlPr>
                      </m:sSubSup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up>
                        <m:r>
                          <a:rPr lang="ja-JP" altLang="en-US" sz="2400" i="1">
                            <a:solidFill>
                              <a:srgbClr val="000000"/>
                            </a:solidFill>
                            <a:latin typeface="Cambria Math" panose="02040503050406030204" pitchFamily="18" charset="0"/>
                          </a:rPr>
                          <m:t>′</m:t>
                        </m:r>
                      </m:sup>
                    </m:sSubSup>
                    <m:r>
                      <a:rPr lang="ja-JP" altLang="en-US" sz="2400" i="1">
                        <a:solidFill>
                          <a:srgbClr val="000000"/>
                        </a:solidFill>
                        <a:latin typeface="Cambria Math" panose="02040503050406030204" pitchFamily="18" charset="0"/>
                      </a:rPr>
                      <m:t>=2</m:t>
                    </m:r>
                    <m:f>
                      <m:fPr>
                        <m:ctrlPr>
                          <a:rPr lang="ja-JP" altLang="en-US" sz="2400" i="1">
                            <a:solidFill>
                              <a:srgbClr val="000000"/>
                            </a:solidFill>
                            <a:latin typeface="Cambria Math" panose="02040503050406030204" pitchFamily="18" charset="0"/>
                          </a:rPr>
                        </m:ctrlPr>
                      </m:fPr>
                      <m:num>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Sub>
                        <m:r>
                          <a:rPr lang="ja-JP" altLang="en-US" sz="240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i="1">
                                <a:solidFill>
                                  <a:srgbClr val="000000"/>
                                </a:solidFill>
                                <a:latin typeface="Cambria Math" panose="02040503050406030204" pitchFamily="18" charset="0"/>
                              </a:rPr>
                              <m:t>mid</m:t>
                            </m:r>
                          </m:sub>
                        </m:sSub>
                      </m:num>
                      <m:den>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a:solidFill>
                                  <a:srgbClr val="000000"/>
                                </a:solidFill>
                                <a:latin typeface="Cambria Math" panose="02040503050406030204" pitchFamily="18" charset="0"/>
                              </a:rPr>
                              <m:t>max</m:t>
                            </m:r>
                          </m:sub>
                        </m:sSub>
                        <m:r>
                          <a:rPr lang="en-US" altLang="ja-JP" sz="2400" i="1">
                            <a:solidFill>
                              <a:srgbClr val="000000"/>
                            </a:solidFill>
                            <a:latin typeface="Cambria Math" panose="02040503050406030204" pitchFamily="18" charset="0"/>
                          </a:rPr>
                          <m:t>−</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m:rPr>
                                <m:sty m:val="p"/>
                              </m:rPr>
                              <a:rPr lang="en-US" altLang="ja-JP" sz="2400">
                                <a:solidFill>
                                  <a:srgbClr val="000000"/>
                                </a:solidFill>
                                <a:latin typeface="Cambria Math" panose="02040503050406030204" pitchFamily="18" charset="0"/>
                              </a:rPr>
                              <m:t>min</m:t>
                            </m:r>
                          </m:sub>
                        </m:sSub>
                      </m:den>
                    </m:f>
                  </m:oMath>
                </a14:m>
                <a:r>
                  <a:rPr lang="en-US" altLang="ja-JP" sz="2400" dirty="0">
                    <a:solidFill>
                      <a:srgbClr val="000000"/>
                    </a:solidFill>
                    <a:latin typeface="Times New Roman" panose="02020603050405020304" pitchFamily="18" charset="0"/>
                    <a:ea typeface="ＭＳ Ｐゴシック" panose="020B0600070205080204" pitchFamily="50" charset="-128"/>
                  </a:rPr>
                  <a:t>: </a:t>
                </a:r>
                <a:r>
                  <a:rPr lang="ja-JP" altLang="en-US" sz="2400" dirty="0">
                    <a:solidFill>
                      <a:srgbClr val="000000"/>
                    </a:solidFill>
                  </a:rPr>
                  <a:t>データを </a:t>
                </a:r>
                <a:r>
                  <a:rPr lang="en-US" altLang="ja-JP" sz="2400" dirty="0">
                    <a:solidFill>
                      <a:srgbClr val="000000"/>
                    </a:solidFill>
                  </a:rPr>
                  <a:t>–1</a:t>
                </a:r>
                <a:r>
                  <a:rPr lang="ja-JP" altLang="en-US" sz="2400" dirty="0">
                    <a:solidFill>
                      <a:srgbClr val="000000"/>
                    </a:solidFill>
                  </a:rPr>
                  <a:t> </a:t>
                </a:r>
                <a:r>
                  <a:rPr lang="en-US" altLang="ja-JP" sz="2400" dirty="0">
                    <a:solidFill>
                      <a:srgbClr val="000000"/>
                    </a:solidFill>
                  </a:rPr>
                  <a:t>~</a:t>
                </a:r>
                <a:r>
                  <a:rPr lang="ja-JP" altLang="en-US" sz="2400" dirty="0">
                    <a:solidFill>
                      <a:srgbClr val="000000"/>
                    </a:solidFill>
                  </a:rPr>
                  <a:t> </a:t>
                </a:r>
                <a:r>
                  <a:rPr lang="en-US" altLang="ja-JP" sz="2400" dirty="0">
                    <a:solidFill>
                      <a:srgbClr val="000000"/>
                    </a:solidFill>
                  </a:rPr>
                  <a:t>1</a:t>
                </a:r>
                <a:r>
                  <a:rPr lang="ja-JP" altLang="en-US" sz="2400" dirty="0">
                    <a:solidFill>
                      <a:srgbClr val="000000"/>
                    </a:solidFill>
                  </a:rPr>
                  <a:t>の間に変換</a:t>
                </a:r>
                <a:br>
                  <a:rPr lang="en-US" altLang="ja-JP" sz="2400" dirty="0">
                    <a:solidFill>
                      <a:srgbClr val="000000"/>
                    </a:solidFill>
                  </a:rPr>
                </a:br>
                <a:r>
                  <a:rPr kumimoji="1" lang="ja-JP" altLang="en-US" sz="2400" b="0" u="none" strike="noStrike" kern="1200" cap="none" spc="0" normalizeH="0" baseline="0" noProof="0" dirty="0">
                    <a:ln>
                      <a:noFill/>
                    </a:ln>
                    <a:solidFill>
                      <a:srgbClr val="FF0000"/>
                    </a:solidFill>
                    <a:effectLst/>
                    <a:uLnTx/>
                    <a:uFillTx/>
                    <a:cs typeface="+mn-cs"/>
                  </a:rPr>
                  <a:t>　標準化 </a:t>
                </a:r>
                <a:r>
                  <a:rPr kumimoji="1" lang="en-US" altLang="ja-JP" sz="2400" b="0" u="none" strike="noStrike" kern="1200" cap="none" spc="0" normalizeH="0" baseline="0" noProof="0" dirty="0">
                    <a:ln>
                      <a:noFill/>
                    </a:ln>
                    <a:solidFill>
                      <a:srgbClr val="FF0000"/>
                    </a:solidFill>
                    <a:effectLst/>
                    <a:uLnTx/>
                    <a:uFillTx/>
                    <a:cs typeface="+mn-cs"/>
                  </a:rPr>
                  <a:t>(standardization): </a:t>
                </a:r>
                <a14:m>
                  <m:oMath xmlns:m="http://schemas.openxmlformats.org/officeDocument/2006/math">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Sub>
                    <m:r>
                      <a:rPr lang="ja-JP" altLang="en-US" sz="2400" i="1">
                        <a:solidFill>
                          <a:srgbClr val="000000"/>
                        </a:solidFill>
                        <a:latin typeface="Cambria Math" panose="02040503050406030204" pitchFamily="18" charset="0"/>
                      </a:rPr>
                      <m:t>′=2</m:t>
                    </m:r>
                    <m:f>
                      <m:fPr>
                        <m:ctrlPr>
                          <a:rPr lang="ja-JP" altLang="en-US" sz="2400" i="1">
                            <a:solidFill>
                              <a:srgbClr val="000000"/>
                            </a:solidFill>
                            <a:latin typeface="Cambria Math" panose="02040503050406030204" pitchFamily="18" charset="0"/>
                          </a:rPr>
                        </m:ctrlPr>
                      </m:fPr>
                      <m:num>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𝑥</m:t>
                            </m:r>
                          </m:e>
                          <m:sub>
                            <m:r>
                              <a:rPr lang="ja-JP" altLang="en-US" sz="2400" i="1">
                                <a:solidFill>
                                  <a:srgbClr val="000000"/>
                                </a:solidFill>
                                <a:latin typeface="Cambria Math" panose="02040503050406030204" pitchFamily="18" charset="0"/>
                              </a:rPr>
                              <m:t>𝑖</m:t>
                            </m:r>
                          </m:sub>
                        </m:sSub>
                        <m:r>
                          <a:rPr lang="en-US" altLang="ja-JP" sz="2400" i="1">
                            <a:solidFill>
                              <a:srgbClr val="000000"/>
                            </a:solidFill>
                            <a:latin typeface="Cambria Math" panose="02040503050406030204" pitchFamily="18" charset="0"/>
                          </a:rPr>
                          <m:t>−</m:t>
                        </m:r>
                        <m:d>
                          <m:dPr>
                            <m:begChr m:val="⟨"/>
                            <m:endChr m:val="⟩"/>
                            <m:ctrlPr>
                              <a:rPr lang="en-US" altLang="ja-JP" sz="2400" i="1">
                                <a:solidFill>
                                  <a:srgbClr val="000000"/>
                                </a:solidFill>
                                <a:latin typeface="Cambria Math" panose="02040503050406030204" pitchFamily="18" charset="0"/>
                              </a:rPr>
                            </m:ctrlPr>
                          </m:dPr>
                          <m:e>
                            <m:r>
                              <a:rPr lang="en-US" altLang="ja-JP" sz="2400" i="1">
                                <a:solidFill>
                                  <a:srgbClr val="000000"/>
                                </a:solidFill>
                                <a:latin typeface="Cambria Math" panose="02040503050406030204" pitchFamily="18" charset="0"/>
                              </a:rPr>
                              <m:t>𝑥</m:t>
                            </m:r>
                          </m:e>
                        </m:d>
                      </m:num>
                      <m:den>
                        <m:sSub>
                          <m:sSubPr>
                            <m:ctrlPr>
                              <a:rPr lang="ja-JP" altLang="en-US" sz="2400" i="1">
                                <a:solidFill>
                                  <a:srgbClr val="000000"/>
                                </a:solidFill>
                                <a:latin typeface="Cambria Math" panose="02040503050406030204" pitchFamily="18" charset="0"/>
                              </a:rPr>
                            </m:ctrlPr>
                          </m:sSubPr>
                          <m:e>
                            <m:r>
                              <m:rPr>
                                <m:sty m:val="p"/>
                              </m:rPr>
                              <a:rPr lang="el-GR" altLang="ja-JP" sz="2400" i="1">
                                <a:solidFill>
                                  <a:srgbClr val="000000"/>
                                </a:solidFill>
                                <a:latin typeface="Cambria Math" panose="02040503050406030204" pitchFamily="18" charset="0"/>
                                <a:ea typeface="Cambria Math" panose="02040503050406030204" pitchFamily="18" charset="0"/>
                              </a:rPr>
                              <m:t>σ</m:t>
                            </m:r>
                          </m:e>
                          <m:sub>
                            <m:r>
                              <a:rPr lang="ja-JP" altLang="en-US" sz="2400" i="1">
                                <a:solidFill>
                                  <a:srgbClr val="000000"/>
                                </a:solidFill>
                                <a:latin typeface="Cambria Math" panose="02040503050406030204" pitchFamily="18" charset="0"/>
                              </a:rPr>
                              <m:t>𝑥</m:t>
                            </m:r>
                          </m:sub>
                        </m:sSub>
                      </m:den>
                    </m:f>
                  </m:oMath>
                </a14:m>
                <a:r>
                  <a:rPr lang="en-US" altLang="ja-JP" sz="2400" dirty="0">
                    <a:solidFill>
                      <a:srgbClr val="000000"/>
                    </a:solidFill>
                    <a:ea typeface="ＭＳ Ｐゴシック" panose="020B0600070205080204" pitchFamily="50" charset="-128"/>
                  </a:rPr>
                  <a:t>: </a:t>
                </a:r>
                <a:r>
                  <a:rPr kumimoji="1" lang="ja-JP" altLang="en-US" sz="2400" b="0" i="0" u="none" strike="noStrike" kern="1200" cap="none" spc="0" normalizeH="0" baseline="0" noProof="0" dirty="0">
                    <a:ln>
                      <a:noFill/>
                    </a:ln>
                    <a:solidFill>
                      <a:srgbClr val="FF0000"/>
                    </a:solidFill>
                    <a:effectLst/>
                    <a:uLnTx/>
                    <a:uFillTx/>
                    <a:latin typeface="Times New Roman"/>
                    <a:ea typeface="ＭＳ Ｐゴシック" panose="020B0600070205080204" pitchFamily="50" charset="-128"/>
                    <a:cs typeface="+mn-cs"/>
                  </a:rPr>
                  <a:t>平均</a:t>
                </a:r>
                <a14:m>
                  <m:oMath xmlns:m="http://schemas.openxmlformats.org/officeDocument/2006/math">
                    <m:d>
                      <m:dPr>
                        <m:begChr m:val="⟨"/>
                        <m:endChr m:val="⟩"/>
                        <m:ctrlPr>
                          <a:rPr lang="en-US" altLang="ja-JP" sz="2400" i="1" smtClean="0">
                            <a:solidFill>
                              <a:srgbClr val="FF0000"/>
                            </a:solidFill>
                            <a:latin typeface="Cambria Math" panose="02040503050406030204" pitchFamily="18" charset="0"/>
                          </a:rPr>
                        </m:ctrlPr>
                      </m:dPr>
                      <m:e>
                        <m:r>
                          <a:rPr lang="en-US" altLang="ja-JP" sz="2400" b="0" i="1" smtClean="0">
                            <a:solidFill>
                              <a:srgbClr val="FF0000"/>
                            </a:solidFill>
                            <a:latin typeface="Cambria Math" panose="02040503050406030204" pitchFamily="18" charset="0"/>
                          </a:rPr>
                          <m:t>𝑥</m:t>
                        </m:r>
                      </m:e>
                    </m:d>
                  </m:oMath>
                </a14:m>
                <a:r>
                  <a:rPr kumimoji="1" lang="ja-JP" altLang="en-US" sz="2400" b="0" i="0" u="none" strike="noStrike" kern="1200" cap="none" spc="0" normalizeH="0" baseline="0" noProof="0" dirty="0">
                    <a:ln>
                      <a:noFill/>
                    </a:ln>
                    <a:solidFill>
                      <a:srgbClr val="FF0000"/>
                    </a:solidFill>
                    <a:effectLst/>
                    <a:uLnTx/>
                    <a:uFillTx/>
                    <a:latin typeface="Times New Roman"/>
                    <a:ea typeface="ＭＳ Ｐゴシック" panose="020B0600070205080204" pitchFamily="50" charset="-128"/>
                    <a:cs typeface="+mn-cs"/>
                  </a:rPr>
                  <a:t>と標準偏差</a:t>
                </a:r>
                <a14:m>
                  <m:oMath xmlns:m="http://schemas.openxmlformats.org/officeDocument/2006/math">
                    <m:sSub>
                      <m:sSubPr>
                        <m:ctrlPr>
                          <a:rPr lang="ja-JP" altLang="en-US" sz="2400" i="1">
                            <a:solidFill>
                              <a:srgbClr val="FF0000"/>
                            </a:solidFill>
                            <a:latin typeface="Cambria Math" panose="02040503050406030204" pitchFamily="18" charset="0"/>
                          </a:rPr>
                        </m:ctrlPr>
                      </m:sSubPr>
                      <m:e>
                        <m:r>
                          <m:rPr>
                            <m:sty m:val="p"/>
                          </m:rPr>
                          <a:rPr lang="el-GR" altLang="ja-JP" sz="2400" i="1">
                            <a:solidFill>
                              <a:srgbClr val="FF0000"/>
                            </a:solidFill>
                            <a:latin typeface="Cambria Math" panose="02040503050406030204" pitchFamily="18" charset="0"/>
                            <a:ea typeface="Cambria Math" panose="02040503050406030204" pitchFamily="18" charset="0"/>
                          </a:rPr>
                          <m:t>σ</m:t>
                        </m:r>
                      </m:e>
                      <m:sub>
                        <m:r>
                          <a:rPr lang="ja-JP" altLang="en-US" sz="2400" i="1">
                            <a:solidFill>
                              <a:srgbClr val="FF0000"/>
                            </a:solidFill>
                            <a:latin typeface="Cambria Math" panose="02040503050406030204" pitchFamily="18" charset="0"/>
                          </a:rPr>
                          <m:t>𝑥</m:t>
                        </m:r>
                      </m:sub>
                    </m:sSub>
                  </m:oMath>
                </a14:m>
                <a:r>
                  <a:rPr kumimoji="1" lang="ja-JP" altLang="en-US" sz="2400" b="0" i="0" u="none" strike="noStrike" kern="1200" cap="none" spc="0" normalizeH="0" baseline="0" noProof="0" dirty="0">
                    <a:ln>
                      <a:noFill/>
                    </a:ln>
                    <a:solidFill>
                      <a:srgbClr val="FF0000"/>
                    </a:solidFill>
                    <a:effectLst/>
                    <a:uLnTx/>
                    <a:uFillTx/>
                    <a:latin typeface="Times New Roman"/>
                    <a:ea typeface="ＭＳ Ｐゴシック" panose="020B0600070205080204" pitchFamily="50" charset="-128"/>
                    <a:cs typeface="+mn-cs"/>
                  </a:rPr>
                  <a:t>で変換</a:t>
                </a:r>
                <a:endParaRPr kumimoji="1" lang="en-US" altLang="ja-JP" sz="2400" b="0" i="0" u="none" strike="noStrike" kern="1200" cap="none" spc="0" normalizeH="0" baseline="0" noProof="0" dirty="0">
                  <a:ln>
                    <a:noFill/>
                  </a:ln>
                  <a:solidFill>
                    <a:srgbClr val="FF0000"/>
                  </a:solidFill>
                  <a:effectLst/>
                  <a:uLnTx/>
                  <a:uFillTx/>
                  <a:latin typeface="Times New Roman"/>
                  <a:ea typeface="ＭＳ Ｐゴシック" panose="020B0600070205080204" pitchFamily="50" charset="-128"/>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kumimoji="1" lang="en-US" altLang="ja-JP" sz="2400" b="0" u="none" strike="noStrike" kern="1200" cap="none" spc="0" normalizeH="0" baseline="0" noProof="0" dirty="0">
                    <a:ln>
                      <a:noFill/>
                    </a:ln>
                    <a:solidFill>
                      <a:srgbClr val="FF0000"/>
                    </a:solidFill>
                    <a:effectLst/>
                    <a:uLnTx/>
                    <a:uFillTx/>
                    <a:cs typeface="+mn-cs"/>
                  </a:rPr>
                  <a:t>	</a:t>
                </a:r>
                <a:r>
                  <a:rPr kumimoji="1" lang="ja-JP" altLang="en-US" sz="2400" b="0" u="none" strike="noStrike" kern="1200" cap="none" spc="0" normalizeH="0" baseline="0" noProof="0" dirty="0">
                    <a:ln>
                      <a:noFill/>
                    </a:ln>
                    <a:solidFill>
                      <a:srgbClr val="FF0000"/>
                    </a:solidFill>
                    <a:effectLst/>
                    <a:uLnTx/>
                    <a:uFillTx/>
                    <a:cs typeface="+mn-cs"/>
                  </a:rPr>
                  <a:t>アルゴリズムによっては、</a:t>
                </a:r>
                <a:br>
                  <a:rPr kumimoji="1" lang="en-US" altLang="ja-JP" sz="2400" b="0" u="none" strike="noStrike" kern="1200" cap="none" spc="0" normalizeH="0" baseline="0" noProof="0" dirty="0">
                    <a:ln>
                      <a:noFill/>
                    </a:ln>
                    <a:solidFill>
                      <a:srgbClr val="FF0000"/>
                    </a:solidFill>
                    <a:effectLst/>
                    <a:uLnTx/>
                    <a:uFillTx/>
                    <a:cs typeface="+mn-cs"/>
                  </a:rPr>
                </a:br>
                <a:r>
                  <a:rPr kumimoji="1" lang="ja-JP" altLang="en-US" sz="2400" b="0" u="none" strike="noStrike" kern="1200" cap="none" spc="0" normalizeH="0" baseline="0" noProof="0" dirty="0">
                    <a:ln>
                      <a:noFill/>
                    </a:ln>
                    <a:solidFill>
                      <a:srgbClr val="FF0000"/>
                    </a:solidFill>
                    <a:effectLst/>
                    <a:uLnTx/>
                    <a:uFillTx/>
                    <a:cs typeface="+mn-cs"/>
                  </a:rPr>
                  <a:t>　　　　 平均 </a:t>
                </a:r>
                <a:r>
                  <a:rPr kumimoji="1" lang="en-US" altLang="ja-JP" sz="2400" b="0" u="none" strike="noStrike" kern="1200" cap="none" spc="0" normalizeH="0" baseline="0" noProof="0" dirty="0">
                    <a:ln>
                      <a:noFill/>
                    </a:ln>
                    <a:solidFill>
                      <a:srgbClr val="FF0000"/>
                    </a:solidFill>
                    <a:effectLst/>
                    <a:uLnTx/>
                    <a:uFillTx/>
                    <a:cs typeface="+mn-cs"/>
                  </a:rPr>
                  <a:t>0</a:t>
                </a:r>
                <a:r>
                  <a:rPr kumimoji="1" lang="ja-JP" altLang="en-US" sz="2400" b="0" u="none" strike="noStrike" kern="1200" cap="none" spc="0" normalizeH="0" baseline="0" noProof="0" dirty="0">
                    <a:ln>
                      <a:noFill/>
                    </a:ln>
                    <a:solidFill>
                      <a:srgbClr val="FF0000"/>
                    </a:solidFill>
                    <a:effectLst/>
                    <a:uLnTx/>
                    <a:uFillTx/>
                    <a:cs typeface="+mn-cs"/>
                  </a:rPr>
                  <a:t>、標準偏差 </a:t>
                </a:r>
                <a:r>
                  <a:rPr kumimoji="1" lang="en-US" altLang="ja-JP" sz="2400" b="0" u="none" strike="noStrike" kern="1200" cap="none" spc="0" normalizeH="0" baseline="0" noProof="0" dirty="0">
                    <a:ln>
                      <a:noFill/>
                    </a:ln>
                    <a:solidFill>
                      <a:srgbClr val="FF0000"/>
                    </a:solidFill>
                    <a:effectLst/>
                    <a:uLnTx/>
                    <a:uFillTx/>
                    <a:cs typeface="+mn-cs"/>
                  </a:rPr>
                  <a:t>1</a:t>
                </a:r>
                <a:r>
                  <a:rPr kumimoji="1" lang="ja-JP" altLang="en-US" sz="2400" b="0" u="none" strike="noStrike" kern="1200" cap="none" spc="0" normalizeH="0" baseline="0" noProof="0" dirty="0">
                    <a:ln>
                      <a:noFill/>
                    </a:ln>
                    <a:solidFill>
                      <a:srgbClr val="FF0000"/>
                    </a:solidFill>
                    <a:effectLst/>
                    <a:uLnTx/>
                    <a:uFillTx/>
                    <a:cs typeface="+mn-cs"/>
                  </a:rPr>
                  <a:t> を前提としている場合がある</a:t>
                </a:r>
                <a:endParaRPr kumimoji="1" lang="en-US" altLang="ja-JP" sz="2400" b="0" u="none" strike="noStrike" kern="1200" cap="none" spc="0" normalizeH="0" baseline="0" noProof="0" dirty="0">
                  <a:ln>
                    <a:noFill/>
                  </a:ln>
                  <a:solidFill>
                    <a:srgbClr val="FF0000"/>
                  </a:solidFill>
                  <a:effectLst/>
                  <a:uLnTx/>
                  <a:uFillTx/>
                  <a:cs typeface="+mn-cs"/>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2400" dirty="0">
                    <a:solidFill>
                      <a:srgbClr val="FF0000"/>
                    </a:solidFill>
                  </a:rPr>
                  <a:t>　　　　　　　　標準化は必須</a:t>
                </a:r>
                <a:endParaRPr kumimoji="1" lang="en-US" altLang="ja-JP" sz="2400" b="0" u="none" strike="noStrike" kern="1200" cap="none" spc="0" normalizeH="0" baseline="0" noProof="0" dirty="0">
                  <a:ln>
                    <a:noFill/>
                  </a:ln>
                  <a:solidFill>
                    <a:srgbClr val="FF0000"/>
                  </a:solidFill>
                  <a:effectLst/>
                  <a:uLnTx/>
                  <a:uFillTx/>
                  <a:cs typeface="+mn-cs"/>
                </a:endParaRPr>
              </a:p>
            </p:txBody>
          </p:sp>
        </mc:Choice>
        <mc:Fallback xmlns="">
          <p:sp>
            <p:nvSpPr>
              <p:cNvPr id="2" name="オブジェクト 2">
                <a:extLst>
                  <a:ext uri="{FF2B5EF4-FFF2-40B4-BE49-F238E27FC236}">
                    <a16:creationId xmlns:a16="http://schemas.microsoft.com/office/drawing/2014/main" id="{654C3802-9AA2-21DF-4DDA-5763061DE0EC}"/>
                  </a:ext>
                </a:extLst>
              </p:cNvPr>
              <p:cNvSpPr txBox="1">
                <a:spLocks noRot="1" noChangeAspect="1" noMove="1" noResize="1" noEditPoints="1" noAdjustHandles="1" noChangeArrowheads="1" noChangeShapeType="1" noTextEdit="1"/>
              </p:cNvSpPr>
              <p:nvPr/>
            </p:nvSpPr>
            <p:spPr bwMode="auto">
              <a:xfrm>
                <a:off x="0" y="632460"/>
                <a:ext cx="9067800" cy="6225540"/>
              </a:xfrm>
              <a:prstGeom prst="rect">
                <a:avLst/>
              </a:prstGeom>
              <a:blipFill>
                <a:blip r:embed="rId3"/>
                <a:stretch>
                  <a:fillRect l="-672" t="-784"/>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18025289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過剰適合</a:t>
            </a:r>
            <a:r>
              <a:rPr lang="en-US" altLang="ja-JP" dirty="0"/>
              <a:t>:</a:t>
            </a:r>
            <a:r>
              <a:rPr lang="ja-JP" altLang="en-US" dirty="0"/>
              <a:t> </a:t>
            </a:r>
            <a:r>
              <a:rPr lang="en-US" altLang="ja-JP" dirty="0"/>
              <a:t>Program:</a:t>
            </a:r>
            <a:r>
              <a:rPr lang="ja-JP" altLang="en-US" dirty="0"/>
              <a:t> </a:t>
            </a:r>
            <a:r>
              <a:rPr lang="en-US" altLang="ja-JP" dirty="0"/>
              <a:t>Ridge-Gauusian.py</a:t>
            </a:r>
            <a:endParaRPr lang="ja-JP" altLang="en-US" dirty="0"/>
          </a:p>
        </p:txBody>
      </p:sp>
      <p:sp>
        <p:nvSpPr>
          <p:cNvPr id="3" name="オブジェクト 2"/>
          <p:cNvSpPr txBox="1"/>
          <p:nvPr/>
        </p:nvSpPr>
        <p:spPr bwMode="auto">
          <a:xfrm>
            <a:off x="368300" y="566420"/>
            <a:ext cx="8458200" cy="6088380"/>
          </a:xfrm>
          <a:prstGeom prst="rect">
            <a:avLst/>
          </a:prstGeom>
          <a:noFill/>
          <a:ln>
            <a:noFill/>
          </a:ln>
        </p:spPr>
        <p:txBody>
          <a:bodyPr>
            <a:normAutofit/>
          </a:bodyPr>
          <a:lstStyle/>
          <a:p>
            <a:pPr fontAlgn="base">
              <a:spcBef>
                <a:spcPct val="0"/>
              </a:spcBef>
              <a:spcAft>
                <a:spcPct val="0"/>
              </a:spcAft>
              <a:defRPr/>
            </a:pPr>
            <a:r>
              <a:rPr lang="en-US" altLang="ja-JP" dirty="0">
                <a:latin typeface="Cambria Math" panose="02040503050406030204" pitchFamily="18" charset="0"/>
              </a:rPr>
              <a:t>Usage: python KernelRidge-Gauusian.py </a:t>
            </a:r>
            <a:r>
              <a:rPr lang="en-US" altLang="ja-JP" dirty="0" err="1">
                <a:latin typeface="Cambria Math" panose="02040503050406030204" pitchFamily="18" charset="0"/>
              </a:rPr>
              <a:t>infile</a:t>
            </a:r>
            <a:r>
              <a:rPr lang="en-US" altLang="ja-JP" dirty="0">
                <a:latin typeface="Cambria Math" panose="02040503050406030204" pitchFamily="18" charset="0"/>
              </a:rPr>
              <a:t> </a:t>
            </a:r>
            <a:r>
              <a:rPr lang="en-US" altLang="ja-JP" dirty="0" err="1">
                <a:latin typeface="Cambria Math" panose="02040503050406030204" pitchFamily="18" charset="0"/>
              </a:rPr>
              <a:t>nG</a:t>
            </a:r>
            <a:r>
              <a:rPr lang="en-US" altLang="ja-JP" dirty="0">
                <a:latin typeface="Cambria Math" panose="02040503050406030204" pitchFamily="18" charset="0"/>
              </a:rPr>
              <a:t> </a:t>
            </a:r>
            <a:r>
              <a:rPr lang="en-US" altLang="ja-JP" dirty="0" err="1">
                <a:latin typeface="Cambria Math" panose="02040503050406030204" pitchFamily="18" charset="0"/>
              </a:rPr>
              <a:t>wG</a:t>
            </a:r>
            <a:r>
              <a:rPr lang="en-US" altLang="ja-JP" dirty="0">
                <a:latin typeface="Cambria Math" panose="02040503050406030204" pitchFamily="18" charset="0"/>
              </a:rPr>
              <a:t> lambda</a:t>
            </a:r>
            <a:br>
              <a:rPr lang="en-US" altLang="ja-JP" dirty="0">
                <a:latin typeface="Cambria Math" panose="02040503050406030204" pitchFamily="18" charset="0"/>
              </a:rPr>
            </a:br>
            <a:r>
              <a:rPr lang="en-US" altLang="ja-JP" dirty="0">
                <a:latin typeface="Cambria Math" panose="02040503050406030204" pitchFamily="18" charset="0"/>
              </a:rPr>
              <a:t>ex: python KernelRidge-Gauusian.py random-poly-Gauss .xlsx 11 0.1 0.0</a:t>
            </a:r>
            <a:br>
              <a:rPr lang="en-US" altLang="ja-JP" dirty="0">
                <a:latin typeface="Cambria Math" panose="02040503050406030204" pitchFamily="18" charset="0"/>
              </a:rPr>
            </a:br>
            <a:r>
              <a:rPr lang="en-US" altLang="ja-JP" dirty="0">
                <a:latin typeface="Cambria Math" panose="02040503050406030204" pitchFamily="18" charset="0"/>
              </a:rPr>
              <a:t> random-poly-Gauss .xlsx (</a:t>
            </a:r>
            <a:r>
              <a:rPr lang="ja-JP" altLang="en-US" dirty="0">
                <a:latin typeface="Cambria Math" panose="02040503050406030204" pitchFamily="18" charset="0"/>
              </a:rPr>
              <a:t>データ点数</a:t>
            </a:r>
            <a:r>
              <a:rPr lang="en-US" altLang="ja-JP" dirty="0">
                <a:latin typeface="Cambria Math" panose="02040503050406030204" pitchFamily="18" charset="0"/>
              </a:rPr>
              <a:t>11)</a:t>
            </a:r>
            <a:r>
              <a:rPr lang="ja-JP" altLang="en-US" dirty="0">
                <a:latin typeface="Cambria Math" panose="02040503050406030204" pitchFamily="18" charset="0"/>
              </a:rPr>
              <a:t> を読み込み、</a:t>
            </a:r>
            <a:r>
              <a:rPr lang="en-US" altLang="ja-JP" dirty="0">
                <a:latin typeface="Cambria Math" panose="02040503050406030204" pitchFamily="18" charset="0"/>
              </a:rPr>
              <a:t>11</a:t>
            </a:r>
            <a:r>
              <a:rPr lang="ja-JP" altLang="en-US" dirty="0">
                <a:latin typeface="Cambria Math" panose="02040503050406030204" pitchFamily="18" charset="0"/>
              </a:rPr>
              <a:t>個の幅</a:t>
            </a:r>
            <a:r>
              <a:rPr lang="en-US" altLang="ja-JP" dirty="0">
                <a:latin typeface="Cambria Math" panose="02040503050406030204" pitchFamily="18" charset="0"/>
              </a:rPr>
              <a:t>0.1</a:t>
            </a:r>
            <a:r>
              <a:rPr lang="ja-JP" altLang="en-US" dirty="0">
                <a:latin typeface="Cambria Math" panose="02040503050406030204" pitchFamily="18" charset="0"/>
              </a:rPr>
              <a:t>のガウス関数でフィッティング。</a:t>
            </a:r>
            <a:r>
              <a:rPr lang="en-US" altLang="ja-JP" dirty="0">
                <a:latin typeface="Cambria Math" panose="02040503050406030204" pitchFamily="18" charset="0"/>
              </a:rPr>
              <a:t>L2</a:t>
            </a:r>
            <a:r>
              <a:rPr lang="ja-JP" altLang="en-US" dirty="0">
                <a:latin typeface="Cambria Math" panose="02040503050406030204" pitchFamily="18" charset="0"/>
              </a:rPr>
              <a:t>正規化項は入れない </a:t>
            </a:r>
            <a:r>
              <a:rPr lang="en-US" altLang="ja-JP" dirty="0">
                <a:latin typeface="Cambria Math" panose="02040503050406030204" pitchFamily="18" charset="0"/>
              </a:rPr>
              <a:t>(Ridge</a:t>
            </a:r>
            <a:r>
              <a:rPr lang="ja-JP" altLang="en-US" dirty="0">
                <a:latin typeface="Cambria Math" panose="02040503050406030204" pitchFamily="18" charset="0"/>
              </a:rPr>
              <a:t>解析をしない</a:t>
            </a:r>
            <a:r>
              <a:rPr lang="en-US" altLang="ja-JP" dirty="0">
                <a:latin typeface="Cambria Math" panose="02040503050406030204" pitchFamily="18" charset="0"/>
              </a:rPr>
              <a:t>)</a:t>
            </a:r>
          </a:p>
        </p:txBody>
      </p:sp>
      <p:pic>
        <p:nvPicPr>
          <p:cNvPr id="5" name="図 4">
            <a:extLst>
              <a:ext uri="{FF2B5EF4-FFF2-40B4-BE49-F238E27FC236}">
                <a16:creationId xmlns:a16="http://schemas.microsoft.com/office/drawing/2014/main" id="{328667BF-0859-A9E7-61BC-BE2A1BEDD708}"/>
              </a:ext>
            </a:extLst>
          </p:cNvPr>
          <p:cNvPicPr>
            <a:picLocks noChangeAspect="1"/>
          </p:cNvPicPr>
          <p:nvPr/>
        </p:nvPicPr>
        <p:blipFill>
          <a:blip r:embed="rId3"/>
          <a:stretch>
            <a:fillRect/>
          </a:stretch>
        </p:blipFill>
        <p:spPr>
          <a:xfrm>
            <a:off x="1594303" y="2088959"/>
            <a:ext cx="5677354" cy="4714611"/>
          </a:xfrm>
          <a:prstGeom prst="rect">
            <a:avLst/>
          </a:prstGeom>
        </p:spPr>
      </p:pic>
      <p:sp>
        <p:nvSpPr>
          <p:cNvPr id="8" name="テキスト ボックス 7">
            <a:extLst>
              <a:ext uri="{FF2B5EF4-FFF2-40B4-BE49-F238E27FC236}">
                <a16:creationId xmlns:a16="http://schemas.microsoft.com/office/drawing/2014/main" id="{3415859A-1305-3694-9F58-79D985AE0BE9}"/>
              </a:ext>
            </a:extLst>
          </p:cNvPr>
          <p:cNvSpPr txBox="1"/>
          <p:nvPr/>
        </p:nvSpPr>
        <p:spPr>
          <a:xfrm>
            <a:off x="195942" y="3287444"/>
            <a:ext cx="3693887" cy="923330"/>
          </a:xfrm>
          <a:prstGeom prst="rect">
            <a:avLst/>
          </a:prstGeom>
          <a:solidFill>
            <a:schemeClr val="bg1"/>
          </a:solidFill>
        </p:spPr>
        <p:txBody>
          <a:bodyPr wrap="square">
            <a:spAutoFit/>
          </a:bodyPr>
          <a:lstStyle/>
          <a:p>
            <a:r>
              <a:rPr lang="ja-JP" altLang="en-US" b="1" dirty="0">
                <a:latin typeface="Cambria Math" panose="02040503050406030204" pitchFamily="18" charset="0"/>
              </a:rPr>
              <a:t>データ点は完全に再現しているが、</a:t>
            </a:r>
            <a:endParaRPr lang="en-US" altLang="ja-JP" b="1" dirty="0">
              <a:latin typeface="Cambria Math" panose="02040503050406030204" pitchFamily="18" charset="0"/>
            </a:endParaRPr>
          </a:p>
          <a:p>
            <a:r>
              <a:rPr lang="ja-JP" altLang="en-US" b="1" dirty="0">
                <a:latin typeface="Cambria Math" panose="02040503050406030204" pitchFamily="18" charset="0"/>
              </a:rPr>
              <a:t>他の</a:t>
            </a:r>
            <a:r>
              <a:rPr lang="en-US" altLang="ja-JP" b="1" dirty="0">
                <a:latin typeface="Cambria Math" panose="02040503050406030204" pitchFamily="18" charset="0"/>
              </a:rPr>
              <a:t>x</a:t>
            </a:r>
            <a:r>
              <a:rPr lang="ja-JP" altLang="en-US" b="1" dirty="0">
                <a:latin typeface="Cambria Math" panose="02040503050406030204" pitchFamily="18" charset="0"/>
              </a:rPr>
              <a:t>ではまったくあっていない</a:t>
            </a:r>
            <a:endParaRPr lang="en-US" altLang="ja-JP" b="1" dirty="0">
              <a:latin typeface="Cambria Math" panose="02040503050406030204" pitchFamily="18" charset="0"/>
            </a:endParaRPr>
          </a:p>
          <a:p>
            <a:r>
              <a:rPr lang="ja-JP" altLang="en-US" b="1" dirty="0">
                <a:latin typeface="Cambria Math" panose="02040503050406030204" pitchFamily="18" charset="0"/>
              </a:rPr>
              <a:t>　過剰適合</a:t>
            </a:r>
            <a:endParaRPr lang="ja-JP" altLang="en-US" b="1" dirty="0"/>
          </a:p>
        </p:txBody>
      </p:sp>
    </p:spTree>
    <p:extLst>
      <p:ext uri="{BB962C8B-B14F-4D97-AF65-F5344CB8AC3E}">
        <p14:creationId xmlns:p14="http://schemas.microsoft.com/office/powerpoint/2010/main" val="10579939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過剰適合</a:t>
            </a:r>
            <a:r>
              <a:rPr lang="en-US" altLang="ja-JP" dirty="0"/>
              <a:t>:</a:t>
            </a:r>
            <a:r>
              <a:rPr lang="ja-JP" altLang="en-US" dirty="0"/>
              <a:t> </a:t>
            </a:r>
            <a:r>
              <a:rPr lang="en-US" altLang="ja-JP" dirty="0"/>
              <a:t>Program:</a:t>
            </a:r>
            <a:r>
              <a:rPr lang="ja-JP" altLang="en-US" dirty="0"/>
              <a:t> </a:t>
            </a:r>
            <a:r>
              <a:rPr lang="en-US" altLang="ja-JP" dirty="0"/>
              <a:t>Ridge-Gauusian.py</a:t>
            </a:r>
            <a:endParaRPr lang="ja-JP" altLang="en-US" dirty="0"/>
          </a:p>
        </p:txBody>
      </p:sp>
      <p:sp>
        <p:nvSpPr>
          <p:cNvPr id="3" name="オブジェクト 2"/>
          <p:cNvSpPr txBox="1"/>
          <p:nvPr/>
        </p:nvSpPr>
        <p:spPr bwMode="auto">
          <a:xfrm>
            <a:off x="368300" y="566420"/>
            <a:ext cx="8458200" cy="6088380"/>
          </a:xfrm>
          <a:prstGeom prst="rect">
            <a:avLst/>
          </a:prstGeom>
          <a:noFill/>
          <a:ln>
            <a:noFill/>
          </a:ln>
        </p:spPr>
        <p:txBody>
          <a:bodyPr>
            <a:normAutofit/>
          </a:bodyPr>
          <a:lstStyle/>
          <a:p>
            <a:pPr fontAlgn="base">
              <a:spcBef>
                <a:spcPct val="0"/>
              </a:spcBef>
              <a:spcAft>
                <a:spcPct val="0"/>
              </a:spcAft>
              <a:defRPr/>
            </a:pPr>
            <a:r>
              <a:rPr lang="en-US" altLang="ja-JP" dirty="0">
                <a:latin typeface="Cambria Math" panose="02040503050406030204" pitchFamily="18" charset="0"/>
              </a:rPr>
              <a:t>Usage: python KernelRidge-Gauusian.py </a:t>
            </a:r>
            <a:r>
              <a:rPr lang="en-US" altLang="ja-JP" dirty="0" err="1">
                <a:latin typeface="Cambria Math" panose="02040503050406030204" pitchFamily="18" charset="0"/>
              </a:rPr>
              <a:t>infile</a:t>
            </a:r>
            <a:r>
              <a:rPr lang="en-US" altLang="ja-JP" dirty="0">
                <a:latin typeface="Cambria Math" panose="02040503050406030204" pitchFamily="18" charset="0"/>
              </a:rPr>
              <a:t> </a:t>
            </a:r>
            <a:r>
              <a:rPr lang="en-US" altLang="ja-JP" dirty="0" err="1">
                <a:latin typeface="Cambria Math" panose="02040503050406030204" pitchFamily="18" charset="0"/>
              </a:rPr>
              <a:t>nG</a:t>
            </a:r>
            <a:r>
              <a:rPr lang="en-US" altLang="ja-JP" dirty="0">
                <a:latin typeface="Cambria Math" panose="02040503050406030204" pitchFamily="18" charset="0"/>
              </a:rPr>
              <a:t> </a:t>
            </a:r>
            <a:r>
              <a:rPr lang="en-US" altLang="ja-JP" dirty="0" err="1">
                <a:latin typeface="Cambria Math" panose="02040503050406030204" pitchFamily="18" charset="0"/>
              </a:rPr>
              <a:t>wG</a:t>
            </a:r>
            <a:r>
              <a:rPr lang="en-US" altLang="ja-JP" dirty="0">
                <a:latin typeface="Cambria Math" panose="02040503050406030204" pitchFamily="18" charset="0"/>
              </a:rPr>
              <a:t> lambda</a:t>
            </a:r>
            <a:br>
              <a:rPr lang="en-US" altLang="ja-JP" dirty="0">
                <a:latin typeface="Cambria Math" panose="02040503050406030204" pitchFamily="18" charset="0"/>
              </a:rPr>
            </a:br>
            <a:r>
              <a:rPr lang="en-US" altLang="ja-JP" dirty="0">
                <a:latin typeface="Cambria Math" panose="02040503050406030204" pitchFamily="18" charset="0"/>
              </a:rPr>
              <a:t>ex: python KernelRidge-Gauusian.py random-poly-Gauss .xlsx 11 0.1 0.0</a:t>
            </a:r>
            <a:br>
              <a:rPr lang="en-US" altLang="ja-JP" dirty="0">
                <a:latin typeface="Cambria Math" panose="02040503050406030204" pitchFamily="18" charset="0"/>
              </a:rPr>
            </a:br>
            <a:r>
              <a:rPr lang="en-US" altLang="ja-JP" dirty="0">
                <a:latin typeface="Cambria Math" panose="02040503050406030204" pitchFamily="18" charset="0"/>
              </a:rPr>
              <a:t> random-poly-Gauss .xlsx (</a:t>
            </a:r>
            <a:r>
              <a:rPr lang="ja-JP" altLang="en-US" dirty="0">
                <a:latin typeface="Cambria Math" panose="02040503050406030204" pitchFamily="18" charset="0"/>
              </a:rPr>
              <a:t>データ点数</a:t>
            </a:r>
            <a:r>
              <a:rPr lang="en-US" altLang="ja-JP" dirty="0">
                <a:latin typeface="Cambria Math" panose="02040503050406030204" pitchFamily="18" charset="0"/>
              </a:rPr>
              <a:t>11)</a:t>
            </a:r>
            <a:r>
              <a:rPr lang="ja-JP" altLang="en-US" dirty="0">
                <a:latin typeface="Cambria Math" panose="02040503050406030204" pitchFamily="18" charset="0"/>
              </a:rPr>
              <a:t> を読み込み、</a:t>
            </a:r>
            <a:r>
              <a:rPr lang="en-US" altLang="ja-JP" dirty="0">
                <a:latin typeface="Cambria Math" panose="02040503050406030204" pitchFamily="18" charset="0"/>
              </a:rPr>
              <a:t>11</a:t>
            </a:r>
            <a:r>
              <a:rPr lang="ja-JP" altLang="en-US" dirty="0">
                <a:latin typeface="Cambria Math" panose="02040503050406030204" pitchFamily="18" charset="0"/>
              </a:rPr>
              <a:t>個の幅</a:t>
            </a:r>
            <a:r>
              <a:rPr lang="en-US" altLang="ja-JP" b="1" dirty="0">
                <a:solidFill>
                  <a:srgbClr val="FF0000"/>
                </a:solidFill>
                <a:latin typeface="Cambria Math" panose="02040503050406030204" pitchFamily="18" charset="0"/>
              </a:rPr>
              <a:t>0.3</a:t>
            </a:r>
            <a:r>
              <a:rPr lang="ja-JP" altLang="en-US" dirty="0">
                <a:latin typeface="Cambria Math" panose="02040503050406030204" pitchFamily="18" charset="0"/>
              </a:rPr>
              <a:t>のガウス関数でフィッティング。</a:t>
            </a:r>
            <a:r>
              <a:rPr lang="en-US" altLang="ja-JP" dirty="0">
                <a:latin typeface="Cambria Math" panose="02040503050406030204" pitchFamily="18" charset="0"/>
              </a:rPr>
              <a:t>L2</a:t>
            </a:r>
            <a:r>
              <a:rPr lang="ja-JP" altLang="en-US" dirty="0">
                <a:latin typeface="Cambria Math" panose="02040503050406030204" pitchFamily="18" charset="0"/>
              </a:rPr>
              <a:t>正規化項は入れない </a:t>
            </a:r>
            <a:r>
              <a:rPr lang="en-US" altLang="ja-JP" dirty="0">
                <a:latin typeface="Cambria Math" panose="02040503050406030204" pitchFamily="18" charset="0"/>
              </a:rPr>
              <a:t>(Ridge</a:t>
            </a:r>
            <a:r>
              <a:rPr lang="ja-JP" altLang="en-US" dirty="0">
                <a:latin typeface="Cambria Math" panose="02040503050406030204" pitchFamily="18" charset="0"/>
              </a:rPr>
              <a:t>解析をしない</a:t>
            </a:r>
            <a:r>
              <a:rPr lang="en-US" altLang="ja-JP" dirty="0">
                <a:latin typeface="Cambria Math" panose="02040503050406030204" pitchFamily="18" charset="0"/>
              </a:rPr>
              <a:t>)</a:t>
            </a:r>
          </a:p>
        </p:txBody>
      </p:sp>
      <p:pic>
        <p:nvPicPr>
          <p:cNvPr id="9" name="図 8">
            <a:extLst>
              <a:ext uri="{FF2B5EF4-FFF2-40B4-BE49-F238E27FC236}">
                <a16:creationId xmlns:a16="http://schemas.microsoft.com/office/drawing/2014/main" id="{BA8756B6-962B-18E8-3E1F-5EEEC8562432}"/>
              </a:ext>
            </a:extLst>
          </p:cNvPr>
          <p:cNvPicPr>
            <a:picLocks noChangeAspect="1"/>
          </p:cNvPicPr>
          <p:nvPr/>
        </p:nvPicPr>
        <p:blipFill>
          <a:blip r:embed="rId3"/>
          <a:stretch>
            <a:fillRect/>
          </a:stretch>
        </p:blipFill>
        <p:spPr>
          <a:xfrm>
            <a:off x="752475" y="1717471"/>
            <a:ext cx="5880554" cy="4883353"/>
          </a:xfrm>
          <a:prstGeom prst="rect">
            <a:avLst/>
          </a:prstGeom>
        </p:spPr>
      </p:pic>
      <p:sp>
        <p:nvSpPr>
          <p:cNvPr id="8" name="テキスト ボックス 7">
            <a:extLst>
              <a:ext uri="{FF2B5EF4-FFF2-40B4-BE49-F238E27FC236}">
                <a16:creationId xmlns:a16="http://schemas.microsoft.com/office/drawing/2014/main" id="{3415859A-1305-3694-9F58-79D985AE0BE9}"/>
              </a:ext>
            </a:extLst>
          </p:cNvPr>
          <p:cNvSpPr txBox="1"/>
          <p:nvPr/>
        </p:nvSpPr>
        <p:spPr>
          <a:xfrm>
            <a:off x="2434769" y="5428303"/>
            <a:ext cx="5956755" cy="1200329"/>
          </a:xfrm>
          <a:prstGeom prst="rect">
            <a:avLst/>
          </a:prstGeom>
          <a:solidFill>
            <a:schemeClr val="bg1"/>
          </a:solidFill>
        </p:spPr>
        <p:txBody>
          <a:bodyPr wrap="square">
            <a:spAutoFit/>
          </a:bodyPr>
          <a:lstStyle/>
          <a:p>
            <a:r>
              <a:rPr lang="ja-JP" altLang="en-US" b="1" dirty="0">
                <a:latin typeface="Cambria Math" panose="02040503050406030204" pitchFamily="18" charset="0"/>
              </a:rPr>
              <a:t>データ点は完全に再現しているが、</a:t>
            </a:r>
            <a:endParaRPr lang="en-US" altLang="ja-JP" b="1" dirty="0">
              <a:latin typeface="Cambria Math" panose="02040503050406030204" pitchFamily="18" charset="0"/>
            </a:endParaRPr>
          </a:p>
          <a:p>
            <a:r>
              <a:rPr lang="ja-JP" altLang="en-US" b="1" dirty="0">
                <a:latin typeface="Cambria Math" panose="02040503050406030204" pitchFamily="18" charset="0"/>
              </a:rPr>
              <a:t>変な領域がある。</a:t>
            </a:r>
            <a:br>
              <a:rPr lang="en-US" altLang="ja-JP" b="1" dirty="0">
                <a:latin typeface="Cambria Math" panose="02040503050406030204" pitchFamily="18" charset="0"/>
              </a:rPr>
            </a:br>
            <a:r>
              <a:rPr lang="ja-JP" altLang="en-US" b="1" dirty="0">
                <a:solidFill>
                  <a:srgbClr val="FF0000"/>
                </a:solidFill>
                <a:latin typeface="Cambria Math" panose="02040503050406030204" pitchFamily="18" charset="0"/>
              </a:rPr>
              <a:t>そもそも、すべてのデータ点を通った曲線が望ましい解か？</a:t>
            </a:r>
            <a:br>
              <a:rPr lang="en-US" altLang="ja-JP" b="1" dirty="0">
                <a:latin typeface="Cambria Math" panose="02040503050406030204" pitchFamily="18" charset="0"/>
              </a:rPr>
            </a:br>
            <a:r>
              <a:rPr lang="ja-JP" altLang="en-US" b="1" dirty="0">
                <a:latin typeface="Cambria Math" panose="02040503050406030204" pitchFamily="18" charset="0"/>
              </a:rPr>
              <a:t>　過剰適合？</a:t>
            </a:r>
            <a:endParaRPr lang="ja-JP" altLang="en-US" b="1" dirty="0"/>
          </a:p>
        </p:txBody>
      </p:sp>
    </p:spTree>
    <p:extLst>
      <p:ext uri="{BB962C8B-B14F-4D97-AF65-F5344CB8AC3E}">
        <p14:creationId xmlns:p14="http://schemas.microsoft.com/office/powerpoint/2010/main" val="24391782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en-US" altLang="ja-JP" dirty="0"/>
              <a:t>Ridge</a:t>
            </a:r>
            <a:r>
              <a:rPr lang="ja-JP" altLang="en-US" dirty="0"/>
              <a:t>回帰</a:t>
            </a:r>
            <a:endParaRPr lang="en-US" altLang="ja-JP" dirty="0"/>
          </a:p>
        </p:txBody>
      </p:sp>
      <mc:AlternateContent xmlns:mc="http://schemas.openxmlformats.org/markup-compatibility/2006" xmlns:a14="http://schemas.microsoft.com/office/drawing/2010/main">
        <mc:Choice Requires="a14">
          <p:sp>
            <p:nvSpPr>
              <p:cNvPr id="3" name="オブジェクト 2"/>
              <p:cNvSpPr txBox="1"/>
              <p:nvPr/>
            </p:nvSpPr>
            <p:spPr bwMode="auto">
              <a:xfrm>
                <a:off x="75463" y="614857"/>
                <a:ext cx="9108504" cy="6108350"/>
              </a:xfrm>
              <a:prstGeom prst="rect">
                <a:avLst/>
              </a:prstGeom>
              <a:noFill/>
              <a:ln>
                <a:noFill/>
              </a:ln>
            </p:spPr>
            <p:txBody>
              <a:bodyPr>
                <a:normAutofit fontScale="70000" lnSpcReduction="20000"/>
              </a:bodyPr>
              <a:lstStyle/>
              <a:p>
                <a:pPr lvl="0" fontAlgn="base">
                  <a:lnSpc>
                    <a:spcPct val="120000"/>
                  </a:lnSpc>
                  <a:spcBef>
                    <a:spcPct val="0"/>
                  </a:spcBef>
                  <a:spcAft>
                    <a:spcPct val="0"/>
                  </a:spcAft>
                  <a:defRPr/>
                </a:pP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係数 </a:t>
                </a:r>
                <a14:m>
                  <m:oMath xmlns:m="http://schemas.openxmlformats.org/officeDocument/2006/math">
                    <m:sSub>
                      <m:sSubPr>
                        <m:ctrlPr>
                          <a:rPr lang="ja-JP" altLang="en-US" sz="2900" i="1" smtClean="0">
                            <a:solidFill>
                              <a:srgbClr val="000000"/>
                            </a:solidFill>
                            <a:latin typeface="Cambria Math" panose="02040503050406030204" pitchFamily="18" charset="0"/>
                          </a:rPr>
                        </m:ctrlPr>
                      </m:sSubPr>
                      <m:e>
                        <m:r>
                          <a:rPr lang="ja-JP" altLang="en-US" sz="2900" b="0" i="1">
                            <a:solidFill>
                              <a:srgbClr val="000000"/>
                            </a:solidFill>
                            <a:latin typeface="Cambria Math" panose="02040503050406030204" pitchFamily="18" charset="0"/>
                          </a:rPr>
                          <m:t>𝑎</m:t>
                        </m:r>
                      </m:e>
                      <m:sub>
                        <m:r>
                          <a:rPr lang="en-US" altLang="ja-JP" sz="2900" b="0" i="1" smtClean="0">
                            <a:solidFill>
                              <a:srgbClr val="000000"/>
                            </a:solidFill>
                            <a:latin typeface="Cambria Math" panose="02040503050406030204" pitchFamily="18" charset="0"/>
                          </a:rPr>
                          <m:t>𝑖</m:t>
                        </m:r>
                      </m:sub>
                    </m:sSub>
                  </m:oMath>
                </a14:m>
                <a:r>
                  <a:rPr kumimoji="1" lang="en-US" altLang="ja-JP" sz="2900" b="0" u="none" strike="noStrike" kern="1200" cap="none" spc="0" normalizeH="0" baseline="0" noProof="0" dirty="0">
                    <a:ln>
                      <a:noFill/>
                    </a:ln>
                    <a:solidFill>
                      <a:srgbClr val="000000"/>
                    </a:solidFill>
                    <a:effectLst/>
                    <a:uLnTx/>
                    <a:uFillTx/>
                    <a:latin typeface="Cambria Math" panose="02040503050406030204" pitchFamily="18" charset="0"/>
                  </a:rPr>
                  <a:t> </a:t>
                </a: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に制約をつける。</a:t>
                </a:r>
                <a:r>
                  <a:rPr kumimoji="1" lang="en-US" altLang="ja-JP" sz="2900" b="0" u="none" strike="noStrike" kern="1200" cap="none" spc="0" normalizeH="0" baseline="0" noProof="0" dirty="0">
                    <a:ln>
                      <a:noFill/>
                    </a:ln>
                    <a:solidFill>
                      <a:srgbClr val="000000"/>
                    </a:solidFill>
                    <a:effectLst/>
                    <a:uLnTx/>
                    <a:uFillTx/>
                    <a:latin typeface="Cambria Math" panose="02040503050406030204" pitchFamily="18" charset="0"/>
                  </a:rPr>
                  <a:t>Ridge</a:t>
                </a: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回帰では </a:t>
                </a:r>
                <a14:m>
                  <m:oMath xmlns:m="http://schemas.openxmlformats.org/officeDocument/2006/math">
                    <m:sSub>
                      <m:sSubPr>
                        <m:ctrlPr>
                          <a:rPr lang="ja-JP" altLang="en-US" sz="2900" i="1">
                            <a:solidFill>
                              <a:srgbClr val="000000"/>
                            </a:solidFill>
                            <a:latin typeface="Cambria Math" panose="02040503050406030204" pitchFamily="18" charset="0"/>
                          </a:rPr>
                        </m:ctrlPr>
                      </m:sSubPr>
                      <m:e>
                        <m:r>
                          <a:rPr lang="ja-JP" altLang="en-US" sz="2900" i="1">
                            <a:solidFill>
                              <a:srgbClr val="000000"/>
                            </a:solidFill>
                            <a:latin typeface="Cambria Math" panose="02040503050406030204" pitchFamily="18" charset="0"/>
                          </a:rPr>
                          <m:t>𝑎</m:t>
                        </m:r>
                      </m:e>
                      <m:sub>
                        <m:r>
                          <m:rPr>
                            <m:sty m:val="p"/>
                          </m:rPr>
                          <a:rPr lang="en-US" altLang="ja-JP" sz="2900" i="1">
                            <a:solidFill>
                              <a:srgbClr val="000000"/>
                            </a:solidFill>
                            <a:latin typeface="Cambria Math" panose="02040503050406030204" pitchFamily="18" charset="0"/>
                          </a:rPr>
                          <m:t>i</m:t>
                        </m:r>
                      </m:sub>
                    </m:sSub>
                  </m:oMath>
                </a14:m>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 の絶対値が大きくならないように</a:t>
                </a:r>
                <a:br>
                  <a:rPr kumimoji="1" lang="en-US" altLang="ja-JP" sz="2900" b="0" u="none" strike="noStrike" kern="1200" cap="none" spc="0" normalizeH="0" baseline="0" noProof="0" dirty="0">
                    <a:ln>
                      <a:noFill/>
                    </a:ln>
                    <a:solidFill>
                      <a:srgbClr val="000000"/>
                    </a:solidFill>
                    <a:effectLst/>
                    <a:uLnTx/>
                    <a:uFillTx/>
                    <a:latin typeface="Cambria Math" panose="02040503050406030204" pitchFamily="18" charset="0"/>
                  </a:rPr>
                </a:b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目的関数に</a:t>
                </a:r>
                <a:r>
                  <a:rPr kumimoji="1" lang="en-US" altLang="ja-JP" sz="2900" b="0" u="none" strike="noStrike" kern="1200" cap="none" spc="0" normalizeH="0" baseline="0" noProof="0" dirty="0">
                    <a:ln>
                      <a:noFill/>
                    </a:ln>
                    <a:solidFill>
                      <a:srgbClr val="000000"/>
                    </a:solidFill>
                    <a:effectLst/>
                    <a:uLnTx/>
                    <a:uFillTx/>
                    <a:latin typeface="Cambria Math" panose="02040503050406030204" pitchFamily="18" charset="0"/>
                  </a:rPr>
                  <a:t>L2</a:t>
                </a: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ノルムの二乗の</a:t>
                </a:r>
                <a:r>
                  <a:rPr lang="ja-JP" altLang="en-US" sz="2900" dirty="0">
                    <a:solidFill>
                      <a:srgbClr val="000000"/>
                    </a:solidFill>
                    <a:latin typeface="Cambria Math" panose="02040503050406030204" pitchFamily="18" charset="0"/>
                  </a:rPr>
                  <a:t>ペナルティ </a:t>
                </a:r>
                <a:r>
                  <a:rPr lang="en-US" altLang="ja-JP" sz="2900" dirty="0">
                    <a:solidFill>
                      <a:srgbClr val="000000"/>
                    </a:solidFill>
                    <a:latin typeface="Cambria Math" panose="02040503050406030204" pitchFamily="18" charset="0"/>
                  </a:rPr>
                  <a:t>(</a:t>
                </a:r>
                <a:r>
                  <a:rPr lang="ja-JP" altLang="en-US" sz="2900" dirty="0">
                    <a:solidFill>
                      <a:srgbClr val="0000FF"/>
                    </a:solidFill>
                    <a:latin typeface="Cambria Math" panose="02040503050406030204" pitchFamily="18" charset="0"/>
                  </a:rPr>
                  <a:t>正則化項</a:t>
                </a:r>
                <a:r>
                  <a:rPr lang="en-US" altLang="ja-JP" sz="2900" dirty="0">
                    <a:solidFill>
                      <a:srgbClr val="000000"/>
                    </a:solidFill>
                    <a:latin typeface="Cambria Math" panose="02040503050406030204" pitchFamily="18" charset="0"/>
                  </a:rPr>
                  <a:t>)</a:t>
                </a:r>
                <a:r>
                  <a:rPr lang="ja-JP" altLang="en-US" sz="2900" dirty="0">
                    <a:solidFill>
                      <a:srgbClr val="000000"/>
                    </a:solidFill>
                    <a:latin typeface="Cambria Math" panose="02040503050406030204" pitchFamily="18" charset="0"/>
                  </a:rPr>
                  <a:t> </a:t>
                </a:r>
                <a:r>
                  <a:rPr kumimoji="1" lang="ja-JP" altLang="en-US" sz="2900" b="0" u="none" strike="noStrike" kern="1200" cap="none" spc="0" normalizeH="0" baseline="0" noProof="0" dirty="0">
                    <a:ln>
                      <a:noFill/>
                    </a:ln>
                    <a:solidFill>
                      <a:srgbClr val="000000"/>
                    </a:solidFill>
                    <a:effectLst/>
                    <a:uLnTx/>
                    <a:uFillTx/>
                    <a:latin typeface="Cambria Math" panose="02040503050406030204" pitchFamily="18" charset="0"/>
                  </a:rPr>
                  <a:t>を加える</a:t>
                </a:r>
                <a:endParaRPr kumimoji="1" lang="en-US" altLang="ja-JP" sz="2900" b="0" u="none" strike="noStrike" kern="1200" cap="none" spc="0" normalizeH="0" baseline="0" noProof="0" dirty="0">
                  <a:ln>
                    <a:noFill/>
                  </a:ln>
                  <a:solidFill>
                    <a:srgbClr val="000000"/>
                  </a:solidFill>
                  <a:effectLst/>
                  <a:uLnTx/>
                  <a:uFillTx/>
                  <a:latin typeface="Cambria Math" panose="02040503050406030204" pitchFamily="18" charset="0"/>
                </a:endParaRPr>
              </a:p>
              <a:p>
                <a:pPr lvl="0" fontAlgn="base">
                  <a:lnSpc>
                    <a:spcPct val="120000"/>
                  </a:lnSpc>
                  <a:spcBef>
                    <a:spcPct val="0"/>
                  </a:spcBef>
                  <a:spcAft>
                    <a:spcPct val="0"/>
                  </a:spcAft>
                  <a:defRPr/>
                </a:pPr>
                <a:r>
                  <a:rPr kumimoji="1" lang="en-US" altLang="ja-JP" sz="2900" b="0" u="none" strike="noStrike" kern="1200" cap="none" spc="0" normalizeH="0" baseline="0" noProof="0" dirty="0">
                    <a:ln>
                      <a:noFill/>
                    </a:ln>
                    <a:solidFill>
                      <a:srgbClr val="000000"/>
                    </a:solidFill>
                    <a:effectLst/>
                    <a:uLnTx/>
                    <a:uFillTx/>
                  </a:rPr>
                  <a:t>	</a:t>
                </a:r>
                <a14:m>
                  <m:oMath xmlns:m="http://schemas.openxmlformats.org/officeDocument/2006/math">
                    <m:r>
                      <a:rPr kumimoji="1" lang="ja-JP" altLang="en-US" sz="2900" b="0" i="1" u="none" strike="noStrike" kern="1200" cap="none" spc="0" normalizeH="0" baseline="0" noProof="0" smtClean="0">
                        <a:ln>
                          <a:noFill/>
                        </a:ln>
                        <a:solidFill>
                          <a:srgbClr val="000000"/>
                        </a:solidFill>
                        <a:effectLst/>
                        <a:uLnTx/>
                        <a:uFillTx/>
                        <a:latin typeface="Cambria Math" panose="02040503050406030204" pitchFamily="18" charset="0"/>
                      </a:rPr>
                      <m:t>𝑓</m:t>
                    </m:r>
                    <m:d>
                      <m:dPr>
                        <m:ctrlPr>
                          <a:rPr kumimoji="1" lang="ja-JP" altLang="en-US" sz="2900" i="1" u="none" strike="noStrike" kern="1200" cap="none" spc="0" normalizeH="0" baseline="0" noProof="0">
                            <a:ln>
                              <a:noFill/>
                            </a:ln>
                            <a:solidFill>
                              <a:srgbClr val="000000"/>
                            </a:solidFill>
                            <a:effectLst/>
                            <a:uLnTx/>
                            <a:uFillTx/>
                            <a:latin typeface="Cambria Math" panose="02040503050406030204" pitchFamily="18" charset="0"/>
                          </a:rPr>
                        </m:ctrlPr>
                      </m:dPr>
                      <m:e>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𝑥</m:t>
                        </m:r>
                      </m:e>
                    </m:d>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m:t>
                    </m:r>
                    <m:nary>
                      <m:naryPr>
                        <m:chr m:val="∑"/>
                        <m:ctrlPr>
                          <a:rPr kumimoji="1" lang="ja-JP" altLang="en-US" sz="2900" i="1" u="none" strike="noStrike" kern="1200" cap="none" spc="0" normalizeH="0" baseline="0" noProof="0">
                            <a:ln>
                              <a:noFill/>
                            </a:ln>
                            <a:solidFill>
                              <a:srgbClr val="000000"/>
                            </a:solidFill>
                            <a:effectLst/>
                            <a:uLnTx/>
                            <a:uFillTx/>
                            <a:latin typeface="Cambria Math" panose="02040503050406030204" pitchFamily="18" charset="0"/>
                          </a:rPr>
                        </m:ctrlPr>
                      </m:naryPr>
                      <m:sub>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𝑘</m:t>
                        </m:r>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=0</m:t>
                        </m:r>
                      </m:sub>
                      <m:sup>
                        <m:r>
                          <a:rPr kumimoji="1" lang="en-US" altLang="ja-JP" sz="2900" b="0" i="1" u="none" strike="noStrike" kern="1200" cap="none" spc="0" normalizeH="0" baseline="0" noProof="0" smtClean="0">
                            <a:ln>
                              <a:noFill/>
                            </a:ln>
                            <a:solidFill>
                              <a:srgbClr val="000000"/>
                            </a:solidFill>
                            <a:effectLst/>
                            <a:uLnTx/>
                            <a:uFillTx/>
                            <a:latin typeface="Cambria Math" panose="02040503050406030204" pitchFamily="18" charset="0"/>
                          </a:rPr>
                          <m:t>𝑝</m:t>
                        </m:r>
                      </m:sup>
                      <m:e>
                        <m:sSub>
                          <m:sSubPr>
                            <m:ctrlPr>
                              <a:rPr kumimoji="1" lang="ja-JP" altLang="en-US" sz="2900" i="1" u="none" strike="noStrike" kern="1200" cap="none" spc="0" normalizeH="0" baseline="0" noProof="0">
                                <a:ln>
                                  <a:noFill/>
                                </a:ln>
                                <a:solidFill>
                                  <a:srgbClr val="000000"/>
                                </a:solidFill>
                                <a:effectLst/>
                                <a:uLnTx/>
                                <a:uFillTx/>
                                <a:latin typeface="Cambria Math" panose="02040503050406030204" pitchFamily="18" charset="0"/>
                              </a:rPr>
                            </m:ctrlPr>
                          </m:sSubPr>
                          <m:e>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𝑎</m:t>
                            </m:r>
                          </m:e>
                          <m:sub>
                            <m:r>
                              <a:rPr kumimoji="1" lang="ja-JP" altLang="en-US" sz="2900" b="0" i="1" u="none" strike="noStrike" kern="1200" cap="none" spc="0" normalizeH="0" baseline="0" noProof="0">
                                <a:ln>
                                  <a:noFill/>
                                </a:ln>
                                <a:solidFill>
                                  <a:srgbClr val="000000"/>
                                </a:solidFill>
                                <a:effectLst/>
                                <a:uLnTx/>
                                <a:uFillTx/>
                                <a:latin typeface="Cambria Math" panose="02040503050406030204" pitchFamily="18" charset="0"/>
                              </a:rPr>
                              <m:t>𝑘</m:t>
                            </m:r>
                          </m:sub>
                        </m:sSub>
                        <m:sSup>
                          <m:sSupPr>
                            <m:ctrlPr>
                              <a:rPr lang="en-US" altLang="ja-JP" sz="2900" i="1">
                                <a:solidFill>
                                  <a:srgbClr val="000000"/>
                                </a:solidFill>
                                <a:latin typeface="Cambria Math" panose="02040503050406030204" pitchFamily="18" charset="0"/>
                              </a:rPr>
                            </m:ctrlPr>
                          </m:sSupPr>
                          <m:e>
                            <m:r>
                              <a:rPr lang="en-US" altLang="ja-JP" sz="2900" b="0" i="1">
                                <a:solidFill>
                                  <a:srgbClr val="000000"/>
                                </a:solidFill>
                                <a:latin typeface="Cambria Math" panose="02040503050406030204" pitchFamily="18" charset="0"/>
                              </a:rPr>
                              <m:t>𝑥</m:t>
                            </m:r>
                          </m:e>
                          <m:sup>
                            <m:d>
                              <m:dPr>
                                <m:ctrlPr>
                                  <a:rPr lang="en-US" altLang="ja-JP" sz="2900" i="1">
                                    <a:solidFill>
                                      <a:srgbClr val="000000"/>
                                    </a:solidFill>
                                    <a:latin typeface="Cambria Math" panose="02040503050406030204" pitchFamily="18" charset="0"/>
                                  </a:rPr>
                                </m:ctrlPr>
                              </m:dPr>
                              <m:e>
                                <m:r>
                                  <a:rPr lang="en-US" altLang="ja-JP" sz="2900" b="0" i="1" smtClean="0">
                                    <a:solidFill>
                                      <a:srgbClr val="000000"/>
                                    </a:solidFill>
                                    <a:latin typeface="Cambria Math" panose="02040503050406030204" pitchFamily="18" charset="0"/>
                                  </a:rPr>
                                  <m:t>𝑘</m:t>
                                </m:r>
                              </m:e>
                            </m:d>
                          </m:sup>
                        </m:sSup>
                      </m:e>
                    </m:nary>
                  </m:oMath>
                </a14:m>
                <a:endParaRPr kumimoji="1" lang="en-US" altLang="ja-JP" sz="290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ja-JP" altLang="en-US" sz="2900" u="none" strike="noStrike" kern="1200" cap="none" spc="0" normalizeH="0" baseline="0" noProof="0" dirty="0">
                    <a:ln>
                      <a:noFill/>
                    </a:ln>
                    <a:solidFill>
                      <a:srgbClr val="000000"/>
                    </a:solidFill>
                    <a:effectLst/>
                    <a:uLnTx/>
                    <a:uFillTx/>
                    <a:latin typeface="Times New Roman"/>
                    <a:ea typeface="ＭＳ Ｐゴシック"/>
                  </a:rPr>
                  <a:t>目的関数 </a:t>
                </a:r>
                <a:r>
                  <a:rPr kumimoji="1" lang="en-US" altLang="ja-JP" sz="2900" i="0" u="none" strike="noStrike" kern="1200" cap="none" spc="0" normalizeH="0" baseline="0" noProof="0" dirty="0">
                    <a:ln>
                      <a:noFill/>
                    </a:ln>
                    <a:solidFill>
                      <a:srgbClr val="000000"/>
                    </a:solidFill>
                    <a:effectLst/>
                    <a:uLnTx/>
                    <a:uFillTx/>
                    <a:latin typeface="Times New Roman"/>
                    <a:ea typeface="ＭＳ Ｐゴシック"/>
                  </a:rPr>
                  <a:t> </a:t>
                </a:r>
                <a14:m>
                  <m:oMath xmlns:m="http://schemas.openxmlformats.org/officeDocument/2006/math">
                    <m:r>
                      <m:rPr>
                        <m:sty m:val="p"/>
                      </m:rPr>
                      <a:rPr lang="en-US" altLang="ja-JP" sz="2900" b="0" i="0" smtClean="0">
                        <a:solidFill>
                          <a:srgbClr val="000000"/>
                        </a:solidFill>
                        <a:latin typeface="Cambria Math" panose="02040503050406030204" pitchFamily="18" charset="0"/>
                      </a:rPr>
                      <m:t>S</m:t>
                    </m:r>
                    <m:r>
                      <a:rPr lang="en-US" altLang="ja-JP" sz="2900" b="0" i="0" smtClean="0">
                        <a:solidFill>
                          <a:srgbClr val="000000"/>
                        </a:solidFill>
                        <a:latin typeface="Cambria Math" panose="02040503050406030204" pitchFamily="18" charset="0"/>
                      </a:rPr>
                      <m:t>=</m:t>
                    </m:r>
                    <m:nary>
                      <m:naryPr>
                        <m:chr m:val="∑"/>
                        <m:ctrlPr>
                          <a:rPr lang="ja-JP" altLang="en-US" sz="2900" i="1">
                            <a:solidFill>
                              <a:srgbClr val="000000"/>
                            </a:solidFill>
                            <a:latin typeface="Cambria Math" panose="02040503050406030204" pitchFamily="18" charset="0"/>
                          </a:rPr>
                        </m:ctrlPr>
                      </m:naryPr>
                      <m:sub>
                        <m:r>
                          <a:rPr lang="en-US" altLang="ja-JP" sz="2900" b="0" i="1" smtClean="0">
                            <a:solidFill>
                              <a:srgbClr val="000000"/>
                            </a:solidFill>
                            <a:latin typeface="Cambria Math" panose="02040503050406030204" pitchFamily="18" charset="0"/>
                          </a:rPr>
                          <m:t>𝑗</m:t>
                        </m:r>
                        <m:r>
                          <a:rPr lang="ja-JP" altLang="en-US" sz="2900" b="0" i="1">
                            <a:solidFill>
                              <a:srgbClr val="000000"/>
                            </a:solidFill>
                            <a:latin typeface="Cambria Math" panose="02040503050406030204" pitchFamily="18" charset="0"/>
                          </a:rPr>
                          <m:t>=</m:t>
                        </m:r>
                        <m:r>
                          <a:rPr lang="en-US" altLang="ja-JP" sz="2900" b="0" i="1" smtClean="0">
                            <a:solidFill>
                              <a:srgbClr val="000000"/>
                            </a:solidFill>
                            <a:latin typeface="Cambria Math" panose="02040503050406030204" pitchFamily="18" charset="0"/>
                          </a:rPr>
                          <m:t>1</m:t>
                        </m:r>
                      </m:sub>
                      <m:sup>
                        <m:r>
                          <a:rPr lang="ja-JP" altLang="en-US" sz="2900" b="0" i="1">
                            <a:solidFill>
                              <a:srgbClr val="000000"/>
                            </a:solidFill>
                            <a:latin typeface="Cambria Math" panose="02040503050406030204" pitchFamily="18" charset="0"/>
                          </a:rPr>
                          <m:t>𝑛</m:t>
                        </m:r>
                      </m:sup>
                      <m:e>
                        <m:r>
                          <m:rPr>
                            <m:nor/>
                          </m:rPr>
                          <a:rPr lang="en-US" altLang="ja-JP" sz="2900" dirty="0">
                            <a:solidFill>
                              <a:srgbClr val="000000"/>
                            </a:solidFill>
                          </a:rPr>
                          <m:t>(</m:t>
                        </m:r>
                        <m:nary>
                          <m:naryPr>
                            <m:chr m:val="∑"/>
                            <m:ctrlPr>
                              <a:rPr lang="ja-JP" altLang="en-US" sz="2900" i="1">
                                <a:solidFill>
                                  <a:srgbClr val="000000"/>
                                </a:solidFill>
                                <a:latin typeface="Cambria Math" panose="02040503050406030204" pitchFamily="18" charset="0"/>
                              </a:rPr>
                            </m:ctrlPr>
                          </m:naryPr>
                          <m:sub>
                            <m:r>
                              <a:rPr lang="ja-JP" altLang="en-US" sz="2900" b="0" i="1">
                                <a:solidFill>
                                  <a:srgbClr val="000000"/>
                                </a:solidFill>
                                <a:latin typeface="Cambria Math" panose="02040503050406030204" pitchFamily="18" charset="0"/>
                              </a:rPr>
                              <m:t>𝑘</m:t>
                            </m:r>
                            <m:r>
                              <a:rPr lang="ja-JP" altLang="en-US" sz="2900" b="0" i="1">
                                <a:solidFill>
                                  <a:srgbClr val="000000"/>
                                </a:solidFill>
                                <a:latin typeface="Cambria Math" panose="02040503050406030204" pitchFamily="18" charset="0"/>
                              </a:rPr>
                              <m:t>=1</m:t>
                            </m:r>
                          </m:sub>
                          <m:sup>
                            <m:r>
                              <a:rPr lang="en-US" altLang="ja-JP" sz="2900" b="0" i="1" smtClean="0">
                                <a:solidFill>
                                  <a:srgbClr val="000000"/>
                                </a:solidFill>
                                <a:latin typeface="Cambria Math" panose="02040503050406030204" pitchFamily="18" charset="0"/>
                              </a:rPr>
                              <m:t>𝑝</m:t>
                            </m:r>
                          </m:sup>
                          <m:e>
                            <m:sSub>
                              <m:sSubPr>
                                <m:ctrlPr>
                                  <a:rPr lang="ja-JP" altLang="en-US" sz="2900" i="1">
                                    <a:solidFill>
                                      <a:srgbClr val="000000"/>
                                    </a:solidFill>
                                    <a:latin typeface="Cambria Math" panose="02040503050406030204" pitchFamily="18" charset="0"/>
                                  </a:rPr>
                                </m:ctrlPr>
                              </m:sSubPr>
                              <m:e>
                                <m:r>
                                  <a:rPr lang="ja-JP" altLang="en-US" sz="2900" b="0" i="1">
                                    <a:solidFill>
                                      <a:srgbClr val="000000"/>
                                    </a:solidFill>
                                    <a:latin typeface="Cambria Math" panose="02040503050406030204" pitchFamily="18" charset="0"/>
                                  </a:rPr>
                                  <m:t>𝑎</m:t>
                                </m:r>
                              </m:e>
                              <m:sub>
                                <m:r>
                                  <a:rPr lang="ja-JP" altLang="en-US" sz="2900" b="0" i="1">
                                    <a:solidFill>
                                      <a:srgbClr val="000000"/>
                                    </a:solidFill>
                                    <a:latin typeface="Cambria Math" panose="02040503050406030204" pitchFamily="18" charset="0"/>
                                  </a:rPr>
                                  <m:t>𝑘</m:t>
                                </m:r>
                              </m:sub>
                            </m:sSub>
                          </m:e>
                        </m:nary>
                        <m:sSub>
                          <m:sSubPr>
                            <m:ctrlPr>
                              <a:rPr lang="en-US" altLang="ja-JP" sz="2900" i="1">
                                <a:solidFill>
                                  <a:srgbClr val="FF0000"/>
                                </a:solidFill>
                                <a:latin typeface="Cambria Math" panose="02040503050406030204" pitchFamily="18" charset="0"/>
                              </a:rPr>
                            </m:ctrlPr>
                          </m:sSubPr>
                          <m:e>
                            <m:sSup>
                              <m:sSupPr>
                                <m:ctrlPr>
                                  <a:rPr lang="en-US" altLang="ja-JP" sz="2900" i="1">
                                    <a:solidFill>
                                      <a:srgbClr val="FF0000"/>
                                    </a:solidFill>
                                    <a:latin typeface="Cambria Math" panose="02040503050406030204" pitchFamily="18" charset="0"/>
                                  </a:rPr>
                                </m:ctrlPr>
                              </m:sSupPr>
                              <m:e>
                                <m:r>
                                  <a:rPr lang="en-US" altLang="ja-JP" sz="2900" b="0" i="1">
                                    <a:solidFill>
                                      <a:srgbClr val="FF0000"/>
                                    </a:solidFill>
                                    <a:latin typeface="Cambria Math" panose="02040503050406030204" pitchFamily="18" charset="0"/>
                                  </a:rPr>
                                  <m:t>𝑥</m:t>
                                </m:r>
                              </m:e>
                              <m:sup>
                                <m:d>
                                  <m:dPr>
                                    <m:ctrlPr>
                                      <a:rPr lang="en-US" altLang="ja-JP" sz="2900" i="1">
                                        <a:solidFill>
                                          <a:srgbClr val="FF0000"/>
                                        </a:solidFill>
                                        <a:latin typeface="Cambria Math" panose="02040503050406030204" pitchFamily="18" charset="0"/>
                                      </a:rPr>
                                    </m:ctrlPr>
                                  </m:dPr>
                                  <m:e>
                                    <m:r>
                                      <a:rPr lang="en-US" altLang="ja-JP" sz="2900" b="0" i="1" smtClean="0">
                                        <a:solidFill>
                                          <a:srgbClr val="FF0000"/>
                                        </a:solidFill>
                                        <a:latin typeface="Cambria Math" panose="02040503050406030204" pitchFamily="18" charset="0"/>
                                      </a:rPr>
                                      <m:t>𝑘</m:t>
                                    </m:r>
                                  </m:e>
                                </m:d>
                              </m:sup>
                            </m:sSup>
                          </m:e>
                          <m:sub>
                            <m:r>
                              <a:rPr lang="en-US" altLang="ja-JP" sz="2900" b="0" i="1">
                                <a:solidFill>
                                  <a:srgbClr val="FF0000"/>
                                </a:solidFill>
                                <a:latin typeface="Cambria Math" panose="02040503050406030204" pitchFamily="18" charset="0"/>
                              </a:rPr>
                              <m:t>𝑗</m:t>
                            </m:r>
                          </m:sub>
                        </m:sSub>
                        <m:r>
                          <m:rPr>
                            <m:nor/>
                          </m:rPr>
                          <a:rPr lang="en-US" altLang="ja-JP" sz="2900" dirty="0">
                            <a:solidFill>
                              <a:srgbClr val="000000"/>
                            </a:solidFill>
                          </a:rPr>
                          <m:t>– </m:t>
                        </m:r>
                        <m:r>
                          <m:rPr>
                            <m:nor/>
                          </m:rPr>
                          <a:rPr lang="en-US" altLang="ja-JP" sz="2900" i="1" dirty="0" err="1">
                            <a:solidFill>
                              <a:srgbClr val="000000"/>
                            </a:solidFill>
                          </a:rPr>
                          <m:t>y</m:t>
                        </m:r>
                        <m:r>
                          <m:rPr>
                            <m:nor/>
                          </m:rPr>
                          <a:rPr lang="en-US" altLang="ja-JP" sz="2900" i="0" baseline="-25000" dirty="0" smtClean="0">
                            <a:solidFill>
                              <a:srgbClr val="000000"/>
                            </a:solidFill>
                          </a:rPr>
                          <m:t>j</m:t>
                        </m:r>
                        <m:r>
                          <m:rPr>
                            <m:nor/>
                          </m:rPr>
                          <a:rPr lang="en-US" altLang="ja-JP" sz="2900" dirty="0">
                            <a:solidFill>
                              <a:srgbClr val="000000"/>
                            </a:solidFill>
                          </a:rPr>
                          <m:t>)</m:t>
                        </m:r>
                        <m:r>
                          <m:rPr>
                            <m:nor/>
                          </m:rPr>
                          <a:rPr lang="en-US" altLang="ja-JP" sz="2900" baseline="30000" dirty="0">
                            <a:solidFill>
                              <a:srgbClr val="000000"/>
                            </a:solidFill>
                          </a:rPr>
                          <m:t>2</m:t>
                        </m:r>
                      </m:e>
                    </m:nary>
                    <m:r>
                      <a:rPr lang="en-US" altLang="ja-JP" sz="2900" i="1">
                        <a:solidFill>
                          <a:srgbClr val="000000"/>
                        </a:solidFill>
                        <a:latin typeface="Cambria Math" panose="02040503050406030204" pitchFamily="18" charset="0"/>
                      </a:rPr>
                      <m:t>+</m:t>
                    </m:r>
                    <m:r>
                      <a:rPr lang="ja-JP" altLang="en-US" sz="2900" b="1" i="1" smtClean="0">
                        <a:solidFill>
                          <a:srgbClr val="0000FF"/>
                        </a:solidFill>
                        <a:latin typeface="Cambria Math" panose="02040503050406030204" pitchFamily="18" charset="0"/>
                      </a:rPr>
                      <m:t>𝝀</m:t>
                    </m:r>
                    <m:nary>
                      <m:naryPr>
                        <m:chr m:val="∑"/>
                        <m:ctrlPr>
                          <a:rPr lang="ja-JP" altLang="en-US" sz="2900" b="1" i="1">
                            <a:solidFill>
                              <a:srgbClr val="0000FF"/>
                            </a:solidFill>
                            <a:latin typeface="Cambria Math" panose="02040503050406030204" pitchFamily="18" charset="0"/>
                          </a:rPr>
                        </m:ctrlPr>
                      </m:naryPr>
                      <m:sub>
                        <m:r>
                          <a:rPr lang="ja-JP" altLang="en-US" sz="2900" b="1" i="1">
                            <a:solidFill>
                              <a:srgbClr val="0000FF"/>
                            </a:solidFill>
                            <a:latin typeface="Cambria Math" panose="02040503050406030204" pitchFamily="18" charset="0"/>
                          </a:rPr>
                          <m:t>𝒌</m:t>
                        </m:r>
                        <m:r>
                          <a:rPr lang="ja-JP" altLang="en-US" sz="2900" b="1" i="1">
                            <a:solidFill>
                              <a:srgbClr val="0000FF"/>
                            </a:solidFill>
                            <a:latin typeface="Cambria Math" panose="02040503050406030204" pitchFamily="18" charset="0"/>
                          </a:rPr>
                          <m:t>=</m:t>
                        </m:r>
                        <m:r>
                          <a:rPr lang="ja-JP" altLang="en-US" sz="2900" b="1" i="1">
                            <a:solidFill>
                              <a:srgbClr val="0000FF"/>
                            </a:solidFill>
                            <a:latin typeface="Cambria Math" panose="02040503050406030204" pitchFamily="18" charset="0"/>
                          </a:rPr>
                          <m:t>𝟎</m:t>
                        </m:r>
                      </m:sub>
                      <m:sup>
                        <m:r>
                          <a:rPr lang="en-US" altLang="ja-JP" sz="2900" b="1" i="1">
                            <a:solidFill>
                              <a:srgbClr val="0000FF"/>
                            </a:solidFill>
                            <a:latin typeface="Cambria Math" panose="02040503050406030204" pitchFamily="18" charset="0"/>
                          </a:rPr>
                          <m:t>𝒑</m:t>
                        </m:r>
                      </m:sup>
                      <m:e>
                        <m:sSup>
                          <m:sSupPr>
                            <m:ctrlPr>
                              <a:rPr lang="en-US" altLang="ja-JP" sz="2900" b="1" i="1">
                                <a:solidFill>
                                  <a:srgbClr val="0000FF"/>
                                </a:solidFill>
                                <a:latin typeface="Cambria Math" panose="02040503050406030204" pitchFamily="18" charset="0"/>
                              </a:rPr>
                            </m:ctrlPr>
                          </m:sSupPr>
                          <m:e>
                            <m:sSub>
                              <m:sSubPr>
                                <m:ctrlPr>
                                  <a:rPr lang="ja-JP" altLang="en-US" sz="2900" b="1" i="1">
                                    <a:solidFill>
                                      <a:srgbClr val="0000FF"/>
                                    </a:solidFill>
                                    <a:latin typeface="Cambria Math" panose="02040503050406030204" pitchFamily="18" charset="0"/>
                                  </a:rPr>
                                </m:ctrlPr>
                              </m:sSubPr>
                              <m:e>
                                <m:r>
                                  <a:rPr lang="ja-JP" altLang="en-US" sz="2900" b="1" i="1">
                                    <a:solidFill>
                                      <a:srgbClr val="0000FF"/>
                                    </a:solidFill>
                                    <a:latin typeface="Cambria Math" panose="02040503050406030204" pitchFamily="18" charset="0"/>
                                  </a:rPr>
                                  <m:t>𝒂</m:t>
                                </m:r>
                              </m:e>
                              <m:sub>
                                <m:r>
                                  <a:rPr lang="ja-JP" altLang="en-US" sz="2900" b="1" i="1">
                                    <a:solidFill>
                                      <a:srgbClr val="0000FF"/>
                                    </a:solidFill>
                                    <a:latin typeface="Cambria Math" panose="02040503050406030204" pitchFamily="18" charset="0"/>
                                  </a:rPr>
                                  <m:t>𝒌</m:t>
                                </m:r>
                              </m:sub>
                            </m:sSub>
                          </m:e>
                          <m:sup>
                            <m:r>
                              <a:rPr lang="en-US" altLang="ja-JP" sz="2900" b="1" i="1">
                                <a:solidFill>
                                  <a:srgbClr val="0000FF"/>
                                </a:solidFill>
                                <a:latin typeface="Cambria Math" panose="02040503050406030204" pitchFamily="18" charset="0"/>
                              </a:rPr>
                              <m:t>𝟐</m:t>
                            </m:r>
                          </m:sup>
                        </m:sSup>
                      </m:e>
                    </m:nary>
                  </m:oMath>
                </a14:m>
                <a:r>
                  <a:rPr kumimoji="1" lang="ja-JP" altLang="en-US" sz="2900" b="1" i="0" u="none" strike="noStrike" kern="1200" cap="none" spc="0" normalizeH="0" noProof="0" dirty="0">
                    <a:ln>
                      <a:noFill/>
                    </a:ln>
                    <a:solidFill>
                      <a:srgbClr val="000000"/>
                    </a:solidFill>
                    <a:effectLst/>
                    <a:uLnTx/>
                    <a:uFillTx/>
                    <a:latin typeface="Times New Roman"/>
                    <a:ea typeface="ＭＳ Ｐゴシック"/>
                  </a:rPr>
                  <a:t>　　　</a:t>
                </a:r>
                <a14:m>
                  <m:oMath xmlns:m="http://schemas.openxmlformats.org/officeDocument/2006/math">
                    <m:r>
                      <a:rPr lang="ja-JP" altLang="en-US" sz="2900" b="1" i="1">
                        <a:solidFill>
                          <a:srgbClr val="0000FF"/>
                        </a:solidFill>
                        <a:latin typeface="Cambria Math" panose="02040503050406030204" pitchFamily="18" charset="0"/>
                      </a:rPr>
                      <m:t>𝝀</m:t>
                    </m:r>
                    <m:r>
                      <a:rPr lang="ja-JP" altLang="en-US" sz="2900" b="1" i="1" smtClean="0">
                        <a:solidFill>
                          <a:srgbClr val="0000FF"/>
                        </a:solidFill>
                        <a:latin typeface="Cambria Math" panose="02040503050406030204" pitchFamily="18" charset="0"/>
                      </a:rPr>
                      <m:t>≥</m:t>
                    </m:r>
                    <m:r>
                      <a:rPr lang="en-US" altLang="ja-JP" sz="2900" b="1" i="1" smtClean="0">
                        <a:solidFill>
                          <a:srgbClr val="0000FF"/>
                        </a:solidFill>
                        <a:latin typeface="Cambria Math" panose="02040503050406030204" pitchFamily="18" charset="0"/>
                      </a:rPr>
                      <m:t>𝟎</m:t>
                    </m:r>
                  </m:oMath>
                </a14:m>
                <a:endParaRPr kumimoji="1" lang="en-US" altLang="ja-JP" sz="2900" b="1" i="0" u="none" strike="noStrike" kern="1200" cap="none" spc="0" normalizeH="0" noProof="0" dirty="0">
                  <a:ln>
                    <a:noFill/>
                  </a:ln>
                  <a:solidFill>
                    <a:srgbClr val="000000"/>
                  </a:solidFill>
                  <a:effectLst/>
                  <a:uLnTx/>
                  <a:uFillTx/>
                  <a:latin typeface="Times New Roman"/>
                  <a:ea typeface="ＭＳ Ｐゴシック"/>
                </a:endParaRPr>
              </a:p>
              <a:p>
                <a:pPr fontAlgn="base">
                  <a:lnSpc>
                    <a:spcPct val="120000"/>
                  </a:lnSpc>
                  <a:spcBef>
                    <a:spcPct val="0"/>
                  </a:spcBef>
                  <a:spcAft>
                    <a:spcPct val="0"/>
                  </a:spcAft>
                  <a:defRPr/>
                </a:pPr>
                <a:endParaRPr kumimoji="1" lang="en-US" altLang="ja-JP" sz="2400" i="0" u="none" strike="noStrike" kern="1200" cap="none" spc="0" normalizeH="0" noProof="0" dirty="0">
                  <a:ln>
                    <a:noFill/>
                  </a:ln>
                  <a:solidFill>
                    <a:srgbClr val="000000"/>
                  </a:solidFill>
                  <a:effectLst/>
                  <a:uLnTx/>
                  <a:uFillTx/>
                  <a:latin typeface="Times New Roman"/>
                  <a:ea typeface="ＭＳ Ｐゴシック"/>
                </a:endParaRPr>
              </a:p>
              <a:p>
                <a:pPr fontAlgn="base">
                  <a:lnSpc>
                    <a:spcPct val="120000"/>
                  </a:lnSpc>
                  <a:spcBef>
                    <a:spcPct val="0"/>
                  </a:spcBef>
                  <a:spcAft>
                    <a:spcPct val="0"/>
                  </a:spcAft>
                  <a:defRPr/>
                </a:pPr>
                <a:r>
                  <a:rPr lang="ja-JP" altLang="en-US" sz="2400" b="0" dirty="0">
                    <a:solidFill>
                      <a:srgbClr val="000000"/>
                    </a:solidFill>
                  </a:rPr>
                  <a:t>　</a:t>
                </a:r>
                <a14:m>
                  <m:oMath xmlns:m="http://schemas.openxmlformats.org/officeDocument/2006/math">
                    <m:f>
                      <m:fPr>
                        <m:ctrlPr>
                          <a:rPr lang="en-US" altLang="ja-JP" sz="2400" b="0" i="1" smtClean="0">
                            <a:solidFill>
                              <a:srgbClr val="000000"/>
                            </a:solidFill>
                            <a:latin typeface="Cambria Math" panose="02040503050406030204" pitchFamily="18" charset="0"/>
                          </a:rPr>
                        </m:ctrlPr>
                      </m:fPr>
                      <m:num>
                        <m:r>
                          <m:rPr>
                            <m:sty m:val="p"/>
                          </m:rPr>
                          <a:rPr lang="en-US" altLang="ja-JP" sz="2400" b="0" i="0" smtClean="0">
                            <a:solidFill>
                              <a:srgbClr val="000000"/>
                            </a:solidFill>
                            <a:latin typeface="Cambria Math" panose="02040503050406030204" pitchFamily="18" charset="0"/>
                          </a:rPr>
                          <m:t>dS</m:t>
                        </m:r>
                      </m:num>
                      <m:den>
                        <m:r>
                          <m:rPr>
                            <m:sty m:val="p"/>
                          </m:rPr>
                          <a:rPr lang="en-US" altLang="ja-JP" sz="2400" b="0" i="0" smtClean="0">
                            <a:solidFill>
                              <a:srgbClr val="000000"/>
                            </a:solidFill>
                            <a:latin typeface="Cambria Math" panose="02040503050406030204" pitchFamily="18" charset="0"/>
                          </a:rPr>
                          <m:t>d</m:t>
                        </m:r>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𝑘</m:t>
                            </m:r>
                            <m:r>
                              <a:rPr lang="en-US" altLang="ja-JP" sz="2400" b="0" i="1" smtClean="0">
                                <a:solidFill>
                                  <a:srgbClr val="000000"/>
                                </a:solidFill>
                                <a:latin typeface="Cambria Math" panose="02040503050406030204" pitchFamily="18" charset="0"/>
                              </a:rPr>
                              <m:t>′</m:t>
                            </m:r>
                          </m:sub>
                        </m:sSub>
                      </m:den>
                    </m:f>
                    <m:r>
                      <a:rPr lang="en-US" altLang="ja-JP" sz="2400" b="0" i="0" smtClean="0">
                        <a:solidFill>
                          <a:srgbClr val="000000"/>
                        </a:solidFill>
                        <a:latin typeface="Cambria Math" panose="02040503050406030204" pitchFamily="18" charset="0"/>
                      </a:rPr>
                      <m:t>=2</m:t>
                    </m:r>
                    <m:nary>
                      <m:naryPr>
                        <m:chr m:val="∑"/>
                        <m:ctrlPr>
                          <a:rPr lang="ja-JP" altLang="en-US" sz="2400" i="1">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𝑗</m:t>
                        </m:r>
                        <m:r>
                          <a:rPr lang="ja-JP" altLang="en-US" sz="2400" b="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1</m:t>
                        </m:r>
                      </m:sub>
                      <m:sup>
                        <m:r>
                          <a:rPr lang="ja-JP" altLang="en-US" sz="2400" b="0" i="1">
                            <a:solidFill>
                              <a:srgbClr val="000000"/>
                            </a:solidFill>
                            <a:latin typeface="Cambria Math" panose="02040503050406030204" pitchFamily="18" charset="0"/>
                          </a:rPr>
                          <m:t>𝑛</m:t>
                        </m:r>
                      </m:sup>
                      <m:e>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𝑘</m:t>
                                    </m:r>
                                    <m:r>
                                      <a:rPr lang="en-US" altLang="ja-JP" sz="2400" b="0" i="1" smtClean="0">
                                        <a:solidFill>
                                          <a:srgbClr val="FF0000"/>
                                        </a:solidFill>
                                        <a:latin typeface="Cambria Math" panose="02040503050406030204" pitchFamily="18" charset="0"/>
                                      </a:rPr>
                                      <m:t>′</m:t>
                                    </m:r>
                                  </m:e>
                                </m:d>
                              </m:sup>
                            </m:sSup>
                          </m:e>
                          <m:sub>
                            <m:r>
                              <a:rPr lang="en-US" altLang="ja-JP" sz="2400" i="1">
                                <a:solidFill>
                                  <a:srgbClr val="FF0000"/>
                                </a:solidFill>
                                <a:latin typeface="Cambria Math" panose="02040503050406030204" pitchFamily="18" charset="0"/>
                              </a:rPr>
                              <m:t>𝑗</m:t>
                            </m:r>
                          </m:sub>
                        </m:sSub>
                        <m:r>
                          <m:rPr>
                            <m:nor/>
                          </m:rPr>
                          <a:rPr lang="en-US" altLang="ja-JP" sz="2400" dirty="0">
                            <a:solidFill>
                              <a:srgbClr val="000000"/>
                            </a:solidFill>
                          </a:rPr>
                          <m:t>(</m:t>
                        </m:r>
                        <m:nary>
                          <m:naryPr>
                            <m:chr m:val="∑"/>
                            <m:ctrlPr>
                              <a:rPr lang="ja-JP" altLang="en-US" sz="2400" i="1">
                                <a:solidFill>
                                  <a:srgbClr val="000000"/>
                                </a:solidFill>
                                <a:latin typeface="Cambria Math" panose="02040503050406030204" pitchFamily="18" charset="0"/>
                              </a:rPr>
                            </m:ctrlPr>
                          </m:naryPr>
                          <m:sub>
                            <m:r>
                              <a:rPr lang="ja-JP" altLang="en-US" sz="2400" i="1">
                                <a:solidFill>
                                  <a:srgbClr val="000000"/>
                                </a:solidFill>
                                <a:latin typeface="Cambria Math" panose="02040503050406030204" pitchFamily="18" charset="0"/>
                              </a:rPr>
                              <m:t>𝑘</m:t>
                            </m:r>
                            <m:r>
                              <a:rPr lang="ja-JP" altLang="en-US" sz="2400" i="1">
                                <a:solidFill>
                                  <a:srgbClr val="000000"/>
                                </a:solidFill>
                                <a:latin typeface="Cambria Math" panose="02040503050406030204" pitchFamily="18" charset="0"/>
                              </a:rPr>
                              <m:t>=1</m:t>
                            </m:r>
                          </m:sub>
                          <m:sup>
                            <m:r>
                              <a:rPr lang="en-US" altLang="ja-JP" sz="2400" i="1">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𝑘</m:t>
                                </m:r>
                              </m:sub>
                            </m:sSub>
                          </m:e>
                        </m:nary>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𝑘</m:t>
                                    </m:r>
                                  </m:e>
                                </m:d>
                              </m:sup>
                            </m:sSup>
                          </m:e>
                          <m:sub>
                            <m:r>
                              <a:rPr lang="en-US" altLang="ja-JP" sz="2400" i="1">
                                <a:solidFill>
                                  <a:srgbClr val="FF0000"/>
                                </a:solidFill>
                                <a:latin typeface="Cambria Math" panose="02040503050406030204" pitchFamily="18" charset="0"/>
                              </a:rPr>
                              <m:t>𝑗</m:t>
                            </m:r>
                          </m:sub>
                        </m:sSub>
                        <m:r>
                          <m:rPr>
                            <m:nor/>
                          </m:rPr>
                          <a:rPr lang="en-US" altLang="ja-JP" sz="2400" dirty="0">
                            <a:solidFill>
                              <a:srgbClr val="000000"/>
                            </a:solidFill>
                          </a:rPr>
                          <m:t>– </m:t>
                        </m:r>
                        <m:r>
                          <m:rPr>
                            <m:nor/>
                          </m:rPr>
                          <a:rPr lang="en-US" altLang="ja-JP" sz="2400" i="1" dirty="0" err="1">
                            <a:solidFill>
                              <a:srgbClr val="000000"/>
                            </a:solidFill>
                          </a:rPr>
                          <m:t>y</m:t>
                        </m:r>
                        <m:r>
                          <m:rPr>
                            <m:nor/>
                          </m:rPr>
                          <a:rPr lang="en-US" altLang="ja-JP" sz="2400" baseline="-25000" dirty="0">
                            <a:solidFill>
                              <a:srgbClr val="000000"/>
                            </a:solidFill>
                          </a:rPr>
                          <m:t>j</m:t>
                        </m:r>
                        <m:r>
                          <m:rPr>
                            <m:nor/>
                          </m:rPr>
                          <a:rPr lang="en-US" altLang="ja-JP" sz="2400" dirty="0">
                            <a:solidFill>
                              <a:srgbClr val="000000"/>
                            </a:solidFill>
                          </a:rPr>
                          <m:t>)</m:t>
                        </m:r>
                      </m:e>
                    </m:nary>
                    <m:r>
                      <a:rPr lang="en-US" altLang="ja-JP" sz="2400" i="1">
                        <a:solidFill>
                          <a:srgbClr val="000000"/>
                        </a:solidFill>
                        <a:latin typeface="Cambria Math" panose="02040503050406030204" pitchFamily="18" charset="0"/>
                      </a:rPr>
                      <m:t>+</m:t>
                    </m:r>
                    <m:r>
                      <a:rPr lang="en-US" altLang="ja-JP" sz="2400" b="1" i="1" smtClean="0">
                        <a:solidFill>
                          <a:srgbClr val="000000"/>
                        </a:solidFill>
                        <a:latin typeface="Cambria Math" panose="02040503050406030204" pitchFamily="18" charset="0"/>
                      </a:rPr>
                      <m:t>𝟐</m:t>
                    </m:r>
                    <m:r>
                      <a:rPr lang="ja-JP" altLang="en-US" sz="2400" b="1" i="1" smtClean="0">
                        <a:solidFill>
                          <a:srgbClr val="0000FF"/>
                        </a:solidFill>
                        <a:latin typeface="Cambria Math" panose="02040503050406030204" pitchFamily="18" charset="0"/>
                      </a:rPr>
                      <m:t>𝝀</m:t>
                    </m:r>
                    <m:sSub>
                      <m:sSubPr>
                        <m:ctrlPr>
                          <a:rPr lang="ja-JP" altLang="en-US" sz="2400" b="1" i="1">
                            <a:solidFill>
                              <a:srgbClr val="0000FF"/>
                            </a:solidFill>
                            <a:latin typeface="Cambria Math" panose="02040503050406030204" pitchFamily="18" charset="0"/>
                          </a:rPr>
                        </m:ctrlPr>
                      </m:sSubPr>
                      <m:e>
                        <m:r>
                          <a:rPr lang="ja-JP" altLang="en-US" sz="2400" b="1" i="1">
                            <a:solidFill>
                              <a:srgbClr val="0000FF"/>
                            </a:solidFill>
                            <a:latin typeface="Cambria Math" panose="02040503050406030204" pitchFamily="18" charset="0"/>
                          </a:rPr>
                          <m:t>𝒂</m:t>
                        </m:r>
                      </m:e>
                      <m:sub>
                        <m:r>
                          <a:rPr lang="ja-JP" altLang="en-US" sz="2400" b="1" i="1">
                            <a:solidFill>
                              <a:srgbClr val="0000FF"/>
                            </a:solidFill>
                            <a:latin typeface="Cambria Math" panose="02040503050406030204" pitchFamily="18" charset="0"/>
                          </a:rPr>
                          <m:t>𝒌</m:t>
                        </m:r>
                        <m:r>
                          <a:rPr lang="en-US" altLang="ja-JP" sz="2400" b="1" i="1">
                            <a:solidFill>
                              <a:srgbClr val="0000FF"/>
                            </a:solidFill>
                            <a:latin typeface="Cambria Math" panose="02040503050406030204" pitchFamily="18" charset="0"/>
                          </a:rPr>
                          <m:t>′</m:t>
                        </m:r>
                      </m:sub>
                    </m:sSub>
                    <m:r>
                      <a:rPr lang="en-US" altLang="ja-JP" sz="2400" b="1" i="1" smtClean="0">
                        <a:solidFill>
                          <a:srgbClr val="0000FF"/>
                        </a:solidFill>
                        <a:latin typeface="Cambria Math" panose="02040503050406030204" pitchFamily="18" charset="0"/>
                      </a:rPr>
                      <m:t>=</m:t>
                    </m:r>
                    <m:r>
                      <a:rPr lang="en-US" altLang="ja-JP" sz="2400" b="1" i="1" smtClean="0">
                        <a:solidFill>
                          <a:srgbClr val="0000FF"/>
                        </a:solidFill>
                        <a:latin typeface="Cambria Math" panose="02040503050406030204" pitchFamily="18" charset="0"/>
                      </a:rPr>
                      <m:t>𝟎</m:t>
                    </m:r>
                  </m:oMath>
                </a14:m>
                <a:r>
                  <a:rPr kumimoji="1" lang="en-US" altLang="ja-JP" sz="2400" i="0" u="none" strike="noStrike" kern="1200" cap="none" spc="0" normalizeH="0" noProof="0" dirty="0">
                    <a:ln>
                      <a:noFill/>
                    </a:ln>
                    <a:solidFill>
                      <a:srgbClr val="000000"/>
                    </a:solidFill>
                    <a:effectLst/>
                    <a:uLnTx/>
                    <a:uFillTx/>
                    <a:latin typeface="Times New Roman"/>
                    <a:ea typeface="ＭＳ Ｐゴシック"/>
                  </a:rPr>
                  <a:t> </a:t>
                </a:r>
              </a:p>
              <a:p>
                <a:pPr fontAlgn="base">
                  <a:lnSpc>
                    <a:spcPct val="120000"/>
                  </a:lnSpc>
                  <a:spcBef>
                    <a:spcPct val="0"/>
                  </a:spcBef>
                  <a:spcAft>
                    <a:spcPct val="0"/>
                  </a:spcAft>
                  <a:defRPr/>
                </a:pPr>
                <a:r>
                  <a:rPr lang="ja-JP" altLang="en-US" sz="2400" dirty="0">
                    <a:solidFill>
                      <a:srgbClr val="000000"/>
                    </a:solidFill>
                  </a:rPr>
                  <a:t>　</a:t>
                </a:r>
                <a14:m>
                  <m:oMath xmlns:m="http://schemas.openxmlformats.org/officeDocument/2006/math">
                    <m:nary>
                      <m:naryPr>
                        <m:chr m:val="∑"/>
                        <m:ctrlPr>
                          <a:rPr lang="ja-JP" altLang="en-US" sz="2400" i="1" smtClean="0">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𝑘</m:t>
                        </m:r>
                        <m:r>
                          <a:rPr lang="ja-JP" altLang="en-US" sz="2400" b="0" i="1">
                            <a:solidFill>
                              <a:srgbClr val="000000"/>
                            </a:solidFill>
                            <a:latin typeface="Cambria Math" panose="02040503050406030204" pitchFamily="18" charset="0"/>
                          </a:rPr>
                          <m:t>=</m:t>
                        </m:r>
                        <m:r>
                          <a:rPr lang="en-US" altLang="ja-JP" sz="2400" b="0" i="1" smtClean="0">
                            <a:solidFill>
                              <a:srgbClr val="000000"/>
                            </a:solidFill>
                            <a:latin typeface="Cambria Math" panose="02040503050406030204" pitchFamily="18" charset="0"/>
                          </a:rPr>
                          <m:t>1</m:t>
                        </m:r>
                      </m:sub>
                      <m:sup>
                        <m:r>
                          <a:rPr lang="en-US" altLang="ja-JP" sz="2400" b="0" i="1" smtClean="0">
                            <a:solidFill>
                              <a:srgbClr val="000000"/>
                            </a:solidFill>
                            <a:latin typeface="Cambria Math" panose="02040503050406030204" pitchFamily="18" charset="0"/>
                          </a:rPr>
                          <m:t>𝑝</m:t>
                        </m:r>
                      </m:sup>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𝑘</m:t>
                            </m:r>
                          </m:sub>
                        </m:sSub>
                        <m:nary>
                          <m:naryPr>
                            <m:chr m:val="∑"/>
                            <m:ctrlPr>
                              <a:rPr lang="ja-JP" altLang="en-US" sz="2400" i="1">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𝑗</m:t>
                            </m:r>
                            <m:r>
                              <a:rPr lang="ja-JP" altLang="en-US" sz="2400" i="1">
                                <a:solidFill>
                                  <a:srgbClr val="000000"/>
                                </a:solidFill>
                                <a:latin typeface="Cambria Math" panose="02040503050406030204" pitchFamily="18" charset="0"/>
                              </a:rPr>
                              <m:t>=1</m:t>
                            </m:r>
                          </m:sub>
                          <m:sup>
                            <m:r>
                              <a:rPr lang="en-US" altLang="ja-JP" sz="2400" b="0" i="1" smtClean="0">
                                <a:solidFill>
                                  <a:srgbClr val="000000"/>
                                </a:solidFill>
                                <a:latin typeface="Cambria Math" panose="02040503050406030204" pitchFamily="18" charset="0"/>
                              </a:rPr>
                              <m:t>𝑛</m:t>
                            </m:r>
                          </m:sup>
                          <m:e>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𝑘</m:t>
                                        </m:r>
                                        <m:r>
                                          <a:rPr lang="en-US" altLang="ja-JP" sz="2400" i="1">
                                            <a:solidFill>
                                              <a:srgbClr val="FF0000"/>
                                            </a:solidFill>
                                            <a:latin typeface="Cambria Math" panose="02040503050406030204" pitchFamily="18" charset="0"/>
                                          </a:rPr>
                                          <m:t>′</m:t>
                                        </m:r>
                                      </m:e>
                                    </m:d>
                                  </m:sup>
                                </m:sSup>
                              </m:e>
                              <m:sub>
                                <m:r>
                                  <a:rPr lang="en-US" altLang="ja-JP" sz="2400" i="1">
                                    <a:solidFill>
                                      <a:srgbClr val="FF0000"/>
                                    </a:solidFill>
                                    <a:latin typeface="Cambria Math" panose="02040503050406030204" pitchFamily="18" charset="0"/>
                                  </a:rPr>
                                  <m:t>𝑗</m:t>
                                </m:r>
                              </m:sub>
                            </m:sSub>
                          </m:e>
                        </m:nary>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𝑘</m:t>
                                    </m:r>
                                  </m:e>
                                </m:d>
                              </m:sup>
                            </m:sSup>
                          </m:e>
                          <m:sub>
                            <m:r>
                              <a:rPr lang="en-US" altLang="ja-JP" sz="2400" i="1">
                                <a:solidFill>
                                  <a:srgbClr val="FF0000"/>
                                </a:solidFill>
                                <a:latin typeface="Cambria Math" panose="02040503050406030204" pitchFamily="18" charset="0"/>
                              </a:rPr>
                              <m:t>𝑗</m:t>
                            </m:r>
                          </m:sub>
                        </m:sSub>
                      </m:e>
                    </m:nary>
                    <m:r>
                      <a:rPr lang="en-US" altLang="ja-JP" sz="2400" i="1">
                        <a:solidFill>
                          <a:srgbClr val="000000"/>
                        </a:solidFill>
                        <a:latin typeface="Cambria Math" panose="02040503050406030204" pitchFamily="18" charset="0"/>
                      </a:rPr>
                      <m:t>+</m:t>
                    </m:r>
                    <m:r>
                      <a:rPr lang="ja-JP" altLang="en-US" sz="2400" b="1" i="1" smtClean="0">
                        <a:solidFill>
                          <a:srgbClr val="0000FF"/>
                        </a:solidFill>
                        <a:latin typeface="Cambria Math" panose="02040503050406030204" pitchFamily="18" charset="0"/>
                      </a:rPr>
                      <m:t>𝝀</m:t>
                    </m:r>
                    <m:sSub>
                      <m:sSubPr>
                        <m:ctrlPr>
                          <a:rPr lang="ja-JP" altLang="en-US" sz="2400" b="1" i="1">
                            <a:solidFill>
                              <a:srgbClr val="0000FF"/>
                            </a:solidFill>
                            <a:latin typeface="Cambria Math" panose="02040503050406030204" pitchFamily="18" charset="0"/>
                          </a:rPr>
                        </m:ctrlPr>
                      </m:sSubPr>
                      <m:e>
                        <m:r>
                          <a:rPr lang="ja-JP" altLang="en-US" sz="2400" b="1" i="1">
                            <a:solidFill>
                              <a:srgbClr val="0000FF"/>
                            </a:solidFill>
                            <a:latin typeface="Cambria Math" panose="02040503050406030204" pitchFamily="18" charset="0"/>
                          </a:rPr>
                          <m:t>𝒂</m:t>
                        </m:r>
                      </m:e>
                      <m:sub>
                        <m:r>
                          <a:rPr lang="ja-JP" altLang="en-US" sz="2400" b="1" i="1">
                            <a:solidFill>
                              <a:srgbClr val="0000FF"/>
                            </a:solidFill>
                            <a:latin typeface="Cambria Math" panose="02040503050406030204" pitchFamily="18" charset="0"/>
                          </a:rPr>
                          <m:t>𝒌</m:t>
                        </m:r>
                        <m:r>
                          <a:rPr lang="en-US" altLang="ja-JP" sz="2400" b="1" i="1">
                            <a:solidFill>
                              <a:srgbClr val="0000FF"/>
                            </a:solidFill>
                            <a:latin typeface="Cambria Math" panose="02040503050406030204" pitchFamily="18" charset="0"/>
                          </a:rPr>
                          <m:t>′</m:t>
                        </m:r>
                      </m:sub>
                    </m:sSub>
                    <m:r>
                      <a:rPr lang="en-US" altLang="ja-JP" sz="2400" b="1" i="1" smtClean="0">
                        <a:solidFill>
                          <a:srgbClr val="0000FF"/>
                        </a:solidFill>
                        <a:latin typeface="Cambria Math" panose="02040503050406030204" pitchFamily="18" charset="0"/>
                      </a:rPr>
                      <m:t>=</m:t>
                    </m:r>
                    <m:nary>
                      <m:naryPr>
                        <m:chr m:val="∑"/>
                        <m:ctrlPr>
                          <a:rPr lang="ja-JP" altLang="en-US" sz="2400" i="1">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𝑘</m:t>
                        </m:r>
                        <m:r>
                          <a:rPr lang="ja-JP" altLang="en-US" sz="2400" i="1">
                            <a:solidFill>
                              <a:srgbClr val="000000"/>
                            </a:solidFill>
                            <a:latin typeface="Cambria Math" panose="02040503050406030204" pitchFamily="18" charset="0"/>
                          </a:rPr>
                          <m:t>=</m:t>
                        </m:r>
                        <m:r>
                          <a:rPr lang="en-US" altLang="ja-JP" sz="2400" i="1">
                            <a:solidFill>
                              <a:srgbClr val="000000"/>
                            </a:solidFill>
                            <a:latin typeface="Cambria Math" panose="02040503050406030204" pitchFamily="18" charset="0"/>
                          </a:rPr>
                          <m:t>1</m:t>
                        </m:r>
                      </m:sub>
                      <m:sup>
                        <m:r>
                          <a:rPr lang="en-US" altLang="ja-JP" sz="2400" b="0" i="1" smtClean="0">
                            <a:solidFill>
                              <a:srgbClr val="000000"/>
                            </a:solidFill>
                            <a:latin typeface="Cambria Math" panose="02040503050406030204" pitchFamily="18" charset="0"/>
                          </a:rPr>
                          <m:t>𝑝</m:t>
                        </m:r>
                      </m:sup>
                      <m:e>
                        <m:nary>
                          <m:naryPr>
                            <m:chr m:val="∑"/>
                            <m:ctrlPr>
                              <a:rPr lang="ja-JP" altLang="en-US" sz="2400" i="1">
                                <a:solidFill>
                                  <a:srgbClr val="000000"/>
                                </a:solidFill>
                                <a:latin typeface="Cambria Math" panose="02040503050406030204" pitchFamily="18" charset="0"/>
                              </a:rPr>
                            </m:ctrlPr>
                          </m:naryPr>
                          <m:sub>
                            <m:r>
                              <a:rPr lang="en-US" altLang="ja-JP" sz="2400" b="0" i="1" smtClean="0">
                                <a:solidFill>
                                  <a:srgbClr val="000000"/>
                                </a:solidFill>
                                <a:latin typeface="Cambria Math" panose="02040503050406030204" pitchFamily="18" charset="0"/>
                              </a:rPr>
                              <m:t>𝑗</m:t>
                            </m:r>
                            <m:r>
                              <a:rPr lang="ja-JP" altLang="en-US" sz="2400" i="1">
                                <a:solidFill>
                                  <a:srgbClr val="000000"/>
                                </a:solidFill>
                                <a:latin typeface="Cambria Math" panose="02040503050406030204" pitchFamily="18" charset="0"/>
                              </a:rPr>
                              <m:t>=1</m:t>
                            </m:r>
                          </m:sub>
                          <m:sup>
                            <m:r>
                              <a:rPr lang="en-US" altLang="ja-JP" sz="2400" b="0" i="1" smtClean="0">
                                <a:solidFill>
                                  <a:srgbClr val="000000"/>
                                </a:solidFill>
                                <a:latin typeface="Cambria Math" panose="02040503050406030204" pitchFamily="18" charset="0"/>
                              </a:rPr>
                              <m:t>𝑛</m:t>
                            </m:r>
                          </m:sup>
                          <m:e>
                            <m:sSub>
                              <m:sSubPr>
                                <m:ctrlPr>
                                  <a:rPr lang="en-US" altLang="ja-JP" sz="2400" i="1">
                                    <a:solidFill>
                                      <a:srgbClr val="FF0000"/>
                                    </a:solidFill>
                                    <a:latin typeface="Cambria Math" panose="02040503050406030204" pitchFamily="18" charset="0"/>
                                  </a:rPr>
                                </m:ctrlPr>
                              </m:sSubPr>
                              <m:e>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𝑥</m:t>
                                    </m:r>
                                  </m:e>
                                  <m:sup>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𝑘</m:t>
                                        </m:r>
                                        <m:r>
                                          <a:rPr lang="en-US" altLang="ja-JP" sz="2400" i="1">
                                            <a:solidFill>
                                              <a:srgbClr val="FF0000"/>
                                            </a:solidFill>
                                            <a:latin typeface="Cambria Math" panose="02040503050406030204" pitchFamily="18" charset="0"/>
                                          </a:rPr>
                                          <m:t>′</m:t>
                                        </m:r>
                                      </m:e>
                                    </m:d>
                                  </m:sup>
                                </m:sSup>
                              </m:e>
                              <m:sub>
                                <m:r>
                                  <a:rPr lang="en-US" altLang="ja-JP" sz="2400" i="1">
                                    <a:solidFill>
                                      <a:srgbClr val="FF0000"/>
                                    </a:solidFill>
                                    <a:latin typeface="Cambria Math" panose="02040503050406030204" pitchFamily="18" charset="0"/>
                                  </a:rPr>
                                  <m:t>𝑗</m:t>
                                </m:r>
                              </m:sub>
                            </m:sSub>
                            <m:r>
                              <m:rPr>
                                <m:nor/>
                              </m:rPr>
                              <a:rPr lang="en-US" altLang="ja-JP" sz="2400" i="1" dirty="0">
                                <a:solidFill>
                                  <a:srgbClr val="000000"/>
                                </a:solidFill>
                              </a:rPr>
                              <m:t>y</m:t>
                            </m:r>
                            <m:r>
                              <m:rPr>
                                <m:nor/>
                              </m:rPr>
                              <a:rPr lang="en-US" altLang="ja-JP" sz="2400" baseline="-25000" dirty="0">
                                <a:solidFill>
                                  <a:srgbClr val="000000"/>
                                </a:solidFill>
                              </a:rPr>
                              <m:t>j</m:t>
                            </m:r>
                          </m:e>
                        </m:nary>
                      </m:e>
                    </m:nary>
                  </m:oMath>
                </a14:m>
                <a:r>
                  <a:rPr lang="en-US" altLang="ja-JP" sz="2400" b="0" i="1" dirty="0">
                    <a:solidFill>
                      <a:srgbClr val="000000"/>
                    </a:solidFill>
                    <a:latin typeface="Cambria Math" panose="02040503050406030204" pitchFamily="18" charset="0"/>
                  </a:rPr>
                  <a:t> </a:t>
                </a:r>
              </a:p>
              <a:p>
                <a:pPr fontAlgn="base">
                  <a:lnSpc>
                    <a:spcPct val="120000"/>
                  </a:lnSpc>
                  <a:spcBef>
                    <a:spcPct val="0"/>
                  </a:spcBef>
                  <a:spcAft>
                    <a:spcPct val="0"/>
                  </a:spcAft>
                  <a:defRPr/>
                </a:pPr>
                <a:endParaRPr lang="en-US" altLang="ja-JP" sz="2400" i="1" dirty="0">
                  <a:solidFill>
                    <a:schemeClr val="tx1"/>
                  </a:solidFill>
                  <a:latin typeface="Cambria Math" panose="02040503050406030204" pitchFamily="18" charset="0"/>
                </a:endParaRPr>
              </a:p>
              <a:p>
                <a:pPr lvl="0" fontAlgn="base">
                  <a:lnSpc>
                    <a:spcPct val="120000"/>
                  </a:lnSpc>
                  <a:spcBef>
                    <a:spcPct val="0"/>
                  </a:spcBef>
                  <a:spcAft>
                    <a:spcPct val="0"/>
                  </a:spcAft>
                  <a:defRPr/>
                </a:pPr>
                <a:r>
                  <a:rPr kumimoji="1" lang="ja-JP" altLang="en-US" sz="2400" b="0" u="none" strike="noStrike" kern="1200" cap="none" spc="0" normalizeH="0" baseline="0" noProof="0" dirty="0">
                    <a:ln>
                      <a:noFill/>
                    </a:ln>
                    <a:solidFill>
                      <a:schemeClr val="tx1"/>
                    </a:solidFill>
                    <a:effectLst/>
                    <a:uLnTx/>
                    <a:uFillTx/>
                  </a:rPr>
                  <a:t>　</a:t>
                </a:r>
                <a14:m>
                  <m:oMath xmlns:m="http://schemas.openxmlformats.org/officeDocument/2006/math">
                    <m:d>
                      <m:dPr>
                        <m:ctrlPr>
                          <a:rPr lang="ja-JP" altLang="en-US" sz="2400" i="1">
                            <a:solidFill>
                              <a:schemeClr val="tx1"/>
                            </a:solidFill>
                            <a:latin typeface="Cambria Math" panose="02040503050406030204" pitchFamily="18" charset="0"/>
                          </a:rPr>
                        </m:ctrlPr>
                      </m:dPr>
                      <m:e>
                        <m:m>
                          <m:mPr>
                            <m:plcHide m:val="on"/>
                            <m:mcs>
                              <m:mc>
                                <m:mcPr>
                                  <m:count m:val="5"/>
                                  <m:mcJc m:val="center"/>
                                </m:mcPr>
                              </m:mc>
                            </m:mcs>
                            <m:ctrlPr>
                              <a:rPr lang="ja-JP" altLang="en-US" sz="2400" i="1">
                                <a:solidFill>
                                  <a:schemeClr val="tx1"/>
                                </a:solidFill>
                                <a:latin typeface="Cambria Math" panose="02040503050406030204" pitchFamily="18" charset="0"/>
                              </a:rPr>
                            </m:ctrlPr>
                          </m:mPr>
                          <m:mr>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solidFill>
                                            <a:schemeClr val="tx1"/>
                                          </a:solidFill>
                                          <a:latin typeface="Cambria Math" panose="02040503050406030204" pitchFamily="18" charset="0"/>
                                        </a:rPr>
                                      </m:ctrlPr>
                                    </m:sSupPr>
                                    <m:e>
                                      <m:r>
                                        <a:rPr lang="en-US" altLang="ja-JP" sz="2400" i="1">
                                          <a:solidFill>
                                            <a:schemeClr val="tx1"/>
                                          </a:solidFill>
                                          <a:latin typeface="Cambria Math" panose="02040503050406030204" pitchFamily="18" charset="0"/>
                                        </a:rPr>
                                        <m:t>𝑥</m:t>
                                      </m:r>
                                    </m:e>
                                    <m:sup>
                                      <m:d>
                                        <m:dPr>
                                          <m:ctrlPr>
                                            <a:rPr lang="en-US" altLang="ja-JP" sz="2400" i="1">
                                              <a:solidFill>
                                                <a:schemeClr val="tx1"/>
                                              </a:solidFill>
                                              <a:latin typeface="Cambria Math" panose="02040503050406030204" pitchFamily="18" charset="0"/>
                                            </a:rPr>
                                          </m:ctrlPr>
                                        </m:dPr>
                                        <m:e>
                                          <m:r>
                                            <a:rPr lang="en-US" altLang="ja-JP" sz="2400" b="0" i="1" smtClean="0">
                                              <a:solidFill>
                                                <a:schemeClr val="tx1"/>
                                              </a:solidFill>
                                              <a:latin typeface="Cambria Math" panose="02040503050406030204" pitchFamily="18" charset="0"/>
                                            </a:rPr>
                                            <m:t>1</m:t>
                                          </m:r>
                                        </m:e>
                                      </m:d>
                                    </m:sup>
                                  </m:sSup>
                                  <m:sSup>
                                    <m:sSupPr>
                                      <m:ctrlPr>
                                        <a:rPr lang="en-US" altLang="ja-JP" sz="2400" i="1">
                                          <a:solidFill>
                                            <a:schemeClr val="tx1"/>
                                          </a:solidFill>
                                          <a:latin typeface="Cambria Math" panose="02040503050406030204" pitchFamily="18" charset="0"/>
                                        </a:rPr>
                                      </m:ctrlPr>
                                    </m:sSupPr>
                                    <m:e>
                                      <m:r>
                                        <a:rPr lang="en-US" altLang="ja-JP" sz="2400" i="1">
                                          <a:solidFill>
                                            <a:schemeClr val="tx1"/>
                                          </a:solidFill>
                                          <a:latin typeface="Cambria Math" panose="02040503050406030204" pitchFamily="18" charset="0"/>
                                        </a:rPr>
                                        <m:t>𝑥</m:t>
                                      </m:r>
                                    </m:e>
                                    <m:sup>
                                      <m:d>
                                        <m:dPr>
                                          <m:ctrlPr>
                                            <a:rPr lang="en-US" altLang="ja-JP" sz="2400" i="1">
                                              <a:solidFill>
                                                <a:schemeClr val="tx1"/>
                                              </a:solidFill>
                                              <a:latin typeface="Cambria Math" panose="02040503050406030204" pitchFamily="18" charset="0"/>
                                            </a:rPr>
                                          </m:ctrlPr>
                                        </m:dPr>
                                        <m:e>
                                          <m:r>
                                            <a:rPr lang="en-US" altLang="ja-JP" sz="2400" b="0" i="1" smtClean="0">
                                              <a:solidFill>
                                                <a:schemeClr val="tx1"/>
                                              </a:solidFill>
                                              <a:latin typeface="Cambria Math" panose="02040503050406030204" pitchFamily="18" charset="0"/>
                                            </a:rPr>
                                            <m:t>1</m:t>
                                          </m:r>
                                        </m:e>
                                      </m:d>
                                    </m:sup>
                                  </m:sSup>
                                </m:e>
                              </m:nary>
                              <m:r>
                                <a:rPr lang="en-US" altLang="ja-JP" sz="2400" b="1" i="1" smtClean="0">
                                  <a:solidFill>
                                    <a:srgbClr val="0000FF"/>
                                  </a:solidFill>
                                  <a:latin typeface="Cambria Math" panose="02040503050406030204" pitchFamily="18" charset="0"/>
                                </a:rPr>
                                <m:t>+</m:t>
                              </m:r>
                              <m:r>
                                <a:rPr lang="ja-JP" altLang="en-US" sz="2400" b="1" i="1">
                                  <a:solidFill>
                                    <a:srgbClr val="0000FF"/>
                                  </a:solidFill>
                                  <a:latin typeface="Cambria Math" panose="02040503050406030204" pitchFamily="18" charset="0"/>
                                </a:rPr>
                                <m:t>𝝀</m:t>
                              </m:r>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1</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2</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1</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e>
                              </m:nary>
                            </m:e>
                            <m:e>
                              <m:r>
                                <a:rPr lang="ja-JP" altLang="en-US" sz="2400" i="1">
                                  <a:solidFill>
                                    <a:schemeClr val="tx1"/>
                                  </a:solidFill>
                                  <a:latin typeface="Cambria Math" panose="02040503050406030204" pitchFamily="18" charset="0"/>
                                </a:rPr>
                                <m:t>⋯</m:t>
                              </m:r>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1</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e>
                              </m:nary>
                            </m:e>
                          </m:mr>
                          <m:mr>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1</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r>
                                    <a:rPr lang="en-US" altLang="ja-JP" sz="2400" b="1" i="1">
                                      <a:solidFill>
                                        <a:srgbClr val="0000FF"/>
                                      </a:solidFill>
                                      <a:latin typeface="Cambria Math" panose="02040503050406030204" pitchFamily="18" charset="0"/>
                                    </a:rPr>
                                    <m:t>+</m:t>
                                  </m:r>
                                  <m:r>
                                    <a:rPr lang="ja-JP" altLang="en-US" sz="2400" b="1" i="1">
                                      <a:solidFill>
                                        <a:srgbClr val="0000FF"/>
                                      </a:solidFill>
                                      <a:latin typeface="Cambria Math" panose="02040503050406030204" pitchFamily="18" charset="0"/>
                                    </a:rPr>
                                    <m:t>𝝀</m:t>
                                  </m:r>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e>
                              </m:nary>
                            </m:e>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2</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e>
                              </m:nary>
                            </m:e>
                          </m:mr>
                          <m:mr>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1</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e>
                              </m:nary>
                              <m:r>
                                <a:rPr lang="en-US" altLang="ja-JP" sz="2400" b="1" i="1" smtClean="0">
                                  <a:solidFill>
                                    <a:srgbClr val="0000FF"/>
                                  </a:solidFill>
                                  <a:latin typeface="Cambria Math" panose="02040503050406030204" pitchFamily="18" charset="0"/>
                                </a:rPr>
                                <m:t>+</m:t>
                              </m:r>
                              <m:r>
                                <a:rPr lang="ja-JP" altLang="en-US" sz="2400" b="1" i="1">
                                  <a:solidFill>
                                    <a:srgbClr val="0000FF"/>
                                  </a:solidFill>
                                  <a:latin typeface="Cambria Math" panose="02040503050406030204" pitchFamily="18" charset="0"/>
                                </a:rPr>
                                <m:t>𝝀</m:t>
                              </m:r>
                            </m:e>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𝑝</m:t>
                                          </m:r>
                                        </m:e>
                                      </m:d>
                                    </m:sup>
                                  </m:sSup>
                                </m:e>
                              </m:nary>
                            </m:e>
                          </m:mr>
                          <m:mr>
                            <m:e>
                              <m:r>
                                <a:rPr lang="ja-JP" altLang="en-US" sz="2400" i="1">
                                  <a:solidFill>
                                    <a:schemeClr val="tx1"/>
                                  </a:solidFill>
                                  <a:latin typeface="Cambria Math" panose="02040503050406030204" pitchFamily="18" charset="0"/>
                                </a:rPr>
                                <m:t>⋮</m:t>
                              </m:r>
                            </m:e>
                            <m:e/>
                            <m:e/>
                            <m:e>
                              <m:r>
                                <a:rPr lang="ja-JP" altLang="en-US" sz="2400" i="1">
                                  <a:solidFill>
                                    <a:schemeClr val="tx1"/>
                                  </a:solidFill>
                                  <a:latin typeface="Cambria Math" panose="02040503050406030204" pitchFamily="18" charset="0"/>
                                </a:rPr>
                                <m:t>⋱</m:t>
                              </m:r>
                            </m:e>
                            <m:e/>
                          </m:mr>
                          <m:mr>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1</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2</m:t>
                                          </m:r>
                                        </m:e>
                                      </m:d>
                                    </m:sup>
                                  </m:sSup>
                                </m:e>
                              </m:nary>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e>
                              </m:nary>
                            </m:e>
                            <m:e/>
                            <m:e>
                              <m:nary>
                                <m:naryPr>
                                  <m:chr m:val="∑"/>
                                  <m:subHide m:val="on"/>
                                  <m:supHide m:val="on"/>
                                  <m:ctrlPr>
                                    <a:rPr lang="ja-JP" altLang="en-US" sz="2400" i="1">
                                      <a:solidFill>
                                        <a:schemeClr val="tx1"/>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i="1">
                                              <a:latin typeface="Cambria Math" panose="02040503050406030204" pitchFamily="18" charset="0"/>
                                            </a:rPr>
                                            <m:t>𝑝</m:t>
                                          </m:r>
                                        </m:e>
                                      </m:d>
                                    </m:sup>
                                  </m:sSup>
                                  <m:r>
                                    <a:rPr lang="en-US" altLang="ja-JP" sz="2400" b="1" i="1" smtClean="0">
                                      <a:solidFill>
                                        <a:srgbClr val="0000FF"/>
                                      </a:solidFill>
                                      <a:latin typeface="Cambria Math" panose="02040503050406030204" pitchFamily="18" charset="0"/>
                                    </a:rPr>
                                    <m:t>+</m:t>
                                  </m:r>
                                  <m:r>
                                    <a:rPr lang="ja-JP" altLang="en-US" sz="2400" b="1" i="1">
                                      <a:solidFill>
                                        <a:srgbClr val="0000FF"/>
                                      </a:solidFill>
                                      <a:latin typeface="Cambria Math" panose="02040503050406030204" pitchFamily="18" charset="0"/>
                                    </a:rPr>
                                    <m:t>𝝀</m:t>
                                  </m:r>
                                </m:e>
                              </m:nary>
                            </m:e>
                          </m:mr>
                        </m:m>
                      </m:e>
                    </m:d>
                    <m:d>
                      <m:dPr>
                        <m:ctrlPr>
                          <a:rPr lang="ja-JP" altLang="en-US" sz="2400" i="1">
                            <a:solidFill>
                              <a:srgbClr val="000000"/>
                            </a:solidFill>
                            <a:latin typeface="Cambria Math" panose="02040503050406030204" pitchFamily="18" charset="0"/>
                          </a:rPr>
                        </m:ctrlPr>
                      </m:dPr>
                      <m:e>
                        <m:m>
                          <m:mPr>
                            <m:plcHide m:val="on"/>
                            <m:mcs>
                              <m:mc>
                                <m:mcPr>
                                  <m:count m:val="1"/>
                                  <m:mcJc m:val="center"/>
                                </m:mcPr>
                              </m:mc>
                            </m:mcs>
                            <m:ctrlPr>
                              <a:rPr lang="ja-JP" altLang="en-US" sz="2400" i="1">
                                <a:solidFill>
                                  <a:srgbClr val="000000"/>
                                </a:solidFill>
                                <a:latin typeface="Cambria Math" panose="02040503050406030204" pitchFamily="18" charset="0"/>
                              </a:rPr>
                            </m:ctrlPr>
                          </m:mP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1</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2</m:t>
                                  </m:r>
                                </m:sub>
                              </m:sSub>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ja-JP" altLang="en-US" sz="2400" i="1">
                                      <a:solidFill>
                                        <a:srgbClr val="000000"/>
                                      </a:solidFill>
                                      <a:latin typeface="Cambria Math" panose="02040503050406030204" pitchFamily="18" charset="0"/>
                                    </a:rPr>
                                    <m:t>3</m:t>
                                  </m:r>
                                </m:sub>
                              </m:sSub>
                            </m:e>
                          </m:mr>
                          <m:mr>
                            <m:e>
                              <m:r>
                                <a:rPr lang="ja-JP" altLang="en-US" sz="2400" i="1">
                                  <a:solidFill>
                                    <a:srgbClr val="000000"/>
                                  </a:solidFill>
                                  <a:latin typeface="Cambria Math" panose="02040503050406030204" pitchFamily="18" charset="0"/>
                                </a:rPr>
                                <m:t>⋮</m:t>
                              </m:r>
                            </m:e>
                          </m:mr>
                          <m:mr>
                            <m:e>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𝑎</m:t>
                                  </m:r>
                                </m:e>
                                <m:sub>
                                  <m:r>
                                    <a:rPr lang="en-US" altLang="ja-JP" sz="2400" b="0" i="1" smtClean="0">
                                      <a:solidFill>
                                        <a:srgbClr val="000000"/>
                                      </a:solidFill>
                                      <a:latin typeface="Cambria Math" panose="02040503050406030204" pitchFamily="18" charset="0"/>
                                    </a:rPr>
                                    <m:t>𝑝</m:t>
                                  </m:r>
                                </m:sub>
                              </m:sSub>
                            </m:e>
                          </m:mr>
                        </m:m>
                      </m:e>
                    </m:d>
                    <m:r>
                      <a:rPr lang="ja-JP" altLang="en-US" sz="2400" i="1">
                        <a:solidFill>
                          <a:srgbClr val="000000"/>
                        </a:solidFill>
                        <a:latin typeface="Cambria Math" panose="02040503050406030204" pitchFamily="18" charset="0"/>
                      </a:rPr>
                      <m:t>=</m:t>
                    </m:r>
                    <m:d>
                      <m:dPr>
                        <m:ctrlPr>
                          <a:rPr lang="ja-JP" altLang="en-US" sz="2400" i="1">
                            <a:solidFill>
                              <a:srgbClr val="000000"/>
                            </a:solidFill>
                            <a:latin typeface="Cambria Math" panose="02040503050406030204" pitchFamily="18" charset="0"/>
                          </a:rPr>
                        </m:ctrlPr>
                      </m:dPr>
                      <m:e>
                        <m:m>
                          <m:mPr>
                            <m:plcHide m:val="on"/>
                            <m:mcs>
                              <m:mc>
                                <m:mcPr>
                                  <m:count m:val="1"/>
                                  <m:mcJc m:val="center"/>
                                </m:mcPr>
                              </m:mc>
                            </m:mcs>
                            <m:ctrlPr>
                              <a:rPr lang="ja-JP" altLang="en-US" sz="2400" i="1">
                                <a:solidFill>
                                  <a:srgbClr val="000000"/>
                                </a:solidFill>
                                <a:latin typeface="Cambria Math" panose="02040503050406030204" pitchFamily="18" charset="0"/>
                              </a:rPr>
                            </m:ctrlPr>
                          </m:mPr>
                          <m:mr>
                            <m:e>
                              <m:nary>
                                <m:naryPr>
                                  <m:chr m:val="∑"/>
                                  <m:subHide m:val="on"/>
                                  <m:supHide m:val="on"/>
                                  <m:ctrlPr>
                                    <a:rPr lang="ja-JP" altLang="en-US" sz="2400" i="1">
                                      <a:solidFill>
                                        <a:srgbClr val="000000"/>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1</m:t>
                                          </m:r>
                                        </m:e>
                                      </m:d>
                                    </m:sup>
                                  </m:sSup>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ja-JP" altLang="en-US" sz="2400" i="1">
                                          <a:solidFill>
                                            <a:srgbClr val="000000"/>
                                          </a:solidFill>
                                          <a:latin typeface="Cambria Math" panose="02040503050406030204" pitchFamily="18" charset="0"/>
                                        </a:rPr>
                                        <m:t>𝑖</m:t>
                                      </m:r>
                                    </m:sub>
                                  </m:sSub>
                                </m:e>
                              </m:nary>
                            </m:e>
                          </m:mr>
                          <m:mr>
                            <m:e>
                              <m:nary>
                                <m:naryPr>
                                  <m:chr m:val="∑"/>
                                  <m:subHide m:val="on"/>
                                  <m:supHide m:val="on"/>
                                  <m:ctrlPr>
                                    <a:rPr lang="ja-JP" altLang="en-US" sz="2400" i="1">
                                      <a:solidFill>
                                        <a:srgbClr val="000000"/>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2</m:t>
                                          </m:r>
                                        </m:e>
                                      </m:d>
                                    </m:sup>
                                  </m:sSup>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ja-JP" altLang="en-US" sz="2400" i="1">
                                          <a:solidFill>
                                            <a:srgbClr val="000000"/>
                                          </a:solidFill>
                                          <a:latin typeface="Cambria Math" panose="02040503050406030204" pitchFamily="18" charset="0"/>
                                        </a:rPr>
                                        <m:t>𝑖</m:t>
                                      </m:r>
                                    </m:sub>
                                  </m:sSub>
                                </m:e>
                              </m:nary>
                            </m:e>
                          </m:mr>
                          <m:mr>
                            <m:e>
                              <m:nary>
                                <m:naryPr>
                                  <m:chr m:val="∑"/>
                                  <m:subHide m:val="on"/>
                                  <m:supHide m:val="on"/>
                                  <m:ctrlPr>
                                    <a:rPr lang="ja-JP" altLang="en-US" sz="2400" i="1">
                                      <a:solidFill>
                                        <a:srgbClr val="000000"/>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3</m:t>
                                          </m:r>
                                        </m:e>
                                      </m:d>
                                    </m:sup>
                                  </m:sSup>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ja-JP" altLang="en-US" sz="2400" i="1">
                                          <a:solidFill>
                                            <a:srgbClr val="000000"/>
                                          </a:solidFill>
                                          <a:latin typeface="Cambria Math" panose="02040503050406030204" pitchFamily="18" charset="0"/>
                                        </a:rPr>
                                        <m:t>𝑖</m:t>
                                      </m:r>
                                    </m:sub>
                                  </m:sSub>
                                </m:e>
                              </m:nary>
                            </m:e>
                          </m:mr>
                          <m:mr>
                            <m:e>
                              <m:r>
                                <a:rPr lang="ja-JP" altLang="en-US" sz="2400" i="1">
                                  <a:solidFill>
                                    <a:srgbClr val="000000"/>
                                  </a:solidFill>
                                  <a:latin typeface="Cambria Math" panose="02040503050406030204" pitchFamily="18" charset="0"/>
                                </a:rPr>
                                <m:t>⋮</m:t>
                              </m:r>
                            </m:e>
                          </m:mr>
                          <m:mr>
                            <m:e>
                              <m:nary>
                                <m:naryPr>
                                  <m:chr m:val="∑"/>
                                  <m:subHide m:val="on"/>
                                  <m:supHide m:val="on"/>
                                  <m:ctrlPr>
                                    <a:rPr lang="ja-JP" altLang="en-US" sz="2400" i="1" smtClean="0">
                                      <a:solidFill>
                                        <a:srgbClr val="000000"/>
                                      </a:solidFill>
                                      <a:latin typeface="Cambria Math" panose="02040503050406030204" pitchFamily="18" charset="0"/>
                                    </a:rPr>
                                  </m:ctrlPr>
                                </m:naryPr>
                                <m:sub/>
                                <m:sup/>
                                <m:e>
                                  <m:sSup>
                                    <m:sSupPr>
                                      <m:ctrlPr>
                                        <a:rPr lang="en-US" altLang="ja-JP" sz="2400" i="1">
                                          <a:latin typeface="Cambria Math" panose="02040503050406030204" pitchFamily="18" charset="0"/>
                                        </a:rPr>
                                      </m:ctrlPr>
                                    </m:sSupPr>
                                    <m:e>
                                      <m:r>
                                        <a:rPr lang="en-US" altLang="ja-JP" sz="2400" i="1">
                                          <a:latin typeface="Cambria Math" panose="02040503050406030204" pitchFamily="18" charset="0"/>
                                        </a:rPr>
                                        <m:t>𝑥</m:t>
                                      </m:r>
                                    </m:e>
                                    <m:sup>
                                      <m:d>
                                        <m:dPr>
                                          <m:ctrlPr>
                                            <a:rPr lang="en-US" altLang="ja-JP" sz="2400" i="1">
                                              <a:latin typeface="Cambria Math" panose="02040503050406030204" pitchFamily="18" charset="0"/>
                                            </a:rPr>
                                          </m:ctrlPr>
                                        </m:dPr>
                                        <m:e>
                                          <m:r>
                                            <a:rPr lang="en-US" altLang="ja-JP" sz="2400" b="0" i="1" smtClean="0">
                                              <a:latin typeface="Cambria Math" panose="02040503050406030204" pitchFamily="18" charset="0"/>
                                            </a:rPr>
                                            <m:t>𝑝</m:t>
                                          </m:r>
                                        </m:e>
                                      </m:d>
                                    </m:sup>
                                  </m:sSup>
                                  <m:sSub>
                                    <m:sSubPr>
                                      <m:ctrlPr>
                                        <a:rPr lang="ja-JP" altLang="en-US" sz="2400" i="1">
                                          <a:solidFill>
                                            <a:srgbClr val="000000"/>
                                          </a:solidFill>
                                          <a:latin typeface="Cambria Math" panose="02040503050406030204" pitchFamily="18" charset="0"/>
                                        </a:rPr>
                                      </m:ctrlPr>
                                    </m:sSubPr>
                                    <m:e>
                                      <m:r>
                                        <a:rPr lang="ja-JP" altLang="en-US" sz="2400" i="1">
                                          <a:solidFill>
                                            <a:srgbClr val="000000"/>
                                          </a:solidFill>
                                          <a:latin typeface="Cambria Math" panose="02040503050406030204" pitchFamily="18" charset="0"/>
                                        </a:rPr>
                                        <m:t>𝑦</m:t>
                                      </m:r>
                                    </m:e>
                                    <m:sub>
                                      <m:r>
                                        <a:rPr lang="ja-JP" altLang="en-US" sz="2400" i="1">
                                          <a:solidFill>
                                            <a:srgbClr val="000000"/>
                                          </a:solidFill>
                                          <a:latin typeface="Cambria Math" panose="02040503050406030204" pitchFamily="18" charset="0"/>
                                        </a:rPr>
                                        <m:t>𝑖</m:t>
                                      </m:r>
                                    </m:sub>
                                  </m:sSub>
                                </m:e>
                              </m:nary>
                            </m:e>
                          </m:mr>
                        </m:m>
                      </m:e>
                    </m:d>
                  </m:oMath>
                </a14:m>
                <a:endParaRPr lang="ja-JP" altLang="en-US" sz="320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br>
                  <a:rPr lang="en-US" altLang="ja-JP" sz="2000" dirty="0">
                    <a:solidFill>
                      <a:schemeClr val="tx1"/>
                    </a:solidFill>
                    <a:latin typeface="Times New Roman" panose="02020603050405020304" pitchFamily="18" charset="0"/>
                    <a:ea typeface="ＭＳ Ｐゴシック" panose="020B0600070205080204" pitchFamily="50" charset="-128"/>
                  </a:rPr>
                </a:br>
                <a:r>
                  <a:rPr lang="en-US" altLang="ja-JP" sz="2300" dirty="0">
                    <a:solidFill>
                      <a:schemeClr val="tx1"/>
                    </a:solidFill>
                    <a:latin typeface="Times New Roman" panose="02020603050405020304" pitchFamily="18" charset="0"/>
                    <a:ea typeface="ＭＳ Ｐゴシック" panose="020B0600070205080204" pitchFamily="50" charset="-128"/>
                  </a:rPr>
                  <a:t>	</a:t>
                </a:r>
                <a14:m>
                  <m:oMath xmlns:m="http://schemas.openxmlformats.org/officeDocument/2006/math">
                    <m:sSub>
                      <m:sSubPr>
                        <m:ctrlPr>
                          <a:rPr lang="ja-JP" altLang="en-US" sz="4000" i="1">
                            <a:solidFill>
                              <a:schemeClr val="tx1"/>
                            </a:solidFill>
                            <a:latin typeface="Cambria Math" panose="02040503050406030204" pitchFamily="18" charset="0"/>
                          </a:rPr>
                        </m:ctrlPr>
                      </m:sSubPr>
                      <m:e>
                        <m:r>
                          <a:rPr lang="en-US" altLang="ja-JP" sz="4000" b="0" i="1" smtClean="0">
                            <a:solidFill>
                              <a:schemeClr val="tx1"/>
                            </a:solidFill>
                            <a:latin typeface="Cambria Math" panose="02040503050406030204" pitchFamily="18" charset="0"/>
                          </a:rPr>
                          <m:t>𝑋</m:t>
                        </m:r>
                      </m:e>
                      <m:sub>
                        <m:r>
                          <a:rPr lang="en-US" altLang="ja-JP" sz="4000" b="0" i="1" smtClean="0">
                            <a:solidFill>
                              <a:schemeClr val="tx1"/>
                            </a:solidFill>
                            <a:latin typeface="Cambria Math" panose="02040503050406030204" pitchFamily="18" charset="0"/>
                          </a:rPr>
                          <m:t>𝑘</m:t>
                        </m:r>
                        <m:r>
                          <a:rPr lang="en-US" altLang="ja-JP" sz="4000" b="0" i="1" smtClean="0">
                            <a:solidFill>
                              <a:schemeClr val="tx1"/>
                            </a:solidFill>
                            <a:latin typeface="Cambria Math" panose="02040503050406030204" pitchFamily="18" charset="0"/>
                          </a:rPr>
                          <m:t>,</m:t>
                        </m:r>
                        <m:r>
                          <a:rPr lang="en-US" altLang="ja-JP" sz="4000" b="0" i="1" smtClean="0">
                            <a:solidFill>
                              <a:schemeClr val="tx1"/>
                            </a:solidFill>
                            <a:latin typeface="Cambria Math" panose="02040503050406030204" pitchFamily="18" charset="0"/>
                          </a:rPr>
                          <m:t>𝑘</m:t>
                        </m:r>
                        <m:r>
                          <a:rPr lang="en-US" altLang="ja-JP" sz="4000" b="0" i="1" smtClean="0">
                            <a:solidFill>
                              <a:schemeClr val="tx1"/>
                            </a:solidFill>
                            <a:latin typeface="Cambria Math" panose="02040503050406030204" pitchFamily="18" charset="0"/>
                          </a:rPr>
                          <m:t>′</m:t>
                        </m:r>
                      </m:sub>
                    </m:sSub>
                    <m:r>
                      <a:rPr lang="en-US" altLang="ja-JP" sz="4000" b="0" i="1" smtClean="0">
                        <a:solidFill>
                          <a:schemeClr val="tx1"/>
                        </a:solidFill>
                        <a:latin typeface="Cambria Math" panose="02040503050406030204" pitchFamily="18" charset="0"/>
                      </a:rPr>
                      <m:t>=</m:t>
                    </m:r>
                    <m:nary>
                      <m:naryPr>
                        <m:chr m:val="∑"/>
                        <m:ctrlPr>
                          <a:rPr lang="ja-JP" altLang="en-US" sz="4000" i="1">
                            <a:solidFill>
                              <a:schemeClr val="tx1"/>
                            </a:solidFill>
                            <a:latin typeface="Cambria Math" panose="02040503050406030204" pitchFamily="18" charset="0"/>
                          </a:rPr>
                        </m:ctrlPr>
                      </m:naryPr>
                      <m:sub>
                        <m:r>
                          <a:rPr lang="en-US" altLang="ja-JP" sz="4000" b="0" i="1">
                            <a:solidFill>
                              <a:schemeClr val="tx1"/>
                            </a:solidFill>
                            <a:latin typeface="Cambria Math" panose="02040503050406030204" pitchFamily="18" charset="0"/>
                          </a:rPr>
                          <m:t>𝑗</m:t>
                        </m:r>
                        <m:r>
                          <a:rPr lang="ja-JP" altLang="en-US" sz="4000" b="0" i="1">
                            <a:solidFill>
                              <a:schemeClr val="tx1"/>
                            </a:solidFill>
                            <a:latin typeface="Cambria Math" panose="02040503050406030204" pitchFamily="18" charset="0"/>
                          </a:rPr>
                          <m:t>=</m:t>
                        </m:r>
                        <m:r>
                          <a:rPr lang="en-US" altLang="ja-JP" sz="4000" b="0" i="1" smtClean="0">
                            <a:solidFill>
                              <a:schemeClr val="tx1"/>
                            </a:solidFill>
                            <a:latin typeface="Cambria Math" panose="02040503050406030204" pitchFamily="18" charset="0"/>
                          </a:rPr>
                          <m:t>1</m:t>
                        </m:r>
                      </m:sub>
                      <m:sup>
                        <m:r>
                          <a:rPr lang="en-US" altLang="ja-JP" sz="4000" b="0" i="1">
                            <a:solidFill>
                              <a:schemeClr val="tx1"/>
                            </a:solidFill>
                            <a:latin typeface="Cambria Math" panose="02040503050406030204" pitchFamily="18" charset="0"/>
                          </a:rPr>
                          <m:t>𝑛</m:t>
                        </m:r>
                      </m:sup>
                      <m:e>
                        <m:sSub>
                          <m:sSubPr>
                            <m:ctrlPr>
                              <a:rPr lang="ja-JP" altLang="en-US" sz="4000" i="1">
                                <a:solidFill>
                                  <a:schemeClr val="tx1"/>
                                </a:solidFill>
                                <a:latin typeface="Cambria Math" panose="02040503050406030204" pitchFamily="18" charset="0"/>
                              </a:rPr>
                            </m:ctrlPr>
                          </m:sSubPr>
                          <m:e>
                            <m:sSup>
                              <m:sSupPr>
                                <m:ctrlPr>
                                  <a:rPr lang="en-US" altLang="ja-JP" sz="4000" i="1">
                                    <a:latin typeface="Cambria Math" panose="02040503050406030204" pitchFamily="18" charset="0"/>
                                  </a:rPr>
                                </m:ctrlPr>
                              </m:sSupPr>
                              <m:e>
                                <m:r>
                                  <a:rPr lang="en-US" altLang="ja-JP" sz="4000" i="1">
                                    <a:latin typeface="Cambria Math" panose="02040503050406030204" pitchFamily="18" charset="0"/>
                                  </a:rPr>
                                  <m:t>𝑥</m:t>
                                </m:r>
                              </m:e>
                              <m:sup>
                                <m:d>
                                  <m:dPr>
                                    <m:ctrlPr>
                                      <a:rPr lang="en-US" altLang="ja-JP" sz="4000" i="1">
                                        <a:latin typeface="Cambria Math" panose="02040503050406030204" pitchFamily="18" charset="0"/>
                                      </a:rPr>
                                    </m:ctrlPr>
                                  </m:dPr>
                                  <m:e>
                                    <m:r>
                                      <a:rPr lang="en-US" altLang="ja-JP" sz="4000" b="0" i="1" smtClean="0">
                                        <a:latin typeface="Cambria Math" panose="02040503050406030204" pitchFamily="18" charset="0"/>
                                      </a:rPr>
                                      <m:t>𝑘</m:t>
                                    </m:r>
                                  </m:e>
                                </m:d>
                              </m:sup>
                            </m:sSup>
                          </m:e>
                          <m:sub>
                            <m:r>
                              <a:rPr lang="en-US" altLang="ja-JP" sz="4000" b="0" i="1" smtClean="0">
                                <a:solidFill>
                                  <a:schemeClr val="tx1"/>
                                </a:solidFill>
                                <a:latin typeface="Cambria Math" panose="02040503050406030204" pitchFamily="18" charset="0"/>
                              </a:rPr>
                              <m:t>𝑗</m:t>
                            </m:r>
                          </m:sub>
                        </m:sSub>
                        <m:sSub>
                          <m:sSubPr>
                            <m:ctrlPr>
                              <a:rPr lang="ja-JP" altLang="en-US" sz="4000" i="1">
                                <a:latin typeface="Cambria Math" panose="02040503050406030204" pitchFamily="18" charset="0"/>
                              </a:rPr>
                            </m:ctrlPr>
                          </m:sSubPr>
                          <m:e>
                            <m:sSup>
                              <m:sSupPr>
                                <m:ctrlPr>
                                  <a:rPr lang="en-US" altLang="ja-JP" sz="4000" i="1">
                                    <a:latin typeface="Cambria Math" panose="02040503050406030204" pitchFamily="18" charset="0"/>
                                  </a:rPr>
                                </m:ctrlPr>
                              </m:sSupPr>
                              <m:e>
                                <m:r>
                                  <a:rPr lang="en-US" altLang="ja-JP" sz="4000" i="1">
                                    <a:latin typeface="Cambria Math" panose="02040503050406030204" pitchFamily="18" charset="0"/>
                                  </a:rPr>
                                  <m:t>𝑥</m:t>
                                </m:r>
                              </m:e>
                              <m:sup>
                                <m:d>
                                  <m:dPr>
                                    <m:ctrlPr>
                                      <a:rPr lang="en-US" altLang="ja-JP" sz="4000" i="1">
                                        <a:latin typeface="Cambria Math" panose="02040503050406030204" pitchFamily="18" charset="0"/>
                                      </a:rPr>
                                    </m:ctrlPr>
                                  </m:dPr>
                                  <m:e>
                                    <m:r>
                                      <a:rPr lang="en-US" altLang="ja-JP" sz="4000" i="1">
                                        <a:latin typeface="Cambria Math" panose="02040503050406030204" pitchFamily="18" charset="0"/>
                                      </a:rPr>
                                      <m:t>𝑘</m:t>
                                    </m:r>
                                    <m:r>
                                      <a:rPr lang="en-US" altLang="ja-JP" sz="4000" i="1">
                                        <a:latin typeface="Cambria Math" panose="02040503050406030204" pitchFamily="18" charset="0"/>
                                      </a:rPr>
                                      <m:t>′</m:t>
                                    </m:r>
                                  </m:e>
                                </m:d>
                              </m:sup>
                            </m:sSup>
                          </m:e>
                          <m:sub>
                            <m:r>
                              <a:rPr lang="en-US" altLang="ja-JP" sz="4000" i="1">
                                <a:latin typeface="Cambria Math" panose="02040503050406030204" pitchFamily="18" charset="0"/>
                              </a:rPr>
                              <m:t>𝑗</m:t>
                            </m:r>
                          </m:sub>
                        </m:sSub>
                      </m:e>
                    </m:nary>
                    <m:r>
                      <a:rPr lang="en-US" altLang="ja-JP" sz="4000" i="1" smtClean="0">
                        <a:solidFill>
                          <a:srgbClr val="0000FF"/>
                        </a:solidFill>
                        <a:latin typeface="Cambria Math" panose="02040503050406030204" pitchFamily="18" charset="0"/>
                      </a:rPr>
                      <m:t>+</m:t>
                    </m:r>
                    <m:r>
                      <a:rPr lang="ja-JP" altLang="en-US" sz="4000" i="1">
                        <a:solidFill>
                          <a:srgbClr val="0000FF"/>
                        </a:solidFill>
                        <a:latin typeface="Cambria Math" panose="02040503050406030204" pitchFamily="18" charset="0"/>
                      </a:rPr>
                      <m:t>𝜆</m:t>
                    </m:r>
                    <m:sSub>
                      <m:sSubPr>
                        <m:ctrlPr>
                          <a:rPr lang="en-US" altLang="ja-JP" sz="4000" i="1" smtClean="0">
                            <a:solidFill>
                              <a:srgbClr val="0000FF"/>
                            </a:solidFill>
                            <a:latin typeface="Cambria Math" panose="02040503050406030204" pitchFamily="18" charset="0"/>
                          </a:rPr>
                        </m:ctrlPr>
                      </m:sSubPr>
                      <m:e>
                        <m:r>
                          <a:rPr lang="ja-JP" altLang="en-US" sz="4000" i="1" smtClean="0">
                            <a:solidFill>
                              <a:srgbClr val="0000FF"/>
                            </a:solidFill>
                            <a:latin typeface="Cambria Math" panose="02040503050406030204" pitchFamily="18" charset="0"/>
                          </a:rPr>
                          <m:t>𝛿</m:t>
                        </m:r>
                      </m:e>
                      <m:sub>
                        <m:r>
                          <a:rPr lang="en-US" altLang="ja-JP" sz="4000" b="0" i="1" smtClean="0">
                            <a:solidFill>
                              <a:srgbClr val="0000FF"/>
                            </a:solidFill>
                            <a:latin typeface="Cambria Math" panose="02040503050406030204" pitchFamily="18" charset="0"/>
                          </a:rPr>
                          <m:t>𝑘𝑘</m:t>
                        </m:r>
                        <m:r>
                          <a:rPr lang="en-US" altLang="ja-JP" sz="4000" b="0" i="1" smtClean="0">
                            <a:solidFill>
                              <a:srgbClr val="0000FF"/>
                            </a:solidFill>
                            <a:latin typeface="Cambria Math" panose="02040503050406030204" pitchFamily="18" charset="0"/>
                          </a:rPr>
                          <m:t>′</m:t>
                        </m:r>
                      </m:sub>
                    </m:sSub>
                    <m:r>
                      <a:rPr lang="en-US" altLang="ja-JP" sz="4000" b="0" i="1" smtClean="0">
                        <a:solidFill>
                          <a:srgbClr val="0000FF"/>
                        </a:solidFill>
                        <a:latin typeface="Cambria Math" panose="02040503050406030204" pitchFamily="18" charset="0"/>
                      </a:rPr>
                      <m:t>=</m:t>
                    </m:r>
                    <m:sSup>
                      <m:sSupPr>
                        <m:ctrlPr>
                          <a:rPr lang="en-US" altLang="ja-JP" sz="3200" b="1" i="1">
                            <a:latin typeface="Cambria Math" panose="02040503050406030204" pitchFamily="18" charset="0"/>
                          </a:rPr>
                        </m:ctrlPr>
                      </m:sSupPr>
                      <m:e>
                        <m:r>
                          <a:rPr lang="en-US" altLang="ja-JP" sz="3200" b="1" i="1">
                            <a:latin typeface="Cambria Math" panose="02040503050406030204" pitchFamily="18" charset="0"/>
                          </a:rPr>
                          <m:t>𝒙</m:t>
                        </m:r>
                      </m:e>
                      <m:sup>
                        <m:d>
                          <m:dPr>
                            <m:ctrlPr>
                              <a:rPr lang="en-US" altLang="ja-JP" sz="3200" b="1" i="1">
                                <a:latin typeface="Cambria Math" panose="02040503050406030204" pitchFamily="18" charset="0"/>
                              </a:rPr>
                            </m:ctrlPr>
                          </m:dPr>
                          <m:e>
                            <m:r>
                              <a:rPr lang="en-US" altLang="ja-JP" sz="3200" b="1" i="1">
                                <a:latin typeface="Cambria Math" panose="02040503050406030204" pitchFamily="18" charset="0"/>
                              </a:rPr>
                              <m:t>𝒌</m:t>
                            </m:r>
                          </m:e>
                        </m:d>
                      </m:sup>
                    </m:sSup>
                    <m:r>
                      <a:rPr lang="en-US" altLang="ja-JP" sz="3200" b="1" i="1" smtClean="0">
                        <a:latin typeface="Cambria Math" panose="02040503050406030204" pitchFamily="18" charset="0"/>
                        <a:ea typeface="Cambria Math" panose="02040503050406030204" pitchFamily="18" charset="0"/>
                      </a:rPr>
                      <m:t>∙</m:t>
                    </m:r>
                    <m:sSup>
                      <m:sSupPr>
                        <m:ctrlPr>
                          <a:rPr lang="en-US" altLang="ja-JP" sz="2800" b="1" i="1">
                            <a:latin typeface="Cambria Math" panose="02040503050406030204" pitchFamily="18" charset="0"/>
                          </a:rPr>
                        </m:ctrlPr>
                      </m:sSupPr>
                      <m:e>
                        <m:r>
                          <a:rPr lang="en-US" altLang="ja-JP" sz="2800" b="1" i="1">
                            <a:latin typeface="Cambria Math" panose="02040503050406030204" pitchFamily="18" charset="0"/>
                          </a:rPr>
                          <m:t>𝒙</m:t>
                        </m:r>
                      </m:e>
                      <m:sup>
                        <m:d>
                          <m:dPr>
                            <m:ctrlPr>
                              <a:rPr lang="en-US" altLang="ja-JP" sz="2800" b="1" i="1">
                                <a:latin typeface="Cambria Math" panose="02040503050406030204" pitchFamily="18" charset="0"/>
                              </a:rPr>
                            </m:ctrlPr>
                          </m:dPr>
                          <m:e>
                            <m:sSup>
                              <m:sSupPr>
                                <m:ctrlPr>
                                  <a:rPr lang="en-US" altLang="ja-JP" sz="2800" b="1" i="1" smtClean="0">
                                    <a:latin typeface="Cambria Math" panose="02040503050406030204" pitchFamily="18" charset="0"/>
                                  </a:rPr>
                                </m:ctrlPr>
                              </m:sSupPr>
                              <m:e>
                                <m:r>
                                  <a:rPr lang="en-US" altLang="ja-JP" sz="2800" b="1" i="1">
                                    <a:latin typeface="Cambria Math" panose="02040503050406030204" pitchFamily="18" charset="0"/>
                                  </a:rPr>
                                  <m:t>𝒌</m:t>
                                </m:r>
                              </m:e>
                              <m:sup>
                                <m:r>
                                  <a:rPr lang="en-US" altLang="ja-JP" sz="2800" b="1" i="1" smtClean="0">
                                    <a:latin typeface="Cambria Math" panose="02040503050406030204" pitchFamily="18" charset="0"/>
                                  </a:rPr>
                                  <m:t>′</m:t>
                                </m:r>
                              </m:sup>
                            </m:sSup>
                          </m:e>
                        </m:d>
                      </m:sup>
                    </m:sSup>
                    <m:r>
                      <a:rPr lang="en-US" altLang="ja-JP" sz="2800" i="1">
                        <a:solidFill>
                          <a:srgbClr val="0000FF"/>
                        </a:solidFill>
                        <a:latin typeface="Cambria Math" panose="02040503050406030204" pitchFamily="18" charset="0"/>
                      </a:rPr>
                      <m:t>+</m:t>
                    </m:r>
                    <m:r>
                      <a:rPr lang="ja-JP" altLang="en-US" sz="2800" i="1">
                        <a:solidFill>
                          <a:srgbClr val="0000FF"/>
                        </a:solidFill>
                        <a:latin typeface="Cambria Math" panose="02040503050406030204" pitchFamily="18" charset="0"/>
                      </a:rPr>
                      <m:t>𝜆</m:t>
                    </m:r>
                    <m:sSub>
                      <m:sSubPr>
                        <m:ctrlPr>
                          <a:rPr lang="en-US" altLang="ja-JP" sz="2800" i="1">
                            <a:solidFill>
                              <a:srgbClr val="0000FF"/>
                            </a:solidFill>
                            <a:latin typeface="Cambria Math" panose="02040503050406030204" pitchFamily="18" charset="0"/>
                          </a:rPr>
                        </m:ctrlPr>
                      </m:sSubPr>
                      <m:e>
                        <m:r>
                          <a:rPr lang="en-US" altLang="ja-JP" sz="2800" b="0" i="1" smtClean="0">
                            <a:solidFill>
                              <a:srgbClr val="0000FF"/>
                            </a:solidFill>
                            <a:latin typeface="Cambria Math" panose="02040503050406030204" pitchFamily="18" charset="0"/>
                          </a:rPr>
                          <m:t>𝐼</m:t>
                        </m:r>
                      </m:e>
                      <m:sub>
                        <m:r>
                          <a:rPr lang="en-US" altLang="ja-JP" sz="2800" b="0" i="1" smtClean="0">
                            <a:solidFill>
                              <a:srgbClr val="0000FF"/>
                            </a:solidFill>
                            <a:latin typeface="Cambria Math" panose="02040503050406030204" pitchFamily="18" charset="0"/>
                          </a:rPr>
                          <m:t>𝑝</m:t>
                        </m:r>
                      </m:sub>
                    </m:sSub>
                  </m:oMath>
                </a14:m>
                <a:r>
                  <a:rPr kumimoji="1" lang="en-US" altLang="ja-JP" sz="290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rPr>
                  <a:t>	</a:t>
                </a:r>
                <a:endParaRPr lang="en-US" altLang="ja-JP" sz="2000" noProof="0" dirty="0">
                  <a:solidFill>
                    <a:srgbClr val="000000"/>
                  </a:solidFill>
                  <a:latin typeface="Times New Roman" panose="02020603050405020304" pitchFamily="18" charset="0"/>
                  <a:ea typeface="ＭＳ Ｐゴシック" panose="020B0600070205080204" pitchFamily="50" charset="-128"/>
                </a:endParaRPr>
              </a:p>
              <a:p>
                <a:pPr fontAlgn="base">
                  <a:lnSpc>
                    <a:spcPct val="120000"/>
                  </a:lnSpc>
                  <a:spcBef>
                    <a:spcPct val="0"/>
                  </a:spcBef>
                  <a:spcAft>
                    <a:spcPct val="0"/>
                  </a:spcAft>
                  <a:defRPr/>
                </a:pPr>
                <a:r>
                  <a:rPr kumimoji="1" lang="en-US" altLang="ja-JP" sz="2000" b="0" i="0" u="none" strike="noStrike" kern="1200" cap="none" spc="0" normalizeH="0" baseline="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p>
              <a:p>
                <a:pPr fontAlgn="base">
                  <a:lnSpc>
                    <a:spcPct val="120000"/>
                  </a:lnSpc>
                  <a:spcBef>
                    <a:spcPct val="0"/>
                  </a:spcBef>
                  <a:spcAft>
                    <a:spcPct val="0"/>
                  </a:spcAft>
                  <a:defRPr/>
                </a:pPr>
                <a:r>
                  <a:rPr lang="en-US" altLang="ja-JP" sz="2000" noProof="0" dirty="0">
                    <a:solidFill>
                      <a:srgbClr val="000000"/>
                    </a:solidFill>
                    <a:latin typeface="Times New Roman" panose="02020603050405020304" pitchFamily="18" charset="0"/>
                    <a:ea typeface="ＭＳ Ｐゴシック" panose="020B0600070205080204" pitchFamily="50" charset="-128"/>
                  </a:rPr>
                  <a:t>		</a:t>
                </a:r>
                <a:r>
                  <a:rPr kumimoji="1" lang="en-US" altLang="ja-JP"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XA=Y</a:t>
                </a:r>
                <a:r>
                  <a:rPr kumimoji="1" lang="ja-JP" altLang="en-US"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lang="ja-JP" altLang="en-US" sz="3600" dirty="0">
                    <a:solidFill>
                      <a:srgbClr val="000000"/>
                    </a:solidFill>
                    <a:latin typeface="Times New Roman" panose="02020603050405020304" pitchFamily="18" charset="0"/>
                    <a:ea typeface="ＭＳ Ｐゴシック" panose="020B0600070205080204" pitchFamily="50" charset="-128"/>
                  </a:rPr>
                  <a:t>を解く</a:t>
                </a:r>
                <a:endParaRPr kumimoji="1" lang="en-US" altLang="ja-JP" sz="3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fontAlgn="base">
                  <a:lnSpc>
                    <a:spcPct val="120000"/>
                  </a:lnSpc>
                  <a:spcBef>
                    <a:spcPct val="0"/>
                  </a:spcBef>
                  <a:spcAft>
                    <a:spcPct val="0"/>
                  </a:spcAft>
                  <a:defRPr/>
                </a:pPr>
                <a:endParaRPr lang="en-US" altLang="ja-JP" sz="2400" b="0" i="1" dirty="0">
                  <a:solidFill>
                    <a:srgbClr val="000000"/>
                  </a:solidFill>
                  <a:latin typeface="Cambria Math" panose="02040503050406030204" pitchFamily="18" charset="0"/>
                </a:endParaRPr>
              </a:p>
              <a:p>
                <a:pPr fontAlgn="base">
                  <a:lnSpc>
                    <a:spcPct val="120000"/>
                  </a:lnSpc>
                  <a:spcBef>
                    <a:spcPct val="0"/>
                  </a:spcBef>
                  <a:spcAft>
                    <a:spcPct val="0"/>
                  </a:spcAft>
                  <a:defRPr/>
                </a:pPr>
                <a:endParaRPr lang="en-US" altLang="ja-JP" sz="2400" i="1" dirty="0">
                  <a:solidFill>
                    <a:srgbClr val="000000"/>
                  </a:solidFill>
                  <a:latin typeface="Cambria Math" panose="02040503050406030204" pitchFamily="18" charset="0"/>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75463" y="614857"/>
                <a:ext cx="9108504" cy="6108350"/>
              </a:xfrm>
              <a:prstGeom prst="rect">
                <a:avLst/>
              </a:prstGeom>
              <a:blipFill>
                <a:blip r:embed="rId3"/>
                <a:stretch>
                  <a:fillRect l="-1739" t="-798"/>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12985992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ja-JP" altLang="en-US" dirty="0"/>
              <a:t>リッジカーネル回帰</a:t>
            </a:r>
          </a:p>
        </p:txBody>
      </p:sp>
      <mc:AlternateContent xmlns:mc="http://schemas.openxmlformats.org/markup-compatibility/2006" xmlns:a14="http://schemas.microsoft.com/office/drawing/2010/main">
        <mc:Choice Requires="a14">
          <p:sp>
            <p:nvSpPr>
              <p:cNvPr id="3" name="オブジェクト 2"/>
              <p:cNvSpPr txBox="1"/>
              <p:nvPr/>
            </p:nvSpPr>
            <p:spPr bwMode="auto">
              <a:xfrm>
                <a:off x="51137" y="836358"/>
                <a:ext cx="9100884" cy="6021641"/>
              </a:xfrm>
              <a:prstGeom prst="rect">
                <a:avLst/>
              </a:prstGeom>
              <a:noFill/>
              <a:ln>
                <a:noFill/>
              </a:ln>
            </p:spPr>
            <p:txBody>
              <a:bodyPr>
                <a:normAutofit/>
              </a:bodyPr>
              <a:lstStyle/>
              <a:p>
                <a:pPr fontAlgn="base">
                  <a:lnSpc>
                    <a:spcPct val="120000"/>
                  </a:lnSpc>
                  <a:spcBef>
                    <a:spcPct val="0"/>
                  </a:spcBef>
                  <a:spcAft>
                    <a:spcPct val="0"/>
                  </a:spcAft>
                  <a:defRPr/>
                </a:pPr>
                <a:r>
                  <a:rPr lang="ja-JP" altLang="en-US" sz="2400" dirty="0">
                    <a:solidFill>
                      <a:srgbClr val="0000FF"/>
                    </a:solidFill>
                  </a:rPr>
                  <a:t>カーネル法の最小化問題</a:t>
                </a:r>
                <a:r>
                  <a:rPr lang="en-US" altLang="ja-JP" sz="2400" dirty="0">
                    <a:solidFill>
                      <a:srgbClr val="0000FF"/>
                    </a:solidFill>
                  </a:rPr>
                  <a:t>:</a:t>
                </a:r>
                <a:r>
                  <a:rPr lang="ja-JP" altLang="en-US" sz="2400" dirty="0">
                    <a:solidFill>
                      <a:srgbClr val="0000FF"/>
                    </a:solidFill>
                  </a:rPr>
                  <a:t> </a:t>
                </a:r>
                <a14:m>
                  <m:oMath xmlns:m="http://schemas.openxmlformats.org/officeDocument/2006/math">
                    <m:r>
                      <m:rPr>
                        <m:sty m:val="p"/>
                      </m:rPr>
                      <a:rPr lang="en-US" altLang="ja-JP" sz="2400" b="0" i="0" smtClean="0">
                        <a:solidFill>
                          <a:srgbClr val="0000FF"/>
                        </a:solidFill>
                        <a:latin typeface="Cambria Math" panose="02040503050406030204" pitchFamily="18" charset="0"/>
                      </a:rPr>
                      <m:t>K</m:t>
                    </m:r>
                    <m:r>
                      <a:rPr lang="en-US" altLang="ja-JP" sz="2400" b="0" i="1" smtClean="0">
                        <a:solidFill>
                          <a:srgbClr val="0000FF"/>
                        </a:solidFill>
                        <a:latin typeface="Cambria Math" panose="02040503050406030204" pitchFamily="18" charset="0"/>
                      </a:rPr>
                      <m:t>=(</m:t>
                    </m:r>
                    <m:r>
                      <a:rPr lang="en-US" altLang="ja-JP" sz="2400" b="0" i="1" smtClean="0">
                        <a:solidFill>
                          <a:srgbClr val="0000FF"/>
                        </a:solidFill>
                        <a:latin typeface="Cambria Math" panose="02040503050406030204" pitchFamily="18" charset="0"/>
                      </a:rPr>
                      <m:t>𝑘</m:t>
                    </m:r>
                    <m:d>
                      <m:dPr>
                        <m:ctrlPr>
                          <a:rPr lang="en-US" altLang="ja-JP" sz="2400" i="1" smtClean="0">
                            <a:solidFill>
                              <a:srgbClr val="0000FF"/>
                            </a:solidFill>
                            <a:latin typeface="Cambria Math" panose="02040503050406030204" pitchFamily="18" charset="0"/>
                          </a:rPr>
                        </m:ctrlPr>
                      </m:dPr>
                      <m:e>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r>
                              <a:rPr lang="en-US" altLang="ja-JP" sz="2400" b="1" i="1">
                                <a:solidFill>
                                  <a:srgbClr val="0000FF"/>
                                </a:solidFill>
                                <a:latin typeface="Cambria Math" panose="02040503050406030204" pitchFamily="18" charset="0"/>
                              </a:rPr>
                              <m:t>𝒌</m:t>
                            </m:r>
                          </m:sub>
                        </m:sSub>
                        <m:r>
                          <a:rPr lang="en-US" altLang="ja-JP" sz="2400" i="1">
                            <a:solidFill>
                              <a:srgbClr val="0000FF"/>
                            </a:solidFill>
                            <a:latin typeface="Cambria Math" panose="02040503050406030204" pitchFamily="18" charset="0"/>
                          </a:rPr>
                          <m:t>,</m:t>
                        </m:r>
                        <m:sSub>
                          <m:sSubPr>
                            <m:ctrlPr>
                              <a:rPr lang="en-US" altLang="ja-JP" sz="2400" b="1" i="1">
                                <a:solidFill>
                                  <a:srgbClr val="0000FF"/>
                                </a:solidFill>
                                <a:latin typeface="Cambria Math" panose="02040503050406030204" pitchFamily="18" charset="0"/>
                              </a:rPr>
                            </m:ctrlPr>
                          </m:sSubPr>
                          <m:e>
                            <m:r>
                              <a:rPr lang="en-US" altLang="ja-JP" sz="2400" b="1" i="1">
                                <a:solidFill>
                                  <a:srgbClr val="0000FF"/>
                                </a:solidFill>
                                <a:latin typeface="Cambria Math" panose="02040503050406030204" pitchFamily="18" charset="0"/>
                              </a:rPr>
                              <m:t>𝒙</m:t>
                            </m:r>
                          </m:e>
                          <m:sub>
                            <m:sSup>
                              <m:sSupPr>
                                <m:ctrlPr>
                                  <a:rPr lang="en-US" altLang="ja-JP" sz="2400" b="1" i="1" smtClean="0">
                                    <a:solidFill>
                                      <a:srgbClr val="0000FF"/>
                                    </a:solidFill>
                                    <a:latin typeface="Cambria Math" panose="02040503050406030204" pitchFamily="18" charset="0"/>
                                  </a:rPr>
                                </m:ctrlPr>
                              </m:sSupPr>
                              <m:e>
                                <m:r>
                                  <a:rPr lang="en-US" altLang="ja-JP" sz="2400" b="1" i="1">
                                    <a:solidFill>
                                      <a:srgbClr val="0000FF"/>
                                    </a:solidFill>
                                    <a:latin typeface="Cambria Math" panose="02040503050406030204" pitchFamily="18" charset="0"/>
                                  </a:rPr>
                                  <m:t>𝒌</m:t>
                                </m:r>
                              </m:e>
                              <m:sup>
                                <m:r>
                                  <a:rPr lang="en-US" altLang="ja-JP" sz="2400" b="1" i="1" smtClean="0">
                                    <a:solidFill>
                                      <a:srgbClr val="0000FF"/>
                                    </a:solidFill>
                                    <a:latin typeface="Cambria Math" panose="02040503050406030204" pitchFamily="18" charset="0"/>
                                  </a:rPr>
                                  <m:t>′</m:t>
                                </m:r>
                              </m:sup>
                            </m:sSup>
                          </m:sub>
                        </m:sSub>
                      </m:e>
                    </m:d>
                    <m:r>
                      <a:rPr lang="en-US" altLang="ja-JP" sz="2400" b="1" i="1" smtClean="0">
                        <a:solidFill>
                          <a:srgbClr val="0000FF"/>
                        </a:solidFill>
                        <a:latin typeface="Cambria Math" panose="02040503050406030204" pitchFamily="18" charset="0"/>
                      </a:rPr>
                      <m:t>)</m:t>
                    </m:r>
                  </m:oMath>
                </a14:m>
                <a:r>
                  <a:rPr lang="ja-JP" altLang="en-US" sz="2400" dirty="0">
                    <a:solidFill>
                      <a:srgbClr val="0000FF"/>
                    </a:solidFill>
                  </a:rPr>
                  <a:t> に対して</a:t>
                </a:r>
                <a:endParaRPr lang="en-US" altLang="ja-JP" sz="2400" dirty="0">
                  <a:solidFill>
                    <a:srgbClr val="0000FF"/>
                  </a:solidFill>
                </a:endParaRPr>
              </a:p>
              <a:p>
                <a:pPr fontAlgn="base">
                  <a:lnSpc>
                    <a:spcPct val="120000"/>
                  </a:lnSpc>
                  <a:spcBef>
                    <a:spcPct val="0"/>
                  </a:spcBef>
                  <a:spcAft>
                    <a:spcPct val="0"/>
                  </a:spcAft>
                  <a:defRPr/>
                </a:pPr>
                <a:r>
                  <a:rPr lang="ja-JP" altLang="en-US" sz="2400" i="1" dirty="0">
                    <a:solidFill>
                      <a:schemeClr val="tx1"/>
                    </a:solidFill>
                  </a:rPr>
                  <a:t>　　</a:t>
                </a:r>
                <a14:m>
                  <m:oMath xmlns:m="http://schemas.openxmlformats.org/officeDocument/2006/math">
                    <m:r>
                      <a:rPr lang="en-US" altLang="ja-JP" sz="2400" i="1">
                        <a:solidFill>
                          <a:schemeClr val="tx1"/>
                        </a:solidFill>
                        <a:latin typeface="Cambria Math" panose="02040503050406030204" pitchFamily="18" charset="0"/>
                      </a:rPr>
                      <m:t>𝑆</m:t>
                    </m:r>
                    <m:r>
                      <a:rPr lang="en-US" altLang="ja-JP" sz="2400" i="1">
                        <a:solidFill>
                          <a:schemeClr val="tx1"/>
                        </a:solidFill>
                        <a:latin typeface="Cambria Math" panose="02040503050406030204" pitchFamily="18" charset="0"/>
                      </a:rPr>
                      <m:t>=</m:t>
                    </m:r>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r>
                      <a:rPr lang="en-US" altLang="ja-JP" sz="2400" i="1">
                        <a:solidFill>
                          <a:schemeClr val="tx1"/>
                        </a:solidFill>
                        <a:latin typeface="Cambria Math" panose="02040503050406030204" pitchFamily="18" charset="0"/>
                        <a:ea typeface="Cambria Math" panose="02040503050406030204" pitchFamily="18" charset="0"/>
                      </a:rPr>
                      <m:t>∙</m:t>
                    </m:r>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r>
                      <a:rPr lang="en-US" altLang="ja-JP" sz="2400" i="1">
                        <a:solidFill>
                          <a:schemeClr val="tx1"/>
                        </a:solidFill>
                        <a:latin typeface="Cambria Math" panose="02040503050406030204" pitchFamily="18" charset="0"/>
                      </a:rPr>
                      <m:t>=</m:t>
                    </m:r>
                    <m:sSup>
                      <m:sSupPr>
                        <m:ctrlPr>
                          <a:rPr lang="en-US" altLang="ja-JP" sz="2400" i="1" smtClean="0">
                            <a:solidFill>
                              <a:schemeClr val="tx1"/>
                            </a:solidFill>
                            <a:latin typeface="Cambria Math" panose="02040503050406030204" pitchFamily="18" charset="0"/>
                          </a:rPr>
                        </m:ctrlPr>
                      </m:sSupPr>
                      <m:e>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e>
                      <m:sup>
                        <m:r>
                          <a:rPr lang="en-US" altLang="ja-JP" sz="2400" b="0" i="1" smtClean="0">
                            <a:solidFill>
                              <a:schemeClr val="tx1"/>
                            </a:solidFill>
                            <a:latin typeface="Cambria Math" panose="02040503050406030204" pitchFamily="18" charset="0"/>
                          </a:rPr>
                          <m:t>𝑇</m:t>
                        </m:r>
                      </m:sup>
                    </m:sSup>
                    <m:d>
                      <m:dPr>
                        <m:ctrlPr>
                          <a:rPr lang="en-US" altLang="ja-JP" sz="2400" i="1">
                            <a:solidFill>
                              <a:schemeClr val="tx1"/>
                            </a:solidFill>
                            <a:latin typeface="Cambria Math" panose="02040503050406030204" pitchFamily="18" charset="0"/>
                          </a:rPr>
                        </m:ctrlPr>
                      </m:dPr>
                      <m:e>
                        <m:r>
                          <m:rPr>
                            <m:sty m:val="p"/>
                          </m:rPr>
                          <a:rPr lang="en-US" altLang="ja-JP" sz="2400">
                            <a:solidFill>
                              <a:schemeClr val="tx1"/>
                            </a:solidFill>
                            <a:latin typeface="Cambria Math" panose="02040503050406030204" pitchFamily="18" charset="0"/>
                          </a:rPr>
                          <m:t>K</m:t>
                        </m:r>
                        <m:r>
                          <a:rPr lang="en-US" altLang="ja-JP" sz="2400" b="1" i="1">
                            <a:solidFill>
                              <a:schemeClr val="tx1"/>
                            </a:solidFill>
                            <a:latin typeface="Cambria Math" panose="02040503050406030204" pitchFamily="18" charset="0"/>
                          </a:rPr>
                          <m:t>𝑨</m:t>
                        </m:r>
                        <m:r>
                          <a:rPr lang="en-US" altLang="ja-JP" sz="2400"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𝒀</m:t>
                        </m:r>
                      </m:e>
                    </m:d>
                  </m:oMath>
                </a14:m>
                <a:r>
                  <a:rPr lang="ja-JP" altLang="en-US" sz="2400" dirty="0">
                    <a:solidFill>
                      <a:schemeClr val="tx1"/>
                    </a:solidFill>
                  </a:rPr>
                  <a:t>を最小化</a:t>
                </a:r>
                <a:endParaRPr lang="en-US" altLang="ja-JP" sz="2400" dirty="0">
                  <a:solidFill>
                    <a:schemeClr val="tx1"/>
                  </a:solidFill>
                </a:endParaRPr>
              </a:p>
              <a:p>
                <a:pPr fontAlgn="base">
                  <a:lnSpc>
                    <a:spcPct val="120000"/>
                  </a:lnSpc>
                  <a:spcBef>
                    <a:spcPct val="0"/>
                  </a:spcBef>
                  <a:spcAft>
                    <a:spcPct val="0"/>
                  </a:spcAft>
                  <a:defRPr/>
                </a:pPr>
                <a:r>
                  <a:rPr lang="ja-JP" altLang="en-US" sz="2400" dirty="0">
                    <a:solidFill>
                      <a:srgbClr val="FF0000"/>
                    </a:solidFill>
                  </a:rPr>
                  <a:t>　　　　</a:t>
                </a:r>
                <a:r>
                  <a:rPr lang="en-US" altLang="ja-JP" sz="2400" dirty="0">
                    <a:solidFill>
                      <a:srgbClr val="FF0000"/>
                    </a:solidFill>
                  </a:rPr>
                  <a:t>=&gt;</a:t>
                </a:r>
                <a14:m>
                  <m:oMath xmlns:m="http://schemas.openxmlformats.org/officeDocument/2006/math">
                    <m:r>
                      <a:rPr lang="en-US" altLang="ja-JP" sz="2400" b="1" i="1">
                        <a:solidFill>
                          <a:srgbClr val="FF0000"/>
                        </a:solidFill>
                        <a:latin typeface="Cambria Math" panose="02040503050406030204" pitchFamily="18" charset="0"/>
                      </a:rPr>
                      <m:t>𝑨</m:t>
                    </m:r>
                    <m:r>
                      <a:rPr lang="en-US" altLang="ja-JP" sz="2400" i="1">
                        <a:solidFill>
                          <a:srgbClr val="FF0000"/>
                        </a:solidFill>
                        <a:latin typeface="Cambria Math" panose="02040503050406030204" pitchFamily="18" charset="0"/>
                      </a:rPr>
                      <m:t>=</m:t>
                    </m:r>
                    <m:sSup>
                      <m:sSupPr>
                        <m:ctrlPr>
                          <a:rPr lang="en-US" altLang="ja-JP" sz="2400" i="1">
                            <a:solidFill>
                              <a:srgbClr val="FF0000"/>
                            </a:solidFill>
                            <a:latin typeface="Cambria Math" panose="02040503050406030204" pitchFamily="18" charset="0"/>
                          </a:rPr>
                        </m:ctrlPr>
                      </m:sSupPr>
                      <m:e>
                        <m:r>
                          <a:rPr lang="en-US" altLang="ja-JP" sz="2400" i="1">
                            <a:solidFill>
                              <a:srgbClr val="FF0000"/>
                            </a:solidFill>
                            <a:latin typeface="Cambria Math" panose="02040503050406030204" pitchFamily="18" charset="0"/>
                          </a:rPr>
                          <m:t>𝐾</m:t>
                        </m:r>
                      </m:e>
                      <m:sup>
                        <m:r>
                          <a:rPr lang="en-US" altLang="ja-JP" sz="2400" i="1">
                            <a:solidFill>
                              <a:srgbClr val="FF0000"/>
                            </a:solidFill>
                            <a:latin typeface="Cambria Math" panose="02040503050406030204" pitchFamily="18" charset="0"/>
                          </a:rPr>
                          <m:t>−1</m:t>
                        </m:r>
                      </m:sup>
                    </m:sSup>
                    <m:r>
                      <a:rPr lang="en-US" altLang="ja-JP" sz="2400" b="1" i="1">
                        <a:solidFill>
                          <a:srgbClr val="FF0000"/>
                        </a:solidFill>
                        <a:latin typeface="Cambria Math" panose="02040503050406030204" pitchFamily="18" charset="0"/>
                      </a:rPr>
                      <m:t>𝒀</m:t>
                    </m:r>
                  </m:oMath>
                </a14:m>
                <a:r>
                  <a:rPr lang="ja-JP" altLang="en-US" sz="2400" dirty="0"/>
                  <a:t>を解けばよい</a:t>
                </a:r>
                <a:br>
                  <a:rPr lang="en-US" altLang="ja-JP" sz="1800" dirty="0"/>
                </a:br>
                <a:endParaRPr lang="en-US" altLang="ja-JP" sz="1800" dirty="0"/>
              </a:p>
              <a:p>
                <a:pPr fontAlgn="base">
                  <a:lnSpc>
                    <a:spcPct val="120000"/>
                  </a:lnSpc>
                  <a:spcBef>
                    <a:spcPct val="0"/>
                  </a:spcBef>
                  <a:spcAft>
                    <a:spcPct val="0"/>
                  </a:spcAft>
                  <a:defRPr/>
                </a:pPr>
                <a:r>
                  <a:rPr lang="en-US" altLang="ja-JP" sz="2400" dirty="0">
                    <a:solidFill>
                      <a:srgbClr val="0000FF"/>
                    </a:solidFill>
                  </a:rPr>
                  <a:t>L</a:t>
                </a:r>
                <a:r>
                  <a:rPr lang="en-US" altLang="ja-JP" sz="2400" baseline="30000" dirty="0">
                    <a:solidFill>
                      <a:srgbClr val="0000FF"/>
                    </a:solidFill>
                  </a:rPr>
                  <a:t>2</a:t>
                </a:r>
                <a:r>
                  <a:rPr lang="ja-JP" altLang="en-US" sz="2400" dirty="0">
                    <a:solidFill>
                      <a:srgbClr val="0000FF"/>
                    </a:solidFill>
                  </a:rPr>
                  <a:t>正規化項を加えて過学習を抑える</a:t>
                </a:r>
                <a:r>
                  <a:rPr lang="en-US" altLang="ja-JP" sz="2400" dirty="0">
                    <a:solidFill>
                      <a:srgbClr val="0000FF"/>
                    </a:solidFill>
                  </a:rPr>
                  <a:t>:</a:t>
                </a:r>
                <a:r>
                  <a:rPr lang="ja-JP" altLang="en-US" sz="2400" dirty="0">
                    <a:solidFill>
                      <a:srgbClr val="0000FF"/>
                    </a:solidFill>
                  </a:rPr>
                  <a:t> </a:t>
                </a:r>
                <a:r>
                  <a:rPr lang="en-US" altLang="ja-JP" sz="2400" dirty="0">
                    <a:solidFill>
                      <a:srgbClr val="0000FF"/>
                    </a:solidFill>
                  </a:rPr>
                  <a:t>Ridge</a:t>
                </a:r>
                <a:r>
                  <a:rPr lang="ja-JP" altLang="en-US" sz="2400" dirty="0">
                    <a:solidFill>
                      <a:srgbClr val="0000FF"/>
                    </a:solidFill>
                  </a:rPr>
                  <a:t> </a:t>
                </a:r>
                <a:r>
                  <a:rPr lang="en-US" altLang="ja-JP" sz="2400" dirty="0">
                    <a:solidFill>
                      <a:srgbClr val="0000FF"/>
                    </a:solidFill>
                  </a:rPr>
                  <a:t>Kernel</a:t>
                </a:r>
                <a:r>
                  <a:rPr lang="ja-JP" altLang="en-US" sz="2400" dirty="0">
                    <a:solidFill>
                      <a:srgbClr val="0000FF"/>
                    </a:solidFill>
                  </a:rPr>
                  <a:t> </a:t>
                </a:r>
                <a:r>
                  <a:rPr lang="en-US" altLang="ja-JP" sz="2400" dirty="0">
                    <a:solidFill>
                      <a:srgbClr val="0000FF"/>
                    </a:solidFill>
                  </a:rPr>
                  <a:t>Regression</a:t>
                </a:r>
              </a:p>
              <a:p>
                <a:pPr fontAlgn="base">
                  <a:lnSpc>
                    <a:spcPct val="120000"/>
                  </a:lnSpc>
                  <a:spcBef>
                    <a:spcPct val="0"/>
                  </a:spcBef>
                  <a:spcAft>
                    <a:spcPct val="0"/>
                  </a:spcAft>
                  <a:defRPr/>
                </a:pPr>
                <a:r>
                  <a:rPr lang="ja-JP" altLang="en-US" sz="2400" b="0" dirty="0">
                    <a:solidFill>
                      <a:srgbClr val="FF0000"/>
                    </a:solidFill>
                  </a:rPr>
                  <a:t>　</a:t>
                </a:r>
                <a14:m>
                  <m:oMath xmlns:m="http://schemas.openxmlformats.org/officeDocument/2006/math">
                    <m:r>
                      <a:rPr lang="en-US" altLang="ja-JP" sz="2400" b="0" i="1" smtClean="0">
                        <a:solidFill>
                          <a:srgbClr val="FF0000"/>
                        </a:solidFill>
                        <a:latin typeface="Cambria Math" panose="02040503050406030204" pitchFamily="18" charset="0"/>
                      </a:rPr>
                      <m:t>𝑆</m:t>
                    </m:r>
                    <m:r>
                      <a:rPr lang="en-US" altLang="ja-JP" sz="2400" b="0" i="1" smtClean="0">
                        <a:solidFill>
                          <a:srgbClr val="FF0000"/>
                        </a:solidFill>
                        <a:latin typeface="Cambria Math" panose="02040503050406030204" pitchFamily="18" charset="0"/>
                      </a:rPr>
                      <m:t>=</m:t>
                    </m:r>
                    <m:d>
                      <m:dPr>
                        <m:ctrlPr>
                          <a:rPr lang="en-US" altLang="ja-JP" sz="2400" i="1">
                            <a:solidFill>
                              <a:srgbClr val="FF0000"/>
                            </a:solidFill>
                            <a:latin typeface="Cambria Math" panose="02040503050406030204" pitchFamily="18" charset="0"/>
                          </a:rPr>
                        </m:ctrlPr>
                      </m:dPr>
                      <m:e>
                        <m:r>
                          <m:rPr>
                            <m:sty m:val="p"/>
                          </m:rPr>
                          <a:rPr lang="en-US" altLang="ja-JP" sz="2400" i="1">
                            <a:solidFill>
                              <a:srgbClr val="FF0000"/>
                            </a:solidFill>
                            <a:latin typeface="Cambria Math" panose="02040503050406030204" pitchFamily="18" charset="0"/>
                          </a:rPr>
                          <m:t>K</m:t>
                        </m:r>
                        <m:r>
                          <a:rPr lang="en-US" altLang="ja-JP" sz="2400" b="1" i="1">
                            <a:solidFill>
                              <a:srgbClr val="FF0000"/>
                            </a:solidFill>
                            <a:latin typeface="Cambria Math" panose="02040503050406030204" pitchFamily="18" charset="0"/>
                          </a:rPr>
                          <m:t>𝑨</m:t>
                        </m:r>
                        <m:r>
                          <m:rPr>
                            <m:brk m:alnAt="1"/>
                          </m:rPr>
                          <a:rPr lang="en-US" altLang="ja-JP" sz="2400" i="1">
                            <a:solidFill>
                              <a:srgbClr val="FF0000"/>
                            </a:solidFill>
                            <a:latin typeface="Cambria Math" panose="02040503050406030204" pitchFamily="18" charset="0"/>
                          </a:rPr>
                          <m:t>−</m:t>
                        </m:r>
                        <m:r>
                          <a:rPr lang="en-US" altLang="ja-JP" sz="2400" i="1">
                            <a:solidFill>
                              <a:srgbClr val="FF0000"/>
                            </a:solidFill>
                            <a:latin typeface="Cambria Math" panose="02040503050406030204" pitchFamily="18" charset="0"/>
                          </a:rPr>
                          <m:t>𝑌</m:t>
                        </m:r>
                      </m:e>
                    </m:d>
                    <m:r>
                      <a:rPr lang="en-US" altLang="ja-JP" sz="2400" i="1">
                        <a:latin typeface="Cambria Math" panose="02040503050406030204" pitchFamily="18" charset="0"/>
                        <a:ea typeface="Cambria Math" panose="02040503050406030204" pitchFamily="18" charset="0"/>
                      </a:rPr>
                      <m:t>∙</m:t>
                    </m:r>
                    <m:d>
                      <m:dPr>
                        <m:ctrlPr>
                          <a:rPr lang="en-US" altLang="ja-JP" sz="2400" i="1">
                            <a:solidFill>
                              <a:srgbClr val="FF0000"/>
                            </a:solidFill>
                            <a:latin typeface="Cambria Math" panose="02040503050406030204" pitchFamily="18" charset="0"/>
                          </a:rPr>
                        </m:ctrlPr>
                      </m:dPr>
                      <m:e>
                        <m:r>
                          <m:rPr>
                            <m:sty m:val="p"/>
                          </m:rPr>
                          <a:rPr lang="en-US" altLang="ja-JP" sz="2400" i="1">
                            <a:solidFill>
                              <a:srgbClr val="FF0000"/>
                            </a:solidFill>
                            <a:latin typeface="Cambria Math" panose="02040503050406030204" pitchFamily="18" charset="0"/>
                          </a:rPr>
                          <m:t>K</m:t>
                        </m:r>
                        <m:r>
                          <a:rPr lang="en-US" altLang="ja-JP" sz="2400" b="1" i="1">
                            <a:solidFill>
                              <a:srgbClr val="FF0000"/>
                            </a:solidFill>
                            <a:latin typeface="Cambria Math" panose="02040503050406030204" pitchFamily="18" charset="0"/>
                          </a:rPr>
                          <m:t>𝑨</m:t>
                        </m:r>
                        <m:r>
                          <m:rPr>
                            <m:brk m:alnAt="1"/>
                          </m:rPr>
                          <a:rPr lang="en-US" altLang="ja-JP" sz="2400" i="1">
                            <a:solidFill>
                              <a:srgbClr val="FF0000"/>
                            </a:solidFill>
                            <a:latin typeface="Cambria Math" panose="02040503050406030204" pitchFamily="18" charset="0"/>
                          </a:rPr>
                          <m:t>−</m:t>
                        </m:r>
                        <m:r>
                          <a:rPr lang="en-US" altLang="ja-JP" sz="2400" i="1">
                            <a:solidFill>
                              <a:srgbClr val="FF0000"/>
                            </a:solidFill>
                            <a:latin typeface="Cambria Math" panose="02040503050406030204" pitchFamily="18" charset="0"/>
                          </a:rPr>
                          <m:t>𝑌</m:t>
                        </m:r>
                      </m:e>
                    </m:d>
                    <m:r>
                      <a:rPr lang="en-US" altLang="ja-JP" sz="2400" b="0" i="1" smtClean="0">
                        <a:solidFill>
                          <a:srgbClr val="FF0000"/>
                        </a:solidFill>
                        <a:latin typeface="Cambria Math" panose="02040503050406030204" pitchFamily="18" charset="0"/>
                      </a:rPr>
                      <m:t>+</m:t>
                    </m:r>
                    <m:r>
                      <a:rPr lang="en-US" altLang="ja-JP" sz="2400" b="0" i="1" smtClean="0">
                        <a:solidFill>
                          <a:srgbClr val="FF0000"/>
                        </a:solidFill>
                        <a:latin typeface="Cambria Math" panose="02040503050406030204" pitchFamily="18" charset="0"/>
                      </a:rPr>
                      <m:t>𝑝</m:t>
                    </m:r>
                    <m:r>
                      <a:rPr lang="ja-JP" altLang="en-US" sz="2400" b="0" i="1" smtClean="0">
                        <a:solidFill>
                          <a:srgbClr val="FF0000"/>
                        </a:solidFill>
                        <a:latin typeface="Cambria Math" panose="02040503050406030204" pitchFamily="18" charset="0"/>
                      </a:rPr>
                      <m:t>𝜆</m:t>
                    </m:r>
                    <m:r>
                      <a:rPr lang="en-US" altLang="ja-JP" sz="2400" b="1" i="1">
                        <a:solidFill>
                          <a:srgbClr val="FF0000"/>
                        </a:solidFill>
                        <a:latin typeface="Cambria Math" panose="02040503050406030204" pitchFamily="18" charset="0"/>
                      </a:rPr>
                      <m:t>𝑨</m:t>
                    </m:r>
                    <m:r>
                      <a:rPr lang="en-US" altLang="ja-JP" sz="2400" i="1">
                        <a:latin typeface="Cambria Math" panose="02040503050406030204" pitchFamily="18" charset="0"/>
                        <a:ea typeface="Cambria Math" panose="02040503050406030204" pitchFamily="18" charset="0"/>
                      </a:rPr>
                      <m:t>∙</m:t>
                    </m:r>
                    <m:r>
                      <m:rPr>
                        <m:sty m:val="p"/>
                      </m:rPr>
                      <a:rPr lang="en-US" altLang="ja-JP" sz="2400" b="0" i="0" smtClean="0">
                        <a:solidFill>
                          <a:srgbClr val="FF0000"/>
                        </a:solidFill>
                        <a:latin typeface="Cambria Math" panose="02040503050406030204" pitchFamily="18" charset="0"/>
                      </a:rPr>
                      <m:t>K</m:t>
                    </m:r>
                    <m:r>
                      <a:rPr lang="en-US" altLang="ja-JP" sz="2400" b="1" i="1" smtClean="0">
                        <a:solidFill>
                          <a:srgbClr val="FF0000"/>
                        </a:solidFill>
                        <a:latin typeface="Cambria Math" panose="02040503050406030204" pitchFamily="18" charset="0"/>
                      </a:rPr>
                      <m:t>𝑨</m:t>
                    </m:r>
                  </m:oMath>
                </a14:m>
                <a:r>
                  <a:rPr lang="ja-JP" altLang="en-US" sz="2400" b="0" dirty="0">
                    <a:solidFill>
                      <a:srgbClr val="FF0000"/>
                    </a:solidFill>
                  </a:rPr>
                  <a:t> を最小化</a:t>
                </a:r>
                <a:br>
                  <a:rPr lang="en-US" altLang="ja-JP" sz="2400" b="0" dirty="0">
                    <a:solidFill>
                      <a:srgbClr val="FF0000"/>
                    </a:solidFill>
                  </a:rPr>
                </a:br>
                <a:r>
                  <a:rPr lang="en-US" altLang="ja-JP" dirty="0"/>
                  <a:t>			</a:t>
                </a:r>
                <a:r>
                  <a:rPr lang="ja-JP" altLang="en-US" dirty="0"/>
                  <a:t> </a:t>
                </a:r>
                <a:r>
                  <a:rPr lang="en-US" altLang="ja-JP" dirty="0"/>
                  <a:t>(</a:t>
                </a:r>
                <a:r>
                  <a:rPr lang="en-US" altLang="ja-JP" i="1" dirty="0"/>
                  <a:t>p</a:t>
                </a:r>
                <a:r>
                  <a:rPr lang="ja-JP" altLang="en-US" dirty="0"/>
                  <a:t>は正規化係数が記述子の次元に依存しないように導入</a:t>
                </a:r>
                <a:r>
                  <a:rPr lang="en-US" altLang="ja-JP" dirty="0"/>
                  <a:t>)</a:t>
                </a:r>
              </a:p>
              <a:p>
                <a:pPr fontAlgn="base">
                  <a:lnSpc>
                    <a:spcPct val="120000"/>
                  </a:lnSpc>
                  <a:spcBef>
                    <a:spcPct val="0"/>
                  </a:spcBef>
                  <a:spcAft>
                    <a:spcPct val="0"/>
                  </a:spcAft>
                  <a:defRPr/>
                </a:pPr>
                <a:r>
                  <a:rPr lang="ja-JP" altLang="en-US" sz="2400" dirty="0">
                    <a:solidFill>
                      <a:srgbClr val="0000FF"/>
                    </a:solidFill>
                  </a:rPr>
                  <a:t>　</a:t>
                </a:r>
                <a14:m>
                  <m:oMath xmlns:m="http://schemas.openxmlformats.org/officeDocument/2006/math">
                    <m:r>
                      <a:rPr lang="en-US" altLang="ja-JP" sz="2400" b="1" i="1" smtClean="0">
                        <a:solidFill>
                          <a:srgbClr val="FF0000"/>
                        </a:solidFill>
                        <a:latin typeface="Cambria Math" panose="02040503050406030204" pitchFamily="18" charset="0"/>
                      </a:rPr>
                      <m:t>𝑨</m:t>
                    </m:r>
                    <m:r>
                      <a:rPr lang="en-US" altLang="ja-JP" sz="2400" i="1">
                        <a:solidFill>
                          <a:srgbClr val="FF0000"/>
                        </a:solidFill>
                        <a:latin typeface="Cambria Math" panose="02040503050406030204" pitchFamily="18" charset="0"/>
                      </a:rPr>
                      <m:t>=</m:t>
                    </m:r>
                    <m:sSup>
                      <m:sSupPr>
                        <m:ctrlPr>
                          <a:rPr lang="en-US" altLang="ja-JP" sz="2400" i="1" smtClean="0">
                            <a:solidFill>
                              <a:srgbClr val="FF0000"/>
                            </a:solidFill>
                            <a:latin typeface="Cambria Math" panose="02040503050406030204" pitchFamily="18" charset="0"/>
                          </a:rPr>
                        </m:ctrlPr>
                      </m:sSupPr>
                      <m:e>
                        <m:d>
                          <m:dPr>
                            <m:ctrlPr>
                              <a:rPr lang="en-US" altLang="ja-JP" sz="2400" i="1" smtClean="0">
                                <a:solidFill>
                                  <a:srgbClr val="FF0000"/>
                                </a:solidFill>
                                <a:latin typeface="Cambria Math" panose="02040503050406030204" pitchFamily="18" charset="0"/>
                              </a:rPr>
                            </m:ctrlPr>
                          </m:dPr>
                          <m:e>
                            <m:r>
                              <a:rPr lang="en-US" altLang="ja-JP" sz="2400" b="0" i="1" smtClean="0">
                                <a:solidFill>
                                  <a:srgbClr val="FF0000"/>
                                </a:solidFill>
                                <a:latin typeface="Cambria Math" panose="02040503050406030204" pitchFamily="18" charset="0"/>
                              </a:rPr>
                              <m:t>𝐾</m:t>
                            </m:r>
                            <m:r>
                              <a:rPr lang="en-US" altLang="ja-JP" sz="2400" b="0" i="1" smtClean="0">
                                <a:solidFill>
                                  <a:srgbClr val="FF0000"/>
                                </a:solidFill>
                                <a:latin typeface="Cambria Math" panose="02040503050406030204" pitchFamily="18" charset="0"/>
                              </a:rPr>
                              <m:t>+</m:t>
                            </m:r>
                            <m:r>
                              <a:rPr lang="en-US" altLang="ja-JP" sz="2400" b="0" i="1" smtClean="0">
                                <a:solidFill>
                                  <a:srgbClr val="FF0000"/>
                                </a:solidFill>
                                <a:latin typeface="Cambria Math" panose="02040503050406030204" pitchFamily="18" charset="0"/>
                              </a:rPr>
                              <m:t>𝑝</m:t>
                            </m:r>
                            <m:r>
                              <a:rPr lang="ja-JP" altLang="en-US" sz="2400" i="1">
                                <a:solidFill>
                                  <a:srgbClr val="FF0000"/>
                                </a:solidFill>
                                <a:latin typeface="Cambria Math" panose="02040503050406030204" pitchFamily="18" charset="0"/>
                              </a:rPr>
                              <m:t>𝜆</m:t>
                            </m:r>
                            <m:sSub>
                              <m:sSubPr>
                                <m:ctrlPr>
                                  <a:rPr lang="en-US" altLang="ja-JP" sz="2400" b="1" i="1" smtClean="0">
                                    <a:solidFill>
                                      <a:srgbClr val="FF0000"/>
                                    </a:solidFill>
                                    <a:latin typeface="Cambria Math" panose="02040503050406030204" pitchFamily="18" charset="0"/>
                                  </a:rPr>
                                </m:ctrlPr>
                              </m:sSubPr>
                              <m:e>
                                <m:r>
                                  <a:rPr lang="en-US" altLang="ja-JP" sz="2400" b="1" i="1" smtClean="0">
                                    <a:solidFill>
                                      <a:srgbClr val="FF0000"/>
                                    </a:solidFill>
                                    <a:latin typeface="Cambria Math" panose="02040503050406030204" pitchFamily="18" charset="0"/>
                                  </a:rPr>
                                  <m:t>𝑰</m:t>
                                </m:r>
                              </m:e>
                              <m:sub>
                                <m:r>
                                  <a:rPr lang="en-US" altLang="ja-JP" sz="2400" b="1" i="1" smtClean="0">
                                    <a:solidFill>
                                      <a:srgbClr val="FF0000"/>
                                    </a:solidFill>
                                    <a:latin typeface="Cambria Math" panose="02040503050406030204" pitchFamily="18" charset="0"/>
                                  </a:rPr>
                                  <m:t>𝒑</m:t>
                                </m:r>
                              </m:sub>
                            </m:sSub>
                          </m:e>
                        </m:d>
                      </m:e>
                      <m:sup>
                        <m:r>
                          <a:rPr lang="en-US" altLang="ja-JP" sz="2400" b="0" i="1" smtClean="0">
                            <a:solidFill>
                              <a:srgbClr val="FF0000"/>
                            </a:solidFill>
                            <a:latin typeface="Cambria Math" panose="02040503050406030204" pitchFamily="18" charset="0"/>
                          </a:rPr>
                          <m:t>−1</m:t>
                        </m:r>
                      </m:sup>
                    </m:sSup>
                    <m:r>
                      <a:rPr lang="en-US" altLang="ja-JP" sz="2400" b="1" i="1" smtClean="0">
                        <a:solidFill>
                          <a:srgbClr val="FF0000"/>
                        </a:solidFill>
                        <a:latin typeface="Cambria Math" panose="02040503050406030204" pitchFamily="18" charset="0"/>
                      </a:rPr>
                      <m:t>𝒀</m:t>
                    </m:r>
                  </m:oMath>
                </a14:m>
                <a:r>
                  <a:rPr lang="en-US" altLang="ja-JP" sz="2400" b="1" i="1" dirty="0">
                    <a:solidFill>
                      <a:srgbClr val="0000FF"/>
                    </a:solidFill>
                  </a:rPr>
                  <a:t>	</a:t>
                </a:r>
                <a:r>
                  <a:rPr lang="en-US" altLang="ja-JP" sz="2400" dirty="0">
                    <a:solidFill>
                      <a:schemeClr val="tx1"/>
                    </a:solidFill>
                  </a:rPr>
                  <a:t> </a:t>
                </a:r>
                <a14:m>
                  <m:oMath xmlns:m="http://schemas.openxmlformats.org/officeDocument/2006/math">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𝑰</m:t>
                        </m:r>
                      </m:e>
                      <m:sub>
                        <m:r>
                          <a:rPr lang="en-US" altLang="ja-JP" sz="2400" b="1" i="1">
                            <a:solidFill>
                              <a:schemeClr val="tx1"/>
                            </a:solidFill>
                            <a:latin typeface="Cambria Math" panose="02040503050406030204" pitchFamily="18" charset="0"/>
                          </a:rPr>
                          <m:t>𝒑</m:t>
                        </m:r>
                      </m:sub>
                    </m:sSub>
                  </m:oMath>
                </a14:m>
                <a:r>
                  <a:rPr lang="ja-JP" altLang="en-US" sz="2400" dirty="0">
                    <a:solidFill>
                      <a:schemeClr val="tx1"/>
                    </a:solidFill>
                  </a:rPr>
                  <a:t>は</a:t>
                </a:r>
                <a:r>
                  <a:rPr lang="en-US" altLang="ja-JP" sz="2400" dirty="0">
                    <a:solidFill>
                      <a:schemeClr val="tx1"/>
                    </a:solidFill>
                  </a:rPr>
                  <a:t>p</a:t>
                </a:r>
                <a:r>
                  <a:rPr lang="ja-JP" altLang="en-US" sz="2400" dirty="0">
                    <a:solidFill>
                      <a:schemeClr val="tx1"/>
                    </a:solidFill>
                  </a:rPr>
                  <a:t>次元単位行列</a:t>
                </a:r>
                <a:endParaRPr lang="en-US" altLang="ja-JP" sz="2400" dirty="0">
                  <a:solidFill>
                    <a:srgbClr val="0000FF"/>
                  </a:solidFill>
                </a:endParaRPr>
              </a:p>
              <a:p>
                <a:pPr fontAlgn="base">
                  <a:lnSpc>
                    <a:spcPct val="120000"/>
                  </a:lnSpc>
                  <a:spcBef>
                    <a:spcPct val="0"/>
                  </a:spcBef>
                  <a:spcAft>
                    <a:spcPct val="0"/>
                  </a:spcAft>
                  <a:defRPr/>
                </a:pPr>
                <a:r>
                  <a:rPr lang="ja-JP" altLang="en-US" sz="2400" dirty="0">
                    <a:solidFill>
                      <a:schemeClr val="tx1"/>
                    </a:solidFill>
                  </a:rPr>
                  <a:t>　</a:t>
                </a:r>
                <a14:m>
                  <m:oMath xmlns:m="http://schemas.openxmlformats.org/officeDocument/2006/math">
                    <m:r>
                      <a:rPr lang="en-US" altLang="ja-JP" sz="2400" i="1">
                        <a:solidFill>
                          <a:schemeClr val="tx1"/>
                        </a:solidFill>
                        <a:latin typeface="Cambria Math" panose="02040503050406030204" pitchFamily="18" charset="0"/>
                      </a:rPr>
                      <m:t>𝑓</m:t>
                    </m:r>
                    <m:d>
                      <m:dPr>
                        <m:ctrlPr>
                          <a:rPr lang="en-US" altLang="ja-JP" sz="2400" i="1">
                            <a:solidFill>
                              <a:schemeClr val="tx1"/>
                            </a:solidFill>
                            <a:latin typeface="Cambria Math" panose="02040503050406030204" pitchFamily="18" charset="0"/>
                          </a:rPr>
                        </m:ctrlPr>
                      </m:d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e>
                    </m:d>
                    <m:r>
                      <a:rPr lang="en-US" altLang="ja-JP" sz="2400" i="1">
                        <a:solidFill>
                          <a:schemeClr val="tx1"/>
                        </a:solidFill>
                        <a:latin typeface="Cambria Math" panose="02040503050406030204" pitchFamily="18" charset="0"/>
                      </a:rPr>
                      <m:t>=</m:t>
                    </m:r>
                    <m:nary>
                      <m:naryPr>
                        <m:chr m:val="∑"/>
                        <m:limLoc m:val="subSup"/>
                        <m:ctrlPr>
                          <a:rPr lang="en-US" altLang="ja-JP" sz="2400" i="1">
                            <a:solidFill>
                              <a:schemeClr val="tx1"/>
                            </a:solidFill>
                            <a:latin typeface="Cambria Math" panose="02040503050406030204" pitchFamily="18" charset="0"/>
                          </a:rPr>
                        </m:ctrlPr>
                      </m:naryPr>
                      <m:sub>
                        <m:r>
                          <a:rPr lang="en-US" altLang="ja-JP" sz="2400" i="1">
                            <a:solidFill>
                              <a:schemeClr val="tx1"/>
                            </a:solidFill>
                            <a:latin typeface="Cambria Math" panose="02040503050406030204" pitchFamily="18" charset="0"/>
                          </a:rPr>
                          <m:t>𝑘</m:t>
                        </m:r>
                        <m:r>
                          <a:rPr lang="en-US" altLang="ja-JP" sz="2400" i="1">
                            <a:solidFill>
                              <a:schemeClr val="tx1"/>
                            </a:solidFill>
                            <a:latin typeface="Cambria Math" panose="02040503050406030204" pitchFamily="18" charset="0"/>
                          </a:rPr>
                          <m:t>=1</m:t>
                        </m:r>
                      </m:sub>
                      <m:sup>
                        <m:r>
                          <a:rPr lang="en-US" altLang="ja-JP" sz="2400" i="1">
                            <a:solidFill>
                              <a:schemeClr val="tx1"/>
                            </a:solidFill>
                            <a:latin typeface="Cambria Math" panose="02040503050406030204" pitchFamily="18" charset="0"/>
                          </a:rPr>
                          <m:t>𝑝</m:t>
                        </m:r>
                      </m:sup>
                      <m:e>
                        <m:sSub>
                          <m:sSubPr>
                            <m:ctrlPr>
                              <a:rPr lang="en-US" altLang="ja-JP" sz="2400" i="1">
                                <a:solidFill>
                                  <a:schemeClr val="tx1"/>
                                </a:solidFill>
                                <a:latin typeface="Cambria Math" panose="02040503050406030204" pitchFamily="18" charset="0"/>
                              </a:rPr>
                            </m:ctrlPr>
                          </m:sSubPr>
                          <m:e>
                            <m:r>
                              <a:rPr lang="en-US" altLang="ja-JP" sz="2400" i="1">
                                <a:solidFill>
                                  <a:schemeClr val="tx1"/>
                                </a:solidFill>
                                <a:latin typeface="Cambria Math" panose="02040503050406030204" pitchFamily="18" charset="0"/>
                              </a:rPr>
                              <m:t>𝑎</m:t>
                            </m:r>
                          </m:e>
                          <m:sub>
                            <m:r>
                              <a:rPr lang="en-US" altLang="ja-JP" sz="2400" i="1">
                                <a:solidFill>
                                  <a:schemeClr val="tx1"/>
                                </a:solidFill>
                                <a:latin typeface="Cambria Math" panose="02040503050406030204" pitchFamily="18" charset="0"/>
                              </a:rPr>
                              <m:t>𝑘</m:t>
                            </m:r>
                          </m:sub>
                        </m:sSub>
                      </m:e>
                    </m:nary>
                    <m:r>
                      <a:rPr lang="en-US" altLang="ja-JP" sz="2400" i="1">
                        <a:solidFill>
                          <a:schemeClr val="tx1"/>
                        </a:solidFill>
                        <a:latin typeface="Cambria Math" panose="02040503050406030204" pitchFamily="18" charset="0"/>
                      </a:rPr>
                      <m:t>𝑘</m:t>
                    </m:r>
                    <m:d>
                      <m:dPr>
                        <m:ctrlPr>
                          <a:rPr lang="en-US" altLang="ja-JP" sz="2400" i="1">
                            <a:solidFill>
                              <a:schemeClr val="tx1"/>
                            </a:solidFill>
                            <a:latin typeface="Cambria Math" panose="02040503050406030204" pitchFamily="18" charset="0"/>
                          </a:rPr>
                        </m:ctrlPr>
                      </m:d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r>
                          <a:rPr lang="en-US" altLang="ja-JP" sz="2400" i="1" dirty="0">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r>
                              <a:rPr lang="en-US" altLang="ja-JP" sz="2400" b="1" i="1" smtClean="0">
                                <a:solidFill>
                                  <a:schemeClr val="tx1"/>
                                </a:solidFill>
                                <a:latin typeface="Cambria Math" panose="02040503050406030204" pitchFamily="18" charset="0"/>
                              </a:rPr>
                              <m:t>′</m:t>
                            </m:r>
                          </m:sub>
                        </m:sSub>
                      </m:e>
                    </m:d>
                    <m:r>
                      <a:rPr lang="en-US" altLang="ja-JP" sz="2400" i="1">
                        <a:solidFill>
                          <a:schemeClr val="tx1"/>
                        </a:solidFill>
                        <a:latin typeface="Cambria Math" panose="02040503050406030204" pitchFamily="18" charset="0"/>
                      </a:rPr>
                      <m:t>=</m:t>
                    </m:r>
                    <m:r>
                      <m:rPr>
                        <m:sty m:val="p"/>
                      </m:rPr>
                      <a:rPr lang="en-US" altLang="ja-JP" sz="2400" b="0" i="0">
                        <a:latin typeface="Cambria Math" panose="02040503050406030204" pitchFamily="18" charset="0"/>
                      </a:rPr>
                      <m:t>K</m:t>
                    </m:r>
                    <m:r>
                      <a:rPr lang="en-US" altLang="ja-JP" sz="2400" b="1" i="1">
                        <a:latin typeface="Cambria Math" panose="02040503050406030204" pitchFamily="18" charset="0"/>
                      </a:rPr>
                      <m:t>𝑨</m:t>
                    </m:r>
                    <m:r>
                      <a:rPr lang="en-US" altLang="ja-JP" sz="2400" b="1" i="1" smtClean="0">
                        <a:latin typeface="Cambria Math" panose="02040503050406030204" pitchFamily="18" charset="0"/>
                      </a:rPr>
                      <m:t>=</m:t>
                    </m:r>
                    <m:r>
                      <m:rPr>
                        <m:sty m:val="p"/>
                      </m:rPr>
                      <a:rPr lang="en-US" altLang="ja-JP" sz="2400" b="0" i="0" smtClean="0">
                        <a:latin typeface="Cambria Math" panose="02040503050406030204" pitchFamily="18" charset="0"/>
                      </a:rPr>
                      <m:t>K</m:t>
                    </m:r>
                    <m:sSup>
                      <m:sSupPr>
                        <m:ctrlPr>
                          <a:rPr lang="en-US" altLang="ja-JP" sz="2400" i="1">
                            <a:solidFill>
                              <a:srgbClr val="FF0000"/>
                            </a:solidFill>
                            <a:latin typeface="Cambria Math" panose="02040503050406030204" pitchFamily="18" charset="0"/>
                          </a:rPr>
                        </m:ctrlPr>
                      </m:sSupPr>
                      <m:e>
                        <m:d>
                          <m:dPr>
                            <m:ctrlPr>
                              <a:rPr lang="en-US" altLang="ja-JP" sz="2400" i="1">
                                <a:solidFill>
                                  <a:srgbClr val="FF0000"/>
                                </a:solidFill>
                                <a:latin typeface="Cambria Math" panose="02040503050406030204" pitchFamily="18" charset="0"/>
                              </a:rPr>
                            </m:ctrlPr>
                          </m:dPr>
                          <m:e>
                            <m:r>
                              <a:rPr lang="en-US" altLang="ja-JP" sz="2400" i="1">
                                <a:solidFill>
                                  <a:srgbClr val="FF0000"/>
                                </a:solidFill>
                                <a:latin typeface="Cambria Math" panose="02040503050406030204" pitchFamily="18" charset="0"/>
                              </a:rPr>
                              <m:t>𝐾</m:t>
                            </m:r>
                            <m:r>
                              <a:rPr lang="en-US" altLang="ja-JP" sz="2400" i="1">
                                <a:solidFill>
                                  <a:srgbClr val="FF0000"/>
                                </a:solidFill>
                                <a:latin typeface="Cambria Math" panose="02040503050406030204" pitchFamily="18" charset="0"/>
                              </a:rPr>
                              <m:t>+</m:t>
                            </m:r>
                            <m:r>
                              <a:rPr lang="en-US" altLang="ja-JP" sz="2400" i="1">
                                <a:solidFill>
                                  <a:srgbClr val="FF0000"/>
                                </a:solidFill>
                                <a:latin typeface="Cambria Math" panose="02040503050406030204" pitchFamily="18" charset="0"/>
                              </a:rPr>
                              <m:t>𝑝</m:t>
                            </m:r>
                            <m:r>
                              <a:rPr lang="ja-JP" altLang="en-US" sz="2400" i="1">
                                <a:solidFill>
                                  <a:srgbClr val="FF0000"/>
                                </a:solidFill>
                                <a:latin typeface="Cambria Math" panose="02040503050406030204" pitchFamily="18" charset="0"/>
                              </a:rPr>
                              <m:t>𝜆</m:t>
                            </m:r>
                            <m:sSub>
                              <m:sSubPr>
                                <m:ctrlPr>
                                  <a:rPr lang="en-US" altLang="ja-JP" sz="2400" b="1" i="1">
                                    <a:solidFill>
                                      <a:srgbClr val="FF0000"/>
                                    </a:solidFill>
                                    <a:latin typeface="Cambria Math" panose="02040503050406030204" pitchFamily="18" charset="0"/>
                                  </a:rPr>
                                </m:ctrlPr>
                              </m:sSubPr>
                              <m:e>
                                <m:r>
                                  <a:rPr lang="en-US" altLang="ja-JP" sz="2400" b="1" i="1">
                                    <a:solidFill>
                                      <a:srgbClr val="FF0000"/>
                                    </a:solidFill>
                                    <a:latin typeface="Cambria Math" panose="02040503050406030204" pitchFamily="18" charset="0"/>
                                  </a:rPr>
                                  <m:t>𝑰</m:t>
                                </m:r>
                              </m:e>
                              <m:sub>
                                <m:r>
                                  <a:rPr lang="en-US" altLang="ja-JP" sz="2400" b="1" i="1">
                                    <a:solidFill>
                                      <a:srgbClr val="FF0000"/>
                                    </a:solidFill>
                                    <a:latin typeface="Cambria Math" panose="02040503050406030204" pitchFamily="18" charset="0"/>
                                  </a:rPr>
                                  <m:t>𝒑</m:t>
                                </m:r>
                              </m:sub>
                            </m:sSub>
                          </m:e>
                        </m:d>
                      </m:e>
                      <m:sup>
                        <m:r>
                          <a:rPr lang="en-US" altLang="ja-JP" sz="2400" i="1">
                            <a:solidFill>
                              <a:srgbClr val="FF0000"/>
                            </a:solidFill>
                            <a:latin typeface="Cambria Math" panose="02040503050406030204" pitchFamily="18" charset="0"/>
                          </a:rPr>
                          <m:t>−1</m:t>
                        </m:r>
                      </m:sup>
                    </m:sSup>
                    <m:r>
                      <a:rPr lang="en-US" altLang="ja-JP" sz="2400" b="1" i="1">
                        <a:solidFill>
                          <a:srgbClr val="FF0000"/>
                        </a:solidFill>
                        <a:latin typeface="Cambria Math" panose="02040503050406030204" pitchFamily="18" charset="0"/>
                      </a:rPr>
                      <m:t>𝒀</m:t>
                    </m:r>
                  </m:oMath>
                </a14:m>
                <a:endParaRPr lang="en-US" altLang="ja-JP" sz="2400" dirty="0">
                  <a:solidFill>
                    <a:schemeClr val="tx1"/>
                  </a:solidFill>
                </a:endParaRPr>
              </a:p>
              <a:p>
                <a:pPr fontAlgn="base">
                  <a:lnSpc>
                    <a:spcPct val="120000"/>
                  </a:lnSpc>
                  <a:spcBef>
                    <a:spcPct val="0"/>
                  </a:spcBef>
                  <a:spcAft>
                    <a:spcPct val="0"/>
                  </a:spcAft>
                  <a:defRPr/>
                </a:pPr>
                <a:endParaRPr lang="en-US" altLang="ja-JP" sz="2400" dirty="0"/>
              </a:p>
              <a:p>
                <a:pPr fontAlgn="base">
                  <a:lnSpc>
                    <a:spcPct val="120000"/>
                  </a:lnSpc>
                  <a:spcBef>
                    <a:spcPct val="0"/>
                  </a:spcBef>
                  <a:spcAft>
                    <a:spcPct val="0"/>
                  </a:spcAft>
                  <a:defRPr/>
                </a:pPr>
                <a:endParaRPr lang="en-US" altLang="ja-JP" sz="2400" i="1" dirty="0">
                  <a:solidFill>
                    <a:srgbClr val="0000FF"/>
                  </a:solidFill>
                </a:endParaRPr>
              </a:p>
            </p:txBody>
          </p:sp>
        </mc:Choice>
        <mc:Fallback xmlns="">
          <p:sp>
            <p:nvSpPr>
              <p:cNvPr id="3" name="オブジェクト 2"/>
              <p:cNvSpPr txBox="1">
                <a:spLocks noRot="1" noChangeAspect="1" noMove="1" noResize="1" noEditPoints="1" noAdjustHandles="1" noChangeArrowheads="1" noChangeShapeType="1" noTextEdit="1"/>
              </p:cNvSpPr>
              <p:nvPr/>
            </p:nvSpPr>
            <p:spPr bwMode="auto">
              <a:xfrm>
                <a:off x="51137" y="836358"/>
                <a:ext cx="9100884" cy="6021641"/>
              </a:xfrm>
              <a:prstGeom prst="rect">
                <a:avLst/>
              </a:prstGeom>
              <a:blipFill>
                <a:blip r:embed="rId3"/>
                <a:stretch>
                  <a:fillRect l="-1005"/>
                </a:stretch>
              </a:blipFill>
              <a:ln>
                <a:noFill/>
              </a:ln>
            </p:spPr>
            <p:txBody>
              <a:bodyPr/>
              <a:lstStyle/>
              <a:p>
                <a:r>
                  <a:rPr lang="ja-JP" altLang="en-US">
                    <a:noFill/>
                  </a:rPr>
                  <a:t> </a:t>
                </a:r>
              </a:p>
            </p:txBody>
          </p:sp>
        </mc:Fallback>
      </mc:AlternateContent>
    </p:spTree>
    <p:extLst>
      <p:ext uri="{BB962C8B-B14F-4D97-AF65-F5344CB8AC3E}">
        <p14:creationId xmlns:p14="http://schemas.microsoft.com/office/powerpoint/2010/main" val="4210731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1"/>
            <a:ext cx="9144000" cy="769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2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en-US" altLang="ja-JP"/>
              <a:t>Program</a:t>
            </a:r>
            <a:r>
              <a:rPr lang="en-US" altLang="ja-JP" dirty="0"/>
              <a:t>:</a:t>
            </a:r>
            <a:r>
              <a:rPr lang="ja-JP" altLang="en-US" dirty="0"/>
              <a:t> </a:t>
            </a:r>
            <a:r>
              <a:rPr lang="en-US" altLang="ja-JP" dirty="0"/>
              <a:t>Ridge-Gauusian.py</a:t>
            </a:r>
            <a:endParaRPr lang="ja-JP" altLang="en-US" dirty="0"/>
          </a:p>
        </p:txBody>
      </p:sp>
      <p:sp>
        <p:nvSpPr>
          <p:cNvPr id="3" name="オブジェクト 2"/>
          <p:cNvSpPr txBox="1"/>
          <p:nvPr/>
        </p:nvSpPr>
        <p:spPr bwMode="auto">
          <a:xfrm>
            <a:off x="368300" y="566420"/>
            <a:ext cx="8458200" cy="6088380"/>
          </a:xfrm>
          <a:prstGeom prst="rect">
            <a:avLst/>
          </a:prstGeom>
          <a:noFill/>
          <a:ln>
            <a:noFill/>
          </a:ln>
        </p:spPr>
        <p:txBody>
          <a:bodyPr>
            <a:normAutofit/>
          </a:bodyPr>
          <a:lstStyle/>
          <a:p>
            <a:pPr fontAlgn="base">
              <a:spcBef>
                <a:spcPct val="0"/>
              </a:spcBef>
              <a:spcAft>
                <a:spcPct val="0"/>
              </a:spcAft>
              <a:defRPr/>
            </a:pPr>
            <a:r>
              <a:rPr lang="en-US" altLang="ja-JP" dirty="0">
                <a:latin typeface="Cambria Math" panose="02040503050406030204" pitchFamily="18" charset="0"/>
              </a:rPr>
              <a:t>Usage: python KernelRidge-Gauusian.py </a:t>
            </a:r>
            <a:r>
              <a:rPr lang="en-US" altLang="ja-JP" dirty="0" err="1">
                <a:latin typeface="Cambria Math" panose="02040503050406030204" pitchFamily="18" charset="0"/>
              </a:rPr>
              <a:t>infile</a:t>
            </a:r>
            <a:r>
              <a:rPr lang="en-US" altLang="ja-JP" dirty="0">
                <a:latin typeface="Cambria Math" panose="02040503050406030204" pitchFamily="18" charset="0"/>
              </a:rPr>
              <a:t> </a:t>
            </a:r>
            <a:r>
              <a:rPr lang="en-US" altLang="ja-JP" dirty="0" err="1">
                <a:latin typeface="Cambria Math" panose="02040503050406030204" pitchFamily="18" charset="0"/>
              </a:rPr>
              <a:t>nG</a:t>
            </a:r>
            <a:r>
              <a:rPr lang="en-US" altLang="ja-JP" dirty="0">
                <a:latin typeface="Cambria Math" panose="02040503050406030204" pitchFamily="18" charset="0"/>
              </a:rPr>
              <a:t> </a:t>
            </a:r>
            <a:r>
              <a:rPr lang="en-US" altLang="ja-JP" dirty="0" err="1">
                <a:latin typeface="Cambria Math" panose="02040503050406030204" pitchFamily="18" charset="0"/>
              </a:rPr>
              <a:t>wG</a:t>
            </a:r>
            <a:r>
              <a:rPr lang="en-US" altLang="ja-JP" dirty="0">
                <a:latin typeface="Cambria Math" panose="02040503050406030204" pitchFamily="18" charset="0"/>
              </a:rPr>
              <a:t> lambda</a:t>
            </a:r>
            <a:br>
              <a:rPr lang="en-US" altLang="ja-JP" dirty="0">
                <a:latin typeface="Cambria Math" panose="02040503050406030204" pitchFamily="18" charset="0"/>
              </a:rPr>
            </a:br>
            <a:r>
              <a:rPr lang="en-US" altLang="ja-JP" dirty="0">
                <a:latin typeface="Cambria Math" panose="02040503050406030204" pitchFamily="18" charset="0"/>
              </a:rPr>
              <a:t>ex: python KernelRidge-Gauusian.py random-poly-Gauss .xlsx 11 0.1 0.0</a:t>
            </a:r>
            <a:br>
              <a:rPr lang="en-US" altLang="ja-JP" dirty="0">
                <a:latin typeface="Cambria Math" panose="02040503050406030204" pitchFamily="18" charset="0"/>
              </a:rPr>
            </a:br>
            <a:r>
              <a:rPr lang="en-US" altLang="ja-JP" dirty="0">
                <a:latin typeface="Cambria Math" panose="02040503050406030204" pitchFamily="18" charset="0"/>
              </a:rPr>
              <a:t> random-poly-Gauss .xlsx (</a:t>
            </a:r>
            <a:r>
              <a:rPr lang="ja-JP" altLang="en-US" dirty="0">
                <a:latin typeface="Cambria Math" panose="02040503050406030204" pitchFamily="18" charset="0"/>
              </a:rPr>
              <a:t>データ点数</a:t>
            </a:r>
            <a:r>
              <a:rPr lang="en-US" altLang="ja-JP" dirty="0">
                <a:latin typeface="Cambria Math" panose="02040503050406030204" pitchFamily="18" charset="0"/>
              </a:rPr>
              <a:t>11)</a:t>
            </a:r>
            <a:r>
              <a:rPr lang="ja-JP" altLang="en-US" dirty="0">
                <a:latin typeface="Cambria Math" panose="02040503050406030204" pitchFamily="18" charset="0"/>
              </a:rPr>
              <a:t> を読み込み、</a:t>
            </a:r>
            <a:r>
              <a:rPr lang="en-US" altLang="ja-JP" dirty="0">
                <a:latin typeface="Cambria Math" panose="02040503050406030204" pitchFamily="18" charset="0"/>
              </a:rPr>
              <a:t>11</a:t>
            </a:r>
            <a:r>
              <a:rPr lang="ja-JP" altLang="en-US" dirty="0">
                <a:latin typeface="Cambria Math" panose="02040503050406030204" pitchFamily="18" charset="0"/>
              </a:rPr>
              <a:t>個の幅</a:t>
            </a:r>
            <a:r>
              <a:rPr lang="en-US" altLang="ja-JP" b="1" dirty="0">
                <a:solidFill>
                  <a:srgbClr val="FF0000"/>
                </a:solidFill>
                <a:latin typeface="Cambria Math" panose="02040503050406030204" pitchFamily="18" charset="0"/>
              </a:rPr>
              <a:t>0.5</a:t>
            </a:r>
            <a:r>
              <a:rPr lang="ja-JP" altLang="en-US" dirty="0">
                <a:latin typeface="Cambria Math" panose="02040503050406030204" pitchFamily="18" charset="0"/>
              </a:rPr>
              <a:t>のガウス関数でフィッティング。</a:t>
            </a:r>
            <a:r>
              <a:rPr lang="en-US" altLang="ja-JP" dirty="0">
                <a:latin typeface="Cambria Math" panose="02040503050406030204" pitchFamily="18" charset="0"/>
              </a:rPr>
              <a:t>L2</a:t>
            </a:r>
            <a:r>
              <a:rPr lang="ja-JP" altLang="en-US" dirty="0">
                <a:latin typeface="Cambria Math" panose="02040503050406030204" pitchFamily="18" charset="0"/>
              </a:rPr>
              <a:t>正規化項の係数 </a:t>
            </a:r>
            <a:r>
              <a:rPr lang="en-US" altLang="ja-JP" b="1" dirty="0">
                <a:solidFill>
                  <a:srgbClr val="FF0000"/>
                </a:solidFill>
                <a:latin typeface="Cambria Math" panose="02040503050406030204" pitchFamily="18" charset="0"/>
              </a:rPr>
              <a:t>0.2</a:t>
            </a:r>
            <a:r>
              <a:rPr lang="ja-JP" altLang="en-US" dirty="0">
                <a:latin typeface="Cambria Math" panose="02040503050406030204" pitchFamily="18" charset="0"/>
              </a:rPr>
              <a:t> は入れない </a:t>
            </a:r>
            <a:r>
              <a:rPr lang="en-US" altLang="ja-JP" dirty="0">
                <a:latin typeface="Cambria Math" panose="02040503050406030204" pitchFamily="18" charset="0"/>
              </a:rPr>
              <a:t>(</a:t>
            </a:r>
            <a:r>
              <a:rPr lang="en-US" altLang="ja-JP" b="1" dirty="0">
                <a:solidFill>
                  <a:srgbClr val="FF0000"/>
                </a:solidFill>
                <a:latin typeface="Cambria Math" panose="02040503050406030204" pitchFamily="18" charset="0"/>
              </a:rPr>
              <a:t>Ridge</a:t>
            </a:r>
            <a:r>
              <a:rPr lang="ja-JP" altLang="en-US" b="1" dirty="0">
                <a:solidFill>
                  <a:srgbClr val="FF0000"/>
                </a:solidFill>
                <a:latin typeface="Cambria Math" panose="02040503050406030204" pitchFamily="18" charset="0"/>
              </a:rPr>
              <a:t>回帰</a:t>
            </a:r>
            <a:r>
              <a:rPr lang="en-US" altLang="ja-JP" dirty="0">
                <a:latin typeface="Cambria Math" panose="02040503050406030204" pitchFamily="18" charset="0"/>
              </a:rPr>
              <a:t>)</a:t>
            </a:r>
          </a:p>
        </p:txBody>
      </p:sp>
      <p:pic>
        <p:nvPicPr>
          <p:cNvPr id="4" name="図 3">
            <a:extLst>
              <a:ext uri="{FF2B5EF4-FFF2-40B4-BE49-F238E27FC236}">
                <a16:creationId xmlns:a16="http://schemas.microsoft.com/office/drawing/2014/main" id="{C8E284E3-FF33-AAB6-2B6F-1003BF1C9617}"/>
              </a:ext>
            </a:extLst>
          </p:cNvPr>
          <p:cNvPicPr>
            <a:picLocks noChangeAspect="1"/>
          </p:cNvPicPr>
          <p:nvPr/>
        </p:nvPicPr>
        <p:blipFill>
          <a:blip r:embed="rId3"/>
          <a:stretch>
            <a:fillRect/>
          </a:stretch>
        </p:blipFill>
        <p:spPr>
          <a:xfrm>
            <a:off x="752475" y="1813897"/>
            <a:ext cx="5764439" cy="4786928"/>
          </a:xfrm>
          <a:prstGeom prst="rect">
            <a:avLst/>
          </a:prstGeom>
        </p:spPr>
      </p:pic>
      <p:sp>
        <p:nvSpPr>
          <p:cNvPr id="8" name="テキスト ボックス 7">
            <a:extLst>
              <a:ext uri="{FF2B5EF4-FFF2-40B4-BE49-F238E27FC236}">
                <a16:creationId xmlns:a16="http://schemas.microsoft.com/office/drawing/2014/main" id="{3415859A-1305-3694-9F58-79D985AE0BE9}"/>
              </a:ext>
            </a:extLst>
          </p:cNvPr>
          <p:cNvSpPr txBox="1"/>
          <p:nvPr/>
        </p:nvSpPr>
        <p:spPr>
          <a:xfrm>
            <a:off x="2405741" y="5457331"/>
            <a:ext cx="5956755" cy="646331"/>
          </a:xfrm>
          <a:prstGeom prst="rect">
            <a:avLst/>
          </a:prstGeom>
          <a:solidFill>
            <a:schemeClr val="bg1"/>
          </a:solidFill>
        </p:spPr>
        <p:txBody>
          <a:bodyPr wrap="square">
            <a:spAutoFit/>
          </a:bodyPr>
          <a:lstStyle/>
          <a:p>
            <a:r>
              <a:rPr lang="ja-JP" altLang="en-US" b="1" dirty="0">
                <a:latin typeface="Cambria Math" panose="02040503050406030204" pitchFamily="18" charset="0"/>
              </a:rPr>
              <a:t>データ点は再現しないが、ノイズを除いて回帰曲線を</a:t>
            </a:r>
            <a:endParaRPr lang="en-US" altLang="ja-JP" b="1" dirty="0">
              <a:latin typeface="Cambria Math" panose="02040503050406030204" pitchFamily="18" charset="0"/>
            </a:endParaRPr>
          </a:p>
          <a:p>
            <a:r>
              <a:rPr lang="ja-JP" altLang="en-US" b="1" dirty="0">
                <a:latin typeface="Cambria Math" panose="02040503050406030204" pitchFamily="18" charset="0"/>
              </a:rPr>
              <a:t>引けてきている</a:t>
            </a:r>
            <a:endParaRPr lang="en-US" altLang="ja-JP" b="1" dirty="0">
              <a:latin typeface="Cambria Math" panose="02040503050406030204" pitchFamily="18" charset="0"/>
            </a:endParaRPr>
          </a:p>
        </p:txBody>
      </p:sp>
    </p:spTree>
    <p:extLst>
      <p:ext uri="{BB962C8B-B14F-4D97-AF65-F5344CB8AC3E}">
        <p14:creationId xmlns:p14="http://schemas.microsoft.com/office/powerpoint/2010/main" val="911535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scikit-learn:</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 回帰の手順</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fontScale="92500" lnSpcReduction="20000"/>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900" dirty="0">
                <a:solidFill>
                  <a:srgbClr val="006600"/>
                </a:solidFill>
              </a:rPr>
              <a:t>lsq-polynomial-ML.py</a:t>
            </a:r>
            <a:r>
              <a:rPr lang="ja-JP" altLang="en-US" sz="1900" dirty="0">
                <a:solidFill>
                  <a:srgbClr val="006600"/>
                </a:solidFill>
              </a:rPr>
              <a:t>：</a:t>
            </a:r>
            <a:endParaRPr lang="en-US" altLang="ja-JP" sz="1900" dirty="0">
              <a:solidFill>
                <a:srgbClr val="0066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1500" dirty="0"/>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solidFill>
                  <a:srgbClr val="FF0000"/>
                </a:solidFill>
              </a:rPr>
              <a:t>#Import</a:t>
            </a:r>
            <a:br>
              <a:rPr lang="en-US" altLang="ja-JP" sz="1500" dirty="0">
                <a:solidFill>
                  <a:srgbClr val="FF0000"/>
                </a:solidFill>
              </a:rPr>
            </a:br>
            <a:r>
              <a:rPr lang="en-US" altLang="ja-JP" sz="1500" dirty="0"/>
              <a:t>from </a:t>
            </a:r>
            <a:r>
              <a:rPr lang="en-US" altLang="ja-JP" sz="1500" dirty="0" err="1"/>
              <a:t>sklearn.preprocessing</a:t>
            </a:r>
            <a:r>
              <a:rPr lang="en-US" altLang="ja-JP" sz="1500" dirty="0"/>
              <a:t> import </a:t>
            </a:r>
            <a:r>
              <a:rPr lang="en-US" altLang="ja-JP" sz="1500" dirty="0" err="1"/>
              <a:t>StandardScaler</a:t>
            </a:r>
            <a:endParaRPr lang="en-US" altLang="ja-JP" sz="1500" dirty="0"/>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from </a:t>
            </a:r>
            <a:r>
              <a:rPr lang="en-US" altLang="ja-JP" sz="1500" dirty="0" err="1"/>
              <a:t>sklearn.linear_model</a:t>
            </a:r>
            <a:r>
              <a:rPr lang="en-US" altLang="ja-JP" sz="1500" dirty="0"/>
              <a:t> import </a:t>
            </a:r>
            <a:r>
              <a:rPr lang="en-US" altLang="ja-JP" sz="1500" dirty="0" err="1">
                <a:solidFill>
                  <a:srgbClr val="0000FF"/>
                </a:solidFill>
              </a:rPr>
              <a:t>LinearRegression</a:t>
            </a:r>
            <a:r>
              <a:rPr lang="en-US" altLang="ja-JP" sz="1500" dirty="0">
                <a:solidFill>
                  <a:srgbClr val="0000FF"/>
                </a:solidFill>
              </a:rPr>
              <a:t>	 	#</a:t>
            </a:r>
            <a:r>
              <a:rPr lang="ja-JP" altLang="en-US" sz="1500" dirty="0">
                <a:solidFill>
                  <a:srgbClr val="0000FF"/>
                </a:solidFill>
              </a:rPr>
              <a:t> 方法を</a:t>
            </a:r>
            <a:r>
              <a:rPr lang="en-US" altLang="ja-JP" sz="1500" dirty="0">
                <a:solidFill>
                  <a:srgbClr val="0000FF"/>
                </a:solidFill>
              </a:rPr>
              <a:t>import</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from </a:t>
            </a:r>
            <a:r>
              <a:rPr lang="en-US" altLang="ja-JP" sz="1500" dirty="0" err="1"/>
              <a:t>sklearn.metrics</a:t>
            </a:r>
            <a:r>
              <a:rPr lang="en-US" altLang="ja-JP" sz="1500" dirty="0"/>
              <a:t> import </a:t>
            </a:r>
            <a:r>
              <a:rPr lang="en-US" altLang="ja-JP" sz="1500" dirty="0" err="1"/>
              <a:t>mean_absolute_error</a:t>
            </a:r>
            <a:r>
              <a:rPr lang="en-US" altLang="ja-JP" sz="1500" dirty="0"/>
              <a:t>, </a:t>
            </a:r>
            <a:r>
              <a:rPr lang="en-US" altLang="ja-JP" sz="1500" dirty="0" err="1"/>
              <a:t>mean_squared_error</a:t>
            </a:r>
            <a:r>
              <a:rPr lang="en-US" altLang="ja-JP" sz="1500" dirty="0"/>
              <a:t>, r2_score</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solidFill>
                  <a:srgbClr val="FF0000"/>
                </a:solidFill>
              </a:rPr>
              <a:t>#</a:t>
            </a:r>
            <a:r>
              <a:rPr lang="ja-JP" altLang="en-US" sz="1500" dirty="0">
                <a:solidFill>
                  <a:srgbClr val="FF0000"/>
                </a:solidFill>
              </a:rPr>
              <a:t>データ読み込み</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500" dirty="0"/>
              <a:t>  </a:t>
            </a:r>
            <a:r>
              <a:rPr lang="en-US" altLang="ja-JP" sz="1500" dirty="0"/>
              <a:t> </a:t>
            </a:r>
            <a:r>
              <a:rPr lang="en-US" altLang="ja-JP" sz="1500" dirty="0" err="1"/>
              <a:t>df</a:t>
            </a:r>
            <a:r>
              <a:rPr lang="en-US" altLang="ja-JP" sz="1500" dirty="0"/>
              <a:t> = </a:t>
            </a:r>
            <a:r>
              <a:rPr lang="en-US" altLang="ja-JP" sz="1500" dirty="0" err="1"/>
              <a:t>pd.read_excel</a:t>
            </a:r>
            <a:r>
              <a:rPr lang="en-US" altLang="ja-JP" sz="1500" dirty="0"/>
              <a:t>(</a:t>
            </a:r>
            <a:r>
              <a:rPr lang="en-US" altLang="ja-JP" sz="1500" dirty="0" err="1"/>
              <a:t>infile</a:t>
            </a:r>
            <a:r>
              <a:rPr lang="en-US" altLang="ja-JP" sz="1500" dirty="0"/>
              <a:t>, engine = '</a:t>
            </a:r>
            <a:r>
              <a:rPr lang="en-US" altLang="ja-JP" sz="1500" dirty="0" err="1"/>
              <a:t>openpyxl</a:t>
            </a:r>
            <a:r>
              <a:rPr lang="en-US" altLang="ja-JP" sz="1500" dirty="0"/>
              <a:t>‘)</a:t>
            </a: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500" dirty="0"/>
              <a:t>   </a:t>
            </a:r>
            <a:r>
              <a:rPr lang="en-US" altLang="ja-JP" sz="1500" dirty="0"/>
              <a:t>x = </a:t>
            </a:r>
            <a:r>
              <a:rPr lang="en-US" altLang="ja-JP" sz="1500" dirty="0" err="1"/>
              <a:t>df</a:t>
            </a:r>
            <a:r>
              <a:rPr lang="en-US" altLang="ja-JP" sz="1500" dirty="0"/>
              <a:t>[labels[2:]]</a:t>
            </a:r>
          </a:p>
          <a:p>
            <a:pPr fontAlgn="base">
              <a:lnSpc>
                <a:spcPct val="120000"/>
              </a:lnSpc>
              <a:spcBef>
                <a:spcPct val="0"/>
              </a:spcBef>
              <a:spcAft>
                <a:spcPct val="0"/>
              </a:spcAft>
              <a:defRPr/>
            </a:pPr>
            <a:r>
              <a:rPr lang="ja-JP" altLang="en-US" sz="1500" dirty="0"/>
              <a:t>   </a:t>
            </a:r>
            <a:r>
              <a:rPr lang="en-US" altLang="ja-JP" sz="1500" dirty="0"/>
              <a:t>y = </a:t>
            </a:r>
            <a:r>
              <a:rPr lang="en-US" altLang="ja-JP" sz="1500" dirty="0" err="1"/>
              <a:t>df</a:t>
            </a:r>
            <a:r>
              <a:rPr lang="en-US" altLang="ja-JP" sz="1500" dirty="0"/>
              <a:t>[labels[1]]</a:t>
            </a:r>
            <a:br>
              <a:rPr lang="en-US" altLang="ja-JP" sz="1500" dirty="0"/>
            </a:br>
            <a:r>
              <a:rPr lang="en-US" altLang="ja-JP" sz="1500" dirty="0">
                <a:solidFill>
                  <a:srgbClr val="FF0000"/>
                </a:solidFill>
              </a:rPr>
              <a:t>#</a:t>
            </a:r>
            <a:r>
              <a:rPr lang="ja-JP" altLang="en-US" sz="1500" dirty="0">
                <a:solidFill>
                  <a:srgbClr val="FF0000"/>
                </a:solidFill>
              </a:rPr>
              <a:t>記述子の標準化</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500" dirty="0"/>
              <a:t>   </a:t>
            </a:r>
            <a:r>
              <a:rPr lang="en-US" altLang="ja-JP" sz="1500" dirty="0"/>
              <a:t> scaler = </a:t>
            </a:r>
            <a:r>
              <a:rPr lang="en-US" altLang="ja-JP" sz="1500" dirty="0" err="1"/>
              <a:t>StandardScaler</a:t>
            </a:r>
            <a:r>
              <a:rPr lang="en-US" altLang="ja-JP" sz="1500" dirty="0"/>
              <a:t>()</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scaler.fit</a:t>
            </a:r>
            <a:r>
              <a:rPr lang="en-US" altLang="ja-JP" sz="1500" dirty="0"/>
              <a:t>(x)</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x_scaled</a:t>
            </a:r>
            <a:r>
              <a:rPr lang="en-US" altLang="ja-JP" sz="1500" dirty="0"/>
              <a:t> = </a:t>
            </a:r>
            <a:r>
              <a:rPr lang="en-US" altLang="ja-JP" sz="1500" dirty="0" err="1"/>
              <a:t>scaler.transform</a:t>
            </a:r>
            <a:r>
              <a:rPr lang="en-US" altLang="ja-JP" sz="1500" dirty="0"/>
              <a:t>(x)</a:t>
            </a:r>
          </a:p>
          <a:p>
            <a:pPr fontAlgn="base">
              <a:lnSpc>
                <a:spcPct val="120000"/>
              </a:lnSpc>
              <a:spcBef>
                <a:spcPct val="0"/>
              </a:spcBef>
              <a:spcAft>
                <a:spcPct val="0"/>
              </a:spcAft>
              <a:defRPr/>
            </a:pPr>
            <a:r>
              <a:rPr lang="en-US" altLang="ja-JP" sz="1500" dirty="0">
                <a:solidFill>
                  <a:srgbClr val="FF0000"/>
                </a:solidFill>
              </a:rPr>
              <a:t>#</a:t>
            </a:r>
            <a:r>
              <a:rPr lang="ja-JP" altLang="en-US" sz="1500" dirty="0">
                <a:solidFill>
                  <a:srgbClr val="FF0000"/>
                </a:solidFill>
              </a:rPr>
              <a:t>フィッティング</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solidFill>
                  <a:srgbClr val="0000FF"/>
                </a:solidFill>
              </a:rPr>
              <a:t>    model = </a:t>
            </a:r>
            <a:r>
              <a:rPr lang="en-US" altLang="ja-JP" sz="1500" dirty="0" err="1">
                <a:solidFill>
                  <a:srgbClr val="0000FF"/>
                </a:solidFill>
              </a:rPr>
              <a:t>LinearRegression</a:t>
            </a:r>
            <a:r>
              <a:rPr lang="en-US" altLang="ja-JP" sz="1500" dirty="0">
                <a:solidFill>
                  <a:srgbClr val="0000FF"/>
                </a:solidFill>
              </a:rPr>
              <a:t>()				#</a:t>
            </a:r>
            <a:r>
              <a:rPr lang="ja-JP" altLang="en-US" sz="1500" dirty="0">
                <a:solidFill>
                  <a:srgbClr val="0000FF"/>
                </a:solidFill>
              </a:rPr>
              <a:t> 方法を選択</a:t>
            </a:r>
            <a:endParaRPr lang="en-US" altLang="ja-JP" sz="15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model.fit</a:t>
            </a:r>
            <a:r>
              <a:rPr lang="en-US" altLang="ja-JP" sz="1500" dirty="0"/>
              <a:t>(</a:t>
            </a:r>
            <a:r>
              <a:rPr lang="en-US" altLang="ja-JP" sz="1500" dirty="0" err="1"/>
              <a:t>x_scaled</a:t>
            </a:r>
            <a:r>
              <a:rPr lang="en-US" altLang="ja-JP" sz="1500" dirty="0"/>
              <a:t>, y)</a:t>
            </a:r>
          </a:p>
          <a:p>
            <a:pPr fontAlgn="base">
              <a:lnSpc>
                <a:spcPct val="120000"/>
              </a:lnSpc>
              <a:spcBef>
                <a:spcPct val="0"/>
              </a:spcBef>
              <a:spcAft>
                <a:spcPct val="0"/>
              </a:spcAft>
              <a:defRPr/>
            </a:pPr>
            <a:r>
              <a:rPr lang="en-US" altLang="ja-JP" sz="1500" dirty="0">
                <a:solidFill>
                  <a:srgbClr val="FF0000"/>
                </a:solidFill>
              </a:rPr>
              <a:t>#</a:t>
            </a:r>
            <a:r>
              <a:rPr lang="ja-JP" altLang="en-US" sz="1500" dirty="0">
                <a:solidFill>
                  <a:srgbClr val="FF0000"/>
                </a:solidFill>
              </a:rPr>
              <a:t>フィッティング結果から計算</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y_cal</a:t>
            </a:r>
            <a:r>
              <a:rPr lang="en-US" altLang="ja-JP" sz="1500" dirty="0"/>
              <a:t> = </a:t>
            </a:r>
            <a:r>
              <a:rPr lang="en-US" altLang="ja-JP" sz="1500" dirty="0" err="1"/>
              <a:t>model.predict</a:t>
            </a:r>
            <a:r>
              <a:rPr lang="en-US" altLang="ja-JP" sz="1500" dirty="0"/>
              <a:t>(</a:t>
            </a:r>
            <a:r>
              <a:rPr lang="en-US" altLang="ja-JP" sz="1500" dirty="0" err="1"/>
              <a:t>x_scaled</a:t>
            </a:r>
            <a:r>
              <a:rPr lang="en-US" altLang="ja-JP" sz="1500" dirty="0"/>
              <a:t>)</a:t>
            </a:r>
          </a:p>
          <a:p>
            <a:pPr fontAlgn="base">
              <a:lnSpc>
                <a:spcPct val="120000"/>
              </a:lnSpc>
              <a:spcBef>
                <a:spcPct val="0"/>
              </a:spcBef>
              <a:spcAft>
                <a:spcPct val="0"/>
              </a:spcAft>
              <a:defRPr/>
            </a:pPr>
            <a:r>
              <a:rPr lang="en-US" altLang="ja-JP" sz="1500" dirty="0">
                <a:solidFill>
                  <a:srgbClr val="FF0000"/>
                </a:solidFill>
              </a:rPr>
              <a:t>#</a:t>
            </a:r>
            <a:r>
              <a:rPr lang="ja-JP" altLang="en-US" sz="1500" dirty="0">
                <a:solidFill>
                  <a:srgbClr val="FF0000"/>
                </a:solidFill>
              </a:rPr>
              <a:t>評価</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mae</a:t>
            </a:r>
            <a:r>
              <a:rPr lang="en-US" altLang="ja-JP" sz="1500" dirty="0"/>
              <a:t>  = </a:t>
            </a:r>
            <a:r>
              <a:rPr lang="en-US" altLang="ja-JP" sz="1500" dirty="0" err="1"/>
              <a:t>mean_absolute_error</a:t>
            </a:r>
            <a:r>
              <a:rPr lang="en-US" altLang="ja-JP" sz="1500" dirty="0"/>
              <a:t>(y, </a:t>
            </a:r>
            <a:r>
              <a:rPr lang="en-US" altLang="ja-JP" sz="1500" dirty="0" err="1"/>
              <a:t>y_cal</a:t>
            </a:r>
            <a:r>
              <a:rPr lang="en-US" altLang="ja-JP" sz="1500" dirty="0"/>
              <a:t>)</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mse</a:t>
            </a:r>
            <a:r>
              <a:rPr lang="en-US" altLang="ja-JP" sz="1500" dirty="0"/>
              <a:t>  = </a:t>
            </a:r>
            <a:r>
              <a:rPr lang="en-US" altLang="ja-JP" sz="1500" dirty="0" err="1"/>
              <a:t>mean_squared_error</a:t>
            </a:r>
            <a:r>
              <a:rPr lang="en-US" altLang="ja-JP" sz="1500" dirty="0"/>
              <a:t>(y, </a:t>
            </a:r>
            <a:r>
              <a:rPr lang="en-US" altLang="ja-JP" sz="1500" dirty="0" err="1"/>
              <a:t>y_cal</a:t>
            </a:r>
            <a:r>
              <a:rPr lang="en-US" altLang="ja-JP" sz="1500" dirty="0"/>
              <a:t>)</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a:t>
            </a:r>
            <a:r>
              <a:rPr lang="en-US" altLang="ja-JP" sz="1500" dirty="0" err="1"/>
              <a:t>rmse</a:t>
            </a:r>
            <a:r>
              <a:rPr lang="en-US" altLang="ja-JP" sz="1500" dirty="0"/>
              <a:t> = sqrt(</a:t>
            </a:r>
            <a:r>
              <a:rPr lang="en-US" altLang="ja-JP" sz="1500" dirty="0" err="1"/>
              <a:t>mse</a:t>
            </a:r>
            <a:r>
              <a:rPr lang="en-US" altLang="ja-JP" sz="1500" dirty="0"/>
              <a:t>)</a:t>
            </a:r>
          </a:p>
          <a:p>
            <a:pPr fontAlgn="base">
              <a:lnSpc>
                <a:spcPct val="120000"/>
              </a:lnSpc>
              <a:spcBef>
                <a:spcPct val="0"/>
              </a:spcBef>
              <a:spcAft>
                <a:spcPct val="0"/>
              </a:spcAft>
              <a:defRPr/>
            </a:pPr>
            <a:r>
              <a:rPr lang="en-US" altLang="ja-JP" sz="1500" dirty="0">
                <a:solidFill>
                  <a:srgbClr val="FF0000"/>
                </a:solidFill>
              </a:rPr>
              <a:t>#</a:t>
            </a:r>
            <a:r>
              <a:rPr lang="ja-JP" altLang="en-US" sz="1500" dirty="0">
                <a:solidFill>
                  <a:srgbClr val="FF0000"/>
                </a:solidFill>
              </a:rPr>
              <a:t>パラメータ</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500" dirty="0"/>
              <a:t>  </a:t>
            </a:r>
            <a:r>
              <a:rPr lang="en-US" altLang="ja-JP" sz="1500" dirty="0"/>
              <a:t> print(f“    intercept: {</a:t>
            </a:r>
            <a:r>
              <a:rPr lang="en-US" altLang="ja-JP" sz="1500" dirty="0" err="1"/>
              <a:t>model.intercept</a:t>
            </a:r>
            <a:r>
              <a:rPr lang="en-US" altLang="ja-JP" sz="1500" dirty="0"/>
              <a:t>_}”)		</a:t>
            </a:r>
            <a:r>
              <a:rPr lang="en-US" altLang="ja-JP" sz="1500" dirty="0">
                <a:solidFill>
                  <a:srgbClr val="FF0000"/>
                </a:solidFill>
              </a:rPr>
              <a:t>#</a:t>
            </a:r>
            <a:r>
              <a:rPr lang="ja-JP" altLang="en-US" sz="1500" dirty="0">
                <a:solidFill>
                  <a:srgbClr val="FF0000"/>
                </a:solidFill>
              </a:rPr>
              <a:t>  定数項。決定木、</a:t>
            </a:r>
            <a:r>
              <a:rPr lang="en-US" altLang="ja-JP" sz="1500" dirty="0">
                <a:solidFill>
                  <a:srgbClr val="FF0000"/>
                </a:solidFill>
              </a:rPr>
              <a:t>NN</a:t>
            </a:r>
            <a:r>
              <a:rPr lang="ja-JP" altLang="en-US" sz="1500" dirty="0">
                <a:solidFill>
                  <a:srgbClr val="FF0000"/>
                </a:solidFill>
              </a:rPr>
              <a:t>などには無い</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for iv in range(</a:t>
            </a:r>
            <a:r>
              <a:rPr lang="en-US" altLang="ja-JP" sz="1500" dirty="0" err="1"/>
              <a:t>len</a:t>
            </a:r>
            <a:r>
              <a:rPr lang="en-US" altLang="ja-JP" sz="1500" dirty="0"/>
              <a:t>(</a:t>
            </a:r>
            <a:r>
              <a:rPr lang="en-US" altLang="ja-JP" sz="1500" dirty="0" err="1"/>
              <a:t>x_labels</a:t>
            </a:r>
            <a:r>
              <a:rPr lang="en-US" altLang="ja-JP" sz="1500" dirty="0"/>
              <a:t>)):</a:t>
            </a: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t>        print(f“    {</a:t>
            </a:r>
            <a:r>
              <a:rPr lang="en-US" altLang="ja-JP" sz="1500" dirty="0" err="1"/>
              <a:t>x_labels</a:t>
            </a:r>
            <a:r>
              <a:rPr lang="en-US" altLang="ja-JP" sz="1500" dirty="0"/>
              <a:t>[iv]:&gt;10}: {</a:t>
            </a:r>
            <a:r>
              <a:rPr lang="en-US" altLang="ja-JP" sz="1500" dirty="0" err="1"/>
              <a:t>model.coef</a:t>
            </a:r>
            <a:r>
              <a:rPr lang="en-US" altLang="ja-JP" sz="1500" dirty="0"/>
              <a:t>_[iv]:12.4g}”)</a:t>
            </a:r>
            <a:r>
              <a:rPr lang="ja-JP" altLang="en-US" sz="1500" dirty="0"/>
              <a:t>　</a:t>
            </a:r>
            <a:r>
              <a:rPr lang="en-US" altLang="ja-JP" sz="1500" dirty="0"/>
              <a:t>	</a:t>
            </a:r>
            <a:r>
              <a:rPr lang="en-US" altLang="ja-JP" sz="1500" dirty="0">
                <a:solidFill>
                  <a:srgbClr val="FF0000"/>
                </a:solidFill>
              </a:rPr>
              <a:t>#</a:t>
            </a:r>
            <a:r>
              <a:rPr lang="ja-JP" altLang="en-US" sz="1500" dirty="0">
                <a:solidFill>
                  <a:srgbClr val="FF0000"/>
                </a:solidFill>
              </a:rPr>
              <a:t> 多項式回帰などの場合、記述子の係数。</a:t>
            </a:r>
            <a:endParaRPr lang="en-US" altLang="ja-JP" sz="1500" dirty="0">
              <a:solidFill>
                <a:srgbClr val="FF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500" dirty="0">
                <a:solidFill>
                  <a:srgbClr val="FF0000"/>
                </a:solidFill>
              </a:rPr>
              <a:t>					#</a:t>
            </a:r>
            <a:r>
              <a:rPr lang="ja-JP" altLang="en-US" sz="1500" dirty="0">
                <a:solidFill>
                  <a:srgbClr val="FF0000"/>
                </a:solidFill>
              </a:rPr>
              <a:t> 決定木、</a:t>
            </a:r>
            <a:r>
              <a:rPr lang="en-US" altLang="ja-JP" sz="1500" dirty="0">
                <a:solidFill>
                  <a:srgbClr val="FF0000"/>
                </a:solidFill>
              </a:rPr>
              <a:t>NN</a:t>
            </a:r>
            <a:r>
              <a:rPr lang="ja-JP" altLang="en-US" sz="1500" dirty="0">
                <a:solidFill>
                  <a:srgbClr val="FF0000"/>
                </a:solidFill>
              </a:rPr>
              <a:t>などには無い</a:t>
            </a:r>
            <a:endParaRPr lang="en-US" altLang="ja-JP" sz="1400" dirty="0">
              <a:solidFill>
                <a:srgbClr val="FF0000"/>
              </a:solidFill>
            </a:endParaRPr>
          </a:p>
        </p:txBody>
      </p:sp>
    </p:spTree>
    <p:extLst>
      <p:ext uri="{BB962C8B-B14F-4D97-AF65-F5344CB8AC3E}">
        <p14:creationId xmlns:p14="http://schemas.microsoft.com/office/powerpoint/2010/main" val="830063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scikit-learn:</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 回帰</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400" dirty="0">
                <a:solidFill>
                  <a:srgbClr val="FF0000"/>
                </a:solidFill>
              </a:rPr>
              <a:t>線形回帰系</a:t>
            </a:r>
            <a:r>
              <a:rPr lang="en-US" altLang="ja-JP" sz="1400" dirty="0">
                <a:solidFill>
                  <a:srgbClr val="FF0000"/>
                </a:solidFill>
              </a:rPr>
              <a:t>:</a:t>
            </a:r>
          </a:p>
          <a:p>
            <a:pPr fontAlgn="base">
              <a:lnSpc>
                <a:spcPct val="120000"/>
              </a:lnSpc>
              <a:spcBef>
                <a:spcPct val="0"/>
              </a:spcBef>
              <a:spcAft>
                <a:spcPct val="0"/>
              </a:spcAft>
              <a:defRPr/>
            </a:pPr>
            <a:r>
              <a:rPr lang="ja-JP" altLang="en-US" sz="1400" dirty="0">
                <a:solidFill>
                  <a:srgbClr val="0000FF"/>
                </a:solidFill>
              </a:rPr>
              <a:t>多重線形回帰</a:t>
            </a:r>
            <a:endParaRPr lang="en-US" altLang="ja-JP" sz="1400" dirty="0">
              <a:solidFill>
                <a:srgbClr val="0000FF"/>
              </a:solidFill>
            </a:endParaRPr>
          </a:p>
          <a:p>
            <a:pPr fontAlgn="base">
              <a:lnSpc>
                <a:spcPct val="120000"/>
              </a:lnSpc>
              <a:spcBef>
                <a:spcPct val="0"/>
              </a:spcBef>
              <a:spcAft>
                <a:spcPct val="0"/>
              </a:spcAft>
              <a:defRPr/>
            </a:pPr>
            <a:r>
              <a:rPr lang="en-US" altLang="ja-JP" sz="1400" dirty="0">
                <a:solidFill>
                  <a:srgbClr val="000000"/>
                </a:solidFill>
              </a:rPr>
              <a:t>    from </a:t>
            </a:r>
            <a:r>
              <a:rPr lang="en-US" altLang="ja-JP" sz="1400" dirty="0" err="1">
                <a:solidFill>
                  <a:srgbClr val="000000"/>
                </a:solidFill>
              </a:rPr>
              <a:t>sklearn.linear_model</a:t>
            </a:r>
            <a:r>
              <a:rPr lang="en-US" altLang="ja-JP" sz="1400" dirty="0">
                <a:solidFill>
                  <a:srgbClr val="000000"/>
                </a:solidFill>
              </a:rPr>
              <a:t> import </a:t>
            </a:r>
            <a:r>
              <a:rPr lang="en-US" altLang="ja-JP" sz="1400" dirty="0" err="1">
                <a:solidFill>
                  <a:srgbClr val="000000"/>
                </a:solidFill>
              </a:rPr>
              <a:t>LinearRegression</a:t>
            </a:r>
            <a:endParaRPr lang="en-US" altLang="ja-JP" sz="1400" dirty="0">
              <a:solidFill>
                <a:srgbClr val="000000"/>
              </a:solidFill>
            </a:endParaRP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model = </a:t>
            </a:r>
            <a:r>
              <a:rPr lang="en-US" altLang="ja-JP" sz="1400" dirty="0" err="1">
                <a:solidFill>
                  <a:srgbClr val="000000"/>
                </a:solidFill>
              </a:rPr>
              <a:t>LinearRegression</a:t>
            </a:r>
            <a:r>
              <a:rPr lang="en-US" altLang="ja-JP" sz="1400" dirty="0">
                <a:solidFill>
                  <a:srgbClr val="000000"/>
                </a:solidFill>
              </a:rPr>
              <a:t>()</a:t>
            </a:r>
          </a:p>
          <a:p>
            <a:pPr fontAlgn="base">
              <a:lnSpc>
                <a:spcPct val="120000"/>
              </a:lnSpc>
              <a:spcBef>
                <a:spcPct val="0"/>
              </a:spcBef>
              <a:spcAft>
                <a:spcPct val="0"/>
              </a:spcAft>
              <a:defRPr/>
            </a:pPr>
            <a:r>
              <a:rPr lang="en-US" altLang="ja-JP" sz="1400" dirty="0">
                <a:solidFill>
                  <a:srgbClr val="0000FF"/>
                </a:solidFill>
              </a:rPr>
              <a:t>Ridge</a:t>
            </a:r>
            <a:r>
              <a:rPr lang="ja-JP" altLang="en-US" sz="1400" dirty="0">
                <a:solidFill>
                  <a:srgbClr val="0000FF"/>
                </a:solidFill>
              </a:rPr>
              <a:t>回帰</a:t>
            </a:r>
            <a:endParaRPr lang="en-US" altLang="ja-JP" sz="14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from </a:t>
            </a:r>
            <a:r>
              <a:rPr lang="en-US" altLang="ja-JP" sz="1400" dirty="0" err="1">
                <a:solidFill>
                  <a:srgbClr val="000000"/>
                </a:solidFill>
              </a:rPr>
              <a:t>sklearn.linear_model</a:t>
            </a:r>
            <a:r>
              <a:rPr lang="en-US" altLang="ja-JP" sz="1400" dirty="0">
                <a:solidFill>
                  <a:srgbClr val="000000"/>
                </a:solidFill>
              </a:rPr>
              <a:t> import Ridge</a:t>
            </a:r>
            <a:br>
              <a:rPr lang="en-US" altLang="ja-JP" sz="1400" dirty="0">
                <a:solidFill>
                  <a:srgbClr val="000000"/>
                </a:solidFill>
              </a:rPr>
            </a:br>
            <a:r>
              <a:rPr lang="ja-JP" altLang="en-US" sz="1400" dirty="0">
                <a:solidFill>
                  <a:srgbClr val="000000"/>
                </a:solidFill>
              </a:rPr>
              <a:t>   </a:t>
            </a:r>
            <a:r>
              <a:rPr lang="en-US" altLang="ja-JP" sz="1400" dirty="0">
                <a:solidFill>
                  <a:srgbClr val="000000"/>
                </a:solidFill>
              </a:rPr>
              <a:t>model = Ridge(alpha</a:t>
            </a:r>
            <a:r>
              <a:rPr lang="ja-JP" altLang="en-US" sz="1400" dirty="0">
                <a:solidFill>
                  <a:srgbClr val="000000"/>
                </a:solidFill>
              </a:rPr>
              <a:t> </a:t>
            </a:r>
            <a:r>
              <a:rPr lang="en-US" altLang="ja-JP" sz="1400" dirty="0">
                <a:solidFill>
                  <a:srgbClr val="000000"/>
                </a:solidFill>
              </a:rPr>
              <a:t>=</a:t>
            </a:r>
            <a:r>
              <a:rPr lang="ja-JP" altLang="en-US" sz="1400" dirty="0">
                <a:solidFill>
                  <a:srgbClr val="000000"/>
                </a:solidFill>
              </a:rPr>
              <a:t> </a:t>
            </a:r>
            <a:r>
              <a:rPr lang="en-US" altLang="ja-JP" sz="1400" dirty="0">
                <a:solidFill>
                  <a:srgbClr val="000000"/>
                </a:solidFill>
              </a:rPr>
              <a:t>0.05)</a:t>
            </a:r>
          </a:p>
          <a:p>
            <a:pPr fontAlgn="base">
              <a:lnSpc>
                <a:spcPct val="120000"/>
              </a:lnSpc>
              <a:spcBef>
                <a:spcPct val="0"/>
              </a:spcBef>
              <a:spcAft>
                <a:spcPct val="0"/>
              </a:spcAft>
              <a:defRPr/>
            </a:pPr>
            <a:r>
              <a:rPr lang="en-US" altLang="ja-JP" sz="1400" dirty="0">
                <a:solidFill>
                  <a:srgbClr val="0000FF"/>
                </a:solidFill>
              </a:rPr>
              <a:t>LASSO</a:t>
            </a:r>
            <a:r>
              <a:rPr lang="ja-JP" altLang="en-US" sz="1400" dirty="0">
                <a:solidFill>
                  <a:srgbClr val="0000FF"/>
                </a:solidFill>
              </a:rPr>
              <a:t>回帰</a:t>
            </a:r>
            <a:endParaRPr lang="en-US" altLang="ja-JP" sz="14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from </a:t>
            </a:r>
            <a:r>
              <a:rPr lang="en-US" altLang="ja-JP" sz="1400" dirty="0" err="1">
                <a:solidFill>
                  <a:srgbClr val="000000"/>
                </a:solidFill>
              </a:rPr>
              <a:t>sklearn.linear_model</a:t>
            </a:r>
            <a:r>
              <a:rPr lang="en-US" altLang="ja-JP" sz="1400" dirty="0">
                <a:solidFill>
                  <a:srgbClr val="000000"/>
                </a:solidFill>
              </a:rPr>
              <a:t> import Lasso</a:t>
            </a: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400" dirty="0">
                <a:solidFill>
                  <a:srgbClr val="000000"/>
                </a:solidFill>
              </a:rPr>
              <a:t>    </a:t>
            </a:r>
            <a:r>
              <a:rPr lang="en-US" altLang="ja-JP" sz="1400" dirty="0">
                <a:solidFill>
                  <a:srgbClr val="000000"/>
                </a:solidFill>
              </a:rPr>
              <a:t>model = Lasso(alpha</a:t>
            </a:r>
            <a:r>
              <a:rPr lang="ja-JP" altLang="en-US" sz="1400" dirty="0">
                <a:solidFill>
                  <a:srgbClr val="000000"/>
                </a:solidFill>
              </a:rPr>
              <a:t> </a:t>
            </a:r>
            <a:r>
              <a:rPr lang="en-US" altLang="ja-JP" sz="1400" dirty="0">
                <a:solidFill>
                  <a:srgbClr val="000000"/>
                </a:solidFill>
              </a:rPr>
              <a:t>=</a:t>
            </a:r>
            <a:r>
              <a:rPr lang="ja-JP" altLang="en-US" sz="1400" dirty="0">
                <a:solidFill>
                  <a:srgbClr val="000000"/>
                </a:solidFill>
              </a:rPr>
              <a:t> </a:t>
            </a:r>
            <a:r>
              <a:rPr lang="en-US" altLang="ja-JP" sz="1400" dirty="0">
                <a:solidFill>
                  <a:srgbClr val="000000"/>
                </a:solidFill>
              </a:rPr>
              <a:t>0.05)</a:t>
            </a:r>
          </a:p>
          <a:p>
            <a:pPr fontAlgn="base">
              <a:lnSpc>
                <a:spcPct val="120000"/>
              </a:lnSpc>
              <a:spcBef>
                <a:spcPct val="0"/>
              </a:spcBef>
              <a:spcAft>
                <a:spcPct val="0"/>
              </a:spcAft>
              <a:defRPr/>
            </a:pPr>
            <a:r>
              <a:rPr lang="en-US" altLang="ja-JP" sz="1400" dirty="0">
                <a:solidFill>
                  <a:srgbClr val="0000FF"/>
                </a:solidFill>
              </a:rPr>
              <a:t>Elastic</a:t>
            </a:r>
            <a:r>
              <a:rPr lang="ja-JP" altLang="en-US" sz="1400" dirty="0">
                <a:solidFill>
                  <a:srgbClr val="0000FF"/>
                </a:solidFill>
              </a:rPr>
              <a:t> </a:t>
            </a:r>
            <a:r>
              <a:rPr lang="en-US" altLang="ja-JP" sz="1400" dirty="0">
                <a:solidFill>
                  <a:srgbClr val="0000FF"/>
                </a:solidFill>
              </a:rPr>
              <a:t>Net</a:t>
            </a:r>
            <a:r>
              <a:rPr lang="ja-JP" altLang="en-US" sz="1400" dirty="0">
                <a:solidFill>
                  <a:srgbClr val="0000FF"/>
                </a:solidFill>
              </a:rPr>
              <a:t>回帰</a:t>
            </a:r>
            <a:endParaRPr lang="en-US" altLang="ja-JP" sz="1400" dirty="0">
              <a:solidFill>
                <a:srgbClr val="0000FF"/>
              </a:solidFill>
            </a:endParaRP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from </a:t>
            </a:r>
            <a:r>
              <a:rPr lang="en-US" altLang="ja-JP" sz="1400" dirty="0" err="1">
                <a:solidFill>
                  <a:srgbClr val="000000"/>
                </a:solidFill>
              </a:rPr>
              <a:t>sklearn.linear_model</a:t>
            </a:r>
            <a:r>
              <a:rPr lang="en-US" altLang="ja-JP" sz="1400" dirty="0">
                <a:solidFill>
                  <a:srgbClr val="000000"/>
                </a:solidFill>
              </a:rPr>
              <a:t> import </a:t>
            </a:r>
            <a:r>
              <a:rPr lang="en-US" altLang="ja-JP" sz="1400" dirty="0" err="1">
                <a:solidFill>
                  <a:srgbClr val="000000"/>
                </a:solidFill>
              </a:rPr>
              <a:t>ElasticNet</a:t>
            </a:r>
            <a:endParaRPr lang="en-US" altLang="ja-JP" sz="1400" dirty="0">
              <a:solidFill>
                <a:srgbClr val="000000"/>
              </a:solidFill>
            </a:endParaRP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model = </a:t>
            </a:r>
            <a:r>
              <a:rPr lang="en-US" altLang="ja-JP" sz="1400" dirty="0" err="1">
                <a:solidFill>
                  <a:srgbClr val="000000"/>
                </a:solidFill>
              </a:rPr>
              <a:t>ElasticNet</a:t>
            </a:r>
            <a:r>
              <a:rPr lang="en-US" altLang="ja-JP" sz="1400" dirty="0">
                <a:solidFill>
                  <a:srgbClr val="000000"/>
                </a:solidFill>
              </a:rPr>
              <a:t>(alpha</a:t>
            </a:r>
            <a:r>
              <a:rPr lang="ja-JP" altLang="en-US" sz="1400" dirty="0">
                <a:solidFill>
                  <a:srgbClr val="000000"/>
                </a:solidFill>
              </a:rPr>
              <a:t> </a:t>
            </a:r>
            <a:r>
              <a:rPr lang="en-US" altLang="ja-JP" sz="1400" dirty="0">
                <a:solidFill>
                  <a:srgbClr val="000000"/>
                </a:solidFill>
              </a:rPr>
              <a:t>=</a:t>
            </a:r>
            <a:r>
              <a:rPr lang="ja-JP" altLang="en-US" sz="1400" dirty="0">
                <a:solidFill>
                  <a:srgbClr val="000000"/>
                </a:solidFill>
              </a:rPr>
              <a:t> </a:t>
            </a:r>
            <a:r>
              <a:rPr lang="en-US" altLang="ja-JP" sz="1400" dirty="0">
                <a:solidFill>
                  <a:srgbClr val="000000"/>
                </a:solidFill>
              </a:rPr>
              <a:t>0.05)</a:t>
            </a: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1400" dirty="0">
              <a:solidFill>
                <a:srgbClr val="000000"/>
              </a:solidFill>
            </a:endParaRPr>
          </a:p>
          <a:p>
            <a:pPr fontAlgn="base">
              <a:lnSpc>
                <a:spcPct val="120000"/>
              </a:lnSpc>
              <a:spcBef>
                <a:spcPct val="0"/>
              </a:spcBef>
              <a:spcAft>
                <a:spcPct val="0"/>
              </a:spcAft>
              <a:defRPr/>
            </a:pPr>
            <a:r>
              <a:rPr lang="ja-JP" altLang="en-US" sz="1400" dirty="0">
                <a:solidFill>
                  <a:srgbClr val="FF0000"/>
                </a:solidFill>
              </a:rPr>
              <a:t>カーネル回帰系</a:t>
            </a:r>
            <a:r>
              <a:rPr lang="en-US" altLang="ja-JP" sz="1400" dirty="0">
                <a:solidFill>
                  <a:srgbClr val="FF0000"/>
                </a:solidFill>
              </a:rPr>
              <a:t>:</a:t>
            </a:r>
          </a:p>
          <a:p>
            <a:pPr fontAlgn="base">
              <a:lnSpc>
                <a:spcPct val="120000"/>
              </a:lnSpc>
              <a:spcBef>
                <a:spcPct val="0"/>
              </a:spcBef>
              <a:spcAft>
                <a:spcPct val="0"/>
              </a:spcAft>
              <a:defRPr/>
            </a:pPr>
            <a:r>
              <a:rPr lang="en-US" altLang="ja-JP" sz="1400" dirty="0" err="1">
                <a:solidFill>
                  <a:srgbClr val="0000FF"/>
                </a:solidFill>
              </a:rPr>
              <a:t>Kernal</a:t>
            </a:r>
            <a:r>
              <a:rPr lang="ja-JP" altLang="en-US" sz="1400" dirty="0">
                <a:solidFill>
                  <a:srgbClr val="0000FF"/>
                </a:solidFill>
              </a:rPr>
              <a:t> </a:t>
            </a:r>
            <a:r>
              <a:rPr lang="en-US" altLang="ja-JP" sz="1400" dirty="0">
                <a:solidFill>
                  <a:srgbClr val="0000FF"/>
                </a:solidFill>
              </a:rPr>
              <a:t>Ridge</a:t>
            </a:r>
            <a:r>
              <a:rPr lang="ja-JP" altLang="en-US" sz="1400" dirty="0">
                <a:solidFill>
                  <a:srgbClr val="0000FF"/>
                </a:solidFill>
              </a:rPr>
              <a:t>回帰</a:t>
            </a:r>
            <a:endParaRPr lang="en-US" altLang="ja-JP" sz="1400" dirty="0">
              <a:solidFill>
                <a:srgbClr val="0000FF"/>
              </a:solidFill>
            </a:endParaRP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from </a:t>
            </a:r>
            <a:r>
              <a:rPr lang="en-US" altLang="ja-JP" sz="1400" dirty="0" err="1">
                <a:solidFill>
                  <a:srgbClr val="000000"/>
                </a:solidFill>
              </a:rPr>
              <a:t>sklearn.kernel_ridge</a:t>
            </a:r>
            <a:r>
              <a:rPr lang="en-US" altLang="ja-JP" sz="1400" dirty="0">
                <a:solidFill>
                  <a:srgbClr val="000000"/>
                </a:solidFill>
              </a:rPr>
              <a:t> import </a:t>
            </a:r>
            <a:r>
              <a:rPr lang="en-US" altLang="ja-JP" sz="1400" dirty="0" err="1">
                <a:solidFill>
                  <a:srgbClr val="000000"/>
                </a:solidFill>
              </a:rPr>
              <a:t>KernelRidge</a:t>
            </a:r>
            <a:endParaRPr lang="en-US" altLang="ja-JP" sz="1400" dirty="0">
              <a:solidFill>
                <a:srgbClr val="000000"/>
              </a:solidFill>
            </a:endParaRP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model = </a:t>
            </a:r>
            <a:r>
              <a:rPr lang="en-US" altLang="ja-JP" sz="1400" dirty="0" err="1">
                <a:solidFill>
                  <a:srgbClr val="000000"/>
                </a:solidFill>
              </a:rPr>
              <a:t>KernelRidge</a:t>
            </a:r>
            <a:r>
              <a:rPr lang="en-US" altLang="ja-JP" sz="1400" dirty="0">
                <a:solidFill>
                  <a:srgbClr val="000000"/>
                </a:solidFill>
              </a:rPr>
              <a:t>(alpha</a:t>
            </a:r>
            <a:r>
              <a:rPr lang="ja-JP" altLang="en-US" sz="1400" dirty="0">
                <a:solidFill>
                  <a:srgbClr val="000000"/>
                </a:solidFill>
              </a:rPr>
              <a:t> </a:t>
            </a:r>
            <a:r>
              <a:rPr lang="en-US" altLang="ja-JP" sz="1400" dirty="0">
                <a:solidFill>
                  <a:srgbClr val="000000"/>
                </a:solidFill>
              </a:rPr>
              <a:t>=</a:t>
            </a:r>
            <a:r>
              <a:rPr lang="ja-JP" altLang="en-US" sz="1400" dirty="0">
                <a:solidFill>
                  <a:srgbClr val="000000"/>
                </a:solidFill>
              </a:rPr>
              <a:t> </a:t>
            </a:r>
            <a:r>
              <a:rPr lang="en-US" altLang="ja-JP" sz="1400" dirty="0">
                <a:solidFill>
                  <a:srgbClr val="000000"/>
                </a:solidFill>
              </a:rPr>
              <a:t>1.0, kernel</a:t>
            </a:r>
            <a:r>
              <a:rPr lang="ja-JP" altLang="en-US" sz="1400" dirty="0">
                <a:solidFill>
                  <a:srgbClr val="000000"/>
                </a:solidFill>
              </a:rPr>
              <a:t> </a:t>
            </a:r>
            <a:r>
              <a:rPr lang="en-US" altLang="ja-JP" sz="1400" dirty="0">
                <a:solidFill>
                  <a:srgbClr val="000000"/>
                </a:solidFill>
              </a:rPr>
              <a:t>=</a:t>
            </a:r>
            <a:r>
              <a:rPr lang="ja-JP" altLang="en-US" sz="1400" dirty="0">
                <a:solidFill>
                  <a:srgbClr val="000000"/>
                </a:solidFill>
              </a:rPr>
              <a:t> </a:t>
            </a:r>
            <a:r>
              <a:rPr lang="en-US" altLang="ja-JP" sz="1400" dirty="0">
                <a:solidFill>
                  <a:srgbClr val="000000"/>
                </a:solidFill>
              </a:rPr>
              <a:t>'</a:t>
            </a:r>
            <a:r>
              <a:rPr lang="en-US" altLang="ja-JP" sz="1400" dirty="0" err="1">
                <a:solidFill>
                  <a:srgbClr val="000000"/>
                </a:solidFill>
              </a:rPr>
              <a:t>rbf</a:t>
            </a:r>
            <a:r>
              <a:rPr lang="en-US" altLang="ja-JP" sz="1400" dirty="0">
                <a:solidFill>
                  <a:srgbClr val="000000"/>
                </a:solidFill>
              </a:rPr>
              <a:t>’)</a:t>
            </a: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14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400" dirty="0">
                <a:solidFill>
                  <a:srgbClr val="FF0000"/>
                </a:solidFill>
              </a:rPr>
              <a:t>ニューラルネットワーク系</a:t>
            </a:r>
            <a:r>
              <a:rPr lang="en-US" altLang="ja-JP" sz="1400" dirty="0">
                <a:solidFill>
                  <a:srgbClr val="FF0000"/>
                </a:solidFill>
              </a:rPr>
              <a:t>:</a:t>
            </a:r>
          </a:p>
          <a:p>
            <a:pPr fontAlgn="base">
              <a:lnSpc>
                <a:spcPct val="120000"/>
              </a:lnSpc>
              <a:spcBef>
                <a:spcPct val="0"/>
              </a:spcBef>
              <a:spcAft>
                <a:spcPct val="0"/>
              </a:spcAft>
              <a:defRPr/>
            </a:pPr>
            <a:r>
              <a:rPr lang="ja-JP" altLang="en-US" sz="1400" dirty="0">
                <a:solidFill>
                  <a:srgbClr val="0000FF"/>
                </a:solidFill>
              </a:rPr>
              <a:t>多層パーセプトロン </a:t>
            </a:r>
            <a:r>
              <a:rPr lang="en-US" altLang="ja-JP" sz="1400" dirty="0">
                <a:solidFill>
                  <a:srgbClr val="0000FF"/>
                </a:solidFill>
              </a:rPr>
              <a:t>(</a:t>
            </a:r>
            <a:r>
              <a:rPr lang="ja-JP" altLang="en-US" sz="1400" dirty="0">
                <a:solidFill>
                  <a:srgbClr val="0000FF"/>
                </a:solidFill>
              </a:rPr>
              <a:t>多層ニューラルネットワーク</a:t>
            </a:r>
            <a:r>
              <a:rPr lang="en-US" altLang="ja-JP" sz="1400" dirty="0">
                <a:solidFill>
                  <a:srgbClr val="0000FF"/>
                </a:solidFill>
              </a:rPr>
              <a:t>)</a:t>
            </a:r>
          </a:p>
          <a:p>
            <a:pPr fontAlgn="base">
              <a:lnSpc>
                <a:spcPct val="120000"/>
              </a:lnSpc>
              <a:spcBef>
                <a:spcPct val="0"/>
              </a:spcBef>
              <a:spcAft>
                <a:spcPct val="0"/>
              </a:spcAft>
              <a:defRPr/>
            </a:pPr>
            <a:r>
              <a:rPr lang="ja-JP" altLang="en-US" sz="1400" dirty="0">
                <a:solidFill>
                  <a:srgbClr val="000000"/>
                </a:solidFill>
              </a:rPr>
              <a:t>    </a:t>
            </a:r>
            <a:r>
              <a:rPr lang="en-US" altLang="ja-JP" sz="1400" dirty="0">
                <a:solidFill>
                  <a:srgbClr val="000000"/>
                </a:solidFill>
              </a:rPr>
              <a:t>from </a:t>
            </a:r>
            <a:r>
              <a:rPr lang="en-US" altLang="ja-JP" sz="1400" dirty="0" err="1">
                <a:solidFill>
                  <a:srgbClr val="000000"/>
                </a:solidFill>
              </a:rPr>
              <a:t>sklearn.neural_network</a:t>
            </a:r>
            <a:r>
              <a:rPr lang="en-US" altLang="ja-JP" sz="1400" dirty="0">
                <a:solidFill>
                  <a:srgbClr val="000000"/>
                </a:solidFill>
              </a:rPr>
              <a:t> import </a:t>
            </a:r>
            <a:r>
              <a:rPr lang="en-US" altLang="ja-JP" sz="1400" dirty="0" err="1">
                <a:solidFill>
                  <a:srgbClr val="000000"/>
                </a:solidFill>
              </a:rPr>
              <a:t>MLPClassifier</a:t>
            </a:r>
            <a:endParaRPr lang="en-US" altLang="ja-JP" sz="14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400" dirty="0">
                <a:solidFill>
                  <a:srgbClr val="000000"/>
                </a:solidFill>
              </a:rPr>
              <a:t>    </a:t>
            </a:r>
            <a:r>
              <a:rPr lang="en-US" altLang="ja-JP" sz="1400" dirty="0">
                <a:solidFill>
                  <a:srgbClr val="000000"/>
                </a:solidFill>
              </a:rPr>
              <a:t>model = </a:t>
            </a:r>
            <a:r>
              <a:rPr lang="en-US" altLang="ja-JP" sz="1400" dirty="0" err="1">
                <a:solidFill>
                  <a:srgbClr val="000000"/>
                </a:solidFill>
              </a:rPr>
              <a:t>MLPClassifier</a:t>
            </a:r>
            <a:r>
              <a:rPr lang="en-US" altLang="ja-JP" sz="1400" dirty="0">
                <a:solidFill>
                  <a:srgbClr val="000000"/>
                </a:solidFill>
              </a:rPr>
              <a:t>(</a:t>
            </a:r>
            <a:r>
              <a:rPr lang="en-US" altLang="ja-JP" sz="1400" dirty="0" err="1">
                <a:solidFill>
                  <a:srgbClr val="000000"/>
                </a:solidFill>
              </a:rPr>
              <a:t>max_iter</a:t>
            </a:r>
            <a:r>
              <a:rPr lang="en-US" altLang="ja-JP" sz="1400" dirty="0">
                <a:solidFill>
                  <a:srgbClr val="000000"/>
                </a:solidFill>
              </a:rPr>
              <a:t> = 1000, </a:t>
            </a:r>
            <a:r>
              <a:rPr lang="en-US" altLang="ja-JP" sz="1400" dirty="0" err="1">
                <a:solidFill>
                  <a:srgbClr val="000000"/>
                </a:solidFill>
              </a:rPr>
              <a:t>hidden_layer_sizes</a:t>
            </a:r>
            <a:r>
              <a:rPr lang="en-US" altLang="ja-JP" sz="1400" dirty="0">
                <a:solidFill>
                  <a:srgbClr val="000000"/>
                </a:solidFill>
              </a:rPr>
              <a:t> = (10,), activation = 'logistic', solver = '</a:t>
            </a:r>
            <a:r>
              <a:rPr lang="en-US" altLang="ja-JP" sz="1400" dirty="0" err="1">
                <a:solidFill>
                  <a:srgbClr val="000000"/>
                </a:solidFill>
              </a:rPr>
              <a:t>sgd</a:t>
            </a:r>
            <a:r>
              <a:rPr lang="en-US" altLang="ja-JP" sz="1400" dirty="0">
                <a:solidFill>
                  <a:srgbClr val="000000"/>
                </a:solidFill>
              </a:rPr>
              <a:t>’,</a:t>
            </a:r>
            <a:br>
              <a:rPr lang="en-US" altLang="ja-JP" sz="1400" dirty="0">
                <a:solidFill>
                  <a:srgbClr val="000000"/>
                </a:solidFill>
              </a:rPr>
            </a:br>
            <a:r>
              <a:rPr lang="en-US" altLang="ja-JP" sz="1400" dirty="0">
                <a:solidFill>
                  <a:srgbClr val="000000"/>
                </a:solidFill>
              </a:rPr>
              <a:t>                                           </a:t>
            </a:r>
            <a:r>
              <a:rPr lang="en-US" altLang="ja-JP" sz="1400" dirty="0" err="1">
                <a:solidFill>
                  <a:srgbClr val="000000"/>
                </a:solidFill>
              </a:rPr>
              <a:t>learning_rate_init</a:t>
            </a:r>
            <a:r>
              <a:rPr lang="en-US" altLang="ja-JP" sz="1400" dirty="0">
                <a:solidFill>
                  <a:srgbClr val="000000"/>
                </a:solidFill>
              </a:rPr>
              <a:t> = 0.01)</a:t>
            </a:r>
            <a:endParaRPr lang="en-US" altLang="ja-JP" dirty="0">
              <a:solidFill>
                <a:srgbClr val="000000"/>
              </a:solidFill>
            </a:endParaRPr>
          </a:p>
        </p:txBody>
      </p:sp>
    </p:spTree>
    <p:extLst>
      <p:ext uri="{BB962C8B-B14F-4D97-AF65-F5344CB8AC3E}">
        <p14:creationId xmlns:p14="http://schemas.microsoft.com/office/powerpoint/2010/main" val="1523839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scikit-learn:</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 回帰</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dirty="0">
                <a:solidFill>
                  <a:srgbClr val="FF0000"/>
                </a:solidFill>
              </a:rPr>
              <a:t>分類系</a:t>
            </a:r>
            <a:r>
              <a:rPr lang="en-US" altLang="ja-JP" dirty="0">
                <a:solidFill>
                  <a:srgbClr val="FF0000"/>
                </a:solidFill>
              </a:rPr>
              <a:t>:</a:t>
            </a:r>
          </a:p>
          <a:p>
            <a:pPr fontAlgn="base">
              <a:lnSpc>
                <a:spcPct val="120000"/>
              </a:lnSpc>
              <a:spcBef>
                <a:spcPct val="0"/>
              </a:spcBef>
              <a:spcAft>
                <a:spcPct val="0"/>
              </a:spcAft>
              <a:defRPr/>
            </a:pPr>
            <a:r>
              <a:rPr lang="en-US" altLang="ja-JP" sz="1400" dirty="0">
                <a:solidFill>
                  <a:srgbClr val="0000FF"/>
                </a:solidFill>
              </a:rPr>
              <a:t>Random Forest</a:t>
            </a:r>
            <a:r>
              <a:rPr lang="ja-JP" altLang="en-US" sz="1400" dirty="0">
                <a:solidFill>
                  <a:srgbClr val="0000FF"/>
                </a:solidFill>
              </a:rPr>
              <a:t>回帰</a:t>
            </a:r>
            <a:endParaRPr lang="en-US" altLang="ja-JP" sz="1400" dirty="0">
              <a:solidFill>
                <a:srgbClr val="0000FF"/>
              </a:solidFill>
            </a:endParaRPr>
          </a:p>
          <a:p>
            <a:pPr fontAlgn="base">
              <a:lnSpc>
                <a:spcPct val="120000"/>
              </a:lnSpc>
              <a:spcBef>
                <a:spcPct val="0"/>
              </a:spcBef>
              <a:spcAft>
                <a:spcPct val="0"/>
              </a:spcAft>
              <a:defRPr/>
            </a:pPr>
            <a:r>
              <a:rPr lang="en-US" altLang="ja-JP" sz="1400" dirty="0">
                <a:solidFill>
                  <a:srgbClr val="000000"/>
                </a:solidFill>
              </a:rPr>
              <a:t>    from </a:t>
            </a:r>
            <a:r>
              <a:rPr lang="en-US" altLang="ja-JP" sz="1400" dirty="0" err="1">
                <a:solidFill>
                  <a:srgbClr val="000000"/>
                </a:solidFill>
              </a:rPr>
              <a:t>sklearn.ensemble</a:t>
            </a:r>
            <a:r>
              <a:rPr lang="en-US" altLang="ja-JP" sz="1400" dirty="0">
                <a:solidFill>
                  <a:srgbClr val="000000"/>
                </a:solidFill>
              </a:rPr>
              <a:t> import </a:t>
            </a:r>
            <a:r>
              <a:rPr lang="en-US" altLang="ja-JP" sz="1400" dirty="0" err="1">
                <a:solidFill>
                  <a:srgbClr val="000000"/>
                </a:solidFill>
              </a:rPr>
              <a:t>RandomForestRegressor</a:t>
            </a:r>
            <a:endParaRPr lang="en-US" altLang="ja-JP" sz="14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model = </a:t>
            </a:r>
            <a:r>
              <a:rPr lang="en-US" altLang="ja-JP" sz="1400" dirty="0" err="1">
                <a:solidFill>
                  <a:srgbClr val="000000"/>
                </a:solidFill>
              </a:rPr>
              <a:t>RandomForestRegressor</a:t>
            </a:r>
            <a:r>
              <a:rPr lang="en-US" altLang="ja-JP" sz="1400" dirty="0">
                <a:solidFill>
                  <a:srgbClr val="000000"/>
                </a:solidFill>
              </a:rPr>
              <a:t>()</a:t>
            </a:r>
          </a:p>
          <a:p>
            <a:pPr fontAlgn="base">
              <a:lnSpc>
                <a:spcPct val="120000"/>
              </a:lnSpc>
              <a:spcBef>
                <a:spcPct val="0"/>
              </a:spcBef>
              <a:spcAft>
                <a:spcPct val="0"/>
              </a:spcAft>
              <a:defRPr/>
            </a:pPr>
            <a:r>
              <a:rPr lang="ja-JP" altLang="en-US" sz="1400" dirty="0">
                <a:solidFill>
                  <a:srgbClr val="0000FF"/>
                </a:solidFill>
              </a:rPr>
              <a:t>勾配ブースティング木 回帰</a:t>
            </a:r>
            <a:endParaRPr lang="en-US" altLang="ja-JP" sz="14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from </a:t>
            </a:r>
            <a:r>
              <a:rPr lang="en-US" altLang="ja-JP" sz="1400" dirty="0" err="1">
                <a:solidFill>
                  <a:srgbClr val="000000"/>
                </a:solidFill>
              </a:rPr>
              <a:t>sklearn.ensemble</a:t>
            </a:r>
            <a:r>
              <a:rPr lang="en-US" altLang="ja-JP" sz="1400" dirty="0">
                <a:solidFill>
                  <a:srgbClr val="000000"/>
                </a:solidFill>
              </a:rPr>
              <a:t> import </a:t>
            </a:r>
            <a:r>
              <a:rPr lang="en-US" altLang="ja-JP" sz="1400" dirty="0" err="1">
                <a:solidFill>
                  <a:srgbClr val="000000"/>
                </a:solidFill>
              </a:rPr>
              <a:t>GradientBoostingRegressor</a:t>
            </a:r>
            <a:endParaRPr lang="en-US" altLang="ja-JP" sz="14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model = </a:t>
            </a:r>
            <a:r>
              <a:rPr lang="en-US" altLang="ja-JP" sz="1400" dirty="0" err="1">
                <a:solidFill>
                  <a:srgbClr val="000000"/>
                </a:solidFill>
              </a:rPr>
              <a:t>GradientBoostingRegressor</a:t>
            </a:r>
            <a:r>
              <a:rPr lang="en-US" altLang="ja-JP" sz="1400" dirty="0">
                <a:solidFill>
                  <a:srgbClr val="000000"/>
                </a:solidFill>
              </a:rPr>
              <a:t>()</a:t>
            </a:r>
          </a:p>
          <a:p>
            <a:pPr fontAlgn="base">
              <a:lnSpc>
                <a:spcPct val="120000"/>
              </a:lnSpc>
              <a:spcBef>
                <a:spcPct val="0"/>
              </a:spcBef>
              <a:spcAft>
                <a:spcPct val="0"/>
              </a:spcAft>
              <a:defRPr/>
            </a:pPr>
            <a:r>
              <a:rPr lang="ja-JP" altLang="en-US" sz="1400" dirty="0">
                <a:solidFill>
                  <a:srgbClr val="0000FF"/>
                </a:solidFill>
              </a:rPr>
              <a:t>サポートベクターマシーン回帰</a:t>
            </a:r>
            <a:endParaRPr lang="en-US" altLang="ja-JP" sz="14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1400" dirty="0">
                <a:solidFill>
                  <a:srgbClr val="000000"/>
                </a:solidFill>
              </a:rPr>
              <a:t>    from </a:t>
            </a:r>
            <a:r>
              <a:rPr lang="en-US" altLang="ja-JP" sz="1400" dirty="0" err="1">
                <a:solidFill>
                  <a:srgbClr val="000000"/>
                </a:solidFill>
              </a:rPr>
              <a:t>sklearn.svm</a:t>
            </a:r>
            <a:r>
              <a:rPr lang="en-US" altLang="ja-JP" sz="1400" dirty="0">
                <a:solidFill>
                  <a:srgbClr val="000000"/>
                </a:solidFill>
              </a:rPr>
              <a:t> import SVR</a:t>
            </a: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1400" dirty="0">
                <a:solidFill>
                  <a:srgbClr val="000000"/>
                </a:solidFill>
              </a:rPr>
              <a:t>    </a:t>
            </a:r>
            <a:r>
              <a:rPr lang="en-US" altLang="ja-JP" sz="1400" dirty="0">
                <a:solidFill>
                  <a:srgbClr val="000000"/>
                </a:solidFill>
              </a:rPr>
              <a:t>model =</a:t>
            </a:r>
            <a:r>
              <a:rPr lang="ja-JP" altLang="en-US" sz="1400" dirty="0">
                <a:solidFill>
                  <a:srgbClr val="000000"/>
                </a:solidFill>
              </a:rPr>
              <a:t> </a:t>
            </a:r>
            <a:r>
              <a:rPr lang="en-US" altLang="ja-JP" sz="1400" dirty="0">
                <a:solidFill>
                  <a:srgbClr val="000000"/>
                </a:solidFill>
              </a:rPr>
              <a:t>SVR(kernel='linear', C=1, epsilon=0.1, gamma='auto’)</a:t>
            </a:r>
          </a:p>
          <a:p>
            <a:pPr marR="0" lvl="0" indent="0" fontAlgn="base">
              <a:lnSpc>
                <a:spcPct val="120000"/>
              </a:lnSpc>
              <a:spcBef>
                <a:spcPct val="0"/>
              </a:spcBef>
              <a:spcAft>
                <a:spcPct val="0"/>
              </a:spcAft>
              <a:buClrTx/>
              <a:buSzTx/>
              <a:buFontTx/>
              <a:buNone/>
              <a:tabLst/>
              <a:defRPr/>
            </a:pPr>
            <a:endParaRPr lang="en-US" altLang="ja-JP" sz="14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1400" dirty="0">
              <a:solidFill>
                <a:srgbClr val="000000"/>
              </a:solidFill>
            </a:endParaRPr>
          </a:p>
        </p:txBody>
      </p:sp>
    </p:spTree>
    <p:extLst>
      <p:ext uri="{BB962C8B-B14F-4D97-AF65-F5344CB8AC3E}">
        <p14:creationId xmlns:p14="http://schemas.microsoft.com/office/powerpoint/2010/main" val="16226786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83728" y="767171"/>
            <a:ext cx="8976543" cy="5896138"/>
          </a:xfrm>
          <a:prstGeom prst="rect">
            <a:avLst/>
          </a:prstGeom>
          <a:noFill/>
          <a:ln>
            <a:noFill/>
          </a:ln>
          <a:effectLst/>
        </p:spPr>
        <p:txBody>
          <a:bodyPr>
            <a:noAutofit/>
          </a:bodyPr>
          <a:lstStyle/>
          <a:p>
            <a:pPr lvl="0" defTabSz="914400">
              <a:spcAft>
                <a:spcPts val="1200"/>
              </a:spcAft>
              <a:defRPr/>
            </a:pPr>
            <a:r>
              <a:rPr lang="en-US" altLang="ja-JP" dirty="0"/>
              <a:t>Wikipedia:</a:t>
            </a:r>
            <a:r>
              <a:rPr lang="ja-JP" altLang="en-US" dirty="0"/>
              <a:t> </a:t>
            </a:r>
            <a:r>
              <a:rPr lang="en-US" altLang="ja-JP" dirty="0">
                <a:hlinkClick r:id="rId3">
                  <a:extLst>
                    <a:ext uri="{A12FA001-AC4F-418D-AE19-62706E023703}">
                      <ahyp:hlinkClr xmlns:ahyp="http://schemas.microsoft.com/office/drawing/2018/hyperlinkcolor" val="tx"/>
                    </a:ext>
                  </a:extLst>
                </a:hlinkClick>
              </a:rPr>
              <a:t>https://ja.wikipedia.org/wiki/%E6%A9%9F%E6%A2%B0%E5%AD%A6%E7%BF%92</a:t>
            </a:r>
            <a:endParaRPr lang="en-US" altLang="ja-JP" dirty="0"/>
          </a:p>
          <a:p>
            <a:pPr lvl="0" defTabSz="914400">
              <a:spcAft>
                <a:spcPts val="1200"/>
              </a:spcAft>
              <a:defRPr/>
            </a:pPr>
            <a:endParaRPr kumimoji="1" lang="en-US" altLang="ja-JP" sz="28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kumimoji="1" lang="ja-JP" altLang="en-US"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経験からの学習により自動で改善する</a:t>
            </a:r>
            <a:br>
              <a:rPr kumimoji="1" lang="en-US" altLang="ja-JP"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コンピューターアルゴリズムもしくはその研究領域</a:t>
            </a:r>
            <a:endParaRPr kumimoji="1" lang="en-US" altLang="ja-JP"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kumimoji="1" lang="ja-JP" altLang="en-US"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人工知能の一種であるとみなされている</a:t>
            </a:r>
            <a:endParaRPr kumimoji="1" lang="en-US" altLang="ja-JP" sz="32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機械学習とは</a:t>
            </a:r>
            <a:endParaRPr lang="ja-JP" altLang="en-US" sz="3600" dirty="0"/>
          </a:p>
        </p:txBody>
      </p:sp>
    </p:spTree>
    <p:extLst>
      <p:ext uri="{BB962C8B-B14F-4D97-AF65-F5344CB8AC3E}">
        <p14:creationId xmlns:p14="http://schemas.microsoft.com/office/powerpoint/2010/main" val="216924157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11584" y="0"/>
            <a:ext cx="9144000"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scikit-learn:</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 回帰</a:t>
            </a:r>
            <a:endParaRPr kumimoji="1" lang="ja-JP" altLang="en-US" sz="32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2" name="オブジェクト 2">
            <a:extLst>
              <a:ext uri="{FF2B5EF4-FFF2-40B4-BE49-F238E27FC236}">
                <a16:creationId xmlns:a16="http://schemas.microsoft.com/office/drawing/2014/main" id="{654C3802-9AA2-21DF-4DDA-5763061DE0EC}"/>
              </a:ext>
            </a:extLst>
          </p:cNvPr>
          <p:cNvSpPr txBox="1"/>
          <p:nvPr/>
        </p:nvSpPr>
        <p:spPr bwMode="auto">
          <a:xfrm>
            <a:off x="0" y="632460"/>
            <a:ext cx="9067800" cy="6225540"/>
          </a:xfrm>
          <a:prstGeom prst="rect">
            <a:avLst/>
          </a:prstGeom>
          <a:noFill/>
          <a:ln>
            <a:noFill/>
          </a:ln>
        </p:spPr>
        <p:txBody>
          <a:bodyPr>
            <a:normAutofit/>
          </a:bodyPr>
          <a:lstStyle/>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2000" dirty="0">
                <a:solidFill>
                  <a:srgbClr val="FF0000"/>
                </a:solidFill>
              </a:rPr>
              <a:t>分類法系</a:t>
            </a:r>
            <a:r>
              <a:rPr lang="en-US" altLang="ja-JP" sz="2000" dirty="0">
                <a:solidFill>
                  <a:srgbClr val="FF0000"/>
                </a:solidFill>
              </a:rPr>
              <a:t>:</a:t>
            </a:r>
          </a:p>
          <a:p>
            <a:pPr fontAlgn="base">
              <a:lnSpc>
                <a:spcPct val="120000"/>
              </a:lnSpc>
              <a:spcBef>
                <a:spcPct val="0"/>
              </a:spcBef>
              <a:spcAft>
                <a:spcPct val="0"/>
              </a:spcAft>
              <a:defRPr/>
            </a:pPr>
            <a:r>
              <a:rPr lang="en-US" altLang="ja-JP" sz="2000" dirty="0">
                <a:solidFill>
                  <a:srgbClr val="0000FF"/>
                </a:solidFill>
              </a:rPr>
              <a:t>Random Forest</a:t>
            </a:r>
            <a:r>
              <a:rPr lang="ja-JP" altLang="en-US" sz="2000" dirty="0">
                <a:solidFill>
                  <a:srgbClr val="0000FF"/>
                </a:solidFill>
              </a:rPr>
              <a:t>回帰</a:t>
            </a:r>
            <a:endParaRPr lang="en-US" altLang="ja-JP" sz="2000" dirty="0">
              <a:solidFill>
                <a:srgbClr val="0000FF"/>
              </a:solidFill>
            </a:endParaRPr>
          </a:p>
          <a:p>
            <a:pPr fontAlgn="base">
              <a:lnSpc>
                <a:spcPct val="120000"/>
              </a:lnSpc>
              <a:spcBef>
                <a:spcPct val="0"/>
              </a:spcBef>
              <a:spcAft>
                <a:spcPct val="0"/>
              </a:spcAft>
              <a:defRPr/>
            </a:pPr>
            <a:r>
              <a:rPr lang="en-US" altLang="ja-JP" sz="2000" dirty="0">
                <a:solidFill>
                  <a:srgbClr val="000000"/>
                </a:solidFill>
              </a:rPr>
              <a:t>    from </a:t>
            </a:r>
            <a:r>
              <a:rPr lang="en-US" altLang="ja-JP" sz="2000" dirty="0" err="1">
                <a:solidFill>
                  <a:srgbClr val="000000"/>
                </a:solidFill>
              </a:rPr>
              <a:t>sklearn.ensemble</a:t>
            </a:r>
            <a:r>
              <a:rPr lang="en-US" altLang="ja-JP" sz="2000" dirty="0">
                <a:solidFill>
                  <a:srgbClr val="000000"/>
                </a:solidFill>
              </a:rPr>
              <a:t> import </a:t>
            </a:r>
            <a:r>
              <a:rPr lang="en-US" altLang="ja-JP" sz="2000" dirty="0" err="1">
                <a:solidFill>
                  <a:srgbClr val="000000"/>
                </a:solidFill>
              </a:rPr>
              <a:t>RandomForestRegressor</a:t>
            </a:r>
            <a:endParaRPr lang="en-US" altLang="ja-JP" sz="20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2000" dirty="0">
                <a:solidFill>
                  <a:srgbClr val="000000"/>
                </a:solidFill>
              </a:rPr>
              <a:t>    model = </a:t>
            </a:r>
            <a:r>
              <a:rPr lang="en-US" altLang="ja-JP" sz="2000" dirty="0" err="1">
                <a:solidFill>
                  <a:srgbClr val="000000"/>
                </a:solidFill>
              </a:rPr>
              <a:t>RandomForestRegressor</a:t>
            </a:r>
            <a:r>
              <a:rPr lang="en-US" altLang="ja-JP" sz="2000" dirty="0">
                <a:solidFill>
                  <a:srgbClr val="000000"/>
                </a:solidFill>
              </a:rPr>
              <a:t>()</a:t>
            </a:r>
          </a:p>
          <a:p>
            <a:pPr fontAlgn="base">
              <a:lnSpc>
                <a:spcPct val="120000"/>
              </a:lnSpc>
              <a:spcBef>
                <a:spcPct val="0"/>
              </a:spcBef>
              <a:spcAft>
                <a:spcPct val="0"/>
              </a:spcAft>
              <a:defRPr/>
            </a:pPr>
            <a:r>
              <a:rPr lang="ja-JP" altLang="en-US" sz="2000" dirty="0">
                <a:solidFill>
                  <a:srgbClr val="0000FF"/>
                </a:solidFill>
              </a:rPr>
              <a:t>勾配ブースティング木 回帰</a:t>
            </a:r>
            <a:endParaRPr lang="en-US" altLang="ja-JP" sz="20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2000" dirty="0">
                <a:solidFill>
                  <a:srgbClr val="000000"/>
                </a:solidFill>
              </a:rPr>
              <a:t>    from </a:t>
            </a:r>
            <a:r>
              <a:rPr lang="en-US" altLang="ja-JP" sz="2000" dirty="0" err="1">
                <a:solidFill>
                  <a:srgbClr val="000000"/>
                </a:solidFill>
              </a:rPr>
              <a:t>sklearn.ensemble</a:t>
            </a:r>
            <a:r>
              <a:rPr lang="en-US" altLang="ja-JP" sz="2000" dirty="0">
                <a:solidFill>
                  <a:srgbClr val="000000"/>
                </a:solidFill>
              </a:rPr>
              <a:t> import </a:t>
            </a:r>
            <a:r>
              <a:rPr lang="en-US" altLang="ja-JP" sz="2000" dirty="0" err="1">
                <a:solidFill>
                  <a:srgbClr val="000000"/>
                </a:solidFill>
              </a:rPr>
              <a:t>GradientBoostingRegressor</a:t>
            </a:r>
            <a:endParaRPr lang="en-US" altLang="ja-JP" sz="2000" dirty="0">
              <a:solidFill>
                <a:srgbClr val="000000"/>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2000" dirty="0">
                <a:solidFill>
                  <a:srgbClr val="000000"/>
                </a:solidFill>
              </a:rPr>
              <a:t>    model = </a:t>
            </a:r>
            <a:r>
              <a:rPr lang="en-US" altLang="ja-JP" sz="2000" dirty="0" err="1">
                <a:solidFill>
                  <a:srgbClr val="000000"/>
                </a:solidFill>
              </a:rPr>
              <a:t>GradientBoostingRegressor</a:t>
            </a:r>
            <a:r>
              <a:rPr lang="en-US" altLang="ja-JP" sz="2000" dirty="0">
                <a:solidFill>
                  <a:srgbClr val="000000"/>
                </a:solidFill>
              </a:rPr>
              <a:t>()</a:t>
            </a:r>
          </a:p>
          <a:p>
            <a:pPr fontAlgn="base">
              <a:lnSpc>
                <a:spcPct val="120000"/>
              </a:lnSpc>
              <a:spcBef>
                <a:spcPct val="0"/>
              </a:spcBef>
              <a:spcAft>
                <a:spcPct val="0"/>
              </a:spcAft>
              <a:defRPr/>
            </a:pPr>
            <a:r>
              <a:rPr lang="ja-JP" altLang="en-US" sz="2000" dirty="0">
                <a:solidFill>
                  <a:srgbClr val="0000FF"/>
                </a:solidFill>
              </a:rPr>
              <a:t>サポートベクターマシーン 回帰</a:t>
            </a:r>
            <a:endParaRPr lang="en-US" altLang="ja-JP" sz="2000" dirty="0">
              <a:solidFill>
                <a:srgbClr val="0000FF"/>
              </a:solidFill>
            </a:endParaRPr>
          </a:p>
          <a:p>
            <a:pPr marL="0" marR="0" lvl="0" indent="0" algn="l" defTabSz="914400" rtl="0" eaLnBrk="1" fontAlgn="base" latinLnBrk="0" hangingPunct="1">
              <a:lnSpc>
                <a:spcPct val="120000"/>
              </a:lnSpc>
              <a:spcBef>
                <a:spcPct val="0"/>
              </a:spcBef>
              <a:spcAft>
                <a:spcPct val="0"/>
              </a:spcAft>
              <a:buClrTx/>
              <a:buSzTx/>
              <a:buFontTx/>
              <a:buNone/>
              <a:tabLst/>
              <a:defRPr/>
            </a:pPr>
            <a:r>
              <a:rPr lang="en-US" altLang="ja-JP" sz="2000" dirty="0">
                <a:solidFill>
                  <a:srgbClr val="000000"/>
                </a:solidFill>
              </a:rPr>
              <a:t>    from </a:t>
            </a:r>
            <a:r>
              <a:rPr lang="en-US" altLang="ja-JP" sz="2000" dirty="0" err="1">
                <a:solidFill>
                  <a:srgbClr val="000000"/>
                </a:solidFill>
              </a:rPr>
              <a:t>sklearn.svm</a:t>
            </a:r>
            <a:r>
              <a:rPr lang="en-US" altLang="ja-JP" sz="2000" dirty="0">
                <a:solidFill>
                  <a:srgbClr val="000000"/>
                </a:solidFill>
              </a:rPr>
              <a:t> import SVR</a:t>
            </a:r>
          </a:p>
          <a:p>
            <a:pPr marL="0" marR="0" lvl="0" indent="0" algn="l" defTabSz="914400" rtl="0" eaLnBrk="1" fontAlgn="base" latinLnBrk="0" hangingPunct="1">
              <a:lnSpc>
                <a:spcPct val="120000"/>
              </a:lnSpc>
              <a:spcBef>
                <a:spcPct val="0"/>
              </a:spcBef>
              <a:spcAft>
                <a:spcPct val="0"/>
              </a:spcAft>
              <a:buClrTx/>
              <a:buSzTx/>
              <a:buFontTx/>
              <a:buNone/>
              <a:tabLst/>
              <a:defRPr/>
            </a:pPr>
            <a:r>
              <a:rPr lang="ja-JP" altLang="en-US" sz="2000" dirty="0">
                <a:solidFill>
                  <a:srgbClr val="000000"/>
                </a:solidFill>
              </a:rPr>
              <a:t>    </a:t>
            </a:r>
            <a:r>
              <a:rPr lang="en-US" altLang="ja-JP" sz="2000" dirty="0">
                <a:solidFill>
                  <a:srgbClr val="000000"/>
                </a:solidFill>
              </a:rPr>
              <a:t>model =</a:t>
            </a:r>
            <a:r>
              <a:rPr lang="ja-JP" altLang="en-US" sz="2000" dirty="0">
                <a:solidFill>
                  <a:srgbClr val="000000"/>
                </a:solidFill>
              </a:rPr>
              <a:t> </a:t>
            </a:r>
            <a:r>
              <a:rPr lang="en-US" altLang="ja-JP" sz="2000" dirty="0">
                <a:solidFill>
                  <a:srgbClr val="000000"/>
                </a:solidFill>
              </a:rPr>
              <a:t>SVR(kernel='linear', C=1, epsilon=0.1, gamma='auto’)</a:t>
            </a:r>
          </a:p>
          <a:p>
            <a:pPr marL="0" marR="0" lvl="0" indent="0" algn="l" defTabSz="914400" rtl="0" eaLnBrk="1" fontAlgn="base" latinLnBrk="0" hangingPunct="1">
              <a:lnSpc>
                <a:spcPct val="120000"/>
              </a:lnSpc>
              <a:spcBef>
                <a:spcPct val="0"/>
              </a:spcBef>
              <a:spcAft>
                <a:spcPct val="0"/>
              </a:spcAft>
              <a:buClrTx/>
              <a:buSzTx/>
              <a:buFontTx/>
              <a:buNone/>
              <a:tabLst/>
              <a:defRPr/>
            </a:pPr>
            <a:endParaRPr lang="en-US" altLang="ja-JP" sz="2000" dirty="0">
              <a:solidFill>
                <a:srgbClr val="000000"/>
              </a:solidFill>
            </a:endParaRPr>
          </a:p>
        </p:txBody>
      </p:sp>
    </p:spTree>
    <p:extLst>
      <p:ext uri="{BB962C8B-B14F-4D97-AF65-F5344CB8AC3E}">
        <p14:creationId xmlns:p14="http://schemas.microsoft.com/office/powerpoint/2010/main" val="13155275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04C3B53A-89E0-2E87-465C-988214427E6A}"/>
              </a:ext>
            </a:extLst>
          </p:cNvPr>
          <p:cNvSpPr/>
          <p:nvPr/>
        </p:nvSpPr>
        <p:spPr>
          <a:xfrm>
            <a:off x="0" y="0"/>
            <a:ext cx="9144000" cy="6858000"/>
          </a:xfrm>
          <a:prstGeom prst="rect">
            <a:avLst/>
          </a:prstGeom>
          <a:solidFill>
            <a:srgbClr val="B7F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37228" name="Rectangle 12"/>
          <p:cNvSpPr>
            <a:spLocks noGrp="1" noChangeArrowheads="1"/>
          </p:cNvSpPr>
          <p:nvPr>
            <p:ph type="title"/>
          </p:nvPr>
        </p:nvSpPr>
        <p:spPr>
          <a:xfrm>
            <a:off x="0" y="-1"/>
            <a:ext cx="9144000" cy="6924675"/>
          </a:xfrm>
        </p:spPr>
        <p:txBody>
          <a:bodyPr/>
          <a:lstStyle/>
          <a:p>
            <a:pPr eaLnBrk="1" hangingPunct="1"/>
            <a:r>
              <a:rPr lang="ja-JP" altLang="en-US" sz="3600" b="1" dirty="0">
                <a:solidFill>
                  <a:srgbClr val="0000FF"/>
                </a:solidFill>
              </a:rPr>
              <a:t>非線形最適化</a:t>
            </a:r>
            <a:br>
              <a:rPr lang="en-US" altLang="ja-JP" sz="3600" b="1" dirty="0">
                <a:solidFill>
                  <a:srgbClr val="0000FF"/>
                </a:solidFill>
              </a:rPr>
            </a:br>
            <a:br>
              <a:rPr lang="en-US" altLang="ja-JP" sz="3600" b="1" dirty="0">
                <a:solidFill>
                  <a:srgbClr val="0000FF"/>
                </a:solidFill>
              </a:rPr>
            </a:br>
            <a:r>
              <a:rPr lang="ja-JP" altLang="en-US" sz="3600" b="1" dirty="0">
                <a:solidFill>
                  <a:srgbClr val="0000FF"/>
                </a:solidFill>
              </a:rPr>
              <a:t>これ以降は第３回以降のチュートリアル</a:t>
            </a:r>
          </a:p>
        </p:txBody>
      </p:sp>
    </p:spTree>
    <p:extLst>
      <p:ext uri="{BB962C8B-B14F-4D97-AF65-F5344CB8AC3E}">
        <p14:creationId xmlns:p14="http://schemas.microsoft.com/office/powerpoint/2010/main" val="3479809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ja-JP" altLang="en-US" sz="3600" b="1" dirty="0">
                <a:solidFill>
                  <a:srgbClr val="0000FF"/>
                </a:solidFill>
              </a:rPr>
              <a:t>多変数最適化問題例</a:t>
            </a:r>
            <a:r>
              <a:rPr lang="en-US" altLang="ja-JP" sz="3600" b="1" dirty="0">
                <a:solidFill>
                  <a:srgbClr val="0000FF"/>
                </a:solidFill>
              </a:rPr>
              <a:t>:</a:t>
            </a:r>
            <a:r>
              <a:rPr lang="ja-JP" altLang="en-US" sz="3600" b="1" dirty="0">
                <a:solidFill>
                  <a:srgbClr val="0000FF"/>
                </a:solidFill>
              </a:rPr>
              <a:t> 粉末</a:t>
            </a:r>
            <a:r>
              <a:rPr lang="en-US" altLang="ja-JP" sz="3600" b="1" dirty="0">
                <a:solidFill>
                  <a:srgbClr val="0000FF"/>
                </a:solidFill>
              </a:rPr>
              <a:t>XRD</a:t>
            </a:r>
            <a:r>
              <a:rPr lang="ja-JP" altLang="en-US" sz="3600" b="1" dirty="0">
                <a:solidFill>
                  <a:srgbClr val="0000FF"/>
                </a:solidFill>
              </a:rPr>
              <a:t>のピーク分離</a:t>
            </a:r>
          </a:p>
        </p:txBody>
      </p:sp>
      <p:sp>
        <p:nvSpPr>
          <p:cNvPr id="20" name="正方形/長方形 19"/>
          <p:cNvSpPr/>
          <p:nvPr/>
        </p:nvSpPr>
        <p:spPr>
          <a:xfrm>
            <a:off x="155554" y="620688"/>
            <a:ext cx="6252033"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K</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a:t>
            </a:r>
            <a:r>
              <a:rPr kumimoji="1" lang="en-US" altLang="ja-JP" sz="24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1</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と</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K</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a:t>
            </a:r>
            <a:r>
              <a:rPr kumimoji="1" lang="en-US" altLang="ja-JP" sz="24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2</a:t>
            </a:r>
            <a:r>
              <a:rPr kumimoji="1" lang="ja-JP" altLang="en-US" sz="2400" b="1" i="0" u="none" strike="noStrike" kern="1200" cap="none" spc="0" normalizeH="0" baseline="-2500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 </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線が 強度 </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2:1</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sym typeface="Symbol"/>
              </a:rPr>
              <a:t> で出現することを考慮</a:t>
            </a:r>
            <a:endParaRPr kumimoji="1" lang="ja-JP"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10035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988" y="1082353"/>
            <a:ext cx="7715250" cy="5362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210475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単変数</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p>
        </p:txBody>
      </p:sp>
      <mc:AlternateContent xmlns:mc="http://schemas.openxmlformats.org/markup-compatibility/2006" xmlns:a14="http://schemas.microsoft.com/office/drawing/2010/main">
        <mc:Choice Requires="a14">
          <p:sp>
            <p:nvSpPr>
              <p:cNvPr id="16" name="テキスト ボックス 15"/>
              <p:cNvSpPr txBox="1"/>
              <p:nvPr/>
            </p:nvSpPr>
            <p:spPr>
              <a:xfrm>
                <a:off x="141158" y="664386"/>
                <a:ext cx="8960217" cy="5629362"/>
              </a:xfrm>
              <a:prstGeom prst="rect">
                <a:avLst/>
              </a:prstGeom>
              <a:noFill/>
            </p:spPr>
            <p:txBody>
              <a:bodyPr wrap="square" rtlCol="0">
                <a:spAutoFit/>
              </a:bodyPr>
              <a:lstStyle/>
              <a:p>
                <a:pPr lvl="0" fontAlgn="base">
                  <a:spcBef>
                    <a:spcPts val="600"/>
                  </a:spcBef>
                  <a:spcAft>
                    <a:spcPct val="0"/>
                  </a:spcAft>
                  <a:defRPr/>
                </a:pPr>
                <a14:m>
                  <m:oMath xmlns:m="http://schemas.openxmlformats.org/officeDocument/2006/math">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𝑭</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oMath>
                </a14:m>
                <a:r>
                  <a:rPr lang="en-US" altLang="ja-JP" sz="2400" b="1" dirty="0">
                    <a:solidFill>
                      <a:srgbClr val="000000"/>
                    </a:solidFill>
                  </a:rPr>
                  <a:t> </a:t>
                </a:r>
                <a:r>
                  <a:rPr lang="ja-JP" altLang="en-US" sz="2400" b="1" dirty="0">
                    <a:solidFill>
                      <a:srgbClr val="000000"/>
                    </a:solidFill>
                  </a:rPr>
                  <a:t>を</a:t>
                </a:r>
                <a:r>
                  <a:rPr lang="ja-JP" altLang="en-US" sz="2400" b="1" dirty="0">
                    <a:solidFill>
                      <a:srgbClr val="FF0000"/>
                    </a:solidFill>
                  </a:rPr>
                  <a:t>最小化するための条件</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a:rPr>
                  <a:t>	</a:t>
                </a:r>
                <a14:m>
                  <m:oMath xmlns:m="http://schemas.openxmlformats.org/officeDocument/2006/math">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t>𝒇</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𝒅𝑭</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𝒅𝒙</m:t>
                    </m:r>
                  </m:oMath>
                </a14:m>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0</a:t>
                </a:r>
              </a:p>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2000" i="1" u="none" strike="noStrike" kern="1200" cap="none" spc="0" normalizeH="0" baseline="0" noProof="0" dirty="0">
                  <a:ln>
                    <a:noFill/>
                  </a:ln>
                  <a:solidFill>
                    <a:srgbClr val="000000"/>
                  </a:solidFill>
                  <a:effectLst/>
                  <a:uLnTx/>
                  <a:uFillTx/>
                  <a:latin typeface="Times New Roman"/>
                  <a:ea typeface="ＭＳ Ｐゴシック"/>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f</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x</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 = 0 </a:t>
                </a:r>
                <a:r>
                  <a:rPr lang="ja-JP" altLang="en-US" sz="2000" dirty="0">
                    <a:solidFill>
                      <a:srgbClr val="000000"/>
                    </a:solidFill>
                    <a:latin typeface="Times New Roman"/>
                    <a:ea typeface="ＭＳ Ｐゴシック"/>
                  </a:rPr>
                  <a:t>を満たす </a:t>
                </a:r>
                <a:r>
                  <a:rPr lang="en-US" altLang="ja-JP" sz="2000" i="1" dirty="0">
                    <a:solidFill>
                      <a:srgbClr val="000000"/>
                    </a:solidFill>
                    <a:latin typeface="Times New Roman"/>
                    <a:ea typeface="ＭＳ Ｐゴシック"/>
                  </a:rPr>
                  <a:t>x</a:t>
                </a:r>
                <a:r>
                  <a:rPr lang="ja-JP" altLang="en-US" sz="2000" dirty="0">
                    <a:solidFill>
                      <a:srgbClr val="000000"/>
                    </a:solidFill>
                    <a:latin typeface="Times New Roman"/>
                    <a:ea typeface="ＭＳ Ｐゴシック"/>
                  </a:rPr>
                  <a:t> はわからないが、近似値 </a:t>
                </a:r>
                <a:r>
                  <a:rPr lang="en-US" altLang="ja-JP" sz="2000" i="1" dirty="0">
                    <a:solidFill>
                      <a:srgbClr val="000000"/>
                    </a:solidFill>
                    <a:latin typeface="Times New Roman"/>
                    <a:ea typeface="ＭＳ Ｐゴシック"/>
                  </a:rPr>
                  <a:t>x</a:t>
                </a:r>
                <a:r>
                  <a:rPr lang="en-US" altLang="ja-JP" sz="2000" baseline="-25000" dirty="0">
                    <a:solidFill>
                      <a:srgbClr val="000000"/>
                    </a:solidFill>
                    <a:latin typeface="Times New Roman"/>
                    <a:ea typeface="ＭＳ Ｐゴシック"/>
                  </a:rPr>
                  <a:t>0</a:t>
                </a:r>
                <a:r>
                  <a:rPr lang="ja-JP" altLang="en-US" sz="2000" dirty="0">
                    <a:solidFill>
                      <a:srgbClr val="000000"/>
                    </a:solidFill>
                    <a:latin typeface="Times New Roman"/>
                    <a:ea typeface="ＭＳ Ｐゴシック"/>
                  </a:rPr>
                  <a:t> がわかっているとする</a:t>
                </a:r>
                <a:endParaRPr lang="en-US" altLang="ja-JP" sz="2000" dirty="0">
                  <a:solidFill>
                    <a:srgbClr val="000000"/>
                  </a:solidFill>
                  <a:latin typeface="Times New Roman"/>
                  <a:ea typeface="ＭＳ Ｐゴシック"/>
                </a:endParaRPr>
              </a:p>
              <a:p>
                <a:pPr marL="457200" lvl="0" indent="-457200" fontAlgn="base">
                  <a:spcBef>
                    <a:spcPts val="600"/>
                  </a:spcBef>
                  <a:spcAft>
                    <a:spcPct val="0"/>
                  </a:spcAft>
                  <a:buFont typeface="+mj-lt"/>
                  <a:buAutoNum type="arabicPeriod"/>
                  <a:defRPr/>
                </a:pPr>
                <a:r>
                  <a:rPr lang="ja-JP" altLang="en-US" sz="2000" dirty="0">
                    <a:solidFill>
                      <a:srgbClr val="000000"/>
                    </a:solidFill>
                    <a:latin typeface="Times New Roman" panose="02020603050405020304" pitchFamily="18" charset="0"/>
                    <a:ea typeface="ＭＳ Ｐゴシック"/>
                  </a:rPr>
                  <a:t>真の解を </a:t>
                </a:r>
                <a14:m>
                  <m:oMath xmlns:m="http://schemas.openxmlformats.org/officeDocument/2006/math">
                    <m:r>
                      <m:rPr>
                        <m:nor/>
                      </m:rPr>
                      <a:rPr kumimoji="1" lang="en-US" altLang="ja-JP" sz="2000" i="1" u="none" strike="noStrike" kern="1200" cap="none" spc="0" normalizeH="0" baseline="0" noProof="0" dirty="0" smtClean="0">
                        <a:ln>
                          <a:noFill/>
                        </a:ln>
                        <a:solidFill>
                          <a:srgbClr val="000000"/>
                        </a:solidFill>
                        <a:effectLst/>
                        <a:uLnTx/>
                        <a:uFillTx/>
                        <a:latin typeface="Times New Roman"/>
                        <a:ea typeface="ＭＳ Ｐゴシック"/>
                      </a:rPr>
                      <m:t>x</m:t>
                    </m:r>
                    <m:r>
                      <m:rPr>
                        <m:nor/>
                      </m:rPr>
                      <a:rPr kumimoji="1" lang="en-US" altLang="ja-JP" sz="2000" i="0" u="none" strike="noStrike" kern="1200" cap="none" spc="0" normalizeH="0" baseline="-25000" noProof="0" dirty="0" smtClean="0">
                        <a:ln>
                          <a:noFill/>
                        </a:ln>
                        <a:solidFill>
                          <a:srgbClr val="000000"/>
                        </a:solidFill>
                        <a:effectLst/>
                        <a:uLnTx/>
                        <a:uFillTx/>
                        <a:latin typeface="Times New Roman"/>
                        <a:ea typeface="ＭＳ Ｐゴシック"/>
                      </a:rPr>
                      <m:t>0</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ja-JP" alt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𝛿</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𝑥</m:t>
                    </m:r>
                  </m:oMath>
                </a14:m>
                <a:r>
                  <a:rPr lang="ja-JP" altLang="en-US" sz="2000" dirty="0">
                    <a:solidFill>
                      <a:srgbClr val="000000"/>
                    </a:solidFill>
                  </a:rPr>
                  <a:t> とすると、</a:t>
                </a:r>
                <a14:m>
                  <m:oMath xmlns:m="http://schemas.openxmlformats.org/officeDocument/2006/math">
                    <m:r>
                      <a:rPr lang="en-US" altLang="ja-JP" sz="2000" b="0" i="0" smtClean="0">
                        <a:solidFill>
                          <a:srgbClr val="000000"/>
                        </a:solidFill>
                        <a:latin typeface="Cambria Math" panose="02040503050406030204" pitchFamily="18" charset="0"/>
                      </a:rPr>
                      <m:t>|</m:t>
                    </m:r>
                    <m:r>
                      <a:rPr lang="ja-JP" altLang="en-US" sz="2000" i="1">
                        <a:solidFill>
                          <a:srgbClr val="000000"/>
                        </a:solidFill>
                        <a:latin typeface="Cambria Math" panose="02040503050406030204" pitchFamily="18" charset="0"/>
                      </a:rPr>
                      <m:t>𝛿</m:t>
                    </m:r>
                    <m:r>
                      <a:rPr lang="en-US" altLang="ja-JP" sz="2000" i="1">
                        <a:solidFill>
                          <a:srgbClr val="000000"/>
                        </a:solidFill>
                        <a:latin typeface="Cambria Math" panose="02040503050406030204" pitchFamily="18" charset="0"/>
                      </a:rPr>
                      <m:t>𝑥</m:t>
                    </m:r>
                    <m:r>
                      <a:rPr lang="en-US" altLang="ja-JP" sz="2000" b="0" i="1" smtClean="0">
                        <a:solidFill>
                          <a:srgbClr val="000000"/>
                        </a:solidFill>
                        <a:latin typeface="Cambria Math" panose="02040503050406030204" pitchFamily="18" charset="0"/>
                      </a:rPr>
                      <m:t>|≪1</m:t>
                    </m:r>
                  </m:oMath>
                </a14:m>
                <a:r>
                  <a:rPr lang="en-US" altLang="ja-JP" sz="2000" dirty="0">
                    <a:solidFill>
                      <a:srgbClr val="000000"/>
                    </a:solidFill>
                  </a:rPr>
                  <a:t> </a:t>
                </a:r>
                <a:r>
                  <a:rPr lang="ja-JP" altLang="en-US" sz="2000" dirty="0">
                    <a:solidFill>
                      <a:srgbClr val="000000"/>
                    </a:solidFill>
                  </a:rPr>
                  <a:t>が期待できるので、</a:t>
                </a:r>
                <a:br>
                  <a:rPr lang="en-US" altLang="ja-JP" sz="2000" dirty="0">
                    <a:solidFill>
                      <a:srgbClr val="000000"/>
                    </a:solidFill>
                  </a:rPr>
                </a:br>
                <a:r>
                  <a:rPr lang="en-US" altLang="ja-JP" sz="2000" dirty="0">
                    <a:solidFill>
                      <a:srgbClr val="000000"/>
                    </a:solidFill>
                  </a:rPr>
                  <a:t>Taylor</a:t>
                </a:r>
                <a:r>
                  <a:rPr lang="ja-JP" altLang="en-US" sz="2000" dirty="0">
                    <a:solidFill>
                      <a:srgbClr val="000000"/>
                    </a:solidFill>
                  </a:rPr>
                  <a:t>展開する</a:t>
                </a:r>
                <a:br>
                  <a:rPr lang="en-US" altLang="ja-JP" sz="2000" dirty="0">
                    <a:solidFill>
                      <a:srgbClr val="000000"/>
                    </a:solidFill>
                  </a:rPr>
                </a:br>
                <a:r>
                  <a:rPr lang="en-US" altLang="ja-JP" sz="2000" dirty="0">
                    <a:solidFill>
                      <a:srgbClr val="000000"/>
                    </a:solidFill>
                  </a:rPr>
                  <a:t>	</a:t>
                </a:r>
                <a14:m>
                  <m:oMath xmlns:m="http://schemas.openxmlformats.org/officeDocument/2006/math">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𝑓</m:t>
                    </m:r>
                    <m:d>
                      <m:dPr>
                        <m:ctrlPr>
                          <a:rPr kumimoji="1" lang="en-US" altLang="ja-JP" sz="200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rPr>
                          <m:t>0</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ja-JP" alt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𝛿</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𝑥</m:t>
                        </m:r>
                      </m:e>
                    </m:d>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𝑓</m:t>
                    </m:r>
                    <m:d>
                      <m:dPr>
                        <m:ctrlPr>
                          <a:rPr kumimoji="1" lang="en-US" altLang="ja-JP" sz="2000"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rPr>
                          <m:t>0</m:t>
                        </m:r>
                      </m:e>
                    </m:d>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lang="ja-JP" altLang="en-US" sz="2000" i="1">
                        <a:solidFill>
                          <a:srgbClr val="000000"/>
                        </a:solidFill>
                        <a:latin typeface="Cambria Math" panose="02040503050406030204" pitchFamily="18" charset="0"/>
                      </a:rPr>
                      <m:t>𝛿</m:t>
                    </m:r>
                    <m:r>
                      <a:rPr lang="en-US" altLang="ja-JP" sz="2000" i="1">
                        <a:solidFill>
                          <a:srgbClr val="000000"/>
                        </a:solidFill>
                        <a:latin typeface="Cambria Math" panose="02040503050406030204" pitchFamily="18" charset="0"/>
                      </a:rPr>
                      <m:t>𝑥</m:t>
                    </m:r>
                    <m:f>
                      <m:fPr>
                        <m:ctrlP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fPr>
                      <m:num>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𝑑𝑓</m:t>
                        </m:r>
                        <m:d>
                          <m:dPr>
                            <m:ctrlPr>
                              <a:rPr kumimoji="1" lang="en-US" altLang="ja-JP" sz="2000"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rPr>
                              <m:t>0</m:t>
                            </m:r>
                          </m:e>
                        </m:d>
                      </m:num>
                      <m:den>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𝑑𝑥</m:t>
                        </m:r>
                      </m:den>
                    </m:f>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=0</m:t>
                    </m:r>
                  </m:oMath>
                </a14:m>
                <a:r>
                  <a:rPr kumimoji="1" lang="ja-JP" altLang="en-US" sz="2000"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=&gt; </a:t>
                </a:r>
                <a14:m>
                  <m:oMath xmlns:m="http://schemas.openxmlformats.org/officeDocument/2006/math">
                    <m:r>
                      <a:rPr lang="ja-JP" altLang="en-US" sz="2000" i="1">
                        <a:solidFill>
                          <a:srgbClr val="000000"/>
                        </a:solidFill>
                        <a:latin typeface="Cambria Math" panose="02040503050406030204" pitchFamily="18" charset="0"/>
                      </a:rPr>
                      <m:t>𝛿</m:t>
                    </m:r>
                    <m:r>
                      <a:rPr lang="en-US" altLang="ja-JP" sz="2000" i="1">
                        <a:solidFill>
                          <a:srgbClr val="000000"/>
                        </a:solidFill>
                        <a:latin typeface="Cambria Math" panose="02040503050406030204" pitchFamily="18" charset="0"/>
                      </a:rPr>
                      <m:t>𝑥</m:t>
                    </m:r>
                  </m:oMath>
                </a14:m>
                <a:r>
                  <a:rPr lang="en-US" altLang="ja-JP" sz="2000" i="1" dirty="0">
                    <a:solidFill>
                      <a:srgbClr val="000000"/>
                    </a:solidFill>
                  </a:rPr>
                  <a:t> ~ </a:t>
                </a:r>
                <a:r>
                  <a:rPr lang="en-US" altLang="ja-JP" sz="2000" i="1" dirty="0">
                    <a:solidFill>
                      <a:srgbClr val="0000FF"/>
                    </a:solidFill>
                  </a:rPr>
                  <a:t>– </a:t>
                </a:r>
                <a:r>
                  <a:rPr lang="en-US" altLang="ja-JP" sz="2000" dirty="0">
                    <a:solidFill>
                      <a:srgbClr val="0000FF"/>
                    </a:solidFill>
                  </a:rPr>
                  <a:t>(</a:t>
                </a:r>
                <a14:m>
                  <m:oMath xmlns:m="http://schemas.openxmlformats.org/officeDocument/2006/math">
                    <m:r>
                      <a:rPr lang="en-US" altLang="ja-JP" sz="2000" i="1">
                        <a:solidFill>
                          <a:srgbClr val="0000FF"/>
                        </a:solidFill>
                        <a:latin typeface="Cambria Math" panose="02040503050406030204" pitchFamily="18" charset="0"/>
                      </a:rPr>
                      <m:t>𝑑𝑓</m:t>
                    </m:r>
                    <m:d>
                      <m:dPr>
                        <m:ctrlPr>
                          <a:rPr lang="en-US" altLang="ja-JP" sz="2000" i="1">
                            <a:solidFill>
                              <a:srgbClr val="0000FF"/>
                            </a:solidFill>
                            <a:latin typeface="Cambria Math" panose="02040503050406030204" pitchFamily="18" charset="0"/>
                          </a:rPr>
                        </m:ctrlPr>
                      </m:dPr>
                      <m:e>
                        <m:r>
                          <m:rPr>
                            <m:nor/>
                          </m:rPr>
                          <a:rPr lang="en-US" altLang="ja-JP" sz="2000" i="1" dirty="0">
                            <a:solidFill>
                              <a:srgbClr val="0000FF"/>
                            </a:solidFill>
                          </a:rPr>
                          <m:t>x</m:t>
                        </m:r>
                        <m:r>
                          <m:rPr>
                            <m:nor/>
                          </m:rPr>
                          <a:rPr lang="en-US" altLang="ja-JP" sz="2000" baseline="-25000" dirty="0">
                            <a:solidFill>
                              <a:srgbClr val="0000FF"/>
                            </a:solidFill>
                          </a:rPr>
                          <m:t>0</m:t>
                        </m:r>
                      </m:e>
                    </m:d>
                    <m:r>
                      <a:rPr lang="en-US" altLang="ja-JP" sz="2000" i="1">
                        <a:solidFill>
                          <a:srgbClr val="0000FF"/>
                        </a:solidFill>
                        <a:latin typeface="Cambria Math" panose="02040503050406030204" pitchFamily="18" charset="0"/>
                      </a:rPr>
                      <m:t>/</m:t>
                    </m:r>
                    <m:r>
                      <a:rPr lang="en-US" altLang="ja-JP" sz="2000" i="1">
                        <a:solidFill>
                          <a:srgbClr val="0000FF"/>
                        </a:solidFill>
                        <a:latin typeface="Cambria Math" panose="02040503050406030204" pitchFamily="18" charset="0"/>
                      </a:rPr>
                      <m:t>𝑑𝑥</m:t>
                    </m:r>
                  </m:oMath>
                </a14:m>
                <a:r>
                  <a:rPr lang="en-US" altLang="ja-JP" sz="2000" dirty="0">
                    <a:solidFill>
                      <a:srgbClr val="0000FF"/>
                    </a:solidFill>
                  </a:rPr>
                  <a:t>)</a:t>
                </a:r>
                <a:r>
                  <a:rPr lang="en-US" altLang="ja-JP" sz="2000" baseline="30000" dirty="0">
                    <a:solidFill>
                      <a:srgbClr val="0000FF"/>
                    </a:solidFill>
                  </a:rPr>
                  <a:t>-1</a:t>
                </a:r>
                <a14:m>
                  <m:oMath xmlns:m="http://schemas.openxmlformats.org/officeDocument/2006/math">
                    <m:r>
                      <a:rPr lang="en-US" altLang="ja-JP" sz="2000" i="1">
                        <a:solidFill>
                          <a:srgbClr val="000000"/>
                        </a:solidFill>
                        <a:latin typeface="Cambria Math" panose="02040503050406030204" pitchFamily="18" charset="0"/>
                      </a:rPr>
                      <m:t>𝑓</m:t>
                    </m:r>
                    <m:d>
                      <m:dPr>
                        <m:ctrlPr>
                          <a:rPr lang="en-US" altLang="ja-JP" sz="2000" i="1">
                            <a:solidFill>
                              <a:srgbClr val="000000"/>
                            </a:solidFill>
                            <a:latin typeface="Cambria Math" panose="02040503050406030204" pitchFamily="18" charset="0"/>
                          </a:rPr>
                        </m:ctrlPr>
                      </m:dPr>
                      <m:e>
                        <m:r>
                          <m:rPr>
                            <m:nor/>
                          </m:rPr>
                          <a:rPr lang="en-US" altLang="ja-JP" sz="2000" i="1" dirty="0">
                            <a:solidFill>
                              <a:srgbClr val="000000"/>
                            </a:solidFill>
                          </a:rPr>
                          <m:t>x</m:t>
                        </m:r>
                        <m:r>
                          <m:rPr>
                            <m:nor/>
                          </m:rPr>
                          <a:rPr lang="en-US" altLang="ja-JP" sz="2000" baseline="-25000" dirty="0">
                            <a:solidFill>
                              <a:srgbClr val="000000"/>
                            </a:solidFill>
                          </a:rPr>
                          <m:t>0</m:t>
                        </m:r>
                      </m:e>
                    </m:d>
                  </m:oMath>
                </a14:m>
                <a:r>
                  <a:rPr lang="en-US" altLang="ja-JP" sz="2000" dirty="0">
                    <a:solidFill>
                      <a:srgbClr val="FF0000"/>
                    </a:solidFill>
                  </a:rPr>
                  <a:t> </a:t>
                </a:r>
                <a:endParaRPr kumimoji="1" lang="en-US" altLang="ja-JP" sz="2000" i="0" u="none" strike="noStrike" kern="1200" cap="none" spc="0" normalizeH="0" baseline="0" noProof="0" dirty="0">
                  <a:ln>
                    <a:noFill/>
                  </a:ln>
                  <a:solidFill>
                    <a:srgbClr val="000000"/>
                  </a:solidFill>
                  <a:effectLst/>
                  <a:uLnTx/>
                  <a:uFillTx/>
                  <a:latin typeface="Times New Roman"/>
                  <a:ea typeface="ＭＳ Ｐゴシック"/>
                </a:endParaRPr>
              </a:p>
              <a:p>
                <a:pPr marL="457200" lvl="0" indent="-457200" fontAlgn="base">
                  <a:spcBef>
                    <a:spcPts val="600"/>
                  </a:spcBef>
                  <a:spcAft>
                    <a:spcPct val="0"/>
                  </a:spcAft>
                  <a:buFont typeface="+mj-lt"/>
                  <a:buAutoNum type="arabicPeriod"/>
                  <a:defRPr/>
                </a:pPr>
                <a:r>
                  <a:rPr kumimoji="1" lang="en-US" altLang="ja-JP" sz="2000" i="1" u="none" strike="noStrike" kern="1200" cap="none" spc="0" normalizeH="0" baseline="0" noProof="0" dirty="0">
                    <a:ln>
                      <a:noFill/>
                    </a:ln>
                    <a:solidFill>
                      <a:srgbClr val="FF0000"/>
                    </a:solidFill>
                    <a:effectLst/>
                    <a:uLnTx/>
                    <a:uFillTx/>
                    <a:latin typeface="Times New Roman"/>
                    <a:ea typeface="ＭＳ Ｐゴシック"/>
                  </a:rPr>
                  <a:t>x</a:t>
                </a:r>
                <a:r>
                  <a:rPr kumimoji="1" lang="en-US" altLang="ja-JP" sz="2000" i="0" u="none" strike="noStrike" kern="1200" cap="none" spc="0" normalizeH="0" baseline="-25000" noProof="0" dirty="0">
                    <a:ln>
                      <a:noFill/>
                    </a:ln>
                    <a:solidFill>
                      <a:srgbClr val="FF0000"/>
                    </a:solidFill>
                    <a:effectLst/>
                    <a:uLnTx/>
                    <a:uFillTx/>
                    <a:latin typeface="Times New Roman"/>
                    <a:ea typeface="ＭＳ Ｐゴシック"/>
                  </a:rPr>
                  <a:t>1</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 = x</a:t>
                </a:r>
                <a: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rPr>
                  <a:t>0 </a:t>
                </a:r>
                <a:r>
                  <a:rPr kumimoji="1" lang="en-US" altLang="ja-JP" sz="2000" i="1" u="none" strike="noStrike" kern="1200" cap="none" spc="0" normalizeH="0" baseline="0" noProof="0" dirty="0">
                    <a:ln>
                      <a:noFill/>
                    </a:ln>
                    <a:solidFill>
                      <a:srgbClr val="0000FF"/>
                    </a:solidFill>
                    <a:effectLst/>
                    <a:uLnTx/>
                    <a:uFillTx/>
                    <a:latin typeface="Times New Roman"/>
                    <a:ea typeface="ＭＳ Ｐゴシック"/>
                  </a:rPr>
                  <a:t>– </a:t>
                </a:r>
                <a:r>
                  <a:rPr kumimoji="1" lang="en-US" altLang="ja-JP" sz="2000" i="0" u="none" strike="noStrike" kern="1200" cap="none" spc="0" normalizeH="0" baseline="0" noProof="0" dirty="0">
                    <a:ln>
                      <a:noFill/>
                    </a:ln>
                    <a:solidFill>
                      <a:srgbClr val="0000FF"/>
                    </a:solidFill>
                    <a:effectLst/>
                    <a:uLnTx/>
                    <a:uFillTx/>
                    <a:latin typeface="Times New Roman"/>
                    <a:ea typeface="ＭＳ Ｐゴシック"/>
                  </a:rPr>
                  <a:t>(</a:t>
                </a:r>
                <a14:m>
                  <m:oMath xmlns:m="http://schemas.openxmlformats.org/officeDocument/2006/math">
                    <m:r>
                      <a:rPr kumimoji="1" lang="en-US" altLang="ja-JP" sz="2000" b="0" i="1" u="none" strike="noStrike" kern="1200" cap="none" spc="0" normalizeH="0" baseline="0" noProof="0" smtClean="0">
                        <a:ln>
                          <a:noFill/>
                        </a:ln>
                        <a:solidFill>
                          <a:srgbClr val="0000FF"/>
                        </a:solidFill>
                        <a:effectLst/>
                        <a:uLnTx/>
                        <a:uFillTx/>
                        <a:latin typeface="Cambria Math" panose="02040503050406030204" pitchFamily="18" charset="0"/>
                        <a:ea typeface="ＭＳ Ｐゴシック"/>
                      </a:rPr>
                      <m:t>𝑑𝑓</m:t>
                    </m:r>
                    <m:d>
                      <m:dPr>
                        <m:ctrlPr>
                          <a:rPr kumimoji="1" lang="en-US" altLang="ja-JP" sz="2000" i="1" u="none" strike="noStrike" kern="1200" cap="none" spc="0" normalizeH="0" baseline="0" noProof="0">
                            <a:ln>
                              <a:noFill/>
                            </a:ln>
                            <a:solidFill>
                              <a:srgbClr val="0000FF"/>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FF"/>
                            </a:solidFill>
                            <a:effectLst/>
                            <a:uLnTx/>
                            <a:uFillTx/>
                            <a:latin typeface="Times New Roman"/>
                            <a:ea typeface="ＭＳ Ｐゴシック"/>
                          </a:rPr>
                          <m:t>x</m:t>
                        </m:r>
                        <m:r>
                          <m:rPr>
                            <m:nor/>
                          </m:rPr>
                          <a:rPr kumimoji="1" lang="en-US" altLang="ja-JP" sz="2000" i="0" u="none" strike="noStrike" kern="1200" cap="none" spc="0" normalizeH="0" baseline="-25000" noProof="0" dirty="0">
                            <a:ln>
                              <a:noFill/>
                            </a:ln>
                            <a:solidFill>
                              <a:srgbClr val="0000FF"/>
                            </a:solidFill>
                            <a:effectLst/>
                            <a:uLnTx/>
                            <a:uFillTx/>
                            <a:latin typeface="Times New Roman"/>
                            <a:ea typeface="ＭＳ Ｐゴシック"/>
                          </a:rPr>
                          <m:t>0</m:t>
                        </m:r>
                      </m:e>
                    </m:d>
                    <m:r>
                      <a:rPr kumimoji="1" lang="en-US" altLang="ja-JP" sz="2000" b="0" i="1" u="none" strike="noStrike" kern="1200" cap="none" spc="0" normalizeH="0" baseline="0" noProof="0" smtClean="0">
                        <a:ln>
                          <a:noFill/>
                        </a:ln>
                        <a:solidFill>
                          <a:srgbClr val="0000FF"/>
                        </a:solidFill>
                        <a:effectLst/>
                        <a:uLnTx/>
                        <a:uFillTx/>
                        <a:latin typeface="Cambria Math" panose="02040503050406030204" pitchFamily="18" charset="0"/>
                        <a:ea typeface="ＭＳ Ｐゴシック"/>
                      </a:rPr>
                      <m:t>/</m:t>
                    </m:r>
                    <m:r>
                      <a:rPr kumimoji="1" lang="en-US" altLang="ja-JP" sz="2000" b="0" i="1" u="none" strike="noStrike" kern="1200" cap="none" spc="0" normalizeH="0" baseline="0" noProof="0" smtClean="0">
                        <a:ln>
                          <a:noFill/>
                        </a:ln>
                        <a:solidFill>
                          <a:srgbClr val="0000FF"/>
                        </a:solidFill>
                        <a:effectLst/>
                        <a:uLnTx/>
                        <a:uFillTx/>
                        <a:latin typeface="Cambria Math" panose="02040503050406030204" pitchFamily="18" charset="0"/>
                        <a:ea typeface="ＭＳ Ｐゴシック"/>
                      </a:rPr>
                      <m:t>𝑑𝑥</m:t>
                    </m:r>
                  </m:oMath>
                </a14:m>
                <a:r>
                  <a:rPr kumimoji="1" lang="en-US" altLang="ja-JP" sz="2000" i="0" u="none" strike="noStrike" kern="1200" cap="none" spc="0" normalizeH="0" baseline="0" noProof="0" dirty="0">
                    <a:ln>
                      <a:noFill/>
                    </a:ln>
                    <a:solidFill>
                      <a:srgbClr val="0000FF"/>
                    </a:solidFill>
                    <a:effectLst/>
                    <a:uLnTx/>
                    <a:uFillTx/>
                    <a:latin typeface="Times New Roman"/>
                    <a:ea typeface="ＭＳ Ｐゴシック"/>
                  </a:rPr>
                  <a:t>)</a:t>
                </a:r>
                <a:r>
                  <a:rPr kumimoji="1" lang="en-US" altLang="ja-JP" sz="2000" i="0" u="none" strike="noStrike" kern="1200" cap="none" spc="0" normalizeH="0" baseline="30000" noProof="0" dirty="0">
                    <a:ln>
                      <a:noFill/>
                    </a:ln>
                    <a:solidFill>
                      <a:srgbClr val="0000FF"/>
                    </a:solidFill>
                    <a:effectLst/>
                    <a:uLnTx/>
                    <a:uFillTx/>
                    <a:latin typeface="Times New Roman"/>
                    <a:ea typeface="ＭＳ Ｐゴシック"/>
                  </a:rPr>
                  <a:t>-1</a:t>
                </a:r>
                <a14:m>
                  <m:oMath xmlns:m="http://schemas.openxmlformats.org/officeDocument/2006/math">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𝑓</m:t>
                    </m:r>
                    <m:d>
                      <m:dPr>
                        <m:ctrlPr>
                          <a:rPr kumimoji="1" lang="en-US" altLang="ja-JP" sz="2000"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i="0" u="none" strike="noStrike" kern="1200" cap="none" spc="0" normalizeH="0" baseline="-25000" noProof="0" dirty="0">
                            <a:ln>
                              <a:noFill/>
                            </a:ln>
                            <a:solidFill>
                              <a:srgbClr val="000000"/>
                            </a:solidFill>
                            <a:effectLst/>
                            <a:uLnTx/>
                            <a:uFillTx/>
                            <a:latin typeface="Times New Roman"/>
                            <a:ea typeface="ＭＳ Ｐゴシック"/>
                          </a:rPr>
                          <m:t>0</m:t>
                        </m:r>
                      </m:e>
                    </m:d>
                  </m:oMath>
                </a14:m>
                <a:r>
                  <a:rPr kumimoji="1" lang="en-US" altLang="ja-JP" sz="2000" u="none" strike="noStrike" kern="1200" cap="none" spc="0" normalizeH="0" baseline="0" noProof="0" dirty="0">
                    <a:ln>
                      <a:noFill/>
                    </a:ln>
                    <a:solidFill>
                      <a:srgbClr val="FF0000"/>
                    </a:solidFill>
                    <a:effectLst/>
                    <a:uLnTx/>
                    <a:uFillTx/>
                    <a:latin typeface="Times New Roman"/>
                    <a:ea typeface="ＭＳ Ｐゴシック"/>
                  </a:rPr>
                  <a:t> </a:t>
                </a:r>
                <a:r>
                  <a:rPr kumimoji="1" lang="ja-JP" altLang="en-US" sz="2000" u="none" strike="noStrike" kern="1200" cap="none" spc="0" normalizeH="0" baseline="0" noProof="0" dirty="0">
                    <a:ln>
                      <a:noFill/>
                    </a:ln>
                    <a:solidFill>
                      <a:schemeClr val="tx1"/>
                    </a:solidFill>
                    <a:effectLst/>
                    <a:uLnTx/>
                    <a:uFillTx/>
                    <a:latin typeface="Times New Roman"/>
                    <a:ea typeface="ＭＳ Ｐゴシック"/>
                  </a:rPr>
                  <a:t>は </a:t>
                </a:r>
                <a14:m>
                  <m:oMath xmlns:m="http://schemas.openxmlformats.org/officeDocument/2006/math">
                    <m:r>
                      <m:rPr>
                        <m:nor/>
                      </m:rPr>
                      <a:rPr lang="en-US" altLang="ja-JP" sz="2000" i="1" dirty="0">
                        <a:solidFill>
                          <a:schemeClr val="tx1"/>
                        </a:solidFill>
                      </a:rPr>
                      <m:t>x</m:t>
                    </m:r>
                    <m:r>
                      <m:rPr>
                        <m:nor/>
                      </m:rPr>
                      <a:rPr lang="en-US" altLang="ja-JP" sz="2000" baseline="-25000" dirty="0">
                        <a:solidFill>
                          <a:schemeClr val="tx1"/>
                        </a:solidFill>
                      </a:rPr>
                      <m:t>0</m:t>
                    </m:r>
                  </m:oMath>
                </a14:m>
                <a:r>
                  <a:rPr kumimoji="1" lang="ja-JP" altLang="en-US" sz="2000" u="none" strike="noStrike" kern="1200" cap="none" spc="0" normalizeH="0" baseline="0" noProof="0" dirty="0">
                    <a:ln>
                      <a:noFill/>
                    </a:ln>
                    <a:solidFill>
                      <a:schemeClr val="tx1"/>
                    </a:solidFill>
                    <a:effectLst/>
                    <a:uLnTx/>
                    <a:uFillTx/>
                    <a:latin typeface="Times New Roman"/>
                    <a:ea typeface="ＭＳ Ｐゴシック"/>
                  </a:rPr>
                  <a:t> よりも真の解に近いと期待される</a:t>
                </a:r>
                <a:endParaRPr kumimoji="1" lang="en-US" altLang="ja-JP" sz="2000" u="none" strike="noStrike" kern="1200" cap="none" spc="0" normalizeH="0" baseline="0" noProof="0" dirty="0">
                  <a:ln>
                    <a:noFill/>
                  </a:ln>
                  <a:solidFill>
                    <a:schemeClr val="tx1"/>
                  </a:solidFill>
                  <a:effectLst/>
                  <a:uLnTx/>
                  <a:uFillTx/>
                  <a:latin typeface="Times New Roman"/>
                  <a:ea typeface="ＭＳ Ｐゴシック"/>
                </a:endParaRPr>
              </a:p>
              <a:p>
                <a:pPr marL="457200" lvl="0" indent="-457200" fontAlgn="base">
                  <a:spcBef>
                    <a:spcPts val="600"/>
                  </a:spcBef>
                  <a:spcAft>
                    <a:spcPct val="0"/>
                  </a:spcAft>
                  <a:buFont typeface="+mj-lt"/>
                  <a:buAutoNum type="arabicPeriod"/>
                  <a:defRPr/>
                </a:pP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kumimoji="1" lang="en-US" altLang="ja-JP" sz="2000" i="0" u="none" strike="noStrike" kern="1200" cap="none" spc="0" normalizeH="0" baseline="-25000" noProof="0" dirty="0">
                    <a:ln>
                      <a:noFill/>
                    </a:ln>
                    <a:solidFill>
                      <a:schemeClr val="tx1"/>
                    </a:solidFill>
                    <a:effectLst/>
                    <a:uLnTx/>
                    <a:uFillTx/>
                    <a:latin typeface="Times New Roman"/>
                    <a:ea typeface="ＭＳ Ｐゴシック"/>
                  </a:rPr>
                  <a:t>1</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 </a:t>
                </a:r>
                <a:r>
                  <a:rPr kumimoji="1" lang="ja-JP" altLang="en-US" sz="2000" u="none" strike="noStrike" kern="1200" cap="none" spc="0" normalizeH="0" baseline="0" noProof="0" dirty="0">
                    <a:ln>
                      <a:noFill/>
                    </a:ln>
                    <a:solidFill>
                      <a:schemeClr val="tx1"/>
                    </a:solidFill>
                    <a:effectLst/>
                    <a:uLnTx/>
                    <a:uFillTx/>
                    <a:latin typeface="Times New Roman"/>
                    <a:ea typeface="ＭＳ Ｐゴシック"/>
                  </a:rPr>
                  <a:t>を </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kumimoji="1" lang="en-US" altLang="ja-JP" sz="2000" i="0" u="none" strike="noStrike" kern="1200" cap="none" spc="0" normalizeH="0" baseline="-25000" noProof="0" dirty="0">
                    <a:ln>
                      <a:noFill/>
                    </a:ln>
                    <a:solidFill>
                      <a:schemeClr val="tx1"/>
                    </a:solidFill>
                    <a:effectLst/>
                    <a:uLnTx/>
                    <a:uFillTx/>
                    <a:latin typeface="Times New Roman"/>
                    <a:ea typeface="ＭＳ Ｐゴシック"/>
                  </a:rPr>
                  <a:t>0</a:t>
                </a:r>
                <a:r>
                  <a:rPr kumimoji="1" lang="en-US" altLang="ja-JP" sz="2000" u="none" strike="noStrike" kern="1200" cap="none" spc="0" normalizeH="0" baseline="0" noProof="0" dirty="0">
                    <a:ln>
                      <a:noFill/>
                    </a:ln>
                    <a:solidFill>
                      <a:schemeClr val="tx1"/>
                    </a:solidFill>
                    <a:effectLst/>
                    <a:uLnTx/>
                    <a:uFillTx/>
                    <a:latin typeface="Times New Roman"/>
                    <a:ea typeface="ＭＳ Ｐゴシック"/>
                  </a:rPr>
                  <a:t> </a:t>
                </a:r>
                <a:r>
                  <a:rPr kumimoji="1" lang="ja-JP" altLang="en-US" sz="2000" u="none" strike="noStrike" kern="1200" cap="none" spc="0" normalizeH="0" baseline="0" noProof="0" dirty="0">
                    <a:ln>
                      <a:noFill/>
                    </a:ln>
                    <a:solidFill>
                      <a:schemeClr val="tx1"/>
                    </a:solidFill>
                    <a:effectLst/>
                    <a:uLnTx/>
                    <a:uFillTx/>
                    <a:latin typeface="Times New Roman"/>
                    <a:ea typeface="ＭＳ Ｐゴシック"/>
                  </a:rPr>
                  <a:t>に置き換えて同じ計算をし、より真に近い </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kumimoji="1" lang="en-US" altLang="ja-JP" sz="2000" i="0" u="none" strike="noStrike" kern="1200" cap="none" spc="0" normalizeH="0" baseline="-25000" noProof="0" dirty="0">
                    <a:ln>
                      <a:noFill/>
                    </a:ln>
                    <a:solidFill>
                      <a:schemeClr val="tx1"/>
                    </a:solidFill>
                    <a:effectLst/>
                    <a:uLnTx/>
                    <a:uFillTx/>
                    <a:latin typeface="Times New Roman"/>
                    <a:ea typeface="ＭＳ Ｐゴシック"/>
                  </a:rPr>
                  <a:t>2</a:t>
                </a:r>
                <a:r>
                  <a:rPr kumimoji="1" lang="en-US" altLang="ja-JP" sz="2000" i="0" u="none" strike="noStrike" kern="1200" cap="none" spc="0" normalizeH="0" noProof="0" dirty="0">
                    <a:ln>
                      <a:noFill/>
                    </a:ln>
                    <a:solidFill>
                      <a:schemeClr val="tx1"/>
                    </a:solidFill>
                    <a:effectLst/>
                    <a:uLnTx/>
                    <a:uFillTx/>
                    <a:latin typeface="Times New Roman"/>
                    <a:ea typeface="ＭＳ Ｐゴシック"/>
                  </a:rPr>
                  <a:t> </a:t>
                </a:r>
                <a:r>
                  <a:rPr kumimoji="1" lang="ja-JP" altLang="en-US" sz="2000" i="0" u="none" strike="noStrike" kern="1200" cap="none" spc="0" normalizeH="0" noProof="0" dirty="0">
                    <a:ln>
                      <a:noFill/>
                    </a:ln>
                    <a:solidFill>
                      <a:schemeClr val="tx1"/>
                    </a:solidFill>
                    <a:effectLst/>
                    <a:uLnTx/>
                    <a:uFillTx/>
                    <a:latin typeface="Times New Roman"/>
                    <a:ea typeface="ＭＳ Ｐゴシック"/>
                  </a:rPr>
                  <a:t>を得る</a:t>
                </a:r>
                <a:endParaRPr kumimoji="1" lang="en-US" altLang="ja-JP" sz="2000" i="0" u="none" strike="noStrike" kern="1200" cap="none" spc="0" normalizeH="0" noProof="0" dirty="0">
                  <a:ln>
                    <a:noFill/>
                  </a:ln>
                  <a:solidFill>
                    <a:schemeClr val="tx1"/>
                  </a:solidFill>
                  <a:effectLst/>
                  <a:uLnTx/>
                  <a:uFillTx/>
                  <a:latin typeface="Times New Roman"/>
                  <a:ea typeface="ＭＳ Ｐゴシック"/>
                </a:endParaRPr>
              </a:p>
              <a:p>
                <a:pPr marL="457200" lvl="0" indent="-457200" fontAlgn="base">
                  <a:spcBef>
                    <a:spcPts val="600"/>
                  </a:spcBef>
                  <a:spcAft>
                    <a:spcPct val="0"/>
                  </a:spcAft>
                  <a:buFont typeface="+mj-lt"/>
                  <a:buAutoNum type="arabicPeriod"/>
                  <a:defRPr/>
                </a:pPr>
                <a:r>
                  <a:rPr lang="en-US" altLang="ja-JP" sz="2000" dirty="0">
                    <a:latin typeface="Times New Roman"/>
                    <a:ea typeface="ＭＳ Ｐゴシック"/>
                  </a:rPr>
                  <a:t>1 ~ 3</a:t>
                </a:r>
                <a:r>
                  <a:rPr lang="ja-JP" altLang="en-US" sz="2000" dirty="0">
                    <a:latin typeface="Times New Roman"/>
                    <a:ea typeface="ＭＳ Ｐゴシック"/>
                  </a:rPr>
                  <a:t> を繰り返し </a:t>
                </a:r>
                <a:r>
                  <a:rPr lang="en-US" altLang="ja-JP" sz="2000" b="1" dirty="0">
                    <a:solidFill>
                      <a:srgbClr val="FF0000"/>
                    </a:solidFill>
                    <a:latin typeface="Times New Roman"/>
                    <a:ea typeface="ＭＳ Ｐゴシック"/>
                  </a:rPr>
                  <a:t>(</a:t>
                </a:r>
                <a:r>
                  <a:rPr lang="ja-JP" altLang="en-US" sz="2000" b="1" dirty="0">
                    <a:solidFill>
                      <a:srgbClr val="FF0000"/>
                    </a:solidFill>
                    <a:latin typeface="Times New Roman"/>
                    <a:ea typeface="ＭＳ Ｐゴシック"/>
                  </a:rPr>
                  <a:t>逐次近似</a:t>
                </a:r>
                <a:r>
                  <a:rPr lang="en-US" altLang="ja-JP" sz="2000" b="1" dirty="0">
                    <a:solidFill>
                      <a:srgbClr val="FF0000"/>
                    </a:solidFill>
                    <a:latin typeface="Times New Roman"/>
                    <a:ea typeface="ＭＳ Ｐゴシック"/>
                  </a:rPr>
                  <a:t>)</a:t>
                </a:r>
                <a:r>
                  <a:rPr lang="ja-JP" altLang="en-US" sz="2000" dirty="0">
                    <a:latin typeface="Times New Roman"/>
                    <a:ea typeface="ＭＳ Ｐゴシック"/>
                  </a:rPr>
                  <a:t>、</a:t>
                </a:r>
                <a:br>
                  <a:rPr lang="en-US" altLang="ja-JP" sz="2000" dirty="0">
                    <a:latin typeface="Times New Roman"/>
                    <a:ea typeface="ＭＳ Ｐゴシック"/>
                  </a:rPr>
                </a:br>
                <a:r>
                  <a:rPr lang="ja-JP" altLang="en-US" sz="2000" dirty="0">
                    <a:latin typeface="Times New Roman"/>
                    <a:ea typeface="ＭＳ Ｐゴシック"/>
                  </a:rPr>
                  <a:t>反復誤差 </a:t>
                </a:r>
                <a:r>
                  <a:rPr lang="en-US" altLang="ja-JP" sz="2000" dirty="0">
                    <a:latin typeface="Times New Roman"/>
                    <a:ea typeface="ＭＳ Ｐゴシック"/>
                  </a:rPr>
                  <a:t>|</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lang="en-US" altLang="ja-JP" sz="2000" baseline="-25000" dirty="0" err="1">
                    <a:latin typeface="Times New Roman"/>
                    <a:ea typeface="ＭＳ Ｐゴシック"/>
                  </a:rPr>
                  <a:t>i</a:t>
                </a:r>
                <a:r>
                  <a:rPr kumimoji="1" lang="en-US" altLang="ja-JP" sz="2000" i="0" u="none" strike="noStrike" kern="1200" cap="none" spc="0" normalizeH="0" noProof="0" dirty="0">
                    <a:ln>
                      <a:noFill/>
                    </a:ln>
                    <a:solidFill>
                      <a:schemeClr val="tx1"/>
                    </a:solidFill>
                    <a:effectLst/>
                    <a:uLnTx/>
                    <a:uFillTx/>
                    <a:latin typeface="Times New Roman"/>
                    <a:ea typeface="ＭＳ Ｐゴシック"/>
                  </a:rPr>
                  <a:t> – </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kumimoji="1" lang="en-US" altLang="ja-JP" sz="2000" i="0" u="none" strike="noStrike" kern="1200" cap="none" spc="0" normalizeH="0" baseline="-25000" noProof="0" dirty="0">
                    <a:ln>
                      <a:noFill/>
                    </a:ln>
                    <a:solidFill>
                      <a:schemeClr val="tx1"/>
                    </a:solidFill>
                    <a:effectLst/>
                    <a:uLnTx/>
                    <a:uFillTx/>
                    <a:latin typeface="Times New Roman"/>
                    <a:ea typeface="ＭＳ Ｐゴシック"/>
                  </a:rPr>
                  <a:t>i-1</a:t>
                </a:r>
                <a:r>
                  <a:rPr kumimoji="1" lang="en-US" altLang="ja-JP" sz="2000" i="0" u="none" strike="noStrike" kern="1200" cap="none" spc="0" normalizeH="0" noProof="0" dirty="0">
                    <a:ln>
                      <a:noFill/>
                    </a:ln>
                    <a:solidFill>
                      <a:schemeClr val="tx1"/>
                    </a:solidFill>
                    <a:effectLst/>
                    <a:uLnTx/>
                    <a:uFillTx/>
                    <a:latin typeface="Times New Roman"/>
                    <a:ea typeface="ＭＳ Ｐゴシック"/>
                  </a:rPr>
                  <a:t>| </a:t>
                </a:r>
                <a:r>
                  <a:rPr kumimoji="1" lang="ja-JP" altLang="en-US" sz="2000" i="0" u="none" strike="noStrike" kern="1200" cap="none" spc="0" normalizeH="0" noProof="0" dirty="0">
                    <a:ln>
                      <a:noFill/>
                    </a:ln>
                    <a:solidFill>
                      <a:schemeClr val="tx1"/>
                    </a:solidFill>
                    <a:effectLst/>
                    <a:uLnTx/>
                    <a:uFillTx/>
                    <a:latin typeface="Times New Roman"/>
                    <a:ea typeface="ＭＳ Ｐゴシック"/>
                  </a:rPr>
                  <a:t>が必要な精度以下になったら </a:t>
                </a:r>
                <a:r>
                  <a:rPr kumimoji="1" lang="en-US" altLang="ja-JP" sz="2000" i="1" u="none" strike="noStrike" kern="1200" cap="none" spc="0" normalizeH="0" baseline="0" noProof="0" dirty="0">
                    <a:ln>
                      <a:noFill/>
                    </a:ln>
                    <a:solidFill>
                      <a:schemeClr val="tx1"/>
                    </a:solidFill>
                    <a:effectLst/>
                    <a:uLnTx/>
                    <a:uFillTx/>
                    <a:latin typeface="Times New Roman"/>
                    <a:ea typeface="ＭＳ Ｐゴシック"/>
                  </a:rPr>
                  <a:t>x</a:t>
                </a:r>
                <a:r>
                  <a:rPr lang="en-US" altLang="ja-JP" sz="2000" baseline="-25000" dirty="0" err="1">
                    <a:latin typeface="Times New Roman"/>
                    <a:ea typeface="ＭＳ Ｐゴシック"/>
                  </a:rPr>
                  <a:t>i</a:t>
                </a:r>
                <a:r>
                  <a:rPr lang="ja-JP" altLang="en-US" sz="2000" dirty="0">
                    <a:latin typeface="Times New Roman"/>
                    <a:ea typeface="ＭＳ Ｐゴシック"/>
                  </a:rPr>
                  <a:t> を最終回とする</a:t>
                </a:r>
                <a:endParaRPr kumimoji="1" lang="en-US" altLang="ja-JP" sz="2000" i="0" u="none" strike="noStrike" kern="1200" cap="none" spc="0" normalizeH="0" noProof="0" dirty="0">
                  <a:ln>
                    <a:noFill/>
                  </a:ln>
                  <a:solidFill>
                    <a:srgbClr val="FF0000"/>
                  </a:solidFill>
                  <a:effectLst/>
                  <a:uLnTx/>
                  <a:uFillTx/>
                  <a:latin typeface="Times New Roman"/>
                  <a:ea typeface="ＭＳ Ｐゴシック"/>
                </a:endParaRPr>
              </a:p>
              <a:p>
                <a:pPr lvl="0" fontAlgn="base">
                  <a:spcBef>
                    <a:spcPts val="600"/>
                  </a:spcBef>
                  <a:spcAft>
                    <a:spcPct val="0"/>
                  </a:spcAft>
                  <a:defRPr/>
                </a:pPr>
                <a:endParaRPr lang="en-US" altLang="ja-JP" sz="2000" dirty="0">
                  <a:solidFill>
                    <a:srgbClr val="FF0000"/>
                  </a:solidFill>
                  <a:latin typeface="Times New Roman"/>
                  <a:ea typeface="ＭＳ Ｐゴシック"/>
                </a:endParaRPr>
              </a:p>
              <a:p>
                <a:pPr lvl="0" algn="ctr" fontAlgn="base">
                  <a:spcBef>
                    <a:spcPts val="600"/>
                  </a:spcBef>
                  <a:spcAft>
                    <a:spcPct val="0"/>
                  </a:spcAft>
                  <a:defRPr/>
                </a:pPr>
                <a:r>
                  <a:rPr kumimoji="1" lang="ja-JP" altLang="en-US" sz="3200" i="0" u="none" strike="noStrike" kern="0" cap="none" spc="0" normalizeH="0" baseline="0" noProof="0" dirty="0">
                    <a:ln>
                      <a:noFill/>
                    </a:ln>
                    <a:effectLst/>
                    <a:uLnTx/>
                    <a:uFillTx/>
                    <a:latin typeface="Times New Roman"/>
                    <a:ea typeface="ＭＳ Ｐゴシック"/>
                    <a:cs typeface="+mj-cs"/>
                  </a:rPr>
                  <a:t>方程式の数値解法としての</a:t>
                </a:r>
                <a:r>
                  <a:rPr kumimoji="1" lang="en-US" altLang="ja-JP" sz="32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3200" b="1" i="0" u="none" strike="noStrike" kern="0" cap="none" spc="0" normalizeH="0" baseline="0" noProof="0" dirty="0">
                    <a:ln>
                      <a:noFill/>
                    </a:ln>
                    <a:solidFill>
                      <a:srgbClr val="0000FF"/>
                    </a:solidFill>
                    <a:effectLst/>
                    <a:uLnTx/>
                    <a:uFillTx/>
                    <a:latin typeface="Times New Roman"/>
                    <a:ea typeface="ＭＳ Ｐゴシック"/>
                    <a:cs typeface="+mj-cs"/>
                  </a:rPr>
                  <a:t>法</a:t>
                </a:r>
                <a:endParaRPr kumimoji="1" lang="en-US" altLang="ja-JP" sz="3200" b="1" i="0" u="none" strike="noStrike" kern="0" cap="none" spc="0" normalizeH="0" baseline="0" noProof="0" dirty="0">
                  <a:ln>
                    <a:noFill/>
                  </a:ln>
                  <a:solidFill>
                    <a:srgbClr val="FF0000"/>
                  </a:solidFill>
                  <a:effectLst/>
                  <a:uLnTx/>
                  <a:uFillTx/>
                  <a:latin typeface="Times New Roman"/>
                  <a:ea typeface="ＭＳ Ｐゴシック"/>
                  <a:cs typeface="+mj-cs"/>
                </a:endParaRPr>
              </a:p>
              <a:p>
                <a:pPr lvl="0" fontAlgn="base">
                  <a:spcBef>
                    <a:spcPts val="600"/>
                  </a:spcBef>
                  <a:spcAft>
                    <a:spcPct val="0"/>
                  </a:spcAft>
                  <a:defRPr/>
                </a:pPr>
                <a:endParaRPr lang="en-US" altLang="ja-JP" sz="2000" dirty="0">
                  <a:solidFill>
                    <a:srgbClr val="FF0000"/>
                  </a:solidFill>
                  <a:latin typeface="Times New Roman"/>
                  <a:ea typeface="ＭＳ Ｐゴシック"/>
                </a:endParaRPr>
              </a:p>
            </p:txBody>
          </p:sp>
        </mc:Choice>
        <mc:Fallback xmlns="">
          <p:sp>
            <p:nvSpPr>
              <p:cNvPr id="16" name="テキスト ボックス 15"/>
              <p:cNvSpPr txBox="1">
                <a:spLocks noRot="1" noChangeAspect="1" noMove="1" noResize="1" noEditPoints="1" noAdjustHandles="1" noChangeArrowheads="1" noChangeShapeType="1" noTextEdit="1"/>
              </p:cNvSpPr>
              <p:nvPr/>
            </p:nvSpPr>
            <p:spPr>
              <a:xfrm>
                <a:off x="141158" y="664386"/>
                <a:ext cx="8960217" cy="5629362"/>
              </a:xfrm>
              <a:prstGeom prst="rect">
                <a:avLst/>
              </a:prstGeom>
              <a:blipFill>
                <a:blip r:embed="rId3"/>
                <a:stretch>
                  <a:fillRect l="-680" t="-1192"/>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3093347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グラフ 12"/>
          <p:cNvGraphicFramePr>
            <a:graphicFrameLocks/>
          </p:cNvGraphicFramePr>
          <p:nvPr/>
        </p:nvGraphicFramePr>
        <p:xfrm>
          <a:off x="3059832" y="1325102"/>
          <a:ext cx="5919426" cy="5272249"/>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6"/>
          <p:cNvSpPr txBox="1">
            <a:spLocks noChangeArrowheads="1"/>
          </p:cNvSpPr>
          <p:nvPr/>
        </p:nvSpPr>
        <p:spPr bwMode="auto">
          <a:xfrm>
            <a:off x="0" y="0"/>
            <a:ext cx="9144000" cy="629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関数の解</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10" name="テキスト ボックス 9"/>
          <p:cNvSpPr txBox="1"/>
          <p:nvPr/>
        </p:nvSpPr>
        <p:spPr>
          <a:xfrm>
            <a:off x="133671" y="807095"/>
            <a:ext cx="289213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0</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の解を求める</a:t>
            </a:r>
            <a:endParaRPr kumimoji="1" lang="ja-JP" altLang="en-US" sz="2400" b="1" i="0" u="none" strike="noStrike" kern="1200" cap="none" spc="0" normalizeH="0" baseline="-25000" noProof="0" dirty="0">
              <a:ln>
                <a:noFill/>
              </a:ln>
              <a:solidFill>
                <a:srgbClr val="FF0000"/>
              </a:solidFill>
              <a:effectLst/>
              <a:uLnTx/>
              <a:uFillTx/>
              <a:latin typeface="Times New Roman"/>
              <a:ea typeface="ＭＳ Ｐゴシック"/>
              <a:cs typeface="+mn-cs"/>
            </a:endParaRPr>
          </a:p>
        </p:txBody>
      </p:sp>
      <p:sp>
        <p:nvSpPr>
          <p:cNvPr id="8" name="テキスト ボックス 7"/>
          <p:cNvSpPr txBox="1"/>
          <p:nvPr/>
        </p:nvSpPr>
        <p:spPr>
          <a:xfrm>
            <a:off x="7610234" y="939114"/>
            <a:ext cx="1345240" cy="553998"/>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3000" b="1" i="1" u="none" strike="noStrike" kern="1200" cap="none" spc="0" normalizeH="0" baseline="0" noProof="0" dirty="0">
                <a:ln>
                  <a:noFill/>
                </a:ln>
                <a:solidFill>
                  <a:srgbClr val="000000"/>
                </a:solidFill>
                <a:effectLst/>
                <a:uLnTx/>
                <a:uFillTx/>
                <a:latin typeface="Times New Roman"/>
                <a:ea typeface="ＭＳ Ｐゴシック"/>
                <a:cs typeface="+mn-cs"/>
              </a:rPr>
              <a:t>y = f</a:t>
            </a:r>
            <a:r>
              <a:rPr kumimoji="1" lang="en-US" altLang="ja-JP" sz="3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3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3000" b="1"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30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sp>
        <p:nvSpPr>
          <p:cNvPr id="2" name="正方形/長方形 1"/>
          <p:cNvSpPr/>
          <p:nvPr/>
        </p:nvSpPr>
        <p:spPr>
          <a:xfrm>
            <a:off x="2987825" y="1196752"/>
            <a:ext cx="3003858" cy="4032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4" name="テキスト ボックス 13"/>
          <p:cNvSpPr txBox="1"/>
          <p:nvPr/>
        </p:nvSpPr>
        <p:spPr>
          <a:xfrm>
            <a:off x="251520" y="1268760"/>
            <a:ext cx="4545796"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+dx</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dx 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=&gt;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 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dx = 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8" name="テキスト ボックス 17"/>
          <p:cNvSpPr txBox="1"/>
          <p:nvPr/>
        </p:nvSpPr>
        <p:spPr>
          <a:xfrm>
            <a:off x="21410" y="4548058"/>
            <a:ext cx="5206875"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発散を抑える工夫で様々な派生がある</a:t>
            </a:r>
          </a:p>
        </p:txBody>
      </p:sp>
      <p:sp>
        <p:nvSpPr>
          <p:cNvPr id="19" name="テキスト ボックス 18"/>
          <p:cNvSpPr txBox="1"/>
          <p:nvPr/>
        </p:nvSpPr>
        <p:spPr>
          <a:xfrm>
            <a:off x="251520" y="4974267"/>
            <a:ext cx="3816429"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k+1</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sym typeface="Symbol"/>
              </a:rPr>
              <a:t></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sym typeface="Symbol"/>
              </a:rPr>
              <a:t></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a:t>
            </a:r>
            <a:r>
              <a:rPr kumimoji="1" lang="ja-JP" altLang="en-US"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 </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Dumping</a:t>
            </a:r>
            <a:r>
              <a:rPr kumimoji="1" lang="ja-JP" altLang="en-US"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 </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Factor</a:t>
            </a:r>
          </a:p>
        </p:txBody>
      </p:sp>
      <p:cxnSp>
        <p:nvCxnSpPr>
          <p:cNvPr id="20" name="直線コネクタ 19"/>
          <p:cNvCxnSpPr/>
          <p:nvPr/>
        </p:nvCxnSpPr>
        <p:spPr>
          <a:xfrm flipV="1">
            <a:off x="8170528" y="2780928"/>
            <a:ext cx="0" cy="2903101"/>
          </a:xfrm>
          <a:prstGeom prst="line">
            <a:avLst/>
          </a:prstGeom>
          <a:ln w="25400">
            <a:solidFill>
              <a:srgbClr val="0000FF"/>
            </a:solidFill>
            <a:prstDash val="lgDash"/>
            <a:tailEnd type="arrow" w="lg" len="lg"/>
          </a:ln>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8306985" y="5847655"/>
            <a:ext cx="423514"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0" i="0" u="none" strike="noStrike" kern="1200" cap="none" spc="0" normalizeH="0" baseline="-25000" noProof="0" dirty="0">
                <a:ln>
                  <a:noFill/>
                </a:ln>
                <a:solidFill>
                  <a:srgbClr val="000000"/>
                </a:solidFill>
                <a:effectLst/>
                <a:uLnTx/>
                <a:uFillTx/>
                <a:latin typeface="Times New Roman"/>
                <a:ea typeface="ＭＳ Ｐゴシック"/>
                <a:cs typeface="+mn-cs"/>
              </a:rPr>
              <a:t>0</a:t>
            </a:r>
            <a:endParaRPr kumimoji="1" lang="ja-JP" altLang="en-US" sz="2400" b="0"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cxnSp>
        <p:nvCxnSpPr>
          <p:cNvPr id="25" name="直線コネクタ 24"/>
          <p:cNvCxnSpPr/>
          <p:nvPr/>
        </p:nvCxnSpPr>
        <p:spPr>
          <a:xfrm flipH="1">
            <a:off x="7122248" y="2154348"/>
            <a:ext cx="1269238" cy="3540899"/>
          </a:xfrm>
          <a:prstGeom prst="line">
            <a:avLst/>
          </a:prstGeom>
          <a:ln w="25400">
            <a:solidFill>
              <a:srgbClr val="0000FF"/>
            </a:solidFill>
            <a:prstDash val="lgDash"/>
            <a:tailEnd type="arrow" w="lg" len="lg"/>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8254917" y="2132856"/>
            <a:ext cx="868507"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FF"/>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a:t>
            </a:r>
            <a:endParaRPr kumimoji="1" lang="ja-JP" altLang="en-US" sz="2400" b="1" i="0" u="none" strike="noStrike" kern="1200" cap="none" spc="0" normalizeH="0" baseline="-25000" noProof="0" dirty="0">
              <a:ln>
                <a:noFill/>
              </a:ln>
              <a:solidFill>
                <a:srgbClr val="0000FF"/>
              </a:solidFill>
              <a:effectLst/>
              <a:uLnTx/>
              <a:uFillTx/>
              <a:latin typeface="Times New Roman"/>
              <a:ea typeface="ＭＳ Ｐゴシック"/>
              <a:cs typeface="+mn-cs"/>
            </a:endParaRPr>
          </a:p>
        </p:txBody>
      </p:sp>
      <p:sp>
        <p:nvSpPr>
          <p:cNvPr id="32" name="正方形/長方形 31"/>
          <p:cNvSpPr/>
          <p:nvPr/>
        </p:nvSpPr>
        <p:spPr>
          <a:xfrm>
            <a:off x="3473768" y="6208204"/>
            <a:ext cx="5649656" cy="3891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31" name="正方形/長方形 30"/>
          <p:cNvSpPr/>
          <p:nvPr/>
        </p:nvSpPr>
        <p:spPr>
          <a:xfrm>
            <a:off x="6520841" y="5743766"/>
            <a:ext cx="2210220" cy="830997"/>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FF"/>
                </a:solidFill>
                <a:effectLst/>
                <a:uLnTx/>
                <a:uFillTx/>
                <a:latin typeface="Times New Roman"/>
                <a:ea typeface="ＭＳ Ｐゴシック"/>
                <a:cs typeface="+mn-cs"/>
              </a:rPr>
              <a:t>1</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 = </a:t>
            </a:r>
            <a:b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b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FF"/>
                </a:solidFill>
                <a:effectLst/>
                <a:uLnTx/>
                <a:uFillTx/>
                <a:latin typeface="Times New Roman"/>
                <a:ea typeface="ＭＳ Ｐゴシック"/>
                <a:cs typeface="+mn-cs"/>
              </a:rPr>
              <a:t>0</a:t>
            </a:r>
            <a:r>
              <a:rPr kumimoji="1" lang="en-US" altLang="ja-JP" sz="2400" b="1" i="1" u="none" strike="noStrike" kern="1200" cap="none" spc="0" normalizeH="0" baseline="-25000" noProof="0" dirty="0">
                <a:ln>
                  <a:noFill/>
                </a:ln>
                <a:solidFill>
                  <a:srgbClr val="0000FF"/>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 f</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FF"/>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FF"/>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FF"/>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rPr>
              <a:t>)</a:t>
            </a:r>
            <a:endPar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endParaRPr>
          </a:p>
        </p:txBody>
      </p:sp>
      <p:sp>
        <p:nvSpPr>
          <p:cNvPr id="33" name="正方形/長方形 32"/>
          <p:cNvSpPr/>
          <p:nvPr/>
        </p:nvSpPr>
        <p:spPr>
          <a:xfrm>
            <a:off x="7519571" y="2560820"/>
            <a:ext cx="571873" cy="283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24" name="テキスト ボックス 23"/>
          <p:cNvSpPr txBox="1"/>
          <p:nvPr/>
        </p:nvSpPr>
        <p:spPr>
          <a:xfrm>
            <a:off x="7520241" y="2492896"/>
            <a:ext cx="713657"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0"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4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2400" b="0"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21" name="テキスト ボックス 20"/>
          <p:cNvSpPr txBox="1"/>
          <p:nvPr/>
        </p:nvSpPr>
        <p:spPr>
          <a:xfrm>
            <a:off x="35496" y="2276872"/>
            <a:ext cx="5977919"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計算では </a:t>
            </a: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FF0000"/>
                </a:solidFill>
                <a:effectLst/>
                <a:uLnTx/>
                <a:uFillTx/>
                <a:latin typeface="Times New Roman"/>
                <a:ea typeface="ＭＳ Ｐゴシック"/>
                <a:cs typeface="+mn-cs"/>
              </a:rPr>
              <a:t>0</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を差分計算で置き換えられる</a:t>
            </a:r>
          </a:p>
        </p:txBody>
      </p:sp>
      <p:sp>
        <p:nvSpPr>
          <p:cNvPr id="26" name="テキスト ボックス 25"/>
          <p:cNvSpPr txBox="1"/>
          <p:nvPr/>
        </p:nvSpPr>
        <p:spPr>
          <a:xfrm>
            <a:off x="35496" y="2720643"/>
            <a:ext cx="4987263" cy="120032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割線法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セカント法、はさみうち法</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err="1">
                <a:ln>
                  <a:noFill/>
                </a:ln>
                <a:solidFill>
                  <a:srgbClr val="000000"/>
                </a:solidFill>
                <a:effectLst/>
                <a:uLnTx/>
                <a:uFillTx/>
                <a:latin typeface="Times New Roman"/>
                <a:ea typeface="ＭＳ Ｐゴシック"/>
                <a:cs typeface="+mn-cs"/>
              </a:rPr>
              <a:t>n</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n-1</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err="1">
                <a:ln>
                  <a:noFill/>
                </a:ln>
                <a:solidFill>
                  <a:srgbClr val="000000"/>
                </a:solidFill>
                <a:effectLst/>
                <a:uLnTx/>
                <a:uFillTx/>
                <a:latin typeface="Times New Roman"/>
                <a:ea typeface="ＭＳ Ｐゴシック"/>
                <a:cs typeface="+mn-cs"/>
              </a:rPr>
              <a:t>n</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n-1</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を使う。</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の計算回数が少なくなる</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2724969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単変数</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p>
        </p:txBody>
      </p:sp>
      <mc:AlternateContent xmlns:mc="http://schemas.openxmlformats.org/markup-compatibility/2006" xmlns:a14="http://schemas.microsoft.com/office/drawing/2010/main">
        <mc:Choice Requires="a14">
          <p:sp>
            <p:nvSpPr>
              <p:cNvPr id="16" name="テキスト ボックス 15"/>
              <p:cNvSpPr txBox="1"/>
              <p:nvPr/>
            </p:nvSpPr>
            <p:spPr>
              <a:xfrm>
                <a:off x="183783" y="774745"/>
                <a:ext cx="8960217" cy="5906360"/>
              </a:xfrm>
              <a:prstGeom prst="rect">
                <a:avLst/>
              </a:prstGeom>
              <a:noFill/>
            </p:spPr>
            <p:txBody>
              <a:bodyPr wrap="square" rtlCol="0">
                <a:spAutoFit/>
              </a:bodyPr>
              <a:lstStyle/>
              <a:p>
                <a:pPr lvl="0" fontAlgn="base">
                  <a:spcBef>
                    <a:spcPts val="600"/>
                  </a:spcBef>
                  <a:spcAft>
                    <a:spcPct val="0"/>
                  </a:spcAft>
                  <a:defRPr/>
                </a:pPr>
                <a14:m>
                  <m:oMath xmlns:m="http://schemas.openxmlformats.org/officeDocument/2006/math">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𝑭</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oMath>
                </a14:m>
                <a:r>
                  <a:rPr lang="en-US" altLang="ja-JP" sz="2400" b="1" dirty="0">
                    <a:solidFill>
                      <a:srgbClr val="000000"/>
                    </a:solidFill>
                  </a:rPr>
                  <a:t> </a:t>
                </a:r>
                <a:r>
                  <a:rPr lang="ja-JP" altLang="en-US" sz="2400" b="1" dirty="0">
                    <a:solidFill>
                      <a:srgbClr val="000000"/>
                    </a:solidFill>
                  </a:rPr>
                  <a:t>を</a:t>
                </a:r>
                <a:r>
                  <a:rPr lang="ja-JP" altLang="en-US" sz="2400" b="1" dirty="0">
                    <a:solidFill>
                      <a:srgbClr val="FF0000"/>
                    </a:solidFill>
                  </a:rPr>
                  <a:t>最小化するための条件</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a:rPr>
                  <a:t>	</a:t>
                </a:r>
                <a14:m>
                  <m:oMath xmlns:m="http://schemas.openxmlformats.org/officeDocument/2006/math">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t>𝒇</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𝒅𝑭</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𝒙</m:t>
                        </m:r>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𝒅𝒙</m:t>
                    </m:r>
                  </m:oMath>
                </a14:m>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0</a:t>
                </a:r>
              </a:p>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2000" i="1" u="none" strike="noStrike" kern="1200" cap="none" spc="0" normalizeH="0" baseline="0" noProof="0" dirty="0">
                  <a:ln>
                    <a:noFill/>
                  </a:ln>
                  <a:solidFill>
                    <a:srgbClr val="000000"/>
                  </a:solidFill>
                  <a:effectLst/>
                  <a:uLnTx/>
                  <a:uFillTx/>
                  <a:latin typeface="Times New Roman"/>
                  <a:ea typeface="ＭＳ Ｐゴシック"/>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f</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a:t>
                </a:r>
                <a: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a:t>x</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 = 0 </a:t>
                </a:r>
                <a:r>
                  <a:rPr lang="ja-JP" altLang="en-US" sz="2000" dirty="0">
                    <a:solidFill>
                      <a:srgbClr val="000000"/>
                    </a:solidFill>
                    <a:latin typeface="Times New Roman"/>
                    <a:ea typeface="ＭＳ Ｐゴシック"/>
                  </a:rPr>
                  <a:t>を満たす </a:t>
                </a:r>
                <a:r>
                  <a:rPr lang="en-US" altLang="ja-JP" sz="2000" i="1" dirty="0">
                    <a:solidFill>
                      <a:srgbClr val="000000"/>
                    </a:solidFill>
                    <a:latin typeface="Times New Roman"/>
                    <a:ea typeface="ＭＳ Ｐゴシック"/>
                  </a:rPr>
                  <a:t>x</a:t>
                </a:r>
                <a:r>
                  <a:rPr lang="ja-JP" altLang="en-US" sz="2000" dirty="0">
                    <a:solidFill>
                      <a:srgbClr val="000000"/>
                    </a:solidFill>
                    <a:latin typeface="Times New Roman"/>
                    <a:ea typeface="ＭＳ Ｐゴシック"/>
                  </a:rPr>
                  <a:t> を</a:t>
                </a:r>
                <a:r>
                  <a:rPr lang="en-US" altLang="ja-JP" sz="2000" dirty="0">
                    <a:solidFill>
                      <a:srgbClr val="000000"/>
                    </a:solidFill>
                    <a:latin typeface="Times New Roman"/>
                    <a:ea typeface="ＭＳ Ｐゴシック"/>
                  </a:rPr>
                  <a:t>Newton-Raphson</a:t>
                </a:r>
                <a:r>
                  <a:rPr lang="ja-JP" altLang="en-US" sz="2000" dirty="0">
                    <a:solidFill>
                      <a:srgbClr val="000000"/>
                    </a:solidFill>
                    <a:latin typeface="Times New Roman"/>
                    <a:ea typeface="ＭＳ Ｐゴシック"/>
                  </a:rPr>
                  <a:t>法で解く</a:t>
                </a:r>
                <a:endParaRPr lang="en-US" altLang="ja-JP" sz="2000" dirty="0">
                  <a:solidFill>
                    <a:srgbClr val="000000"/>
                  </a:solidFill>
                  <a:latin typeface="Times New Roman"/>
                  <a:ea typeface="ＭＳ Ｐゴシック"/>
                </a:endParaRPr>
              </a:p>
              <a:p>
                <a:pPr lvl="0" fontAlgn="base">
                  <a:spcBef>
                    <a:spcPts val="600"/>
                  </a:spcBef>
                  <a:spcAft>
                    <a:spcPct val="0"/>
                  </a:spcAft>
                  <a:defRPr/>
                </a:pPr>
                <a:r>
                  <a:rPr kumimoji="1" lang="ja-JP" altLang="en-US" sz="2000" b="0" u="none" strike="noStrike" kern="1200" cap="none" spc="0" normalizeH="0" baseline="0" noProof="0" dirty="0">
                    <a:ln>
                      <a:noFill/>
                    </a:ln>
                    <a:solidFill>
                      <a:srgbClr val="000000"/>
                    </a:solidFill>
                    <a:effectLst/>
                    <a:uLnTx/>
                    <a:uFillTx/>
                    <a:ea typeface="ＭＳ Ｐゴシック"/>
                  </a:rPr>
                  <a:t>　</a:t>
                </a:r>
                <a14:m>
                  <m:oMath xmlns:m="http://schemas.openxmlformats.org/officeDocument/2006/math">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𝑓</m:t>
                    </m:r>
                    <m:d>
                      <m:dPr>
                        <m:ctrlPr>
                          <a:rPr kumimoji="1" lang="en-US" altLang="ja-JP" sz="200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b="0" i="0" u="none" strike="noStrike" kern="1200" cap="none" spc="0" normalizeH="0" baseline="-25000" noProof="0" dirty="0" smtClean="0">
                            <a:ln>
                              <a:noFill/>
                            </a:ln>
                            <a:solidFill>
                              <a:srgbClr val="000000"/>
                            </a:solidFill>
                            <a:effectLst/>
                            <a:uLnTx/>
                            <a:uFillTx/>
                            <a:latin typeface="Times New Roman"/>
                            <a:ea typeface="ＭＳ Ｐゴシック"/>
                          </a:rPr>
                          <m:t>i</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ja-JP" altLang="en-US"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𝛿</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𝑥</m:t>
                        </m:r>
                      </m:e>
                    </m:d>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𝑓</m:t>
                    </m:r>
                    <m:d>
                      <m:dPr>
                        <m:ctrlPr>
                          <a:rPr kumimoji="1" lang="en-US" altLang="ja-JP" sz="2000"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b="0" i="0" u="none" strike="noStrike" kern="1200" cap="none" spc="0" normalizeH="0" baseline="-25000" noProof="0" dirty="0" smtClean="0">
                            <a:ln>
                              <a:noFill/>
                            </a:ln>
                            <a:solidFill>
                              <a:srgbClr val="000000"/>
                            </a:solidFill>
                            <a:effectLst/>
                            <a:uLnTx/>
                            <a:uFillTx/>
                            <a:latin typeface="Times New Roman"/>
                            <a:ea typeface="ＭＳ Ｐゴシック"/>
                          </a:rPr>
                          <m:t>i</m:t>
                        </m:r>
                      </m:e>
                    </m:d>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m:t>
                    </m:r>
                    <m:r>
                      <a:rPr lang="ja-JP" altLang="en-US" sz="2000" i="1">
                        <a:solidFill>
                          <a:srgbClr val="000000"/>
                        </a:solidFill>
                        <a:latin typeface="Cambria Math" panose="02040503050406030204" pitchFamily="18" charset="0"/>
                      </a:rPr>
                      <m:t>𝛿</m:t>
                    </m:r>
                    <m:r>
                      <a:rPr lang="en-US" altLang="ja-JP" sz="2000" i="1">
                        <a:solidFill>
                          <a:srgbClr val="000000"/>
                        </a:solidFill>
                        <a:latin typeface="Cambria Math" panose="02040503050406030204" pitchFamily="18" charset="0"/>
                      </a:rPr>
                      <m:t>𝑥</m:t>
                    </m:r>
                    <m:f>
                      <m:fPr>
                        <m:ctrlP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ctrlPr>
                      </m:fPr>
                      <m:num>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𝑑𝑓</m:t>
                        </m:r>
                        <m:d>
                          <m:dPr>
                            <m:ctrlPr>
                              <a:rPr kumimoji="1" lang="en-US" altLang="ja-JP" sz="2000" i="1" u="none" strike="noStrike" kern="1200" cap="none" spc="0" normalizeH="0" baseline="0" noProof="0">
                                <a:ln>
                                  <a:noFill/>
                                </a:ln>
                                <a:solidFill>
                                  <a:srgbClr val="000000"/>
                                </a:solidFill>
                                <a:effectLst/>
                                <a:uLnTx/>
                                <a:uFillTx/>
                                <a:latin typeface="Cambria Math" panose="02040503050406030204" pitchFamily="18" charset="0"/>
                                <a:ea typeface="ＭＳ Ｐゴシック"/>
                              </a:rPr>
                            </m:ctrlPr>
                          </m:dPr>
                          <m:e>
                            <m:r>
                              <m:rPr>
                                <m:nor/>
                              </m:rPr>
                              <a:rPr kumimoji="1" lang="en-US" altLang="ja-JP" sz="2000" i="1" u="none" strike="noStrike" kern="1200" cap="none" spc="0" normalizeH="0" baseline="0" noProof="0" dirty="0">
                                <a:ln>
                                  <a:noFill/>
                                </a:ln>
                                <a:solidFill>
                                  <a:srgbClr val="000000"/>
                                </a:solidFill>
                                <a:effectLst/>
                                <a:uLnTx/>
                                <a:uFillTx/>
                                <a:latin typeface="Times New Roman"/>
                                <a:ea typeface="ＭＳ Ｐゴシック"/>
                              </a:rPr>
                              <m:t>x</m:t>
                            </m:r>
                            <m:r>
                              <m:rPr>
                                <m:nor/>
                              </m:rPr>
                              <a:rPr kumimoji="1" lang="en-US" altLang="ja-JP" sz="2000" b="0" i="0" u="none" strike="noStrike" kern="1200" cap="none" spc="0" normalizeH="0" baseline="-25000" noProof="0" dirty="0" smtClean="0">
                                <a:ln>
                                  <a:noFill/>
                                </a:ln>
                                <a:solidFill>
                                  <a:srgbClr val="000000"/>
                                </a:solidFill>
                                <a:effectLst/>
                                <a:uLnTx/>
                                <a:uFillTx/>
                                <a:latin typeface="Times New Roman"/>
                                <a:ea typeface="ＭＳ Ｐゴシック"/>
                              </a:rPr>
                              <m:t>i</m:t>
                            </m:r>
                          </m:e>
                        </m:d>
                      </m:num>
                      <m:den>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𝑑𝑥</m:t>
                        </m:r>
                      </m:den>
                    </m:f>
                    <m:r>
                      <a:rPr kumimoji="1" lang="en-US" altLang="ja-JP" sz="2000" b="0"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rPr>
                      <m:t>=0</m:t>
                    </m:r>
                  </m:oMath>
                </a14:m>
                <a:endParaRPr kumimoji="1" lang="en-US" altLang="ja-JP" sz="2000" i="0" u="none" strike="noStrike" kern="1200" cap="none" spc="0" normalizeH="0" baseline="0" noProof="0" dirty="0">
                  <a:ln>
                    <a:noFill/>
                  </a:ln>
                  <a:solidFill>
                    <a:srgbClr val="000000"/>
                  </a:solidFill>
                  <a:effectLst/>
                  <a:uLnTx/>
                  <a:uFillTx/>
                  <a:latin typeface="Times New Roman"/>
                  <a:ea typeface="ＭＳ Ｐゴシック"/>
                </a:endParaRPr>
              </a:p>
              <a:p>
                <a:pPr lvl="0" fontAlgn="base">
                  <a:spcBef>
                    <a:spcPts val="600"/>
                  </a:spcBef>
                  <a:spcAft>
                    <a:spcPct val="0"/>
                  </a:spcAft>
                  <a:defRPr/>
                </a:pPr>
                <a:r>
                  <a:rPr lang="en-US" altLang="ja-JP" sz="2000" dirty="0">
                    <a:solidFill>
                      <a:srgbClr val="000000"/>
                    </a:solidFill>
                    <a:latin typeface="Times New Roman"/>
                    <a:ea typeface="ＭＳ Ｐゴシック"/>
                  </a:rPr>
                  <a:t>    </a:t>
                </a:r>
                <a:r>
                  <a:rPr kumimoji="1" lang="ja-JP" altLang="en-US" sz="2000"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i="0" u="none" strike="noStrike" kern="1200" cap="none" spc="0" normalizeH="0" baseline="0" noProof="0" dirty="0">
                    <a:ln>
                      <a:noFill/>
                    </a:ln>
                    <a:solidFill>
                      <a:srgbClr val="000000"/>
                    </a:solidFill>
                    <a:effectLst/>
                    <a:uLnTx/>
                    <a:uFillTx/>
                    <a:latin typeface="Times New Roman"/>
                    <a:ea typeface="ＭＳ Ｐゴシック"/>
                  </a:rPr>
                  <a:t>=&gt; </a:t>
                </a:r>
                <a14:m>
                  <m:oMath xmlns:m="http://schemas.openxmlformats.org/officeDocument/2006/math">
                    <m:r>
                      <a:rPr lang="ja-JP" altLang="en-US" sz="2000" i="1">
                        <a:solidFill>
                          <a:srgbClr val="000000"/>
                        </a:solidFill>
                        <a:latin typeface="Cambria Math" panose="02040503050406030204" pitchFamily="18" charset="0"/>
                      </a:rPr>
                      <m:t>𝛿</m:t>
                    </m:r>
                    <m:sSub>
                      <m:sSubPr>
                        <m:ctrlPr>
                          <a:rPr lang="en-US" altLang="ja-JP" sz="2000" i="1" smtClean="0">
                            <a:solidFill>
                              <a:srgbClr val="000000"/>
                            </a:solidFill>
                            <a:latin typeface="Cambria Math" panose="02040503050406030204" pitchFamily="18" charset="0"/>
                          </a:rPr>
                        </m:ctrlPr>
                      </m:sSubPr>
                      <m:e>
                        <m:r>
                          <a:rPr lang="en-US" altLang="ja-JP" sz="2000" b="0" i="1" smtClean="0">
                            <a:solidFill>
                              <a:srgbClr val="000000"/>
                            </a:solidFill>
                            <a:latin typeface="Cambria Math" panose="02040503050406030204" pitchFamily="18" charset="0"/>
                          </a:rPr>
                          <m:t>𝑥</m:t>
                        </m:r>
                      </m:e>
                      <m:sub>
                        <m:r>
                          <a:rPr lang="en-US" altLang="ja-JP" sz="2000" b="0" i="1" smtClean="0">
                            <a:solidFill>
                              <a:srgbClr val="000000"/>
                            </a:solidFill>
                            <a:latin typeface="Cambria Math" panose="02040503050406030204" pitchFamily="18" charset="0"/>
                          </a:rPr>
                          <m:t>𝑖</m:t>
                        </m:r>
                        <m:r>
                          <a:rPr lang="en-US" altLang="ja-JP" sz="2000" b="0" i="1" smtClean="0">
                            <a:solidFill>
                              <a:srgbClr val="000000"/>
                            </a:solidFill>
                            <a:latin typeface="Cambria Math" panose="02040503050406030204" pitchFamily="18" charset="0"/>
                          </a:rPr>
                          <m:t>+</m:t>
                        </m:r>
                        <m:r>
                          <a:rPr lang="en-US" altLang="ja-JP" sz="2000" b="0" i="1" smtClean="0">
                            <a:solidFill>
                              <a:srgbClr val="000000"/>
                            </a:solidFill>
                            <a:latin typeface="Cambria Math" panose="02040503050406030204" pitchFamily="18" charset="0"/>
                          </a:rPr>
                          <m:t>𝑡</m:t>
                        </m:r>
                      </m:sub>
                    </m:sSub>
                  </m:oMath>
                </a14:m>
                <a:r>
                  <a:rPr lang="en-US" altLang="ja-JP" sz="2000" i="1" dirty="0">
                    <a:solidFill>
                      <a:srgbClr val="000000"/>
                    </a:solidFill>
                  </a:rPr>
                  <a:t> ~ </a:t>
                </a:r>
                <a:r>
                  <a:rPr lang="en-US" altLang="ja-JP" sz="2000" i="1" dirty="0">
                    <a:solidFill>
                      <a:srgbClr val="0000FF"/>
                    </a:solidFill>
                  </a:rPr>
                  <a:t>– </a:t>
                </a:r>
                <a:r>
                  <a:rPr lang="en-US" altLang="ja-JP" sz="2000" dirty="0">
                    <a:solidFill>
                      <a:srgbClr val="0000FF"/>
                    </a:solidFill>
                  </a:rPr>
                  <a:t>(</a:t>
                </a:r>
                <a14:m>
                  <m:oMath xmlns:m="http://schemas.openxmlformats.org/officeDocument/2006/math">
                    <m:r>
                      <a:rPr lang="en-US" altLang="ja-JP" sz="2000" i="1">
                        <a:solidFill>
                          <a:srgbClr val="0000FF"/>
                        </a:solidFill>
                        <a:latin typeface="Cambria Math" panose="02040503050406030204" pitchFamily="18" charset="0"/>
                      </a:rPr>
                      <m:t>𝑑𝑓</m:t>
                    </m:r>
                    <m:d>
                      <m:dPr>
                        <m:ctrlPr>
                          <a:rPr lang="en-US" altLang="ja-JP" sz="2000" i="1">
                            <a:solidFill>
                              <a:srgbClr val="0000FF"/>
                            </a:solidFill>
                            <a:latin typeface="Cambria Math" panose="02040503050406030204" pitchFamily="18" charset="0"/>
                          </a:rPr>
                        </m:ctrlPr>
                      </m:dPr>
                      <m:e>
                        <m:sSub>
                          <m:sSubPr>
                            <m:ctrlPr>
                              <a:rPr lang="en-US" altLang="ja-JP" sz="2000" i="1">
                                <a:solidFill>
                                  <a:srgbClr val="000000"/>
                                </a:solidFill>
                                <a:latin typeface="Cambria Math" panose="02040503050406030204" pitchFamily="18" charset="0"/>
                              </a:rPr>
                            </m:ctrlPr>
                          </m:sSubPr>
                          <m:e>
                            <m:r>
                              <a:rPr lang="en-US" altLang="ja-JP" sz="2000" i="1">
                                <a:solidFill>
                                  <a:srgbClr val="000000"/>
                                </a:solidFill>
                                <a:latin typeface="Cambria Math" panose="02040503050406030204" pitchFamily="18" charset="0"/>
                              </a:rPr>
                              <m:t>𝑥</m:t>
                            </m:r>
                          </m:e>
                          <m:sub>
                            <m:r>
                              <a:rPr lang="en-US" altLang="ja-JP" sz="2000" i="1">
                                <a:solidFill>
                                  <a:srgbClr val="000000"/>
                                </a:solidFill>
                                <a:latin typeface="Cambria Math" panose="02040503050406030204" pitchFamily="18" charset="0"/>
                              </a:rPr>
                              <m:t>𝑖</m:t>
                            </m:r>
                          </m:sub>
                        </m:sSub>
                      </m:e>
                    </m:d>
                    <m:r>
                      <a:rPr lang="en-US" altLang="ja-JP" sz="2000" i="1">
                        <a:solidFill>
                          <a:srgbClr val="0000FF"/>
                        </a:solidFill>
                        <a:latin typeface="Cambria Math" panose="02040503050406030204" pitchFamily="18" charset="0"/>
                      </a:rPr>
                      <m:t>/</m:t>
                    </m:r>
                    <m:r>
                      <a:rPr lang="en-US" altLang="ja-JP" sz="2000" i="1">
                        <a:solidFill>
                          <a:srgbClr val="0000FF"/>
                        </a:solidFill>
                        <a:latin typeface="Cambria Math" panose="02040503050406030204" pitchFamily="18" charset="0"/>
                      </a:rPr>
                      <m:t>𝑑𝑥</m:t>
                    </m:r>
                  </m:oMath>
                </a14:m>
                <a:r>
                  <a:rPr lang="en-US" altLang="ja-JP" sz="2000" dirty="0">
                    <a:solidFill>
                      <a:srgbClr val="0000FF"/>
                    </a:solidFill>
                  </a:rPr>
                  <a:t>)</a:t>
                </a:r>
                <a:r>
                  <a:rPr lang="en-US" altLang="ja-JP" sz="2000" baseline="30000" dirty="0">
                    <a:solidFill>
                      <a:srgbClr val="0000FF"/>
                    </a:solidFill>
                  </a:rPr>
                  <a:t>-1</a:t>
                </a:r>
                <a14:m>
                  <m:oMath xmlns:m="http://schemas.openxmlformats.org/officeDocument/2006/math">
                    <m:r>
                      <a:rPr lang="en-US" altLang="ja-JP" sz="2000" i="1">
                        <a:solidFill>
                          <a:srgbClr val="000000"/>
                        </a:solidFill>
                        <a:latin typeface="Cambria Math" panose="02040503050406030204" pitchFamily="18" charset="0"/>
                      </a:rPr>
                      <m:t>𝑓</m:t>
                    </m:r>
                    <m:d>
                      <m:dPr>
                        <m:ctrlPr>
                          <a:rPr lang="en-US" altLang="ja-JP" sz="2000" i="1">
                            <a:solidFill>
                              <a:srgbClr val="000000"/>
                            </a:solidFill>
                            <a:latin typeface="Cambria Math" panose="02040503050406030204" pitchFamily="18" charset="0"/>
                          </a:rPr>
                        </m:ctrlPr>
                      </m:dPr>
                      <m:e>
                        <m:sSub>
                          <m:sSubPr>
                            <m:ctrlPr>
                              <a:rPr lang="en-US" altLang="ja-JP" sz="2000" i="1">
                                <a:solidFill>
                                  <a:srgbClr val="000000"/>
                                </a:solidFill>
                                <a:latin typeface="Cambria Math" panose="02040503050406030204" pitchFamily="18" charset="0"/>
                              </a:rPr>
                            </m:ctrlPr>
                          </m:sSubPr>
                          <m:e>
                            <m:r>
                              <a:rPr lang="en-US" altLang="ja-JP" sz="2000" i="1">
                                <a:solidFill>
                                  <a:srgbClr val="000000"/>
                                </a:solidFill>
                                <a:latin typeface="Cambria Math" panose="02040503050406030204" pitchFamily="18" charset="0"/>
                              </a:rPr>
                              <m:t>𝑥</m:t>
                            </m:r>
                          </m:e>
                          <m:sub>
                            <m:r>
                              <a:rPr lang="en-US" altLang="ja-JP" sz="2000" i="1">
                                <a:solidFill>
                                  <a:srgbClr val="000000"/>
                                </a:solidFill>
                                <a:latin typeface="Cambria Math" panose="02040503050406030204" pitchFamily="18" charset="0"/>
                              </a:rPr>
                              <m:t>𝑖</m:t>
                            </m:r>
                          </m:sub>
                        </m:sSub>
                      </m:e>
                    </m:d>
                  </m:oMath>
                </a14:m>
                <a:r>
                  <a:rPr lang="en-US" altLang="ja-JP" sz="2000" dirty="0">
                    <a:solidFill>
                      <a:srgbClr val="FF0000"/>
                    </a:solidFill>
                  </a:rPr>
                  <a:t> </a:t>
                </a:r>
                <a:endParaRPr kumimoji="1" lang="en-US" altLang="ja-JP" sz="2000" i="0" u="none" strike="noStrike" kern="1200" cap="none" spc="0" normalizeH="0" baseline="0" noProof="0" dirty="0">
                  <a:ln>
                    <a:noFill/>
                  </a:ln>
                  <a:solidFill>
                    <a:srgbClr val="000000"/>
                  </a:solidFill>
                  <a:effectLst/>
                  <a:uLnTx/>
                  <a:uFillTx/>
                  <a:latin typeface="Times New Roman"/>
                  <a:ea typeface="ＭＳ Ｐゴシック"/>
                </a:endParaRPr>
              </a:p>
              <a:p>
                <a:pPr lvl="0" fontAlgn="base">
                  <a:spcBef>
                    <a:spcPts val="600"/>
                  </a:spcBef>
                  <a:spcAft>
                    <a:spcPct val="0"/>
                  </a:spcAft>
                  <a:defRPr/>
                </a:pPr>
                <a:r>
                  <a:rPr lang="en-US" altLang="ja-JP" sz="2000" dirty="0">
                    <a:latin typeface="Times New Roman"/>
                    <a:ea typeface="ＭＳ Ｐゴシック"/>
                  </a:rPr>
                  <a:t> </a:t>
                </a:r>
                <a:r>
                  <a:rPr lang="ja-JP" altLang="en-US" sz="2000" dirty="0">
                    <a:latin typeface="Times New Roman"/>
                    <a:ea typeface="ＭＳ Ｐゴシック"/>
                  </a:rPr>
                  <a:t>　　　　を繰り返す</a:t>
                </a:r>
                <a:endParaRPr kumimoji="1" lang="en-US" altLang="ja-JP" sz="2000" u="none" strike="noStrike" kern="1200" cap="none" spc="0" normalizeH="0" baseline="0" noProof="0" dirty="0">
                  <a:ln>
                    <a:noFill/>
                  </a:ln>
                  <a:effectLst/>
                  <a:uLnTx/>
                  <a:uFillTx/>
                  <a:latin typeface="Times New Roman"/>
                  <a:ea typeface="ＭＳ Ｐゴシック"/>
                </a:endParaRPr>
              </a:p>
              <a:p>
                <a:pPr lvl="0" fontAlgn="base">
                  <a:spcBef>
                    <a:spcPts val="600"/>
                  </a:spcBef>
                  <a:spcAft>
                    <a:spcPct val="0"/>
                  </a:spcAft>
                  <a:defRPr/>
                </a:pPr>
                <a:r>
                  <a:rPr kumimoji="1" lang="en-US" altLang="ja-JP" sz="2000" u="none" strike="noStrike" kern="1200" cap="none" spc="0" normalizeH="0" baseline="0" noProof="0" dirty="0">
                    <a:ln>
                      <a:noFill/>
                    </a:ln>
                    <a:solidFill>
                      <a:srgbClr val="FF0000"/>
                    </a:solidFill>
                    <a:effectLst/>
                    <a:uLnTx/>
                    <a:uFillTx/>
                    <a:latin typeface="Times New Roman"/>
                    <a:ea typeface="ＭＳ Ｐゴシック"/>
                  </a:rPr>
                  <a:t>=&gt;</a:t>
                </a:r>
                <a:r>
                  <a:rPr kumimoji="1" lang="ja-JP" altLang="en-US" sz="2000" u="none" strike="noStrike" kern="1200" cap="none" spc="0" normalizeH="0" baseline="0" noProof="0" dirty="0">
                    <a:ln>
                      <a:noFill/>
                    </a:ln>
                    <a:solidFill>
                      <a:srgbClr val="FF0000"/>
                    </a:solidFill>
                    <a:effectLst/>
                    <a:uLnTx/>
                    <a:uFillTx/>
                    <a:latin typeface="Times New Roman"/>
                    <a:ea typeface="ＭＳ Ｐゴシック"/>
                  </a:rPr>
                  <a:t> 目的関数 </a:t>
                </a:r>
                <a:r>
                  <a:rPr kumimoji="1" lang="en-US" altLang="ja-JP" sz="2000" u="none" strike="noStrike" kern="1200" cap="none" spc="0" normalizeH="0" baseline="0" noProof="0" dirty="0">
                    <a:ln>
                      <a:noFill/>
                    </a:ln>
                    <a:solidFill>
                      <a:srgbClr val="FF0000"/>
                    </a:solidFill>
                    <a:effectLst/>
                    <a:uLnTx/>
                    <a:uFillTx/>
                    <a:latin typeface="Times New Roman"/>
                    <a:ea typeface="ＭＳ Ｐゴシック"/>
                  </a:rPr>
                  <a:t>F(x)</a:t>
                </a:r>
                <a:r>
                  <a:rPr kumimoji="1" lang="ja-JP" altLang="en-US" sz="2000" u="none" strike="noStrike" kern="1200" cap="none" spc="0" normalizeH="0" baseline="0" noProof="0" dirty="0">
                    <a:ln>
                      <a:noFill/>
                    </a:ln>
                    <a:solidFill>
                      <a:srgbClr val="FF0000"/>
                    </a:solidFill>
                    <a:effectLst/>
                    <a:uLnTx/>
                    <a:uFillTx/>
                    <a:latin typeface="Times New Roman"/>
                    <a:ea typeface="ＭＳ Ｐゴシック"/>
                  </a:rPr>
                  <a:t> に書き直す</a:t>
                </a:r>
                <a:endParaRPr kumimoji="1" lang="en-US" altLang="ja-JP" sz="2000" u="none" strike="noStrike" kern="1200" cap="none" spc="0" normalizeH="0" baseline="0" noProof="0" dirty="0">
                  <a:ln>
                    <a:noFill/>
                  </a:ln>
                  <a:solidFill>
                    <a:srgbClr val="FF0000"/>
                  </a:solidFill>
                  <a:effectLst/>
                  <a:uLnTx/>
                  <a:uFillTx/>
                  <a:latin typeface="Times New Roman"/>
                  <a:ea typeface="ＭＳ Ｐゴシック"/>
                </a:endParaRPr>
              </a:p>
              <a:p>
                <a:pPr lvl="0" fontAlgn="base">
                  <a:spcBef>
                    <a:spcPts val="600"/>
                  </a:spcBef>
                  <a:spcAft>
                    <a:spcPct val="0"/>
                  </a:spcAft>
                  <a:defRPr/>
                </a:pPr>
                <a:r>
                  <a:rPr lang="en-US" altLang="ja-JP" sz="2800" dirty="0">
                    <a:solidFill>
                      <a:srgbClr val="000000"/>
                    </a:solidFill>
                    <a:latin typeface="Times New Roman"/>
                    <a:ea typeface="ＭＳ Ｐゴシック"/>
                  </a:rPr>
                  <a:t> </a:t>
                </a:r>
                <a:r>
                  <a:rPr kumimoji="1" lang="ja-JP" altLang="en-US" sz="2800"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800" i="0" u="none" strike="noStrike" kern="1200" cap="none" spc="0" normalizeH="0" baseline="0" noProof="0" dirty="0">
                    <a:ln>
                      <a:noFill/>
                    </a:ln>
                    <a:solidFill>
                      <a:srgbClr val="000000"/>
                    </a:solidFill>
                    <a:effectLst/>
                    <a:uLnTx/>
                    <a:uFillTx/>
                    <a:latin typeface="Times New Roman"/>
                    <a:ea typeface="ＭＳ Ｐゴシック"/>
                  </a:rPr>
                  <a:t>	</a:t>
                </a:r>
                <a14:m>
                  <m:oMath xmlns:m="http://schemas.openxmlformats.org/officeDocument/2006/math">
                    <m:r>
                      <a:rPr lang="ja-JP" altLang="en-US" sz="2800" i="1">
                        <a:solidFill>
                          <a:srgbClr val="000000"/>
                        </a:solidFill>
                        <a:latin typeface="Cambria Math" panose="02040503050406030204" pitchFamily="18" charset="0"/>
                      </a:rPr>
                      <m:t>𝛿</m:t>
                    </m:r>
                    <m:sSub>
                      <m:sSubPr>
                        <m:ctrlPr>
                          <a:rPr lang="en-US" altLang="ja-JP" sz="2800" i="1" smtClean="0">
                            <a:solidFill>
                              <a:srgbClr val="000000"/>
                            </a:solidFill>
                            <a:latin typeface="Cambria Math" panose="02040503050406030204" pitchFamily="18" charset="0"/>
                          </a:rPr>
                        </m:ctrlPr>
                      </m:sSubPr>
                      <m:e>
                        <m:r>
                          <a:rPr lang="en-US" altLang="ja-JP" sz="2800" b="0" i="1" smtClean="0">
                            <a:solidFill>
                              <a:srgbClr val="000000"/>
                            </a:solidFill>
                            <a:latin typeface="Cambria Math" panose="02040503050406030204" pitchFamily="18" charset="0"/>
                          </a:rPr>
                          <m:t>𝑥</m:t>
                        </m:r>
                      </m:e>
                      <m:sub>
                        <m:r>
                          <a:rPr lang="en-US" altLang="ja-JP" sz="2800" b="0" i="1" smtClean="0">
                            <a:solidFill>
                              <a:srgbClr val="000000"/>
                            </a:solidFill>
                            <a:latin typeface="Cambria Math" panose="02040503050406030204" pitchFamily="18" charset="0"/>
                          </a:rPr>
                          <m:t>𝑖</m:t>
                        </m:r>
                        <m:r>
                          <a:rPr lang="en-US" altLang="ja-JP" sz="2800" b="0" i="1" smtClean="0">
                            <a:solidFill>
                              <a:srgbClr val="000000"/>
                            </a:solidFill>
                            <a:latin typeface="Cambria Math" panose="02040503050406030204" pitchFamily="18" charset="0"/>
                          </a:rPr>
                          <m:t>+</m:t>
                        </m:r>
                        <m:r>
                          <a:rPr lang="en-US" altLang="ja-JP" sz="2800" b="0" i="1" smtClean="0">
                            <a:solidFill>
                              <a:srgbClr val="000000"/>
                            </a:solidFill>
                            <a:latin typeface="Cambria Math" panose="02040503050406030204" pitchFamily="18" charset="0"/>
                          </a:rPr>
                          <m:t>𝑡</m:t>
                        </m:r>
                      </m:sub>
                    </m:sSub>
                  </m:oMath>
                </a14:m>
                <a:r>
                  <a:rPr lang="en-US" altLang="ja-JP" sz="2800" i="1" dirty="0">
                    <a:solidFill>
                      <a:srgbClr val="000000"/>
                    </a:solidFill>
                  </a:rPr>
                  <a:t> ~ </a:t>
                </a:r>
                <a:r>
                  <a:rPr lang="en-US" altLang="ja-JP" sz="2800" i="1" dirty="0">
                    <a:solidFill>
                      <a:srgbClr val="0000FF"/>
                    </a:solidFill>
                  </a:rPr>
                  <a:t>– </a:t>
                </a:r>
                <a:r>
                  <a:rPr lang="en-US" altLang="ja-JP" sz="2800" dirty="0">
                    <a:solidFill>
                      <a:srgbClr val="0000FF"/>
                    </a:solidFill>
                  </a:rPr>
                  <a:t>(</a:t>
                </a:r>
                <a14:m>
                  <m:oMath xmlns:m="http://schemas.openxmlformats.org/officeDocument/2006/math">
                    <m:sSup>
                      <m:sSupPr>
                        <m:ctrlPr>
                          <a:rPr lang="en-US" altLang="ja-JP" sz="2800" i="1" smtClean="0">
                            <a:solidFill>
                              <a:srgbClr val="0000FF"/>
                            </a:solidFill>
                            <a:latin typeface="Cambria Math" panose="02040503050406030204" pitchFamily="18" charset="0"/>
                          </a:rPr>
                        </m:ctrlPr>
                      </m:sSupPr>
                      <m:e>
                        <m:r>
                          <a:rPr lang="en-US" altLang="ja-JP" sz="2800" b="0" i="1" smtClean="0">
                            <a:solidFill>
                              <a:srgbClr val="0000FF"/>
                            </a:solidFill>
                            <a:latin typeface="Cambria Math" panose="02040503050406030204" pitchFamily="18" charset="0"/>
                          </a:rPr>
                          <m:t>𝑑</m:t>
                        </m:r>
                      </m:e>
                      <m:sup>
                        <m:r>
                          <a:rPr lang="en-US" altLang="ja-JP" sz="2800" b="0" i="1" smtClean="0">
                            <a:solidFill>
                              <a:srgbClr val="0000FF"/>
                            </a:solidFill>
                            <a:latin typeface="Cambria Math" panose="02040503050406030204" pitchFamily="18" charset="0"/>
                          </a:rPr>
                          <m:t>2</m:t>
                        </m:r>
                      </m:sup>
                    </m:sSup>
                    <m:r>
                      <a:rPr lang="en-US" altLang="ja-JP" sz="2800" b="0" i="1" smtClean="0">
                        <a:solidFill>
                          <a:srgbClr val="0000FF"/>
                        </a:solidFill>
                        <a:latin typeface="Cambria Math" panose="02040503050406030204" pitchFamily="18" charset="0"/>
                      </a:rPr>
                      <m:t>𝐹</m:t>
                    </m:r>
                    <m:d>
                      <m:dPr>
                        <m:ctrlPr>
                          <a:rPr lang="en-US" altLang="ja-JP" sz="2800" i="1">
                            <a:solidFill>
                              <a:srgbClr val="0000FF"/>
                            </a:solidFill>
                            <a:latin typeface="Cambria Math" panose="02040503050406030204" pitchFamily="18" charset="0"/>
                          </a:rPr>
                        </m:ctrlPr>
                      </m:dPr>
                      <m:e>
                        <m:sSub>
                          <m:sSubPr>
                            <m:ctrlPr>
                              <a:rPr lang="en-US" altLang="ja-JP" sz="2800" i="1">
                                <a:solidFill>
                                  <a:srgbClr val="000000"/>
                                </a:solidFill>
                                <a:latin typeface="Cambria Math" panose="02040503050406030204" pitchFamily="18" charset="0"/>
                              </a:rPr>
                            </m:ctrlPr>
                          </m:sSubPr>
                          <m:e>
                            <m:r>
                              <a:rPr lang="en-US" altLang="ja-JP" sz="2800" i="1">
                                <a:solidFill>
                                  <a:srgbClr val="000000"/>
                                </a:solidFill>
                                <a:latin typeface="Cambria Math" panose="02040503050406030204" pitchFamily="18" charset="0"/>
                              </a:rPr>
                              <m:t>𝑥</m:t>
                            </m:r>
                          </m:e>
                          <m:sub>
                            <m:r>
                              <a:rPr lang="en-US" altLang="ja-JP" sz="2800" i="1">
                                <a:solidFill>
                                  <a:srgbClr val="000000"/>
                                </a:solidFill>
                                <a:latin typeface="Cambria Math" panose="02040503050406030204" pitchFamily="18" charset="0"/>
                              </a:rPr>
                              <m:t>𝑖</m:t>
                            </m:r>
                          </m:sub>
                        </m:sSub>
                      </m:e>
                    </m:d>
                    <m:r>
                      <a:rPr lang="en-US" altLang="ja-JP" sz="2800" i="1">
                        <a:solidFill>
                          <a:srgbClr val="0000FF"/>
                        </a:solidFill>
                        <a:latin typeface="Cambria Math" panose="02040503050406030204" pitchFamily="18" charset="0"/>
                      </a:rPr>
                      <m:t>/</m:t>
                    </m:r>
                    <m:sSup>
                      <m:sSupPr>
                        <m:ctrlPr>
                          <a:rPr lang="en-US" altLang="ja-JP" sz="2800" i="1">
                            <a:solidFill>
                              <a:srgbClr val="0000FF"/>
                            </a:solidFill>
                            <a:latin typeface="Cambria Math" panose="02040503050406030204" pitchFamily="18" charset="0"/>
                          </a:rPr>
                        </m:ctrlPr>
                      </m:sSupPr>
                      <m:e>
                        <m:r>
                          <a:rPr lang="en-US" altLang="ja-JP" sz="2800" i="1">
                            <a:solidFill>
                              <a:srgbClr val="0000FF"/>
                            </a:solidFill>
                            <a:latin typeface="Cambria Math" panose="02040503050406030204" pitchFamily="18" charset="0"/>
                          </a:rPr>
                          <m:t>𝑑</m:t>
                        </m:r>
                        <m:r>
                          <a:rPr lang="en-US" altLang="ja-JP" sz="2800" b="0" i="1" smtClean="0">
                            <a:solidFill>
                              <a:srgbClr val="0000FF"/>
                            </a:solidFill>
                            <a:latin typeface="Cambria Math" panose="02040503050406030204" pitchFamily="18" charset="0"/>
                          </a:rPr>
                          <m:t>𝑥</m:t>
                        </m:r>
                      </m:e>
                      <m:sup>
                        <m:r>
                          <a:rPr lang="en-US" altLang="ja-JP" sz="2800" i="1">
                            <a:solidFill>
                              <a:srgbClr val="0000FF"/>
                            </a:solidFill>
                            <a:latin typeface="Cambria Math" panose="02040503050406030204" pitchFamily="18" charset="0"/>
                          </a:rPr>
                          <m:t>2</m:t>
                        </m:r>
                      </m:sup>
                    </m:sSup>
                  </m:oMath>
                </a14:m>
                <a:r>
                  <a:rPr lang="en-US" altLang="ja-JP" sz="2800" dirty="0">
                    <a:solidFill>
                      <a:srgbClr val="0000FF"/>
                    </a:solidFill>
                  </a:rPr>
                  <a:t>)</a:t>
                </a:r>
                <a:r>
                  <a:rPr lang="en-US" altLang="ja-JP" sz="2800" baseline="30000" dirty="0">
                    <a:solidFill>
                      <a:srgbClr val="0000FF"/>
                    </a:solidFill>
                  </a:rPr>
                  <a:t>-1</a:t>
                </a:r>
                <a:r>
                  <a:rPr lang="en-US" altLang="ja-JP" sz="2800" dirty="0">
                    <a:solidFill>
                      <a:srgbClr val="0000FF"/>
                    </a:solidFill>
                  </a:rPr>
                  <a:t> (</a:t>
                </a:r>
                <a14:m>
                  <m:oMath xmlns:m="http://schemas.openxmlformats.org/officeDocument/2006/math">
                    <m:r>
                      <a:rPr lang="en-US" altLang="ja-JP" sz="2800" b="0" i="1" smtClean="0">
                        <a:solidFill>
                          <a:srgbClr val="0000FF"/>
                        </a:solidFill>
                        <a:latin typeface="Cambria Math" panose="02040503050406030204" pitchFamily="18" charset="0"/>
                      </a:rPr>
                      <m:t>𝑑</m:t>
                    </m:r>
                    <m:r>
                      <a:rPr lang="en-US" altLang="ja-JP" sz="2800" i="1">
                        <a:solidFill>
                          <a:srgbClr val="0000FF"/>
                        </a:solidFill>
                        <a:latin typeface="Cambria Math" panose="02040503050406030204" pitchFamily="18" charset="0"/>
                      </a:rPr>
                      <m:t>𝐹</m:t>
                    </m:r>
                    <m:d>
                      <m:dPr>
                        <m:ctrlPr>
                          <a:rPr lang="en-US" altLang="ja-JP" sz="2800" i="1">
                            <a:solidFill>
                              <a:srgbClr val="0000FF"/>
                            </a:solidFill>
                            <a:latin typeface="Cambria Math" panose="02040503050406030204" pitchFamily="18" charset="0"/>
                          </a:rPr>
                        </m:ctrlPr>
                      </m:dPr>
                      <m:e>
                        <m:sSub>
                          <m:sSubPr>
                            <m:ctrlPr>
                              <a:rPr lang="en-US" altLang="ja-JP" sz="2800" i="1">
                                <a:solidFill>
                                  <a:srgbClr val="000000"/>
                                </a:solidFill>
                                <a:latin typeface="Cambria Math" panose="02040503050406030204" pitchFamily="18" charset="0"/>
                              </a:rPr>
                            </m:ctrlPr>
                          </m:sSubPr>
                          <m:e>
                            <m:r>
                              <a:rPr lang="en-US" altLang="ja-JP" sz="2800" i="1">
                                <a:solidFill>
                                  <a:srgbClr val="000000"/>
                                </a:solidFill>
                                <a:latin typeface="Cambria Math" panose="02040503050406030204" pitchFamily="18" charset="0"/>
                              </a:rPr>
                              <m:t>𝑥</m:t>
                            </m:r>
                          </m:e>
                          <m:sub>
                            <m:r>
                              <a:rPr lang="en-US" altLang="ja-JP" sz="2800" i="1">
                                <a:solidFill>
                                  <a:srgbClr val="000000"/>
                                </a:solidFill>
                                <a:latin typeface="Cambria Math" panose="02040503050406030204" pitchFamily="18" charset="0"/>
                              </a:rPr>
                              <m:t>𝑖</m:t>
                            </m:r>
                          </m:sub>
                        </m:sSub>
                      </m:e>
                    </m:d>
                    <m:r>
                      <a:rPr lang="en-US" altLang="ja-JP" sz="2800" i="1">
                        <a:solidFill>
                          <a:srgbClr val="0000FF"/>
                        </a:solidFill>
                        <a:latin typeface="Cambria Math" panose="02040503050406030204" pitchFamily="18" charset="0"/>
                      </a:rPr>
                      <m:t>/</m:t>
                    </m:r>
                    <m:r>
                      <a:rPr lang="en-US" altLang="ja-JP" sz="2800" i="1">
                        <a:solidFill>
                          <a:srgbClr val="0000FF"/>
                        </a:solidFill>
                        <a:latin typeface="Cambria Math" panose="02040503050406030204" pitchFamily="18" charset="0"/>
                      </a:rPr>
                      <m:t>𝑑𝑥</m:t>
                    </m:r>
                  </m:oMath>
                </a14:m>
                <a:r>
                  <a:rPr lang="en-US" altLang="ja-JP" sz="2800" dirty="0">
                    <a:solidFill>
                      <a:srgbClr val="0000FF"/>
                    </a:solidFill>
                  </a:rPr>
                  <a:t>)</a:t>
                </a:r>
              </a:p>
              <a:p>
                <a:pPr algn="ctr" fontAlgn="base">
                  <a:spcBef>
                    <a:spcPts val="600"/>
                  </a:spcBef>
                  <a:spcAft>
                    <a:spcPct val="0"/>
                  </a:spcAft>
                  <a:defRPr/>
                </a:pPr>
                <a:endParaRPr lang="en-US" altLang="ja-JP" sz="2800" kern="0" dirty="0">
                  <a:latin typeface="Times New Roman"/>
                  <a:ea typeface="ＭＳ Ｐゴシック"/>
                  <a:cs typeface="+mj-cs"/>
                </a:endParaRPr>
              </a:p>
              <a:p>
                <a:pPr algn="ctr" fontAlgn="base">
                  <a:spcBef>
                    <a:spcPts val="600"/>
                  </a:spcBef>
                  <a:spcAft>
                    <a:spcPct val="0"/>
                  </a:spcAft>
                  <a:defRPr/>
                </a:pPr>
                <a:r>
                  <a:rPr lang="ja-JP" altLang="en-US" sz="2800" kern="0" dirty="0">
                    <a:latin typeface="Times New Roman"/>
                    <a:ea typeface="ＭＳ Ｐゴシック"/>
                    <a:cs typeface="+mj-cs"/>
                  </a:rPr>
                  <a:t>最適化問題</a:t>
                </a:r>
                <a:r>
                  <a:rPr kumimoji="1" lang="ja-JP" altLang="en-US" sz="2800" i="0" u="none" strike="noStrike" kern="0" cap="none" spc="0" normalizeH="0" baseline="0" noProof="0" dirty="0">
                    <a:ln>
                      <a:noFill/>
                    </a:ln>
                    <a:effectLst/>
                    <a:uLnTx/>
                    <a:uFillTx/>
                    <a:latin typeface="Times New Roman"/>
                    <a:ea typeface="ＭＳ Ｐゴシック"/>
                    <a:cs typeface="+mj-cs"/>
                  </a:rPr>
                  <a:t>の数値解法としての</a:t>
                </a:r>
                <a:r>
                  <a:rPr kumimoji="1" lang="en-US" altLang="ja-JP" sz="28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2800" b="1" i="0" u="none" strike="noStrike" kern="0" cap="none" spc="0" normalizeH="0" baseline="0" noProof="0" dirty="0">
                    <a:ln>
                      <a:noFill/>
                    </a:ln>
                    <a:solidFill>
                      <a:srgbClr val="0000FF"/>
                    </a:solidFill>
                    <a:effectLst/>
                    <a:uLnTx/>
                    <a:uFillTx/>
                    <a:latin typeface="Times New Roman"/>
                    <a:ea typeface="ＭＳ Ｐゴシック"/>
                    <a:cs typeface="+mj-cs"/>
                  </a:rPr>
                  <a:t>法</a:t>
                </a:r>
                <a:endParaRPr kumimoji="1" lang="en-US" altLang="ja-JP" sz="2800" b="1" i="0" u="none" strike="noStrike" kern="0" cap="none" spc="0" normalizeH="0" baseline="0" noProof="0" dirty="0">
                  <a:ln>
                    <a:noFill/>
                  </a:ln>
                  <a:solidFill>
                    <a:srgbClr val="FF0000"/>
                  </a:solidFill>
                  <a:effectLst/>
                  <a:uLnTx/>
                  <a:uFillTx/>
                  <a:latin typeface="Times New Roman"/>
                  <a:ea typeface="ＭＳ Ｐゴシック"/>
                  <a:cs typeface="+mj-cs"/>
                </a:endParaRPr>
              </a:p>
              <a:p>
                <a:pPr lvl="0" fontAlgn="base">
                  <a:spcBef>
                    <a:spcPts val="600"/>
                  </a:spcBef>
                  <a:spcAft>
                    <a:spcPct val="0"/>
                  </a:spcAft>
                  <a:defRPr/>
                </a:pPr>
                <a:endParaRPr kumimoji="1" lang="en-US" altLang="ja-JP" sz="2800" i="1" u="none" strike="noStrike" kern="1200" cap="none" spc="0" normalizeH="0" baseline="0" noProof="0" dirty="0">
                  <a:ln>
                    <a:noFill/>
                  </a:ln>
                  <a:solidFill>
                    <a:srgbClr val="0000FF"/>
                  </a:solidFill>
                  <a:effectLst/>
                  <a:uLnTx/>
                  <a:uFillTx/>
                  <a:latin typeface="Times New Roman"/>
                  <a:ea typeface="ＭＳ Ｐゴシック"/>
                </a:endParaRPr>
              </a:p>
              <a:p>
                <a:pPr lvl="0" fontAlgn="base">
                  <a:spcBef>
                    <a:spcPts val="600"/>
                  </a:spcBef>
                  <a:spcAft>
                    <a:spcPct val="0"/>
                  </a:spcAft>
                  <a:defRPr/>
                </a:pPr>
                <a:r>
                  <a:rPr kumimoji="1" lang="ja-JP" altLang="en-US" sz="2800" strike="noStrike" kern="1200" cap="none" spc="0" normalizeH="0" baseline="0" noProof="0" dirty="0">
                    <a:ln>
                      <a:noFill/>
                    </a:ln>
                    <a:solidFill>
                      <a:srgbClr val="FF0000"/>
                    </a:solidFill>
                    <a:effectLst/>
                    <a:uLnTx/>
                    <a:uFillTx/>
                    <a:latin typeface="Times New Roman"/>
                    <a:ea typeface="ＭＳ Ｐゴシック"/>
                  </a:rPr>
                  <a:t>　　目的関数の</a:t>
                </a:r>
                <a:r>
                  <a:rPr kumimoji="1" lang="en-US" altLang="ja-JP" sz="2800" strike="noStrike" kern="1200" cap="none" spc="0" normalizeH="0" baseline="0" noProof="0" dirty="0">
                    <a:ln>
                      <a:noFill/>
                    </a:ln>
                    <a:solidFill>
                      <a:srgbClr val="FF0000"/>
                    </a:solidFill>
                    <a:effectLst/>
                    <a:uLnTx/>
                    <a:uFillTx/>
                    <a:latin typeface="Times New Roman"/>
                    <a:ea typeface="ＭＳ Ｐゴシック"/>
                  </a:rPr>
                  <a:t>2</a:t>
                </a:r>
                <a:r>
                  <a:rPr kumimoji="1" lang="ja-JP" altLang="en-US" sz="2800" strike="noStrike" kern="1200" cap="none" spc="0" normalizeH="0" baseline="0" noProof="0" dirty="0">
                    <a:ln>
                      <a:noFill/>
                    </a:ln>
                    <a:solidFill>
                      <a:srgbClr val="FF0000"/>
                    </a:solidFill>
                    <a:effectLst/>
                    <a:uLnTx/>
                    <a:uFillTx/>
                    <a:latin typeface="Times New Roman"/>
                    <a:ea typeface="ＭＳ Ｐゴシック"/>
                  </a:rPr>
                  <a:t>階微分の逆数 </a:t>
                </a:r>
                <a:r>
                  <a:rPr lang="en-US" altLang="ja-JP" sz="2800" dirty="0">
                    <a:solidFill>
                      <a:srgbClr val="0000FF"/>
                    </a:solidFill>
                  </a:rPr>
                  <a:t>(</a:t>
                </a:r>
                <a14:m>
                  <m:oMath xmlns:m="http://schemas.openxmlformats.org/officeDocument/2006/math">
                    <m:sSup>
                      <m:sSupPr>
                        <m:ctrlPr>
                          <a:rPr lang="en-US" altLang="ja-JP" sz="2800" i="1" smtClean="0">
                            <a:solidFill>
                              <a:srgbClr val="0000FF"/>
                            </a:solidFill>
                            <a:latin typeface="Cambria Math" panose="02040503050406030204" pitchFamily="18" charset="0"/>
                          </a:rPr>
                        </m:ctrlPr>
                      </m:sSupPr>
                      <m:e>
                        <m:r>
                          <a:rPr lang="en-US" altLang="ja-JP" sz="2800" b="0" i="1" smtClean="0">
                            <a:solidFill>
                              <a:srgbClr val="0000FF"/>
                            </a:solidFill>
                            <a:latin typeface="Cambria Math" panose="02040503050406030204" pitchFamily="18" charset="0"/>
                          </a:rPr>
                          <m:t>𝑑</m:t>
                        </m:r>
                      </m:e>
                      <m:sup>
                        <m:r>
                          <a:rPr lang="en-US" altLang="ja-JP" sz="2800" b="0" i="1" smtClean="0">
                            <a:solidFill>
                              <a:srgbClr val="0000FF"/>
                            </a:solidFill>
                            <a:latin typeface="Cambria Math" panose="02040503050406030204" pitchFamily="18" charset="0"/>
                          </a:rPr>
                          <m:t>2</m:t>
                        </m:r>
                      </m:sup>
                    </m:sSup>
                    <m:r>
                      <a:rPr lang="en-US" altLang="ja-JP" sz="2800" b="0" i="1" smtClean="0">
                        <a:solidFill>
                          <a:srgbClr val="0000FF"/>
                        </a:solidFill>
                        <a:latin typeface="Cambria Math" panose="02040503050406030204" pitchFamily="18" charset="0"/>
                      </a:rPr>
                      <m:t>𝐹</m:t>
                    </m:r>
                    <m:d>
                      <m:dPr>
                        <m:ctrlPr>
                          <a:rPr lang="en-US" altLang="ja-JP" sz="2800" i="1">
                            <a:solidFill>
                              <a:srgbClr val="0000FF"/>
                            </a:solidFill>
                            <a:latin typeface="Cambria Math" panose="02040503050406030204" pitchFamily="18" charset="0"/>
                          </a:rPr>
                        </m:ctrlPr>
                      </m:dPr>
                      <m:e>
                        <m:sSub>
                          <m:sSubPr>
                            <m:ctrlPr>
                              <a:rPr lang="en-US" altLang="ja-JP" sz="2800" i="1">
                                <a:solidFill>
                                  <a:srgbClr val="000000"/>
                                </a:solidFill>
                                <a:latin typeface="Cambria Math" panose="02040503050406030204" pitchFamily="18" charset="0"/>
                              </a:rPr>
                            </m:ctrlPr>
                          </m:sSubPr>
                          <m:e>
                            <m:r>
                              <a:rPr lang="en-US" altLang="ja-JP" sz="2800" i="1">
                                <a:solidFill>
                                  <a:srgbClr val="000000"/>
                                </a:solidFill>
                                <a:latin typeface="Cambria Math" panose="02040503050406030204" pitchFamily="18" charset="0"/>
                              </a:rPr>
                              <m:t>𝑥</m:t>
                            </m:r>
                          </m:e>
                          <m:sub>
                            <m:r>
                              <a:rPr lang="en-US" altLang="ja-JP" sz="2800" i="1">
                                <a:solidFill>
                                  <a:srgbClr val="000000"/>
                                </a:solidFill>
                                <a:latin typeface="Cambria Math" panose="02040503050406030204" pitchFamily="18" charset="0"/>
                              </a:rPr>
                              <m:t>𝑖</m:t>
                            </m:r>
                          </m:sub>
                        </m:sSub>
                      </m:e>
                    </m:d>
                    <m:r>
                      <a:rPr lang="en-US" altLang="ja-JP" sz="2800" i="1">
                        <a:solidFill>
                          <a:srgbClr val="0000FF"/>
                        </a:solidFill>
                        <a:latin typeface="Cambria Math" panose="02040503050406030204" pitchFamily="18" charset="0"/>
                      </a:rPr>
                      <m:t>/</m:t>
                    </m:r>
                    <m:sSup>
                      <m:sSupPr>
                        <m:ctrlPr>
                          <a:rPr lang="en-US" altLang="ja-JP" sz="2800" i="1">
                            <a:solidFill>
                              <a:srgbClr val="0000FF"/>
                            </a:solidFill>
                            <a:latin typeface="Cambria Math" panose="02040503050406030204" pitchFamily="18" charset="0"/>
                          </a:rPr>
                        </m:ctrlPr>
                      </m:sSupPr>
                      <m:e>
                        <m:r>
                          <a:rPr lang="en-US" altLang="ja-JP" sz="2800" i="1">
                            <a:solidFill>
                              <a:srgbClr val="0000FF"/>
                            </a:solidFill>
                            <a:latin typeface="Cambria Math" panose="02040503050406030204" pitchFamily="18" charset="0"/>
                          </a:rPr>
                          <m:t>𝑑</m:t>
                        </m:r>
                        <m:r>
                          <a:rPr lang="en-US" altLang="ja-JP" sz="2800" b="0" i="1" smtClean="0">
                            <a:solidFill>
                              <a:srgbClr val="0000FF"/>
                            </a:solidFill>
                            <a:latin typeface="Cambria Math" panose="02040503050406030204" pitchFamily="18" charset="0"/>
                          </a:rPr>
                          <m:t>𝑥</m:t>
                        </m:r>
                      </m:e>
                      <m:sup>
                        <m:r>
                          <a:rPr lang="en-US" altLang="ja-JP" sz="2800" i="1">
                            <a:solidFill>
                              <a:srgbClr val="0000FF"/>
                            </a:solidFill>
                            <a:latin typeface="Cambria Math" panose="02040503050406030204" pitchFamily="18" charset="0"/>
                          </a:rPr>
                          <m:t>2</m:t>
                        </m:r>
                      </m:sup>
                    </m:sSup>
                  </m:oMath>
                </a14:m>
                <a:r>
                  <a:rPr lang="en-US" altLang="ja-JP" sz="2800" dirty="0">
                    <a:solidFill>
                      <a:srgbClr val="0000FF"/>
                    </a:solidFill>
                  </a:rPr>
                  <a:t>)</a:t>
                </a:r>
                <a:r>
                  <a:rPr lang="en-US" altLang="ja-JP" sz="2800" baseline="30000" dirty="0">
                    <a:solidFill>
                      <a:srgbClr val="0000FF"/>
                    </a:solidFill>
                  </a:rPr>
                  <a:t>-1</a:t>
                </a:r>
                <a:r>
                  <a:rPr lang="ja-JP" altLang="en-US" sz="2800" dirty="0">
                    <a:solidFill>
                      <a:srgbClr val="FF0000"/>
                    </a:solidFill>
                  </a:rPr>
                  <a:t> が必要</a:t>
                </a:r>
                <a:endParaRPr kumimoji="1" lang="en-US" altLang="ja-JP" sz="2800" strike="noStrike" kern="1200" cap="none" spc="0" normalizeH="0" noProof="0" dirty="0">
                  <a:ln>
                    <a:noFill/>
                  </a:ln>
                  <a:solidFill>
                    <a:srgbClr val="FF0000"/>
                  </a:solidFill>
                  <a:effectLst/>
                  <a:uLnTx/>
                  <a:uFillTx/>
                  <a:latin typeface="Times New Roman"/>
                  <a:ea typeface="ＭＳ Ｐゴシック"/>
                </a:endParaRPr>
              </a:p>
            </p:txBody>
          </p:sp>
        </mc:Choice>
        <mc:Fallback xmlns="">
          <p:sp>
            <p:nvSpPr>
              <p:cNvPr id="16" name="テキスト ボックス 15"/>
              <p:cNvSpPr txBox="1">
                <a:spLocks noRot="1" noChangeAspect="1" noMove="1" noResize="1" noEditPoints="1" noAdjustHandles="1" noChangeArrowheads="1" noChangeShapeType="1" noTextEdit="1"/>
              </p:cNvSpPr>
              <p:nvPr/>
            </p:nvSpPr>
            <p:spPr>
              <a:xfrm>
                <a:off x="183783" y="774745"/>
                <a:ext cx="8960217" cy="5906360"/>
              </a:xfrm>
              <a:prstGeom prst="rect">
                <a:avLst/>
              </a:prstGeom>
              <a:blipFill>
                <a:blip r:embed="rId3"/>
                <a:stretch>
                  <a:fillRect l="-680" t="-1135" b="-2064"/>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652379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多変数関数の最適化</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Newton-Raphson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p>
        </p:txBody>
      </p:sp>
      <mc:AlternateContent xmlns:mc="http://schemas.openxmlformats.org/markup-compatibility/2006" xmlns:a14="http://schemas.microsoft.com/office/drawing/2010/main">
        <mc:Choice Requires="a14">
          <p:sp>
            <p:nvSpPr>
              <p:cNvPr id="16" name="テキスト ボックス 15"/>
              <p:cNvSpPr txBox="1"/>
              <p:nvPr/>
            </p:nvSpPr>
            <p:spPr>
              <a:xfrm>
                <a:off x="179512" y="764704"/>
                <a:ext cx="7334059" cy="907941"/>
              </a:xfrm>
              <a:prstGeom prst="rect">
                <a:avLst/>
              </a:prstGeom>
              <a:noFill/>
            </p:spPr>
            <p:txBody>
              <a:bodyPr wrap="non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多変数への拡張： 最小化関数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ja-JP" altLang="en-US" sz="2400" b="1" i="1" u="none" strike="noStrike" kern="1200" cap="none" spc="0" normalizeH="0" baseline="-25000" noProof="0" dirty="0" err="1">
                    <a:ln>
                      <a:noFill/>
                    </a:ln>
                    <a:solidFill>
                      <a:srgbClr val="000000"/>
                    </a:solidFill>
                    <a:effectLst/>
                    <a:uLnTx/>
                    <a:uFillTx/>
                    <a:latin typeface="Times New Roman"/>
                    <a:ea typeface="ＭＳ Ｐゴシック"/>
                    <a:cs typeface="+mn-cs"/>
                  </a:rPr>
                  <a:t>ｌ</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 </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の最小値を求める</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sSub>
                      <m:sSub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𝒇</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𝒌</m:t>
                        </m:r>
                      </m:sub>
                    </m:sSub>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r>
                      <a:rPr kumimoji="1" lang="ja-JP" altLang="en-US"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𝑭</m:t>
                    </m:r>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sub>
                    </m:sSub>
                  </m:oMath>
                </a14:m>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0</a:t>
                </a:r>
                <a:endPar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16" name="テキスト ボックス 15"/>
              <p:cNvSpPr txBox="1">
                <a:spLocks noRot="1" noChangeAspect="1" noMove="1" noResize="1" noEditPoints="1" noAdjustHandles="1" noChangeArrowheads="1" noChangeShapeType="1" noTextEdit="1"/>
              </p:cNvSpPr>
              <p:nvPr/>
            </p:nvSpPr>
            <p:spPr>
              <a:xfrm>
                <a:off x="179512" y="764704"/>
                <a:ext cx="7334059" cy="907941"/>
              </a:xfrm>
              <a:prstGeom prst="rect">
                <a:avLst/>
              </a:prstGeom>
              <a:blipFill>
                <a:blip r:embed="rId4"/>
                <a:stretch>
                  <a:fillRect l="-1246" t="-7383" r="-498" b="-14765"/>
                </a:stretch>
              </a:blipFill>
            </p:spPr>
            <p:txBody>
              <a:bodyPr/>
              <a:lstStyle/>
              <a:p>
                <a:r>
                  <a:rPr lang="ja-JP" altLang="en-US">
                    <a:noFill/>
                  </a:rPr>
                  <a:t> </a:t>
                </a:r>
              </a:p>
            </p:txBody>
          </p:sp>
        </mc:Fallback>
      </mc:AlternateContent>
      <p:sp>
        <p:nvSpPr>
          <p:cNvPr id="18" name="テキスト ボックス 17"/>
          <p:cNvSpPr txBox="1"/>
          <p:nvPr/>
        </p:nvSpPr>
        <p:spPr>
          <a:xfrm>
            <a:off x="323528" y="5013176"/>
            <a:ext cx="5748305"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を正定値行列で置き換え、発散を抑える</a:t>
            </a:r>
          </a:p>
        </p:txBody>
      </p:sp>
      <p:sp>
        <p:nvSpPr>
          <p:cNvPr id="19" name="テキスト ボックス 18"/>
          <p:cNvSpPr txBox="1"/>
          <p:nvPr/>
        </p:nvSpPr>
        <p:spPr>
          <a:xfrm>
            <a:off x="1411312" y="5445224"/>
            <a:ext cx="3871957"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 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kk</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sym typeface="Symbol"/>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sym typeface="Symbol"/>
              </a:rPr>
              <a:t>I</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0" u="none" strike="noStrike" kern="1200" cap="none" spc="0" normalizeH="0" baseline="30000" noProof="0" dirty="0">
                <a:ln>
                  <a:noFill/>
                </a:ln>
                <a:solidFill>
                  <a:srgbClr val="000000"/>
                </a:solidFill>
                <a:effectLst/>
                <a:uLnTx/>
                <a:uFillTx/>
                <a:latin typeface="Times New Roman"/>
                <a:ea typeface="ＭＳ Ｐゴシック"/>
                <a:cs typeface="+mn-cs"/>
              </a:rPr>
              <a:t>-1</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F’</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ja-JP" altLang="en-US" sz="2400" b="1" i="1" u="none" strike="noStrike" kern="1200" cap="none" spc="0" normalizeH="0" baseline="0" noProof="0" dirty="0">
                <a:ln>
                  <a:noFill/>
                </a:ln>
                <a:solidFill>
                  <a:srgbClr val="0000FF"/>
                </a:solidFill>
                <a:effectLst/>
                <a:uLnTx/>
                <a:uFillTx/>
                <a:latin typeface="Times New Roman"/>
                <a:ea typeface="ＭＳ Ｐゴシック"/>
                <a:cs typeface="+mn-cs"/>
                <a:sym typeface="Symbol"/>
              </a:rPr>
              <a:t></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a:t>
            </a:r>
            <a:r>
              <a:rPr kumimoji="1" lang="ja-JP" altLang="en-US"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 </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Dumping</a:t>
            </a:r>
            <a:r>
              <a:rPr kumimoji="1" lang="ja-JP" altLang="en-US"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 </a:t>
            </a:r>
            <a:r>
              <a:rPr kumimoji="1" lang="en-US" altLang="ja-JP" sz="2400" b="1" i="0" u="none" strike="noStrike" kern="1200" cap="none" spc="0" normalizeH="0" baseline="0" noProof="0" dirty="0">
                <a:ln>
                  <a:noFill/>
                </a:ln>
                <a:solidFill>
                  <a:srgbClr val="0000FF"/>
                </a:solidFill>
                <a:effectLst/>
                <a:uLnTx/>
                <a:uFillTx/>
                <a:latin typeface="Times New Roman"/>
                <a:ea typeface="ＭＳ Ｐゴシック"/>
                <a:cs typeface="+mn-cs"/>
                <a:sym typeface="Symbol"/>
              </a:rPr>
              <a:t>Factor</a:t>
            </a:r>
          </a:p>
        </p:txBody>
      </p:sp>
      <p:graphicFrame>
        <p:nvGraphicFramePr>
          <p:cNvPr id="21" name="Object 28"/>
          <p:cNvGraphicFramePr>
            <a:graphicFrameLocks noChangeAspect="1"/>
          </p:cNvGraphicFramePr>
          <p:nvPr/>
        </p:nvGraphicFramePr>
        <p:xfrm>
          <a:off x="1826933" y="2852936"/>
          <a:ext cx="1773238" cy="865188"/>
        </p:xfrm>
        <a:graphic>
          <a:graphicData uri="http://schemas.openxmlformats.org/presentationml/2006/ole">
            <mc:AlternateContent xmlns:mc="http://schemas.openxmlformats.org/markup-compatibility/2006">
              <mc:Choice xmlns:v="urn:schemas-microsoft-com:vml" Requires="v">
                <p:oleObj name="数式" r:id="rId5" imgW="952200" imgH="457200" progId="Equation.3">
                  <p:embed/>
                </p:oleObj>
              </mc:Choice>
              <mc:Fallback>
                <p:oleObj name="数式" r:id="rId5" imgW="952200" imgH="457200" progId="Equation.3">
                  <p:embed/>
                  <p:pic>
                    <p:nvPicPr>
                      <p:cNvPr id="21" name="Object 28"/>
                      <p:cNvPicPr>
                        <a:picLocks noChangeAspect="1" noChangeArrowheads="1"/>
                      </p:cNvPicPr>
                      <p:nvPr/>
                    </p:nvPicPr>
                    <p:blipFill>
                      <a:blip r:embed="rId6"/>
                      <a:srcRect/>
                      <a:stretch>
                        <a:fillRect/>
                      </a:stretch>
                    </p:blipFill>
                    <p:spPr bwMode="auto">
                      <a:xfrm>
                        <a:off x="1826933" y="2852936"/>
                        <a:ext cx="1773238" cy="865188"/>
                      </a:xfrm>
                      <a:prstGeom prst="rect">
                        <a:avLst/>
                      </a:prstGeom>
                      <a:noFill/>
                      <a:ln>
                        <a:noFill/>
                      </a:ln>
                    </p:spPr>
                  </p:pic>
                </p:oleObj>
              </mc:Fallback>
            </mc:AlternateContent>
          </a:graphicData>
        </a:graphic>
      </p:graphicFrame>
      <p:sp>
        <p:nvSpPr>
          <p:cNvPr id="22" name="テキスト ボックス 21"/>
          <p:cNvSpPr txBox="1"/>
          <p:nvPr/>
        </p:nvSpPr>
        <p:spPr>
          <a:xfrm>
            <a:off x="3779912" y="3067016"/>
            <a:ext cx="4331635" cy="73866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Hessian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ヘッセ</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行列</a:t>
            </a:r>
            <a:b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b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1800" b="0" i="0" u="none" strike="noStrike" kern="1200" cap="none" spc="0" normalizeH="0" baseline="0" noProof="0" dirty="0">
                <a:ln>
                  <a:noFill/>
                </a:ln>
                <a:solidFill>
                  <a:srgbClr val="000000"/>
                </a:solidFill>
                <a:effectLst/>
                <a:uLnTx/>
                <a:uFillTx/>
                <a:latin typeface="Times New Roman"/>
                <a:ea typeface="ＭＳ Ｐゴシック"/>
                <a:cs typeface="+mn-cs"/>
              </a:rPr>
              <a:t>ヘッセ行列の固有値をヘッシアンと呼ぶ</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1800" b="0"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23" name="テキスト ボックス 22"/>
          <p:cNvSpPr txBox="1"/>
          <p:nvPr/>
        </p:nvSpPr>
        <p:spPr>
          <a:xfrm>
            <a:off x="281291" y="3933056"/>
            <a:ext cx="7614585"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Hessian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行列は正定値であるとは限らない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極大値、鞍点</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が降下方向を与えるとは限らない</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mc:AlternateContent xmlns:mc="http://schemas.openxmlformats.org/markup-compatibility/2006" xmlns:a14="http://schemas.microsoft.com/office/drawing/2010/main">
        <mc:Choice Requires="a14">
          <p:sp>
            <p:nvSpPr>
              <p:cNvPr id="20" name="テキスト ボックス 19"/>
              <p:cNvSpPr txBox="1"/>
              <p:nvPr/>
            </p:nvSpPr>
            <p:spPr>
              <a:xfrm>
                <a:off x="551761" y="2303988"/>
                <a:ext cx="6808274"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 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14:m>
                  <m:oMath xmlns:m="http://schemas.openxmlformats.org/officeDocument/2006/math">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𝒇</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sub>
                    </m:sSub>
                    <m:d>
                      <m:d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sub>
                    </m:sSub>
                  </m:oMath>
                </a14:m>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0" u="none" strike="noStrike" kern="1200" cap="none" spc="0" normalizeH="0" baseline="30000" noProof="0" dirty="0">
                    <a:ln>
                      <a:noFill/>
                    </a:ln>
                    <a:solidFill>
                      <a:srgbClr val="000000"/>
                    </a:solidFill>
                    <a:effectLst/>
                    <a:uLnTx/>
                    <a:uFillTx/>
                    <a:latin typeface="Times New Roman"/>
                    <a:ea typeface="ＭＳ Ｐゴシック"/>
                    <a:cs typeface="+mn-cs"/>
                  </a:rPr>
                  <a:t>-1</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f</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 x</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0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kk</a:t>
                </a:r>
                <a:r>
                  <a:rPr kumimoji="1" lang="en-US" altLang="ja-JP" sz="2400" b="1" i="1" u="none" strike="noStrike" kern="1200" cap="none" spc="0" normalizeH="0" baseline="-25000" noProof="0" dirty="0">
                    <a:ln>
                      <a:noFill/>
                    </a:ln>
                    <a:solidFill>
                      <a:srgbClr val="000000"/>
                    </a:solidFill>
                    <a:effectLst/>
                    <a:uLnTx/>
                    <a:uFillTx/>
                    <a:latin typeface="Times New Roman"/>
                    <a:ea typeface="ＭＳ Ｐゴシック"/>
                    <a:cs typeface="+mn-cs"/>
                  </a:rPr>
                  <a:t>’</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0" u="none" strike="noStrike" kern="1200" cap="none" spc="0" normalizeH="0" baseline="30000" noProof="0" dirty="0">
                    <a:ln>
                      <a:noFill/>
                    </a:ln>
                    <a:solidFill>
                      <a:srgbClr val="000000"/>
                    </a:solidFill>
                    <a:effectLst/>
                    <a:uLnTx/>
                    <a:uFillTx/>
                    <a:latin typeface="Times New Roman"/>
                    <a:ea typeface="ＭＳ Ｐゴシック"/>
                    <a:cs typeface="+mn-cs"/>
                  </a:rPr>
                  <a:t>-1</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F’</a:t>
                </a:r>
                <a:r>
                  <a:rPr kumimoji="1" lang="en-US" altLang="ja-JP" sz="24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 </a:t>
                </a:r>
                <a:endPar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20" name="テキスト ボックス 19"/>
              <p:cNvSpPr txBox="1">
                <a:spLocks noRot="1" noChangeAspect="1" noMove="1" noResize="1" noEditPoints="1" noAdjustHandles="1" noChangeArrowheads="1" noChangeShapeType="1" noTextEdit="1"/>
              </p:cNvSpPr>
              <p:nvPr/>
            </p:nvSpPr>
            <p:spPr>
              <a:xfrm>
                <a:off x="551761" y="2303988"/>
                <a:ext cx="6808274" cy="461665"/>
              </a:xfrm>
              <a:prstGeom prst="rect">
                <a:avLst/>
              </a:prstGeom>
              <a:blipFill>
                <a:blip r:embed="rId7"/>
                <a:stretch>
                  <a:fillRect l="-1434" t="-10526" b="-28947"/>
                </a:stretch>
              </a:blipFill>
            </p:spPr>
            <p:txBody>
              <a:bodyPr/>
              <a:lstStyle/>
              <a:p>
                <a:r>
                  <a:rPr lang="ja-JP" altLang="en-US">
                    <a:noFill/>
                  </a:rPr>
                  <a:t> </a:t>
                </a:r>
              </a:p>
            </p:txBody>
          </p:sp>
        </mc:Fallback>
      </mc:AlternateContent>
      <p:sp>
        <p:nvSpPr>
          <p:cNvPr id="24" name="テキスト ボックス 23"/>
          <p:cNvSpPr txBox="1"/>
          <p:nvPr/>
        </p:nvSpPr>
        <p:spPr>
          <a:xfrm>
            <a:off x="151593" y="1672466"/>
            <a:ext cx="204575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繰り返し計算</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endParaRPr kumimoji="1" lang="ja-JP" altLang="en-US" sz="2400" b="1" i="0" u="none" strike="noStrike" kern="1200" cap="none" spc="0" normalizeH="0" baseline="-25000" noProof="0" dirty="0">
              <a:ln>
                <a:noFill/>
              </a:ln>
              <a:solidFill>
                <a:srgbClr val="FF0000"/>
              </a:solidFill>
              <a:effectLst/>
              <a:uLnTx/>
              <a:uFillTx/>
              <a:latin typeface="Times New Roman"/>
              <a:ea typeface="ＭＳ Ｐゴシック"/>
              <a:cs typeface="+mn-cs"/>
            </a:endParaRPr>
          </a:p>
        </p:txBody>
      </p:sp>
      <mc:AlternateContent xmlns:mc="http://schemas.openxmlformats.org/markup-compatibility/2006" xmlns:a14="http://schemas.microsoft.com/office/drawing/2010/main">
        <mc:Choice Requires="a14">
          <p:sp>
            <p:nvSpPr>
              <p:cNvPr id="12" name="テキスト ボックス 11"/>
              <p:cNvSpPr txBox="1"/>
              <p:nvPr/>
            </p:nvSpPr>
            <p:spPr>
              <a:xfrm>
                <a:off x="2169248" y="1700808"/>
                <a:ext cx="6562181" cy="462755"/>
              </a:xfrm>
              <a:prstGeom prst="rect">
                <a:avLst/>
              </a:prstGeom>
              <a:noFill/>
            </p:spPr>
            <p:txBody>
              <a:bodyPr wrap="non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14:m>
                  <m:oMath xmlns:m="http://schemas.openxmlformats.org/officeDocument/2006/math">
                    <m:sSub>
                      <m:sSub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𝒇</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𝒌</m:t>
                        </m:r>
                      </m:sub>
                    </m:sSub>
                    <m:d>
                      <m:d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ja-JP" altLang="en-US"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𝜹</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𝒇</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sub>
                    </m:sSub>
                    <m:d>
                      <m:d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nary>
                      <m:naryPr>
                        <m:chr m:val="∑"/>
                        <m:supHide m:val="on"/>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naryPr>
                      <m:sub>
                        <m:r>
                          <m:rPr>
                            <m:brk m:alnAt="7"/>
                          </m:r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𝒌</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ub>
                      <m:sup/>
                      <m:e>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𝜹</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ub>
                            </m:sSub>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𝒇</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sub>
                        </m:sSub>
                        <m:d>
                          <m:d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dPr>
                          <m:e>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𝒍</m:t>
                                </m:r>
                              </m:sub>
                            </m:sSub>
                          </m:e>
                        </m:d>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ctrlPr>
                          </m:sSubPr>
                          <m:e>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𝒌</m:t>
                            </m:r>
                            <m:r>
                              <a:rPr kumimoji="1" lang="en-US" altLang="ja-JP" sz="2400" b="1" i="1" u="none" strike="noStrike" kern="1200" cap="none" spc="0" normalizeH="0" baseline="0" noProof="0">
                                <a:ln>
                                  <a:noFill/>
                                </a:ln>
                                <a:solidFill>
                                  <a:srgbClr val="000000"/>
                                </a:solidFill>
                                <a:effectLst/>
                                <a:uLnTx/>
                                <a:uFillTx/>
                                <a:latin typeface="Cambria Math" panose="02040503050406030204" pitchFamily="18" charset="0"/>
                                <a:ea typeface="ＭＳ Ｐゴシック"/>
                                <a:cs typeface="+mn-cs"/>
                              </a:rPr>
                              <m:t>′</m:t>
                            </m:r>
                          </m:sub>
                        </m:sSub>
                      </m:e>
                    </m:nary>
                  </m:oMath>
                </a14:m>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0</a:t>
                </a:r>
                <a:endParaRPr kumimoji="1" lang="ja-JP" altLang="en-US" sz="2400" b="1" i="1"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2169248" y="1700808"/>
                <a:ext cx="6562181" cy="462755"/>
              </a:xfrm>
              <a:prstGeom prst="rect">
                <a:avLst/>
              </a:prstGeom>
              <a:blipFill>
                <a:blip r:embed="rId8"/>
                <a:stretch>
                  <a:fillRect l="-836" t="-128947" r="-465" b="-19605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4907116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準</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Newton</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1" name="正方形/長方形 10"/>
          <p:cNvSpPr/>
          <p:nvPr/>
        </p:nvSpPr>
        <p:spPr>
          <a:xfrm>
            <a:off x="3131840" y="600943"/>
            <a:ext cx="6016352"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矢部博</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工学基礎 最適化とその応用</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数理工学社 </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(2006)</a:t>
            </a:r>
          </a:p>
        </p:txBody>
      </p:sp>
      <mc:AlternateContent xmlns:mc="http://schemas.openxmlformats.org/markup-compatibility/2006" xmlns:a14="http://schemas.microsoft.com/office/drawing/2010/main">
        <mc:Choice Requires="a14">
          <p:sp>
            <p:nvSpPr>
              <p:cNvPr id="12" name="テキスト ボックス 11"/>
              <p:cNvSpPr txBox="1"/>
              <p:nvPr/>
            </p:nvSpPr>
            <p:spPr>
              <a:xfrm>
                <a:off x="179512" y="764704"/>
                <a:ext cx="8895662" cy="5915850"/>
              </a:xfrm>
              <a:prstGeom prst="rect">
                <a:avLst/>
              </a:prstGeom>
              <a:noFill/>
            </p:spPr>
            <p:txBody>
              <a:bodyPr wrap="squar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最小化関数 </a:t>
                </a:r>
                <a14:m>
                  <m:oMath xmlns:m="http://schemas.openxmlformats.org/officeDocument/2006/math">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𝑭</m:t>
                    </m:r>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sSub>
                      <m:sSubPr>
                        <m:ctrlP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ctrlPr>
                      </m:sSubPr>
                      <m:e>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𝒙</m:t>
                        </m:r>
                      </m:e>
                      <m: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𝒍</m:t>
                        </m:r>
                      </m:sub>
                    </m:sSub>
                    <m:r>
                      <a:rPr kumimoji="1" lang="en-US" altLang="ja-JP" sz="2400" b="1" i="1" u="none" strike="noStrike" kern="1200" cap="none" spc="0" normalizeH="0" baseline="0" noProof="0" smtClean="0">
                        <a:ln>
                          <a:noFill/>
                        </a:ln>
                        <a:solidFill>
                          <a:srgbClr val="000000"/>
                        </a:solidFill>
                        <a:effectLst/>
                        <a:uLnTx/>
                        <a:uFillTx/>
                        <a:latin typeface="Cambria Math" panose="02040503050406030204" pitchFamily="18" charset="0"/>
                        <a:ea typeface="ＭＳ Ｐゴシック"/>
                        <a:cs typeface="+mn-cs"/>
                      </a:rPr>
                      <m:t>)</m:t>
                    </m:r>
                  </m:oMath>
                </a14:m>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a:t>
                </a:r>
              </a:p>
              <a:p>
                <a:pPr fontAlgn="base">
                  <a:spcBef>
                    <a:spcPts val="600"/>
                  </a:spcBef>
                  <a:spcAft>
                    <a:spcPct val="0"/>
                  </a:spcAft>
                  <a:defRPr/>
                </a:pPr>
                <a:r>
                  <a:rPr lang="ja-JP" altLang="en-US" sz="2400" b="1" dirty="0">
                    <a:solidFill>
                      <a:schemeClr val="tx1"/>
                    </a:solidFill>
                  </a:rPr>
                  <a:t>繰り返し計算</a:t>
                </a:r>
                <a:r>
                  <a:rPr lang="en-US" altLang="ja-JP" sz="2400" b="1" dirty="0">
                    <a:solidFill>
                      <a:schemeClr val="tx1"/>
                    </a:solidFill>
                  </a:rPr>
                  <a:t>: </a:t>
                </a:r>
                <a14:m>
                  <m:oMath xmlns:m="http://schemas.openxmlformats.org/officeDocument/2006/math">
                    <m:sSup>
                      <m:sSupPr>
                        <m:ctrlPr>
                          <a:rPr lang="en-US" altLang="ja-JP" sz="2400" b="1" i="1" smtClean="0">
                            <a:solidFill>
                              <a:schemeClr val="tx1"/>
                            </a:solidFill>
                            <a:latin typeface="Cambria Math" panose="02040503050406030204" pitchFamily="18" charset="0"/>
                          </a:rPr>
                        </m:ctrlPr>
                      </m:sSup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𝒍</m:t>
                            </m:r>
                          </m:sub>
                        </m:sSub>
                      </m:e>
                      <m:sup>
                        <m:r>
                          <a:rPr lang="en-US" altLang="ja-JP" sz="2400" b="1" i="1" smtClean="0">
                            <a:solidFill>
                              <a:schemeClr val="tx1"/>
                            </a:solidFill>
                            <a:latin typeface="Cambria Math" panose="02040503050406030204" pitchFamily="18" charset="0"/>
                          </a:rPr>
                          <m:t>(</m:t>
                        </m:r>
                        <m:r>
                          <a:rPr lang="en-US" altLang="ja-JP" sz="2400" b="1" i="1" smtClean="0">
                            <a:solidFill>
                              <a:schemeClr val="tx1"/>
                            </a:solidFill>
                            <a:latin typeface="Cambria Math" panose="02040503050406030204" pitchFamily="18" charset="0"/>
                          </a:rPr>
                          <m:t>𝒊</m:t>
                        </m:r>
                        <m:r>
                          <a:rPr lang="en-US" altLang="ja-JP" sz="2400" b="1" i="1" smtClean="0">
                            <a:solidFill>
                              <a:schemeClr val="tx1"/>
                            </a:solidFill>
                            <a:latin typeface="Cambria Math" panose="02040503050406030204" pitchFamily="18" charset="0"/>
                          </a:rPr>
                          <m:t>+</m:t>
                        </m:r>
                        <m:r>
                          <a:rPr lang="en-US" altLang="ja-JP" sz="2400" b="1" i="1" smtClean="0">
                            <a:solidFill>
                              <a:schemeClr val="tx1"/>
                            </a:solidFill>
                            <a:latin typeface="Cambria Math" panose="02040503050406030204" pitchFamily="18" charset="0"/>
                          </a:rPr>
                          <m:t>𝟏</m:t>
                        </m:r>
                        <m:r>
                          <a:rPr lang="en-US" altLang="ja-JP" sz="2400" b="1" i="1" smtClean="0">
                            <a:solidFill>
                              <a:schemeClr val="tx1"/>
                            </a:solidFill>
                            <a:latin typeface="Cambria Math" panose="02040503050406030204" pitchFamily="18" charset="0"/>
                          </a:rPr>
                          <m:t>)</m:t>
                        </m:r>
                      </m:sup>
                    </m:sSup>
                    <m:r>
                      <a:rPr lang="en-US" altLang="ja-JP" sz="2400" b="1" i="1" smtClean="0">
                        <a:solidFill>
                          <a:schemeClr val="tx1"/>
                        </a:solidFill>
                        <a:latin typeface="Cambria Math" panose="02040503050406030204" pitchFamily="18" charset="0"/>
                      </a:rPr>
                      <m:t>=</m:t>
                    </m:r>
                    <m:sSup>
                      <m:sSupPr>
                        <m:ctrlPr>
                          <a:rPr lang="en-US" altLang="ja-JP" sz="2400" b="1" i="1">
                            <a:solidFill>
                              <a:schemeClr val="tx1"/>
                            </a:solidFill>
                            <a:latin typeface="Cambria Math" panose="02040503050406030204" pitchFamily="18" charset="0"/>
                          </a:rPr>
                        </m:ctrlPr>
                      </m:sSupPr>
                      <m:e>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𝒍</m:t>
                            </m:r>
                          </m:sub>
                        </m:sSub>
                      </m:e>
                      <m:sup>
                        <m:r>
                          <a:rPr lang="en-US" altLang="ja-JP" sz="2400" b="1"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𝒊</m:t>
                        </m:r>
                        <m:r>
                          <a:rPr lang="en-US" altLang="ja-JP" sz="2400" b="1" i="1">
                            <a:solidFill>
                              <a:schemeClr val="tx1"/>
                            </a:solidFill>
                            <a:latin typeface="Cambria Math" panose="02040503050406030204" pitchFamily="18" charset="0"/>
                          </a:rPr>
                          <m:t>)</m:t>
                        </m:r>
                      </m:sup>
                    </m:sSup>
                    <m:r>
                      <a:rPr lang="en-US" altLang="ja-JP" sz="2400" b="1" i="1" smtClean="0">
                        <a:solidFill>
                          <a:schemeClr val="tx1"/>
                        </a:solidFill>
                        <a:latin typeface="Cambria Math" panose="02040503050406030204" pitchFamily="18" charset="0"/>
                      </a:rPr>
                      <m:t>−</m:t>
                    </m:r>
                    <m:sSup>
                      <m:sSupPr>
                        <m:ctrlPr>
                          <a:rPr lang="en-US" altLang="ja-JP" sz="2400" b="1" i="1" smtClean="0">
                            <a:solidFill>
                              <a:schemeClr val="tx1"/>
                            </a:solidFill>
                            <a:latin typeface="Cambria Math" panose="02040503050406030204" pitchFamily="18" charset="0"/>
                          </a:rPr>
                        </m:ctrlPr>
                      </m:sSupPr>
                      <m:e>
                        <m:d>
                          <m:dPr>
                            <m:ctrlPr>
                              <a:rPr lang="en-US" altLang="ja-JP" sz="2400" b="1" i="1">
                                <a:solidFill>
                                  <a:schemeClr val="tx1"/>
                                </a:solidFill>
                                <a:latin typeface="Cambria Math" panose="02040503050406030204" pitchFamily="18" charset="0"/>
                              </a:rPr>
                            </m:ctrlPr>
                          </m:dPr>
                          <m:e>
                            <m:sSup>
                              <m:sSupPr>
                                <m:ctrlPr>
                                  <a:rPr lang="en-US" altLang="ja-JP" sz="2400" b="1" i="1">
                                    <a:solidFill>
                                      <a:schemeClr val="tx1"/>
                                    </a:solidFill>
                                    <a:latin typeface="Cambria Math" panose="02040503050406030204" pitchFamily="18" charset="0"/>
                                  </a:rPr>
                                </m:ctrlPr>
                              </m:sSupPr>
                              <m:e>
                                <m:r>
                                  <a:rPr lang="ja-JP" altLang="en-US" sz="2400" b="1" i="1">
                                    <a:solidFill>
                                      <a:schemeClr val="tx1"/>
                                    </a:solidFill>
                                    <a:latin typeface="Cambria Math" panose="02040503050406030204" pitchFamily="18" charset="0"/>
                                  </a:rPr>
                                  <m:t>𝝏</m:t>
                                </m:r>
                              </m:e>
                              <m:sup>
                                <m:r>
                                  <a:rPr lang="en-US" altLang="ja-JP" sz="2400" b="1" i="1">
                                    <a:solidFill>
                                      <a:schemeClr val="tx1"/>
                                    </a:solidFill>
                                    <a:latin typeface="Cambria Math" panose="02040503050406030204" pitchFamily="18" charset="0"/>
                                  </a:rPr>
                                  <m:t>𝟐</m:t>
                                </m:r>
                              </m:sup>
                            </m:sSup>
                            <m:r>
                              <a:rPr lang="en-US" altLang="ja-JP" sz="2400" b="1" i="1">
                                <a:solidFill>
                                  <a:schemeClr val="tx1"/>
                                </a:solidFill>
                                <a:latin typeface="Cambria Math" panose="02040503050406030204" pitchFamily="18" charset="0"/>
                              </a:rPr>
                              <m:t>𝑭</m:t>
                            </m:r>
                            <m:r>
                              <a:rPr lang="en-US" altLang="ja-JP" sz="2400" b="1" i="1">
                                <a:solidFill>
                                  <a:schemeClr val="tx1"/>
                                </a:solidFill>
                                <a:latin typeface="Cambria Math" panose="02040503050406030204" pitchFamily="18" charset="0"/>
                              </a:rPr>
                              <m:t>/</m:t>
                            </m:r>
                            <m:r>
                              <a:rPr lang="ja-JP" altLang="en-US" sz="2400" b="1"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r>
                              <a:rPr lang="ja-JP" altLang="en-US" sz="2400" b="1"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r>
                                  <a:rPr lang="en-US" altLang="ja-JP" sz="2400" b="1" i="1">
                                    <a:solidFill>
                                      <a:schemeClr val="tx1"/>
                                    </a:solidFill>
                                    <a:latin typeface="Cambria Math" panose="02040503050406030204" pitchFamily="18" charset="0"/>
                                  </a:rPr>
                                  <m:t>′</m:t>
                                </m:r>
                              </m:sub>
                            </m:sSub>
                          </m:e>
                        </m:d>
                      </m:e>
                      <m:sup>
                        <m:r>
                          <a:rPr lang="en-US" altLang="ja-JP" sz="2400" b="1" i="1" smtClean="0">
                            <a:solidFill>
                              <a:schemeClr val="tx1"/>
                            </a:solidFill>
                            <a:latin typeface="Cambria Math" panose="02040503050406030204" pitchFamily="18" charset="0"/>
                          </a:rPr>
                          <m:t>−</m:t>
                        </m:r>
                        <m:r>
                          <a:rPr lang="en-US" altLang="ja-JP" sz="2400" b="1" i="1" smtClean="0">
                            <a:solidFill>
                              <a:schemeClr val="tx1"/>
                            </a:solidFill>
                            <a:latin typeface="Cambria Math" panose="02040503050406030204" pitchFamily="18" charset="0"/>
                          </a:rPr>
                          <m:t>𝟏</m:t>
                        </m:r>
                      </m:sup>
                    </m:sSup>
                    <m:d>
                      <m:dPr>
                        <m:ctrlPr>
                          <a:rPr lang="en-US" altLang="ja-JP" sz="2400" b="1" i="1" smtClean="0">
                            <a:solidFill>
                              <a:schemeClr val="tx1"/>
                            </a:solidFill>
                            <a:latin typeface="Cambria Math" panose="02040503050406030204" pitchFamily="18" charset="0"/>
                          </a:rPr>
                        </m:ctrlPr>
                      </m:dPr>
                      <m:e>
                        <m:r>
                          <a:rPr lang="ja-JP" altLang="en-US" sz="2400" b="1" i="1">
                            <a:solidFill>
                              <a:schemeClr val="tx1"/>
                            </a:solidFill>
                            <a:latin typeface="Cambria Math" panose="02040503050406030204" pitchFamily="18" charset="0"/>
                          </a:rPr>
                          <m:t>𝝏</m:t>
                        </m:r>
                        <m:r>
                          <a:rPr lang="en-US" altLang="ja-JP" sz="2400" b="1" i="1">
                            <a:solidFill>
                              <a:schemeClr val="tx1"/>
                            </a:solidFill>
                            <a:latin typeface="Cambria Math" panose="02040503050406030204" pitchFamily="18" charset="0"/>
                          </a:rPr>
                          <m:t>𝑭</m:t>
                        </m:r>
                        <m:r>
                          <a:rPr lang="en-US" altLang="ja-JP" sz="2400" b="1" i="1">
                            <a:solidFill>
                              <a:schemeClr val="tx1"/>
                            </a:solidFill>
                            <a:latin typeface="Cambria Math" panose="02040503050406030204" pitchFamily="18" charset="0"/>
                          </a:rPr>
                          <m:t>/</m:t>
                        </m:r>
                        <m:r>
                          <a:rPr lang="ja-JP" altLang="en-US" sz="2400" b="1"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e>
                    </m:d>
                  </m:oMath>
                </a14:m>
                <a:endParaRPr kumimoji="1" lang="en-US" altLang="ja-JP" sz="2400" b="1" i="0" u="none" strike="noStrike" kern="1200" cap="none" spc="0" normalizeH="0" baseline="0" noProof="0" dirty="0">
                  <a:ln>
                    <a:noFill/>
                  </a:ln>
                  <a:solidFill>
                    <a:schemeClr val="tx1"/>
                  </a:solidFill>
                  <a:effectLst/>
                  <a:uLnTx/>
                  <a:uFillTx/>
                  <a:latin typeface="Times New Roman"/>
                  <a:ea typeface="ＭＳ Ｐゴシック"/>
                  <a:cs typeface="+mn-cs"/>
                </a:endParaRPr>
              </a:p>
              <a:p>
                <a:pPr fontAlgn="base">
                  <a:spcBef>
                    <a:spcPts val="600"/>
                  </a:spcBef>
                  <a:spcAft>
                    <a:spcPct val="0"/>
                  </a:spcAft>
                  <a:defRPr/>
                </a:pPr>
                <a14:m>
                  <m:oMath xmlns:m="http://schemas.openxmlformats.org/officeDocument/2006/math">
                    <m:sSub>
                      <m:sSubPr>
                        <m:ctrlPr>
                          <a:rPr lang="en-US" altLang="ja-JP" sz="2400" b="1" i="1" smtClean="0">
                            <a:solidFill>
                              <a:schemeClr val="tx1"/>
                            </a:solidFill>
                            <a:latin typeface="Cambria Math" panose="02040503050406030204" pitchFamily="18" charset="0"/>
                          </a:rPr>
                        </m:ctrlPr>
                      </m:sSubPr>
                      <m:e>
                        <m:r>
                          <a:rPr lang="en-US" altLang="ja-JP" sz="2400" b="1" i="1" smtClean="0">
                            <a:solidFill>
                              <a:schemeClr val="tx1"/>
                            </a:solidFill>
                            <a:latin typeface="Cambria Math" panose="02040503050406030204" pitchFamily="18" charset="0"/>
                          </a:rPr>
                          <m:t>𝑭</m:t>
                        </m:r>
                        <m:r>
                          <a:rPr lang="en-US" altLang="ja-JP" sz="2400" b="1" i="1" smtClean="0">
                            <a:solidFill>
                              <a:schemeClr val="tx1"/>
                            </a:solidFill>
                            <a:latin typeface="Cambria Math" panose="02040503050406030204" pitchFamily="18" charset="0"/>
                          </a:rPr>
                          <m:t>′′</m:t>
                        </m:r>
                      </m:e>
                      <m:sub>
                        <m:r>
                          <a:rPr lang="en-US" altLang="ja-JP" sz="2400" b="1" i="1" smtClean="0">
                            <a:solidFill>
                              <a:schemeClr val="tx1"/>
                            </a:solidFill>
                            <a:latin typeface="Cambria Math" panose="02040503050406030204" pitchFamily="18" charset="0"/>
                          </a:rPr>
                          <m:t>𝒌𝒌</m:t>
                        </m:r>
                        <m:r>
                          <a:rPr lang="en-US" altLang="ja-JP" sz="2400" b="1" i="1" smtClean="0">
                            <a:solidFill>
                              <a:schemeClr val="tx1"/>
                            </a:solidFill>
                            <a:latin typeface="Cambria Math" panose="02040503050406030204" pitchFamily="18" charset="0"/>
                          </a:rPr>
                          <m:t>′</m:t>
                        </m:r>
                      </m:sub>
                    </m:sSub>
                    <m:r>
                      <a:rPr lang="en-US" altLang="ja-JP" sz="2400" b="1" i="1" smtClean="0">
                        <a:solidFill>
                          <a:schemeClr val="tx1"/>
                        </a:solidFill>
                        <a:latin typeface="Cambria Math" panose="02040503050406030204" pitchFamily="18" charset="0"/>
                      </a:rPr>
                      <m:t>=</m:t>
                    </m:r>
                    <m:sSup>
                      <m:sSupPr>
                        <m:ctrlPr>
                          <a:rPr lang="en-US" altLang="ja-JP" sz="2400" b="1" i="1">
                            <a:solidFill>
                              <a:schemeClr val="tx1"/>
                            </a:solidFill>
                            <a:latin typeface="Cambria Math" panose="02040503050406030204" pitchFamily="18" charset="0"/>
                          </a:rPr>
                        </m:ctrlPr>
                      </m:sSupPr>
                      <m:e>
                        <m:r>
                          <a:rPr lang="ja-JP" altLang="en-US" sz="2400" b="1" i="1">
                            <a:solidFill>
                              <a:schemeClr val="tx1"/>
                            </a:solidFill>
                            <a:latin typeface="Cambria Math" panose="02040503050406030204" pitchFamily="18" charset="0"/>
                          </a:rPr>
                          <m:t>𝝏</m:t>
                        </m:r>
                      </m:e>
                      <m:sup>
                        <m:r>
                          <a:rPr lang="en-US" altLang="ja-JP" sz="2400" b="1" i="1">
                            <a:solidFill>
                              <a:schemeClr val="tx1"/>
                            </a:solidFill>
                            <a:latin typeface="Cambria Math" panose="02040503050406030204" pitchFamily="18" charset="0"/>
                          </a:rPr>
                          <m:t>𝟐</m:t>
                        </m:r>
                      </m:sup>
                    </m:sSup>
                    <m:r>
                      <a:rPr lang="en-US" altLang="ja-JP" sz="2400" b="1" i="1">
                        <a:solidFill>
                          <a:schemeClr val="tx1"/>
                        </a:solidFill>
                        <a:latin typeface="Cambria Math" panose="02040503050406030204" pitchFamily="18" charset="0"/>
                      </a:rPr>
                      <m:t>𝑭</m:t>
                    </m:r>
                    <m:r>
                      <a:rPr lang="en-US" altLang="ja-JP" sz="2400" b="1" i="1">
                        <a:solidFill>
                          <a:schemeClr val="tx1"/>
                        </a:solidFill>
                        <a:latin typeface="Cambria Math" panose="02040503050406030204" pitchFamily="18" charset="0"/>
                      </a:rPr>
                      <m:t>/</m:t>
                    </m:r>
                    <m:r>
                      <a:rPr lang="ja-JP" altLang="en-US" sz="2400" b="1"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sub>
                    </m:sSub>
                    <m:r>
                      <a:rPr lang="ja-JP" altLang="en-US" sz="2400" b="1" i="1">
                        <a:solidFill>
                          <a:schemeClr val="tx1"/>
                        </a:solidFill>
                        <a:latin typeface="Cambria Math" panose="02040503050406030204" pitchFamily="18" charset="0"/>
                      </a:rPr>
                      <m:t>𝝏</m:t>
                    </m:r>
                    <m:sSub>
                      <m:sSubPr>
                        <m:ctrlPr>
                          <a:rPr lang="en-US" altLang="ja-JP" sz="2400" b="1" i="1">
                            <a:solidFill>
                              <a:schemeClr val="tx1"/>
                            </a:solidFill>
                            <a:latin typeface="Cambria Math" panose="02040503050406030204" pitchFamily="18" charset="0"/>
                          </a:rPr>
                        </m:ctrlPr>
                      </m:sSubPr>
                      <m:e>
                        <m:r>
                          <a:rPr lang="en-US" altLang="ja-JP" sz="2400" b="1" i="1">
                            <a:solidFill>
                              <a:schemeClr val="tx1"/>
                            </a:solidFill>
                            <a:latin typeface="Cambria Math" panose="02040503050406030204" pitchFamily="18" charset="0"/>
                          </a:rPr>
                          <m:t>𝒙</m:t>
                        </m:r>
                      </m:e>
                      <m:sub>
                        <m:r>
                          <a:rPr lang="en-US" altLang="ja-JP" sz="2400" b="1" i="1">
                            <a:solidFill>
                              <a:schemeClr val="tx1"/>
                            </a:solidFill>
                            <a:latin typeface="Cambria Math" panose="02040503050406030204" pitchFamily="18" charset="0"/>
                          </a:rPr>
                          <m:t>𝒌</m:t>
                        </m:r>
                        <m:r>
                          <a:rPr lang="en-US" altLang="ja-JP" sz="2400" b="1" i="1">
                            <a:solidFill>
                              <a:schemeClr val="tx1"/>
                            </a:solidFill>
                            <a:latin typeface="Cambria Math" panose="02040503050406030204" pitchFamily="18" charset="0"/>
                          </a:rPr>
                          <m:t>′</m:t>
                        </m:r>
                      </m:sub>
                    </m:sSub>
                  </m:oMath>
                </a14:m>
                <a:r>
                  <a:rPr kumimoji="1" lang="en-US" altLang="ja-JP" sz="2400" b="1" i="0" u="none" strike="noStrike" kern="1200" cap="none" spc="0" normalizeH="0" baseline="0" noProof="0" dirty="0">
                    <a:ln>
                      <a:noFill/>
                    </a:ln>
                    <a:solidFill>
                      <a:schemeClr val="tx1"/>
                    </a:solidFill>
                    <a:effectLst/>
                    <a:uLnTx/>
                    <a:uFillTx/>
                    <a:latin typeface="Times New Roman"/>
                    <a:ea typeface="ＭＳ Ｐゴシック"/>
                    <a:cs typeface="+mn-cs"/>
                  </a:rPr>
                  <a:t>: Hessian</a:t>
                </a:r>
                <a:r>
                  <a:rPr kumimoji="1" lang="ja-JP" altLang="en-US" sz="2400" b="1" i="0" u="none" strike="noStrike" kern="1200" cap="none" spc="0" normalizeH="0" baseline="0" noProof="0" dirty="0">
                    <a:ln>
                      <a:noFill/>
                    </a:ln>
                    <a:solidFill>
                      <a:schemeClr val="tx1"/>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chemeClr val="tx1"/>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chemeClr val="tx1"/>
                    </a:solidFill>
                    <a:effectLst/>
                    <a:uLnTx/>
                    <a:uFillTx/>
                    <a:latin typeface="Times New Roman"/>
                    <a:ea typeface="ＭＳ Ｐゴシック"/>
                    <a:cs typeface="+mn-cs"/>
                  </a:rPr>
                  <a:t>ヘッセ</a:t>
                </a:r>
                <a:r>
                  <a:rPr kumimoji="1" lang="en-US" altLang="ja-JP" sz="2400" b="1" i="0" u="none" strike="noStrike" kern="1200" cap="none" spc="0" normalizeH="0" baseline="0" noProof="0" dirty="0">
                    <a:ln>
                      <a:noFill/>
                    </a:ln>
                    <a:solidFill>
                      <a:schemeClr val="tx1"/>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chemeClr val="tx1"/>
                    </a:solidFill>
                    <a:effectLst/>
                    <a:uLnTx/>
                    <a:uFillTx/>
                    <a:latin typeface="Times New Roman"/>
                    <a:ea typeface="ＭＳ Ｐゴシック"/>
                    <a:cs typeface="+mn-cs"/>
                  </a:rPr>
                  <a:t> 行列</a:t>
                </a:r>
                <a:endParaRPr kumimoji="1" lang="en-US" altLang="ja-JP" sz="2400" b="1" i="0" u="none" strike="noStrike" kern="1200" cap="none" spc="0" normalizeH="0" baseline="0" noProof="0" dirty="0">
                  <a:ln>
                    <a:noFill/>
                  </a:ln>
                  <a:solidFill>
                    <a:schemeClr val="tx1"/>
                  </a:solidFill>
                  <a:effectLst/>
                  <a:uLnTx/>
                  <a:uFillTx/>
                  <a:latin typeface="Times New Roman"/>
                  <a:ea typeface="ＭＳ Ｐゴシック"/>
                  <a:cs typeface="+mn-cs"/>
                </a:endParaRPr>
              </a:p>
              <a:p>
                <a:pPr fontAlgn="base">
                  <a:spcBef>
                    <a:spcPts val="600"/>
                  </a:spcBef>
                  <a:spcAft>
                    <a:spcPct val="0"/>
                  </a:spcAft>
                  <a:defRPr/>
                </a:pP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fontAlgn="base">
                  <a:spcBef>
                    <a:spcPts val="600"/>
                  </a:spcBef>
                  <a:spcAft>
                    <a:spcPct val="0"/>
                  </a:spcAft>
                  <a:defRPr/>
                </a:pPr>
                <a:r>
                  <a:rPr lang="en-US" altLang="ja-JP" sz="2800" b="1" dirty="0">
                    <a:solidFill>
                      <a:srgbClr val="FF0000"/>
                    </a:solidFill>
                  </a:rPr>
                  <a:t>Newton</a:t>
                </a:r>
                <a:r>
                  <a:rPr lang="ja-JP" altLang="en-US" sz="2800" b="1" dirty="0">
                    <a:solidFill>
                      <a:srgbClr val="FF0000"/>
                    </a:solidFill>
                  </a:rPr>
                  <a:t>法の問題</a:t>
                </a:r>
                <a:r>
                  <a:rPr lang="ja-JP" altLang="en-US" sz="2800" b="1" dirty="0"/>
                  <a:t>：</a:t>
                </a:r>
                <a:br>
                  <a:rPr lang="en-US" altLang="ja-JP" sz="2800" b="1" dirty="0"/>
                </a:br>
                <a:r>
                  <a:rPr lang="en-US" altLang="ja-JP" sz="2400" dirty="0"/>
                  <a:t>(1)</a:t>
                </a:r>
                <a:r>
                  <a:rPr lang="ja-JP" altLang="en-US" sz="2400" dirty="0"/>
                  <a:t> </a:t>
                </a:r>
                <a:r>
                  <a:rPr lang="en-US" altLang="ja-JP" sz="2400" dirty="0"/>
                  <a:t>Hessian</a:t>
                </a:r>
                <a:r>
                  <a:rPr lang="ja-JP" altLang="en-US" sz="2400" dirty="0"/>
                  <a:t>行列は二次行列のため、計算に時間がかかる</a:t>
                </a:r>
                <a:endParaRPr lang="en-US" altLang="ja-JP" sz="2400" dirty="0"/>
              </a:p>
              <a:p>
                <a:pPr fontAlgn="base">
                  <a:spcBef>
                    <a:spcPts val="600"/>
                  </a:spcBef>
                  <a:spcAft>
                    <a:spcPct val="0"/>
                  </a:spcAft>
                  <a:defRPr/>
                </a:pPr>
                <a:r>
                  <a:rPr lang="en-US" altLang="ja-JP" sz="2400" dirty="0"/>
                  <a:t>(2)</a:t>
                </a:r>
                <a:r>
                  <a:rPr lang="ja-JP" altLang="en-US" sz="2400" dirty="0"/>
                  <a:t> </a:t>
                </a:r>
                <a:r>
                  <a:rPr lang="en-US" altLang="ja-JP" sz="2400" dirty="0"/>
                  <a:t>Hessian</a:t>
                </a:r>
                <a:r>
                  <a:rPr lang="ja-JP" altLang="en-US" sz="2400" dirty="0"/>
                  <a:t>行列の固有値は負になることもある </a:t>
                </a:r>
                <a:r>
                  <a:rPr lang="en-US" altLang="ja-JP" sz="2400" dirty="0"/>
                  <a:t>=&gt;</a:t>
                </a:r>
                <a:r>
                  <a:rPr lang="ja-JP" altLang="en-US" sz="2400" dirty="0"/>
                  <a:t> 極大値を探索</a:t>
                </a:r>
                <a:br>
                  <a:rPr lang="en-US" altLang="ja-JP" sz="2400" dirty="0"/>
                </a:br>
                <a:r>
                  <a:rPr lang="en-US" altLang="ja-JP" sz="2400" dirty="0"/>
                  <a:t>(3)</a:t>
                </a:r>
                <a:r>
                  <a:rPr lang="ja-JP" altLang="en-US" sz="2400" dirty="0"/>
                  <a:t> 発散しやすい</a:t>
                </a:r>
                <a:endParaRPr lang="en-US" altLang="ja-JP" sz="2400" dirty="0"/>
              </a:p>
              <a:p>
                <a:pPr fontAlgn="base">
                  <a:spcBef>
                    <a:spcPts val="600"/>
                  </a:spcBef>
                  <a:spcAft>
                    <a:spcPct val="0"/>
                  </a:spcAft>
                  <a:defRPr/>
                </a:pPr>
                <a:endParaRPr lang="en-US" altLang="ja-JP" sz="2400" b="1" dirty="0">
                  <a:solidFill>
                    <a:srgbClr val="FF0000"/>
                  </a:solidFill>
                </a:endParaRPr>
              </a:p>
              <a:p>
                <a:pPr fontAlgn="base">
                  <a:spcBef>
                    <a:spcPts val="600"/>
                  </a:spcBef>
                  <a:spcAft>
                    <a:spcPct val="0"/>
                  </a:spcAft>
                  <a:defRPr/>
                </a:pPr>
                <a:r>
                  <a:rPr lang="ja-JP" altLang="en-US" sz="2400" b="1" dirty="0">
                    <a:solidFill>
                      <a:srgbClr val="FF0000"/>
                    </a:solidFill>
                  </a:rPr>
                  <a:t>準</a:t>
                </a:r>
                <a:r>
                  <a:rPr lang="en-US" altLang="ja-JP" sz="2400" b="1" dirty="0">
                    <a:solidFill>
                      <a:srgbClr val="FF0000"/>
                    </a:solidFill>
                  </a:rPr>
                  <a:t>Newton</a:t>
                </a:r>
                <a:r>
                  <a:rPr lang="ja-JP" altLang="en-US" sz="2400" b="1" dirty="0">
                    <a:solidFill>
                      <a:srgbClr val="FF0000"/>
                    </a:solidFill>
                  </a:rPr>
                  <a:t>法</a:t>
                </a:r>
                <a:r>
                  <a:rPr lang="en-US" altLang="ja-JP" sz="2400" b="1" dirty="0">
                    <a:solidFill>
                      <a:srgbClr val="FF0000"/>
                    </a:solidFill>
                  </a:rPr>
                  <a:t>:</a:t>
                </a:r>
              </a:p>
              <a:p>
                <a:pPr fontAlgn="base">
                  <a:spcBef>
                    <a:spcPts val="600"/>
                  </a:spcBef>
                  <a:spcAft>
                    <a:spcPct val="0"/>
                  </a:spcAft>
                  <a:defRPr/>
                </a:pPr>
                <a:r>
                  <a:rPr lang="en-US" altLang="ja-JP" sz="2400" dirty="0"/>
                  <a:t>(1,2)</a:t>
                </a:r>
                <a:r>
                  <a:rPr lang="ja-JP" altLang="en-US" sz="2400" dirty="0"/>
                  <a:t> </a:t>
                </a:r>
                <a:r>
                  <a:rPr lang="en-US" altLang="ja-JP" sz="2400" dirty="0"/>
                  <a:t>Hessian</a:t>
                </a:r>
                <a:r>
                  <a:rPr lang="ja-JP" altLang="en-US" sz="2400" dirty="0"/>
                  <a:t>行列の計算を過去の一次微分の値を使って近似</a:t>
                </a:r>
                <a:endParaRPr lang="en-US" altLang="ja-JP" sz="2400" dirty="0"/>
              </a:p>
              <a:p>
                <a:pPr fontAlgn="base">
                  <a:spcBef>
                    <a:spcPts val="600"/>
                  </a:spcBef>
                  <a:spcAft>
                    <a:spcPct val="0"/>
                  </a:spcAft>
                  <a:defRPr/>
                </a:pPr>
                <a:r>
                  <a:rPr lang="en-US" altLang="ja-JP" sz="2400" dirty="0"/>
                  <a:t>(3)</a:t>
                </a:r>
                <a:r>
                  <a:rPr lang="ja-JP" altLang="en-US" sz="2400" dirty="0"/>
                  <a:t>   探索方向 </a:t>
                </a:r>
                <a14:m>
                  <m:oMath xmlns:m="http://schemas.openxmlformats.org/officeDocument/2006/math">
                    <m:r>
                      <a:rPr lang="en-US" altLang="ja-JP" sz="2400" b="0" i="1">
                        <a:latin typeface="Cambria Math" panose="02040503050406030204" pitchFamily="18" charset="0"/>
                      </a:rPr>
                      <m:t>−</m:t>
                    </m:r>
                    <m:sSup>
                      <m:sSupPr>
                        <m:ctrlPr>
                          <a:rPr lang="en-US" altLang="ja-JP" sz="2400" i="1">
                            <a:latin typeface="Cambria Math" panose="02040503050406030204" pitchFamily="18" charset="0"/>
                          </a:rPr>
                        </m:ctrlPr>
                      </m:sSupPr>
                      <m:e>
                        <m:d>
                          <m:dPr>
                            <m:ctrlPr>
                              <a:rPr lang="en-US" altLang="ja-JP" sz="2400" i="1">
                                <a:latin typeface="Cambria Math" panose="02040503050406030204" pitchFamily="18" charset="0"/>
                              </a:rPr>
                            </m:ctrlPr>
                          </m:dPr>
                          <m:e>
                            <m:sSup>
                              <m:sSupPr>
                                <m:ctrlPr>
                                  <a:rPr lang="en-US" altLang="ja-JP" sz="2400" i="1">
                                    <a:latin typeface="Cambria Math" panose="02040503050406030204" pitchFamily="18" charset="0"/>
                                  </a:rPr>
                                </m:ctrlPr>
                              </m:sSupPr>
                              <m:e>
                                <m:r>
                                  <a:rPr lang="ja-JP" altLang="en-US" sz="2400" b="0" i="1">
                                    <a:latin typeface="Cambria Math" panose="02040503050406030204" pitchFamily="18" charset="0"/>
                                  </a:rPr>
                                  <m:t>𝜕</m:t>
                                </m:r>
                              </m:e>
                              <m:sup>
                                <m:r>
                                  <a:rPr lang="en-US" altLang="ja-JP" sz="2400" b="0" i="1">
                                    <a:latin typeface="Cambria Math" panose="02040503050406030204" pitchFamily="18" charset="0"/>
                                  </a:rPr>
                                  <m:t>2</m:t>
                                </m:r>
                              </m:sup>
                            </m:sSup>
                            <m:r>
                              <a:rPr lang="en-US" altLang="ja-JP" sz="2400" b="0" i="1">
                                <a:latin typeface="Cambria Math" panose="02040503050406030204" pitchFamily="18" charset="0"/>
                              </a:rPr>
                              <m:t>𝐹</m:t>
                            </m:r>
                            <m:r>
                              <a:rPr lang="en-US" altLang="ja-JP" sz="2400" b="0" i="1">
                                <a:latin typeface="Cambria Math" panose="02040503050406030204" pitchFamily="18" charset="0"/>
                              </a:rPr>
                              <m:t>/</m:t>
                            </m:r>
                            <m:r>
                              <a:rPr lang="ja-JP" altLang="en-US" sz="2400" b="0"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b="0" i="1">
                                    <a:latin typeface="Cambria Math" panose="02040503050406030204" pitchFamily="18" charset="0"/>
                                  </a:rPr>
                                  <m:t>𝑥</m:t>
                                </m:r>
                              </m:e>
                              <m:sub>
                                <m:r>
                                  <a:rPr lang="en-US" altLang="ja-JP" sz="2400" b="0" i="1">
                                    <a:latin typeface="Cambria Math" panose="02040503050406030204" pitchFamily="18" charset="0"/>
                                  </a:rPr>
                                  <m:t>𝑘</m:t>
                                </m:r>
                              </m:sub>
                            </m:sSub>
                            <m:r>
                              <a:rPr lang="ja-JP" altLang="en-US" sz="2400" b="0"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b="0" i="1">
                                    <a:latin typeface="Cambria Math" panose="02040503050406030204" pitchFamily="18" charset="0"/>
                                  </a:rPr>
                                  <m:t>𝑥</m:t>
                                </m:r>
                              </m:e>
                              <m:sub>
                                <m:r>
                                  <a:rPr lang="en-US" altLang="ja-JP" sz="2400" b="0" i="1">
                                    <a:latin typeface="Cambria Math" panose="02040503050406030204" pitchFamily="18" charset="0"/>
                                  </a:rPr>
                                  <m:t>𝑘</m:t>
                                </m:r>
                                <m:r>
                                  <a:rPr lang="en-US" altLang="ja-JP" sz="2400" b="0" i="1">
                                    <a:latin typeface="Cambria Math" panose="02040503050406030204" pitchFamily="18" charset="0"/>
                                  </a:rPr>
                                  <m:t>′</m:t>
                                </m:r>
                              </m:sub>
                            </m:sSub>
                          </m:e>
                        </m:d>
                      </m:e>
                      <m:sup>
                        <m:r>
                          <a:rPr lang="en-US" altLang="ja-JP" sz="2400" b="0" i="1">
                            <a:latin typeface="Cambria Math" panose="02040503050406030204" pitchFamily="18" charset="0"/>
                          </a:rPr>
                          <m:t>−1</m:t>
                        </m:r>
                      </m:sup>
                    </m:sSup>
                    <m:d>
                      <m:dPr>
                        <m:ctrlPr>
                          <a:rPr lang="en-US" altLang="ja-JP" sz="2400" i="1">
                            <a:latin typeface="Cambria Math" panose="02040503050406030204" pitchFamily="18" charset="0"/>
                          </a:rPr>
                        </m:ctrlPr>
                      </m:dPr>
                      <m:e>
                        <m:r>
                          <a:rPr lang="ja-JP" altLang="en-US" sz="2400" b="0" i="1">
                            <a:latin typeface="Cambria Math" panose="02040503050406030204" pitchFamily="18" charset="0"/>
                          </a:rPr>
                          <m:t>𝜕</m:t>
                        </m:r>
                        <m:r>
                          <a:rPr lang="en-US" altLang="ja-JP" sz="2400" b="0" i="1">
                            <a:latin typeface="Cambria Math" panose="02040503050406030204" pitchFamily="18" charset="0"/>
                          </a:rPr>
                          <m:t>𝐹</m:t>
                        </m:r>
                        <m:r>
                          <a:rPr lang="en-US" altLang="ja-JP" sz="2400" b="0" i="1">
                            <a:latin typeface="Cambria Math" panose="02040503050406030204" pitchFamily="18" charset="0"/>
                          </a:rPr>
                          <m:t>/</m:t>
                        </m:r>
                        <m:r>
                          <a:rPr lang="ja-JP" altLang="en-US" sz="2400" b="0" i="1">
                            <a:latin typeface="Cambria Math" panose="02040503050406030204" pitchFamily="18" charset="0"/>
                          </a:rPr>
                          <m:t>𝜕</m:t>
                        </m:r>
                        <m:sSub>
                          <m:sSubPr>
                            <m:ctrlPr>
                              <a:rPr lang="en-US" altLang="ja-JP" sz="2400" i="1">
                                <a:latin typeface="Cambria Math" panose="02040503050406030204" pitchFamily="18" charset="0"/>
                              </a:rPr>
                            </m:ctrlPr>
                          </m:sSubPr>
                          <m:e>
                            <m:r>
                              <a:rPr lang="en-US" altLang="ja-JP" sz="2400" b="0" i="1">
                                <a:latin typeface="Cambria Math" panose="02040503050406030204" pitchFamily="18" charset="0"/>
                              </a:rPr>
                              <m:t>𝑥</m:t>
                            </m:r>
                          </m:e>
                          <m:sub>
                            <m:r>
                              <a:rPr lang="en-US" altLang="ja-JP" sz="2400" b="0" i="1">
                                <a:latin typeface="Cambria Math" panose="02040503050406030204" pitchFamily="18" charset="0"/>
                              </a:rPr>
                              <m:t>𝑘</m:t>
                            </m:r>
                          </m:sub>
                        </m:sSub>
                      </m:e>
                    </m:d>
                  </m:oMath>
                </a14:m>
                <a:r>
                  <a:rPr lang="ja-JP" altLang="en-US" sz="2400" dirty="0"/>
                  <a:t> に沿って</a:t>
                </a:r>
                <a:br>
                  <a:rPr lang="en-US" altLang="ja-JP" sz="2400" dirty="0"/>
                </a:br>
                <a:r>
                  <a:rPr lang="ja-JP" altLang="en-US" sz="2400" dirty="0"/>
                  <a:t>　　　線形探索を行う</a:t>
                </a:r>
                <a:endParaRPr lang="en-US" altLang="ja-JP" sz="2400" dirty="0"/>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179512" y="764704"/>
                <a:ext cx="8895662" cy="5915850"/>
              </a:xfrm>
              <a:prstGeom prst="rect">
                <a:avLst/>
              </a:prstGeom>
              <a:blipFill>
                <a:blip r:embed="rId3"/>
                <a:stretch>
                  <a:fillRect l="-1370" t="-113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981128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6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err="1">
                <a:ln>
                  <a:noFill/>
                </a:ln>
                <a:solidFill>
                  <a:srgbClr val="0000FF"/>
                </a:solidFill>
                <a:effectLst/>
                <a:uLnTx/>
                <a:uFillTx/>
                <a:latin typeface="Times New Roman"/>
                <a:ea typeface="ＭＳ Ｐゴシック"/>
                <a:cs typeface="+mj-cs"/>
              </a:rPr>
              <a:t>Davidon</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-Fletcher-Powell (DFP) method</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11" name="正方形/長方形 10"/>
          <p:cNvSpPr/>
          <p:nvPr/>
        </p:nvSpPr>
        <p:spPr>
          <a:xfrm>
            <a:off x="3131840" y="600943"/>
            <a:ext cx="6016352"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矢部博</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工学基礎 最適化とその応用</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数理工学社 </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(2006)</a:t>
            </a:r>
          </a:p>
        </p:txBody>
      </p:sp>
      <mc:AlternateContent xmlns:mc="http://schemas.openxmlformats.org/markup-compatibility/2006" xmlns:a14="http://schemas.microsoft.com/office/drawing/2010/main">
        <mc:Choice Requires="a14">
          <p:sp>
            <p:nvSpPr>
              <p:cNvPr id="12" name="テキスト ボックス 11"/>
              <p:cNvSpPr txBox="1"/>
              <p:nvPr/>
            </p:nvSpPr>
            <p:spPr>
              <a:xfrm>
                <a:off x="176002" y="908720"/>
                <a:ext cx="8791995" cy="4070089"/>
              </a:xfrm>
              <a:prstGeom prst="rect">
                <a:avLst/>
              </a:prstGeom>
              <a:noFill/>
            </p:spPr>
            <p:txBody>
              <a:bodyPr wrap="squar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1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ja-JP" altLang="en-US"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𝜶</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𝒅</m:t>
                        </m:r>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𝜶</m:t>
                    </m:r>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𝒅</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f>
                      <m:f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fPr>
                      <m:num>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𝟏</m:t>
                        </m:r>
                      </m:num>
                      <m:den>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𝟐</m:t>
                        </m:r>
                      </m:den>
                    </m:f>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𝜶</m:t>
                        </m:r>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𝟐</m:t>
                        </m:r>
                      </m:sup>
                    </m:sSup>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𝒅</m:t>
                        </m:r>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𝑻</m:t>
                        </m:r>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𝒅</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 ~ </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𝟎</m:t>
                    </m:r>
                  </m:oMath>
                </a14:m>
                <a:r>
                  <a:rPr kumimoji="1" lang="ja-JP" altLang="en-US" sz="2000" b="1"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rPr>
                  <a:t>　</a:t>
                </a:r>
                <a:endParaRPr kumimoji="1" lang="en-US" altLang="ja-JP" sz="2000" b="1"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Search direction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d</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is determined from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𝒅</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ja-JP" altLang="en-US"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oMath>
                </a14:m>
                <a:endParaRPr kumimoji="1" lang="en-US" altLang="ja-JP" sz="2000" b="1" i="0"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9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DFP</a:t>
                </a:r>
                <a:r>
                  <a:rPr kumimoji="1" lang="ja-JP" altLang="en-US" sz="20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method:</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The first formulation of quasi-Newton method</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14:m>
                  <m:oMath xmlns:m="http://schemas.openxmlformats.org/officeDocument/2006/math">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𝒙</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𝟏</m:t>
                            </m:r>
                          </m:e>
                        </m:d>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𝒙</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oMath>
                </a14:m>
                <a:r>
                  <a:rPr kumimoji="1" lang="en-US" altLang="ja-JP" sz="2000" b="1" i="0"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rPr>
                  <a:t>,      </a:t>
                </a:r>
                <a14:m>
                  <m:oMath xmlns:m="http://schemas.openxmlformats.org/officeDocument/2006/math">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𝟏</m:t>
                                </m:r>
                              </m:e>
                            </m:d>
                          </m:sup>
                        </m:sSup>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ja-JP" altLang="en-US"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𝑭</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e>
                          <m:sub>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𝒍</m:t>
                            </m:r>
                          </m:sub>
                        </m:sSub>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oMath>
                </a14:m>
                <a:endParaRPr kumimoji="1" lang="en-US" altLang="ja-JP" sz="2000" b="1" i="0"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14:m>
                  <m:oMath xmlns:m="http://schemas.openxmlformats.org/officeDocument/2006/math">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𝟏</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f>
                      <m:f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fPr>
                      <m:num>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num>
                      <m:den>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𝒚</m:t>
                            </m:r>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up>
                        </m:sSup>
                      </m:den>
                    </m:f>
                  </m:oMath>
                </a14:m>
                <a:r>
                  <a:rPr kumimoji="1" lang="en-US" altLang="ja-JP" sz="2000" b="1"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a:cs typeface="+mn-cs"/>
                  </a:rPr>
                  <a:t> </a:t>
                </a: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f>
                      <m:f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num>
                      <m:den>
                        <m:sSup>
                          <m:sSup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d>
                              <m:d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e>
                          <m: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𝟐</m:t>
                            </m:r>
                          </m:sup>
                        </m:sSup>
                      </m:den>
                    </m:f>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oMath>
                </a14:m>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14:m>
                  <m:oMath xmlns:m="http://schemas.openxmlformats.org/officeDocument/2006/math">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f>
                      <m:f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e>
                            </m:d>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num>
                      <m:den>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den>
                    </m:f>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d>
                      <m:d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𝟏</m:t>
                        </m:r>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f>
                          <m:fPr>
                            <m:ctrlP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fPr>
                          <m:num>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smtClean="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𝑩</m:t>
                                </m:r>
                              </m:e>
                              <m: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num>
                          <m:den>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𝒔</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𝑻</m:t>
                                </m:r>
                              </m:sup>
                            </m:sSup>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ea typeface="Cambria Math" panose="02040503050406030204" pitchFamily="18" charset="0"/>
                                <a:cs typeface="+mn-cs"/>
                              </a:rPr>
                              <m:t>∙</m:t>
                            </m:r>
                            <m:sSup>
                              <m:sSup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𝒚</m:t>
                                </m:r>
                              </m:e>
                              <m:sup>
                                <m:d>
                                  <m:dPr>
                                    <m:ctrlP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en-US" altLang="ja-JP" sz="2000" b="1" i="1" u="none" strike="noStrike" kern="1200" cap="none" spc="0" normalizeH="0" baseline="0" noProof="0">
                                        <a:ln>
                                          <a:noFill/>
                                        </a:ln>
                                        <a:solidFill>
                                          <a:srgbClr val="000000"/>
                                        </a:solidFill>
                                        <a:effectLst/>
                                        <a:uLnTx/>
                                        <a:uFillTx/>
                                        <a:latin typeface="Cambria Math" panose="02040503050406030204" pitchFamily="18" charset="0"/>
                                        <a:cs typeface="+mn-cs"/>
                                      </a:rPr>
                                      <m:t>𝒌</m:t>
                                    </m:r>
                                  </m:e>
                                </m:d>
                              </m:sup>
                            </m:sSup>
                          </m:den>
                        </m:f>
                      </m:e>
                    </m:d>
                  </m:oMath>
                </a14:m>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176002" y="908720"/>
                <a:ext cx="8791995" cy="4070089"/>
              </a:xfrm>
              <a:prstGeom prst="rect">
                <a:avLst/>
              </a:prstGeom>
              <a:blipFill>
                <a:blip r:embed="rId3"/>
                <a:stretch>
                  <a:fillRect l="-76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0570809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defPPr>
              <a:defRPr lang="ja-JP"/>
            </a:defPPr>
            <a:lvl1pPr marR="0" lvl="0" indent="0" algn="ctr" eaLnBrk="0" fontAlgn="base" hangingPunct="0">
              <a:lnSpc>
                <a:spcPct val="100000"/>
              </a:lnSpc>
              <a:spcBef>
                <a:spcPct val="0"/>
              </a:spcBef>
              <a:spcAft>
                <a:spcPct val="0"/>
              </a:spcAft>
              <a:buClrTx/>
              <a:buSzTx/>
              <a:buFontTx/>
              <a:buNone/>
              <a:tabLst/>
              <a:defRPr sz="3600" b="1" i="0" u="none" strike="noStrike" kern="0" cap="none" spc="0" normalizeH="0" baseline="0">
                <a:ln>
                  <a:noFill/>
                </a:ln>
                <a:solidFill>
                  <a:srgbClr val="0000FF"/>
                </a:solidFill>
                <a:effectLst/>
                <a:uLnTx/>
                <a:uFillTx/>
                <a:latin typeface="Times New Roman"/>
                <a:ea typeface="ＭＳ Ｐゴシック"/>
                <a:cs typeface="+mj-cs"/>
              </a:defRPr>
            </a:lvl1pPr>
            <a:lvl2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2pPr>
            <a:lvl3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3pPr>
            <a:lvl4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4pPr>
            <a:lvl5pPr algn="ctr" eaLnBrk="0" fontAlgn="base" hangingPunct="0">
              <a:spcBef>
                <a:spcPct val="0"/>
              </a:spcBef>
              <a:spcAft>
                <a:spcPct val="0"/>
              </a:spcAft>
              <a:defRPr sz="4400">
                <a:solidFill>
                  <a:schemeClr val="tx2"/>
                </a:solidFill>
                <a:latin typeface="Times New Roman" pitchFamily="18" charset="0"/>
                <a:ea typeface="ＭＳ Ｐゴシック" pitchFamily="50" charset="-128"/>
              </a:defRPr>
            </a:lvl5pPr>
            <a:lvl6pPr marL="457200" algn="ctr" fontAlgn="base">
              <a:spcBef>
                <a:spcPct val="0"/>
              </a:spcBef>
              <a:spcAft>
                <a:spcPct val="0"/>
              </a:spcAft>
              <a:defRPr sz="4400">
                <a:solidFill>
                  <a:schemeClr val="tx2"/>
                </a:solidFill>
                <a:latin typeface="Times New Roman" pitchFamily="18" charset="0"/>
                <a:ea typeface="ＭＳ Ｐゴシック" pitchFamily="50" charset="-128"/>
              </a:defRPr>
            </a:lvl6pPr>
            <a:lvl7pPr marL="914400" algn="ctr" fontAlgn="base">
              <a:spcBef>
                <a:spcPct val="0"/>
              </a:spcBef>
              <a:spcAft>
                <a:spcPct val="0"/>
              </a:spcAft>
              <a:defRPr sz="4400">
                <a:solidFill>
                  <a:schemeClr val="tx2"/>
                </a:solidFill>
                <a:latin typeface="Times New Roman" pitchFamily="18" charset="0"/>
                <a:ea typeface="ＭＳ Ｐゴシック" pitchFamily="50" charset="-128"/>
              </a:defRPr>
            </a:lvl7pPr>
            <a:lvl8pPr marL="1371600" algn="ctr" fontAlgn="base">
              <a:spcBef>
                <a:spcPct val="0"/>
              </a:spcBef>
              <a:spcAft>
                <a:spcPct val="0"/>
              </a:spcAft>
              <a:defRPr sz="4400">
                <a:solidFill>
                  <a:schemeClr val="tx2"/>
                </a:solidFill>
                <a:latin typeface="Times New Roman" pitchFamily="18" charset="0"/>
                <a:ea typeface="ＭＳ Ｐゴシック" pitchFamily="50" charset="-128"/>
              </a:defRPr>
            </a:lvl8pPr>
            <a:lvl9pPr marL="1828800" algn="ctr" fontAlgn="base">
              <a:spcBef>
                <a:spcPct val="0"/>
              </a:spcBef>
              <a:spcAft>
                <a:spcPct val="0"/>
              </a:spcAft>
              <a:defRPr sz="4400">
                <a:solidFill>
                  <a:schemeClr val="tx2"/>
                </a:solidFill>
                <a:latin typeface="Times New Roman" pitchFamily="18" charset="0"/>
                <a:ea typeface="ＭＳ Ｐゴシック" pitchFamily="50" charset="-128"/>
              </a:defRPr>
            </a:lvl9pPr>
          </a:lstStyle>
          <a:p>
            <a:r>
              <a:rPr lang="en-US" altLang="ja-JP" dirty="0" err="1"/>
              <a:t>Broyden</a:t>
            </a:r>
            <a:r>
              <a:rPr lang="en-US" altLang="ja-JP" dirty="0"/>
              <a:t>-Fletcher-Goldfarb-</a:t>
            </a:r>
            <a:r>
              <a:rPr lang="en-US" altLang="ja-JP" dirty="0" err="1"/>
              <a:t>Shanno</a:t>
            </a:r>
            <a:r>
              <a:rPr lang="en-US" altLang="ja-JP" sz="2400" dirty="0"/>
              <a:t> (BFGS)</a:t>
            </a:r>
            <a:r>
              <a:rPr lang="en-US" altLang="ja-JP" dirty="0"/>
              <a:t> </a:t>
            </a:r>
            <a:r>
              <a:rPr lang="ja-JP" altLang="en-US" dirty="0"/>
              <a:t>法</a:t>
            </a:r>
          </a:p>
        </p:txBody>
      </p:sp>
      <p:sp>
        <p:nvSpPr>
          <p:cNvPr id="11" name="正方形/長方形 10"/>
          <p:cNvSpPr/>
          <p:nvPr/>
        </p:nvSpPr>
        <p:spPr>
          <a:xfrm>
            <a:off x="3131840" y="600943"/>
            <a:ext cx="6016352"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矢部博</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工学基礎 最適化とその応用</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数理工学社 </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(2006)</a:t>
            </a:r>
          </a:p>
        </p:txBody>
      </p:sp>
      <mc:AlternateContent xmlns:mc="http://schemas.openxmlformats.org/markup-compatibility/2006" xmlns:a14="http://schemas.microsoft.com/office/drawing/2010/main">
        <mc:Choice Requires="a14">
          <p:sp>
            <p:nvSpPr>
              <p:cNvPr id="12" name="テキスト ボックス 11"/>
              <p:cNvSpPr txBox="1"/>
              <p:nvPr/>
            </p:nvSpPr>
            <p:spPr>
              <a:xfrm>
                <a:off x="457200" y="1141239"/>
                <a:ext cx="8509000" cy="5445722"/>
              </a:xfrm>
              <a:prstGeom prst="rect">
                <a:avLst/>
              </a:prstGeom>
              <a:noFill/>
            </p:spPr>
            <p:txBody>
              <a:bodyPr wrap="square" rtlCol="0">
                <a:spAutoFit/>
              </a:bodyPr>
              <a:lstStyle/>
              <a:p>
                <a:pPr fontAlgn="base">
                  <a:spcBef>
                    <a:spcPts val="600"/>
                  </a:spcBef>
                  <a:spcAft>
                    <a:spcPct val="0"/>
                  </a:spcAft>
                  <a:defRPr/>
                </a:pPr>
                <a:r>
                  <a:rPr lang="en-US" altLang="ja-JP" sz="2400" b="1" dirty="0">
                    <a:solidFill>
                      <a:srgbClr val="FF0000"/>
                    </a:solidFill>
                  </a:rPr>
                  <a:t>BFGS</a:t>
                </a:r>
                <a:r>
                  <a:rPr lang="ja-JP" altLang="en-US" sz="2400" b="1" dirty="0">
                    <a:solidFill>
                      <a:srgbClr val="FF0000"/>
                    </a:solidFill>
                  </a:rPr>
                  <a:t>法： </a:t>
                </a:r>
                <a:r>
                  <a:rPr lang="ja-JP" altLang="en-US" sz="2400" b="1" dirty="0"/>
                  <a:t>準</a:t>
                </a:r>
                <a:r>
                  <a:rPr lang="en-US" altLang="ja-JP" sz="2400" b="1" dirty="0"/>
                  <a:t>Newton</a:t>
                </a:r>
                <a:r>
                  <a:rPr lang="ja-JP" altLang="en-US" sz="2400" b="1" dirty="0"/>
                  <a:t>法でも最も有効と認められている</a:t>
                </a:r>
                <a:endParaRPr lang="en-US" altLang="ja-JP" sz="2400" b="1" dirty="0"/>
              </a:p>
              <a:p>
                <a:pPr fontAlgn="base">
                  <a:spcBef>
                    <a:spcPts val="600"/>
                  </a:spcBef>
                  <a:spcAft>
                    <a:spcPct val="0"/>
                  </a:spcAft>
                  <a:defRPr/>
                </a:pPr>
                <a:endParaRPr lang="en-US" altLang="ja-JP" sz="2000" b="1" dirty="0">
                  <a:latin typeface="Cambria Math" panose="02040503050406030204" pitchFamily="18" charset="0"/>
                </a:endParaRPr>
              </a:p>
              <a:p>
                <a:pPr fontAlgn="base">
                  <a:spcBef>
                    <a:spcPts val="600"/>
                  </a:spcBef>
                  <a:spcAft>
                    <a:spcPct val="0"/>
                  </a:spcAft>
                  <a:defRPr/>
                </a:pPr>
                <a14:m>
                  <m:oMath xmlns:m="http://schemas.openxmlformats.org/officeDocument/2006/math">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𝒔</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r>
                      <a:rPr lang="en-US" altLang="ja-JP" sz="2000" b="1" i="1" smtClean="0">
                        <a:latin typeface="Cambria Math" panose="02040503050406030204" pitchFamily="18" charset="0"/>
                      </a:rPr>
                      <m:t>=</m:t>
                    </m:r>
                    <m:sSup>
                      <m:sSupPr>
                        <m:ctrlPr>
                          <a:rPr lang="en-US" altLang="ja-JP" sz="2000" b="1" i="1">
                            <a:latin typeface="Cambria Math" panose="02040503050406030204" pitchFamily="18" charset="0"/>
                          </a:rPr>
                        </m:ctrlPr>
                      </m:sSupPr>
                      <m:e>
                        <m:r>
                          <a:rPr lang="en-US" altLang="ja-JP" sz="2000" b="1" i="1" smtClean="0">
                            <a:latin typeface="Cambria Math" panose="02040503050406030204" pitchFamily="18" charset="0"/>
                          </a:rPr>
                          <m:t>𝒙</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e>
                        </m:d>
                      </m:sup>
                    </m:sSup>
                    <m:r>
                      <a:rPr lang="en-US" altLang="ja-JP" sz="2000" b="1" i="1" smtClean="0">
                        <a:latin typeface="Cambria Math" panose="02040503050406030204" pitchFamily="18" charset="0"/>
                      </a:rPr>
                      <m:t>−</m:t>
                    </m:r>
                    <m:sSup>
                      <m:sSupPr>
                        <m:ctrlPr>
                          <a:rPr lang="en-US" altLang="ja-JP" sz="2000" b="1" i="1">
                            <a:latin typeface="Cambria Math" panose="02040503050406030204" pitchFamily="18" charset="0"/>
                          </a:rPr>
                        </m:ctrlPr>
                      </m:sSupPr>
                      <m:e>
                        <m:r>
                          <a:rPr lang="en-US" altLang="ja-JP" sz="2000" b="1" i="1" smtClean="0">
                            <a:latin typeface="Cambria Math" panose="02040503050406030204" pitchFamily="18" charset="0"/>
                          </a:rPr>
                          <m:t>𝒙</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oMath>
                </a14:m>
                <a:r>
                  <a:rPr lang="en-US" altLang="ja-JP" sz="2000" b="1" dirty="0">
                    <a:latin typeface="Cambria Math" panose="02040503050406030204" pitchFamily="18" charset="0"/>
                  </a:rPr>
                  <a:t>, </a:t>
                </a:r>
                <a14:m>
                  <m:oMath xmlns:m="http://schemas.openxmlformats.org/officeDocument/2006/math">
                    <m:sSup>
                      <m:sSupPr>
                        <m:ctrlPr>
                          <a:rPr lang="en-US" altLang="ja-JP" sz="2000" b="1" i="1">
                            <a:latin typeface="Cambria Math" panose="02040503050406030204" pitchFamily="18" charset="0"/>
                          </a:rPr>
                        </m:ctrlPr>
                      </m:sSupPr>
                      <m:e>
                        <m:r>
                          <a:rPr lang="en-US" altLang="ja-JP" sz="2000" b="1" i="1" smtClean="0">
                            <a:latin typeface="Cambria Math" panose="02040503050406030204" pitchFamily="18" charset="0"/>
                          </a:rPr>
                          <m:t>𝒚</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r>
                      <a:rPr lang="en-US" altLang="ja-JP" sz="2000" b="1" i="1">
                        <a:latin typeface="Cambria Math" panose="02040503050406030204" pitchFamily="18" charset="0"/>
                      </a:rPr>
                      <m:t>=</m:t>
                    </m:r>
                    <m:r>
                      <a:rPr lang="ja-JP" altLang="en-US" sz="2000" b="1" i="1">
                        <a:latin typeface="Cambria Math" panose="02040503050406030204" pitchFamily="18" charset="0"/>
                      </a:rPr>
                      <m:t>𝛁</m:t>
                    </m:r>
                    <m:r>
                      <a:rPr lang="en-US" altLang="ja-JP" sz="2000" b="1" i="1">
                        <a:solidFill>
                          <a:srgbClr val="000000"/>
                        </a:solidFill>
                        <a:latin typeface="Cambria Math" panose="02040503050406030204" pitchFamily="18" charset="0"/>
                      </a:rPr>
                      <m:t>𝑭</m:t>
                    </m:r>
                    <m:d>
                      <m:dPr>
                        <m:ctrlPr>
                          <a:rPr lang="en-US" altLang="ja-JP" sz="2000" b="1" i="1">
                            <a:solidFill>
                              <a:srgbClr val="000000"/>
                            </a:solidFill>
                            <a:latin typeface="Cambria Math" panose="02040503050406030204" pitchFamily="18" charset="0"/>
                          </a:rPr>
                        </m:ctrlPr>
                      </m:dPr>
                      <m:e>
                        <m:sSup>
                          <m:sSupPr>
                            <m:ctrlPr>
                              <a:rPr lang="en-US" altLang="ja-JP" sz="2000" b="1" i="1">
                                <a:latin typeface="Cambria Math" panose="02040503050406030204" pitchFamily="18" charset="0"/>
                              </a:rPr>
                            </m:ctrlPr>
                          </m:sSupPr>
                          <m:e>
                            <m:sSub>
                              <m:sSubPr>
                                <m:ctrlPr>
                                  <a:rPr lang="en-US" altLang="ja-JP" sz="2000" b="1" i="1">
                                    <a:solidFill>
                                      <a:srgbClr val="000000"/>
                                    </a:solidFill>
                                    <a:latin typeface="Cambria Math" panose="02040503050406030204" pitchFamily="18" charset="0"/>
                                  </a:rPr>
                                </m:ctrlPr>
                              </m:sSubPr>
                              <m:e>
                                <m:r>
                                  <a:rPr lang="en-US" altLang="ja-JP" sz="2000" b="1" i="1">
                                    <a:solidFill>
                                      <a:srgbClr val="000000"/>
                                    </a:solidFill>
                                    <a:latin typeface="Cambria Math" panose="02040503050406030204" pitchFamily="18" charset="0"/>
                                  </a:rPr>
                                  <m:t>𝒙</m:t>
                                </m:r>
                              </m:e>
                              <m:sub>
                                <m:r>
                                  <a:rPr lang="en-US" altLang="ja-JP" sz="2000" b="1" i="1">
                                    <a:solidFill>
                                      <a:srgbClr val="000000"/>
                                    </a:solidFill>
                                    <a:latin typeface="Cambria Math" panose="02040503050406030204" pitchFamily="18" charset="0"/>
                                  </a:rPr>
                                  <m:t>𝒍</m:t>
                                </m:r>
                              </m:sub>
                            </m:sSub>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e>
                            </m:d>
                          </m:sup>
                        </m:sSup>
                      </m:e>
                    </m:d>
                    <m:r>
                      <a:rPr lang="en-US" altLang="ja-JP" sz="2000" b="1" i="1" smtClean="0">
                        <a:latin typeface="Cambria Math" panose="02040503050406030204" pitchFamily="18" charset="0"/>
                      </a:rPr>
                      <m:t>−</m:t>
                    </m:r>
                    <m:r>
                      <a:rPr lang="ja-JP" altLang="en-US" sz="2000" b="1" i="1">
                        <a:latin typeface="Cambria Math" panose="02040503050406030204" pitchFamily="18" charset="0"/>
                      </a:rPr>
                      <m:t>𝛁</m:t>
                    </m:r>
                    <m:r>
                      <a:rPr lang="en-US" altLang="ja-JP" sz="2000" b="1" i="1">
                        <a:solidFill>
                          <a:srgbClr val="000000"/>
                        </a:solidFill>
                        <a:latin typeface="Cambria Math" panose="02040503050406030204" pitchFamily="18" charset="0"/>
                      </a:rPr>
                      <m:t>𝑭</m:t>
                    </m:r>
                    <m:r>
                      <a:rPr lang="en-US" altLang="ja-JP" sz="2000" b="1" i="1">
                        <a:solidFill>
                          <a:srgbClr val="000000"/>
                        </a:solidFill>
                        <a:latin typeface="Cambria Math" panose="02040503050406030204" pitchFamily="18" charset="0"/>
                      </a:rPr>
                      <m:t>(</m:t>
                    </m:r>
                    <m:sSup>
                      <m:sSupPr>
                        <m:ctrlPr>
                          <a:rPr lang="en-US" altLang="ja-JP" sz="2000" b="1" i="1">
                            <a:latin typeface="Cambria Math" panose="02040503050406030204" pitchFamily="18" charset="0"/>
                          </a:rPr>
                        </m:ctrlPr>
                      </m:sSupPr>
                      <m:e>
                        <m:sSub>
                          <m:sSubPr>
                            <m:ctrlPr>
                              <a:rPr lang="en-US" altLang="ja-JP" sz="2000" b="1" i="1">
                                <a:solidFill>
                                  <a:srgbClr val="000000"/>
                                </a:solidFill>
                                <a:latin typeface="Cambria Math" panose="02040503050406030204" pitchFamily="18" charset="0"/>
                              </a:rPr>
                            </m:ctrlPr>
                          </m:sSubPr>
                          <m:e>
                            <m:r>
                              <a:rPr lang="en-US" altLang="ja-JP" sz="2000" b="1" i="1">
                                <a:solidFill>
                                  <a:srgbClr val="000000"/>
                                </a:solidFill>
                                <a:latin typeface="Cambria Math" panose="02040503050406030204" pitchFamily="18" charset="0"/>
                              </a:rPr>
                              <m:t>𝒙</m:t>
                            </m:r>
                          </m:e>
                          <m:sub>
                            <m:r>
                              <a:rPr lang="en-US" altLang="ja-JP" sz="2000" b="1" i="1">
                                <a:solidFill>
                                  <a:srgbClr val="000000"/>
                                </a:solidFill>
                                <a:latin typeface="Cambria Math" panose="02040503050406030204" pitchFamily="18" charset="0"/>
                              </a:rPr>
                              <m:t>𝒍</m:t>
                            </m:r>
                          </m:sub>
                        </m:sSub>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r>
                      <a:rPr lang="en-US" altLang="ja-JP" sz="2000" b="1" i="1">
                        <a:latin typeface="Cambria Math" panose="02040503050406030204" pitchFamily="18" charset="0"/>
                      </a:rPr>
                      <m:t>)</m:t>
                    </m:r>
                  </m:oMath>
                </a14:m>
                <a:endParaRPr lang="en-US" altLang="ja-JP" sz="2000" b="1" dirty="0">
                  <a:latin typeface="Cambria Math" panose="02040503050406030204" pitchFamily="18" charset="0"/>
                </a:endParaRPr>
              </a:p>
              <a:p>
                <a:pPr fontAlgn="base">
                  <a:spcBef>
                    <a:spcPts val="600"/>
                  </a:spcBef>
                  <a:spcAft>
                    <a:spcPct val="0"/>
                  </a:spcAft>
                  <a:defRPr/>
                </a:pPr>
                <a14:m>
                  <m:oMath xmlns:m="http://schemas.openxmlformats.org/officeDocument/2006/math">
                    <m:sSup>
                      <m:sSupPr>
                        <m:ctrlPr>
                          <a:rPr lang="en-US" altLang="ja-JP" sz="2000" b="1" i="1" smtClean="0">
                            <a:latin typeface="Cambria Math" panose="02040503050406030204" pitchFamily="18" charset="0"/>
                          </a:rPr>
                        </m:ctrlPr>
                      </m:sSupPr>
                      <m:e>
                        <m:r>
                          <a:rPr lang="en-US" altLang="ja-JP" sz="2000" b="1" i="1" smtClean="0">
                            <a:latin typeface="Cambria Math" panose="02040503050406030204" pitchFamily="18" charset="0"/>
                          </a:rPr>
                          <m:t>𝑩</m:t>
                        </m:r>
                      </m:e>
                      <m:sup>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𝒌</m:t>
                        </m:r>
                        <m:r>
                          <a:rPr lang="en-US" altLang="ja-JP" sz="2000" b="1" i="1" smtClean="0">
                            <a:latin typeface="Cambria Math" panose="02040503050406030204" pitchFamily="18" charset="0"/>
                          </a:rPr>
                          <m:t>+</m:t>
                        </m:r>
                        <m:r>
                          <a:rPr lang="en-US" altLang="ja-JP" sz="2000" b="1" i="1" smtClean="0">
                            <a:latin typeface="Cambria Math" panose="02040503050406030204" pitchFamily="18" charset="0"/>
                          </a:rPr>
                          <m:t>𝟏</m:t>
                        </m:r>
                        <m:r>
                          <a:rPr lang="en-US" altLang="ja-JP" sz="2000" b="1" i="1" smtClean="0">
                            <a:latin typeface="Cambria Math" panose="02040503050406030204" pitchFamily="18" charset="0"/>
                          </a:rPr>
                          <m:t>)</m:t>
                        </m:r>
                      </m:sup>
                    </m:sSup>
                    <m:r>
                      <a:rPr lang="en-US" altLang="ja-JP" sz="2000" b="1" i="1" smtClean="0">
                        <a:latin typeface="Cambria Math" panose="02040503050406030204" pitchFamily="18" charset="0"/>
                      </a:rPr>
                      <m:t>=</m:t>
                    </m:r>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𝑩</m:t>
                        </m:r>
                      </m:e>
                      <m:sup>
                        <m:r>
                          <a:rPr lang="en-US" altLang="ja-JP" sz="2000" b="1" i="1">
                            <a:latin typeface="Cambria Math" panose="02040503050406030204" pitchFamily="18" charset="0"/>
                          </a:rPr>
                          <m:t>(</m:t>
                        </m:r>
                        <m:r>
                          <a:rPr lang="en-US" altLang="ja-JP" sz="2000" b="1" i="1">
                            <a:latin typeface="Cambria Math" panose="02040503050406030204" pitchFamily="18" charset="0"/>
                          </a:rPr>
                          <m:t>𝒌</m:t>
                        </m:r>
                        <m:r>
                          <a:rPr lang="en-US" altLang="ja-JP" sz="2000" b="1" i="1">
                            <a:latin typeface="Cambria Math" panose="02040503050406030204" pitchFamily="18" charset="0"/>
                          </a:rPr>
                          <m:t>)</m:t>
                        </m:r>
                      </m:sup>
                    </m:sSup>
                    <m:r>
                      <a:rPr lang="en-US" altLang="ja-JP" sz="2000" b="1" i="1" smtClean="0">
                        <a:latin typeface="Cambria Math" panose="02040503050406030204" pitchFamily="18" charset="0"/>
                      </a:rPr>
                      <m:t>−</m:t>
                    </m:r>
                    <m:f>
                      <m:fPr>
                        <m:ctrlPr>
                          <a:rPr lang="en-US" altLang="ja-JP" sz="2000" b="1" i="1" smtClean="0">
                            <a:latin typeface="Cambria Math" panose="02040503050406030204" pitchFamily="18" charset="0"/>
                          </a:rPr>
                        </m:ctrlPr>
                      </m:fPr>
                      <m:num>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𝑩</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sSup>
                          <m:sSupPr>
                            <m:ctrlPr>
                              <a:rPr lang="en-US" altLang="ja-JP" sz="2000" b="1" i="1">
                                <a:latin typeface="Cambria Math" panose="02040503050406030204" pitchFamily="18" charset="0"/>
                              </a:rPr>
                            </m:ctrlPr>
                          </m:sSupPr>
                          <m:e>
                            <m:r>
                              <a:rPr lang="en-US" altLang="ja-JP" sz="2000" b="1" i="1" smtClean="0">
                                <a:latin typeface="Cambria Math" panose="02040503050406030204" pitchFamily="18" charset="0"/>
                              </a:rPr>
                              <m:t>𝒔</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sSup>
                          <m:sSupPr>
                            <m:ctrlPr>
                              <a:rPr lang="en-US" altLang="ja-JP" sz="2000" b="1" i="1">
                                <a:latin typeface="Cambria Math" panose="02040503050406030204" pitchFamily="18" charset="0"/>
                              </a:rPr>
                            </m:ctrlPr>
                          </m:sSupPr>
                          <m:e>
                            <m:d>
                              <m:dPr>
                                <m:ctrlPr>
                                  <a:rPr lang="en-US" altLang="ja-JP" sz="2000" b="1" i="1">
                                    <a:latin typeface="Cambria Math" panose="02040503050406030204" pitchFamily="18" charset="0"/>
                                  </a:rPr>
                                </m:ctrlPr>
                              </m:dPr>
                              <m:e>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𝑩</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𝒔</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e>
                            </m:d>
                          </m:e>
                          <m:sup>
                            <m:r>
                              <a:rPr lang="en-US" altLang="ja-JP" sz="2000" b="1" i="1">
                                <a:latin typeface="Cambria Math" panose="02040503050406030204" pitchFamily="18" charset="0"/>
                              </a:rPr>
                              <m:t>𝑻</m:t>
                            </m:r>
                          </m:sup>
                        </m:sSup>
                      </m:num>
                      <m:den>
                        <m:sSup>
                          <m:sSupPr>
                            <m:ctrlPr>
                              <a:rPr lang="en-US" altLang="ja-JP" sz="2000" b="1" i="1" smtClean="0">
                                <a:latin typeface="Cambria Math" panose="02040503050406030204" pitchFamily="18" charset="0"/>
                              </a:rPr>
                            </m:ctrlPr>
                          </m:sSupPr>
                          <m:e>
                            <m:r>
                              <a:rPr lang="en-US" altLang="ja-JP" sz="2000" b="1" i="1" smtClean="0">
                                <a:latin typeface="Cambria Math" panose="02040503050406030204" pitchFamily="18" charset="0"/>
                              </a:rPr>
                              <m:t>𝒔</m:t>
                            </m:r>
                          </m:e>
                          <m:sup>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𝒌</m:t>
                                </m:r>
                              </m:e>
                            </m:d>
                            <m:r>
                              <a:rPr lang="en-US" altLang="ja-JP" sz="2000" b="1" i="1" smtClean="0">
                                <a:latin typeface="Cambria Math" panose="02040503050406030204" pitchFamily="18" charset="0"/>
                              </a:rPr>
                              <m:t>𝑻</m:t>
                            </m:r>
                          </m:sup>
                        </m:sSup>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𝑩</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sSup>
                          <m:sSupPr>
                            <m:ctrlPr>
                              <a:rPr lang="en-US" altLang="ja-JP" sz="2000" b="1" i="1" smtClean="0">
                                <a:latin typeface="Cambria Math" panose="02040503050406030204" pitchFamily="18" charset="0"/>
                              </a:rPr>
                            </m:ctrlPr>
                          </m:sSupPr>
                          <m:e>
                            <m:r>
                              <a:rPr lang="en-US" altLang="ja-JP" sz="2000" b="1" i="1" smtClean="0">
                                <a:latin typeface="Cambria Math" panose="02040503050406030204" pitchFamily="18" charset="0"/>
                              </a:rPr>
                              <m:t>𝒔</m:t>
                            </m:r>
                          </m:e>
                          <m:sup>
                            <m:d>
                              <m:dPr>
                                <m:ctrlPr>
                                  <a:rPr lang="en-US" altLang="ja-JP" sz="2000" b="1" i="1" smtClean="0">
                                    <a:latin typeface="Cambria Math" panose="02040503050406030204" pitchFamily="18" charset="0"/>
                                  </a:rPr>
                                </m:ctrlPr>
                              </m:dPr>
                              <m:e>
                                <m:r>
                                  <a:rPr lang="en-US" altLang="ja-JP" sz="2000" b="1" i="1" smtClean="0">
                                    <a:latin typeface="Cambria Math" panose="02040503050406030204" pitchFamily="18" charset="0"/>
                                  </a:rPr>
                                  <m:t>𝒌</m:t>
                                </m:r>
                              </m:e>
                            </m:d>
                          </m:sup>
                        </m:sSup>
                      </m:den>
                    </m:f>
                    <m:r>
                      <a:rPr lang="en-US" altLang="ja-JP" sz="2000" b="1" i="1" smtClean="0">
                        <a:latin typeface="Cambria Math" panose="02040503050406030204" pitchFamily="18" charset="0"/>
                      </a:rPr>
                      <m:t>+</m:t>
                    </m:r>
                    <m:f>
                      <m:fPr>
                        <m:ctrlPr>
                          <a:rPr lang="en-US" altLang="ja-JP" sz="2000" b="1" i="1">
                            <a:latin typeface="Cambria Math" panose="02040503050406030204" pitchFamily="18" charset="0"/>
                          </a:rPr>
                        </m:ctrlPr>
                      </m:fPr>
                      <m:num>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𝒚</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sSup>
                          <m:sSupPr>
                            <m:ctrlPr>
                              <a:rPr lang="en-US" altLang="ja-JP" sz="2000" b="1" i="1">
                                <a:latin typeface="Cambria Math" panose="02040503050406030204" pitchFamily="18" charset="0"/>
                              </a:rPr>
                            </m:ctrlPr>
                          </m:sSupPr>
                          <m:e>
                            <m:r>
                              <a:rPr lang="en-US" altLang="ja-JP" sz="2000" b="1" i="1" smtClean="0">
                                <a:latin typeface="Cambria Math" panose="02040503050406030204" pitchFamily="18" charset="0"/>
                              </a:rPr>
                              <m:t>𝒚</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r>
                              <a:rPr lang="en-US" altLang="ja-JP" sz="2000" b="1" i="1" smtClean="0">
                                <a:latin typeface="Cambria Math" panose="02040503050406030204" pitchFamily="18" charset="0"/>
                              </a:rPr>
                              <m:t>𝑻</m:t>
                            </m:r>
                          </m:sup>
                        </m:sSup>
                      </m:num>
                      <m:den>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𝒔</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r>
                              <a:rPr lang="en-US" altLang="ja-JP" sz="2000" b="1" i="1">
                                <a:latin typeface="Cambria Math" panose="02040503050406030204" pitchFamily="18" charset="0"/>
                              </a:rPr>
                              <m:t>𝑻</m:t>
                            </m:r>
                          </m:sup>
                        </m:sSup>
                        <m:r>
                          <a:rPr lang="en-US" altLang="ja-JP" sz="2000" b="1" i="1">
                            <a:latin typeface="Cambria Math" panose="02040503050406030204" pitchFamily="18" charset="0"/>
                            <a:ea typeface="Cambria Math" panose="02040503050406030204" pitchFamily="18" charset="0"/>
                          </a:rPr>
                          <m:t>∙</m:t>
                        </m:r>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𝒚</m:t>
                            </m:r>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den>
                    </m:f>
                  </m:oMath>
                </a14:m>
                <a:r>
                  <a:rPr lang="ja-JP" altLang="en-US" sz="2000" b="1" dirty="0"/>
                  <a:t>　</a:t>
                </a:r>
                <a:endParaRPr lang="en-US" altLang="ja-JP" sz="2000" b="1" dirty="0"/>
              </a:p>
              <a:p>
                <a:pPr fontAlgn="base">
                  <a:spcBef>
                    <a:spcPts val="600"/>
                  </a:spcBef>
                  <a:spcAft>
                    <a:spcPct val="0"/>
                  </a:spcAft>
                  <a:defRPr/>
                </a:pPr>
                <a:endParaRPr lang="en-US" altLang="ja-JP" sz="2000" b="1" dirty="0"/>
              </a:p>
              <a:p>
                <a:pPr fontAlgn="base">
                  <a:spcBef>
                    <a:spcPts val="600"/>
                  </a:spcBef>
                  <a:spcAft>
                    <a:spcPct val="0"/>
                  </a:spcAft>
                  <a:defRPr/>
                </a:pPr>
                <a:r>
                  <a:rPr lang="ja-JP" altLang="en-US" sz="2000" b="1" dirty="0">
                    <a:solidFill>
                      <a:srgbClr val="0000FF"/>
                    </a:solidFill>
                  </a:rPr>
                  <a:t>アルゴリズム：</a:t>
                </a:r>
                <a:endParaRPr lang="en-US" altLang="ja-JP" sz="2000" b="1" dirty="0">
                  <a:solidFill>
                    <a:srgbClr val="0000FF"/>
                  </a:solidFill>
                </a:endParaRPr>
              </a:p>
              <a:p>
                <a:pPr fontAlgn="base">
                  <a:spcBef>
                    <a:spcPts val="600"/>
                  </a:spcBef>
                  <a:spcAft>
                    <a:spcPct val="0"/>
                  </a:spcAft>
                  <a:defRPr/>
                </a:pPr>
                <a:r>
                  <a:rPr lang="en-US" altLang="ja-JP" sz="2000" b="1" dirty="0"/>
                  <a:t>STEP</a:t>
                </a:r>
                <a:r>
                  <a:rPr lang="ja-JP" altLang="en-US" sz="2000" b="1" dirty="0"/>
                  <a:t> </a:t>
                </a:r>
                <a:r>
                  <a:rPr lang="en-US" altLang="ja-JP" sz="2000" b="1" dirty="0"/>
                  <a:t>0:</a:t>
                </a:r>
                <a:r>
                  <a:rPr lang="ja-JP" altLang="en-US" sz="2000" b="1" dirty="0"/>
                  <a:t> 初期値 </a:t>
                </a:r>
                <a:r>
                  <a:rPr lang="en-US" altLang="ja-JP" sz="2000" b="1" dirty="0"/>
                  <a:t>x</a:t>
                </a:r>
                <a:r>
                  <a:rPr lang="en-US" altLang="ja-JP" sz="2000" b="1" baseline="30000" dirty="0"/>
                  <a:t>(0)</a:t>
                </a:r>
                <a:r>
                  <a:rPr lang="ja-JP" altLang="en-US" sz="2000" b="1" dirty="0" err="1"/>
                  <a:t>、</a:t>
                </a:r>
                <a:r>
                  <a:rPr lang="ja-JP" altLang="en-US" sz="2000" b="1" dirty="0"/>
                  <a:t>初期行列 </a:t>
                </a:r>
                <a:r>
                  <a:rPr lang="en-US" altLang="ja-JP" sz="2000" b="1" dirty="0"/>
                  <a:t>B</a:t>
                </a:r>
                <a:r>
                  <a:rPr lang="en-US" altLang="ja-JP" sz="2000" b="1" baseline="30000" dirty="0"/>
                  <a:t>(0) </a:t>
                </a:r>
                <a:r>
                  <a:rPr lang="ja-JP" altLang="en-US" sz="2000" b="1" dirty="0"/>
                  <a:t> </a:t>
                </a:r>
                <a:r>
                  <a:rPr lang="en-US" altLang="ja-JP" sz="2000" b="1" dirty="0"/>
                  <a:t>(</a:t>
                </a:r>
                <a:r>
                  <a:rPr lang="ja-JP" altLang="en-US" sz="2000" b="1" dirty="0"/>
                  <a:t>通常は単位行列</a:t>
                </a:r>
                <a:r>
                  <a:rPr lang="en-US" altLang="ja-JP" sz="2000" b="1" dirty="0"/>
                  <a:t>)</a:t>
                </a:r>
                <a:r>
                  <a:rPr lang="ja-JP" altLang="en-US" sz="2000" b="1" dirty="0"/>
                  <a:t> を与える。</a:t>
                </a:r>
                <a:endParaRPr lang="en-US" altLang="ja-JP" sz="2000" b="1" dirty="0"/>
              </a:p>
              <a:p>
                <a:pPr fontAlgn="base">
                  <a:spcBef>
                    <a:spcPts val="600"/>
                  </a:spcBef>
                  <a:spcAft>
                    <a:spcPct val="0"/>
                  </a:spcAf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STEP</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1: </a:t>
                </a:r>
                <a14:m>
                  <m:oMath xmlns:m="http://schemas.openxmlformats.org/officeDocument/2006/math">
                    <m:sSup>
                      <m:sSupPr>
                        <m:ctrlPr>
                          <a:rPr lang="en-US" altLang="ja-JP" sz="2000" b="1" i="1">
                            <a:latin typeface="Cambria Math" panose="02040503050406030204" pitchFamily="18" charset="0"/>
                          </a:rPr>
                        </m:ctrlPr>
                      </m:sSupPr>
                      <m:e>
                        <m:r>
                          <a:rPr lang="en-US" altLang="ja-JP" sz="2000" b="1" i="1">
                            <a:latin typeface="Cambria Math" panose="02040503050406030204" pitchFamily="18" charset="0"/>
                          </a:rPr>
                          <m:t>𝑩</m:t>
                        </m:r>
                      </m:e>
                      <m:sup>
                        <m:r>
                          <a:rPr lang="en-US" altLang="ja-JP" sz="2000" b="1" i="1">
                            <a:latin typeface="Cambria Math" panose="02040503050406030204" pitchFamily="18" charset="0"/>
                          </a:rPr>
                          <m:t>(</m:t>
                        </m:r>
                        <m:r>
                          <a:rPr lang="en-US" altLang="ja-JP" sz="2000" b="1" i="1">
                            <a:latin typeface="Cambria Math" panose="02040503050406030204" pitchFamily="18" charset="0"/>
                          </a:rPr>
                          <m:t>𝒌</m:t>
                        </m:r>
                        <m:r>
                          <a:rPr lang="en-US" altLang="ja-JP" sz="2000" b="1" i="1">
                            <a:latin typeface="Cambria Math" panose="02040503050406030204" pitchFamily="18" charset="0"/>
                          </a:rPr>
                          <m:t>)</m:t>
                        </m:r>
                      </m:sup>
                    </m:sSup>
                    <m:r>
                      <a:rPr lang="en-US" altLang="ja-JP" sz="2000" b="1" i="1">
                        <a:latin typeface="Cambria Math" panose="02040503050406030204" pitchFamily="18" charset="0"/>
                      </a:rPr>
                      <m:t>𝒅</m:t>
                    </m:r>
                    <m:r>
                      <a:rPr lang="en-US" altLang="ja-JP" sz="2000" b="1" i="1">
                        <a:latin typeface="Cambria Math" panose="02040503050406030204" pitchFamily="18" charset="0"/>
                      </a:rPr>
                      <m:t>=−</m:t>
                    </m:r>
                    <m:r>
                      <a:rPr lang="ja-JP" altLang="en-US" sz="2000" b="1" i="1">
                        <a:latin typeface="Cambria Math" panose="02040503050406030204" pitchFamily="18" charset="0"/>
                      </a:rPr>
                      <m:t>𝛁</m:t>
                    </m:r>
                    <m:r>
                      <a:rPr lang="en-US" altLang="ja-JP" sz="2000" b="1" i="1">
                        <a:solidFill>
                          <a:srgbClr val="000000"/>
                        </a:solidFill>
                        <a:latin typeface="Cambria Math" panose="02040503050406030204" pitchFamily="18" charset="0"/>
                      </a:rPr>
                      <m:t>𝑭</m:t>
                    </m:r>
                    <m:r>
                      <a:rPr lang="en-US" altLang="ja-JP" sz="2000" b="1" i="1">
                        <a:solidFill>
                          <a:srgbClr val="000000"/>
                        </a:solidFill>
                        <a:latin typeface="Cambria Math" panose="02040503050406030204" pitchFamily="18" charset="0"/>
                      </a:rPr>
                      <m:t>(</m:t>
                    </m:r>
                    <m:sSup>
                      <m:sSupPr>
                        <m:ctrlPr>
                          <a:rPr lang="en-US" altLang="ja-JP" sz="2000" b="1" i="1">
                            <a:latin typeface="Cambria Math" panose="02040503050406030204" pitchFamily="18" charset="0"/>
                          </a:rPr>
                        </m:ctrlPr>
                      </m:sSupPr>
                      <m:e>
                        <m:sSub>
                          <m:sSubPr>
                            <m:ctrlPr>
                              <a:rPr lang="en-US" altLang="ja-JP" sz="2000" b="1" i="1">
                                <a:solidFill>
                                  <a:srgbClr val="000000"/>
                                </a:solidFill>
                                <a:latin typeface="Cambria Math" panose="02040503050406030204" pitchFamily="18" charset="0"/>
                              </a:rPr>
                            </m:ctrlPr>
                          </m:sSubPr>
                          <m:e>
                            <m:r>
                              <a:rPr lang="en-US" altLang="ja-JP" sz="2000" b="1" i="1">
                                <a:solidFill>
                                  <a:srgbClr val="000000"/>
                                </a:solidFill>
                                <a:latin typeface="Cambria Math" panose="02040503050406030204" pitchFamily="18" charset="0"/>
                              </a:rPr>
                              <m:t>𝒙</m:t>
                            </m:r>
                          </m:e>
                          <m:sub>
                            <m:r>
                              <a:rPr lang="en-US" altLang="ja-JP" sz="2000" b="1" i="1">
                                <a:solidFill>
                                  <a:srgbClr val="000000"/>
                                </a:solidFill>
                                <a:latin typeface="Cambria Math" panose="02040503050406030204" pitchFamily="18" charset="0"/>
                              </a:rPr>
                              <m:t>𝒍</m:t>
                            </m:r>
                          </m:sub>
                        </m:sSub>
                      </m:e>
                      <m:sup>
                        <m:d>
                          <m:dPr>
                            <m:ctrlPr>
                              <a:rPr lang="en-US" altLang="ja-JP" sz="2000" b="1" i="1">
                                <a:latin typeface="Cambria Math" panose="02040503050406030204" pitchFamily="18" charset="0"/>
                              </a:rPr>
                            </m:ctrlPr>
                          </m:dPr>
                          <m:e>
                            <m:r>
                              <a:rPr lang="en-US" altLang="ja-JP" sz="2000" b="1" i="1">
                                <a:latin typeface="Cambria Math" panose="02040503050406030204" pitchFamily="18" charset="0"/>
                              </a:rPr>
                              <m:t>𝒌</m:t>
                            </m:r>
                          </m:e>
                        </m:d>
                      </m:sup>
                    </m:sSup>
                    <m:r>
                      <a:rPr lang="en-US" altLang="ja-JP" sz="2000" b="1" i="1">
                        <a:latin typeface="Cambria Math" panose="02040503050406030204" pitchFamily="18" charset="0"/>
                      </a:rPr>
                      <m:t>)</m:t>
                    </m:r>
                  </m:oMath>
                </a14:m>
                <a:r>
                  <a:rPr lang="en-US" altLang="ja-JP" sz="2000" b="1" dirty="0">
                    <a:latin typeface="Cambria Math" panose="02040503050406030204" pitchFamily="18" charset="0"/>
                  </a:rPr>
                  <a:t> </a:t>
                </a:r>
                <a:r>
                  <a:rPr lang="ja-JP" altLang="en-US" sz="2000" b="1" dirty="0">
                    <a:latin typeface="Cambria Math" panose="02040503050406030204" pitchFamily="18" charset="0"/>
                  </a:rPr>
                  <a:t>から</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探索方向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d</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を求める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endParaRPr>
              </a:p>
              <a:p>
                <a:pPr fontAlgn="base">
                  <a:spcBef>
                    <a:spcPts val="600"/>
                  </a:spcBef>
                  <a:spcAft>
                    <a:spcPct val="0"/>
                  </a:spcAf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STEP</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2: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直線探索によって、</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d</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方向のステップ幅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α</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を決める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endParaRPr>
              </a:p>
              <a:p>
                <a:pPr fontAlgn="base">
                  <a:spcBef>
                    <a:spcPts val="600"/>
                  </a:spcBef>
                  <a:spcAft>
                    <a:spcPct val="0"/>
                  </a:spcAf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STEP</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3:</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x</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(k+1)</a:t>
                </a:r>
                <a:r>
                  <a:rPr kumimoji="1" lang="ja-JP" altLang="en-US" sz="2000" b="1" i="0" u="none" strike="noStrike" kern="1200" cap="none" spc="0" normalizeH="0" baseline="3000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x</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3000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α</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d</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とする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endParaRPr>
              </a:p>
              <a:p>
                <a:pPr fontAlgn="base">
                  <a:spcBef>
                    <a:spcPts val="600"/>
                  </a:spcBef>
                  <a:spcAft>
                    <a:spcPct val="0"/>
                  </a:spcAft>
                  <a:defRPr/>
                </a:pPr>
                <a:r>
                  <a:rPr lang="en-US" altLang="ja-JP" sz="2000" b="1" dirty="0">
                    <a:solidFill>
                      <a:srgbClr val="000000"/>
                    </a:solidFill>
                    <a:latin typeface="Times New Roman"/>
                    <a:ea typeface="ＭＳ Ｐゴシック"/>
                  </a:rPr>
                  <a:t>STEP</a:t>
                </a:r>
                <a:r>
                  <a:rPr lang="ja-JP" altLang="en-US" sz="2000" b="1" dirty="0">
                    <a:solidFill>
                      <a:srgbClr val="000000"/>
                    </a:solidFill>
                    <a:latin typeface="Times New Roman"/>
                    <a:ea typeface="ＭＳ Ｐゴシック"/>
                  </a:rPr>
                  <a:t> </a:t>
                </a:r>
                <a:r>
                  <a:rPr lang="en-US" altLang="ja-JP" sz="2000" b="1" dirty="0">
                    <a:solidFill>
                      <a:srgbClr val="000000"/>
                    </a:solidFill>
                    <a:latin typeface="Times New Roman"/>
                    <a:ea typeface="ＭＳ Ｐゴシック"/>
                  </a:rPr>
                  <a:t>4:</a:t>
                </a:r>
                <a:r>
                  <a:rPr lang="ja-JP" altLang="en-US" sz="2000" b="1" dirty="0">
                    <a:solidFill>
                      <a:srgbClr val="000000"/>
                    </a:solidFill>
                    <a:latin typeface="Times New Roman"/>
                    <a:ea typeface="ＭＳ Ｐゴシック"/>
                  </a:rPr>
                  <a:t> 収束したら計算終了。</a:t>
                </a:r>
                <a:endParaRPr lang="en-US" altLang="ja-JP" sz="2000" b="1" dirty="0">
                  <a:solidFill>
                    <a:srgbClr val="000000"/>
                  </a:solidFill>
                  <a:latin typeface="Times New Roman"/>
                  <a:ea typeface="ＭＳ Ｐゴシック"/>
                </a:endParaRPr>
              </a:p>
              <a:p>
                <a:pPr fontAlgn="base">
                  <a:spcBef>
                    <a:spcPts val="600"/>
                  </a:spcBef>
                  <a:spcAft>
                    <a:spcPct val="0"/>
                  </a:spcAft>
                  <a:defRPr/>
                </a:pPr>
                <a:r>
                  <a:rPr lang="ja-JP" altLang="en-US" sz="2000" b="1" dirty="0">
                    <a:solidFill>
                      <a:srgbClr val="000000"/>
                    </a:solidFill>
                    <a:latin typeface="Times New Roman"/>
                    <a:ea typeface="ＭＳ Ｐゴシック"/>
                  </a:rPr>
                  <a:t>　　　　　　収束条件が満たされていなければ</a:t>
                </a:r>
                <a:r>
                  <a:rPr lang="en-US" altLang="ja-JP" sz="2000" b="1" dirty="0">
                    <a:solidFill>
                      <a:srgbClr val="000000"/>
                    </a:solidFill>
                    <a:latin typeface="Times New Roman"/>
                    <a:ea typeface="ＭＳ Ｐゴシック"/>
                  </a:rPr>
                  <a:t>STEP</a:t>
                </a:r>
                <a:r>
                  <a:rPr lang="ja-JP" altLang="en-US" sz="2000" b="1" dirty="0">
                    <a:solidFill>
                      <a:srgbClr val="000000"/>
                    </a:solidFill>
                    <a:latin typeface="Times New Roman"/>
                    <a:ea typeface="ＭＳ Ｐゴシック"/>
                  </a:rPr>
                  <a:t> </a:t>
                </a:r>
                <a:r>
                  <a:rPr lang="en-US" altLang="ja-JP" sz="2000" b="1" dirty="0">
                    <a:solidFill>
                      <a:srgbClr val="000000"/>
                    </a:solidFill>
                    <a:latin typeface="Times New Roman"/>
                    <a:ea typeface="ＭＳ Ｐゴシック"/>
                  </a:rPr>
                  <a:t>5</a:t>
                </a:r>
                <a:r>
                  <a:rPr lang="ja-JP" altLang="en-US" sz="2000" b="1" dirty="0">
                    <a:solidFill>
                      <a:srgbClr val="000000"/>
                    </a:solidFill>
                    <a:latin typeface="Times New Roman"/>
                    <a:ea typeface="ＭＳ Ｐゴシック"/>
                  </a:rPr>
                  <a:t>へ</a:t>
                </a:r>
                <a:endParaRPr lang="en-US" altLang="ja-JP" sz="2000" b="1" dirty="0">
                  <a:solidFill>
                    <a:srgbClr val="000000"/>
                  </a:solidFill>
                  <a:latin typeface="Times New Roman"/>
                  <a:ea typeface="ＭＳ Ｐゴシック"/>
                </a:endParaRPr>
              </a:p>
              <a:p>
                <a:pPr fontAlgn="base">
                  <a:spcBef>
                    <a:spcPts val="600"/>
                  </a:spcBef>
                  <a:spcAft>
                    <a:spcPct val="0"/>
                  </a:spcAf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STEP</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5:</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s</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y</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を計算し、</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rPr>
                  <a:t>B</a:t>
                </a:r>
                <a:r>
                  <a:rPr kumimoji="1" lang="en-US" altLang="ja-JP" sz="2000" b="1" i="0" u="none" strike="noStrike" kern="1200" cap="none" spc="0" normalizeH="0" baseline="30000" noProof="0" dirty="0">
                    <a:ln>
                      <a:noFill/>
                    </a:ln>
                    <a:solidFill>
                      <a:srgbClr val="000000"/>
                    </a:solidFill>
                    <a:effectLst/>
                    <a:uLnTx/>
                    <a:uFillTx/>
                    <a:latin typeface="Times New Roman"/>
                    <a:ea typeface="ＭＳ Ｐゴシック"/>
                  </a:rPr>
                  <a:t>(k+1)</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を求め、</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STEP</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rPr>
                  <a:t>1</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rPr>
                  <a:t>へ</a:t>
                </a:r>
                <a:r>
                  <a:rPr lang="en-US" altLang="ja-JP" sz="2000" b="1" dirty="0">
                    <a:solidFill>
                      <a:srgbClr val="000000"/>
                    </a:solidFill>
                    <a:latin typeface="Times New Roman"/>
                    <a:ea typeface="ＭＳ Ｐゴシック"/>
                  </a:rPr>
                  <a:t> </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457200" y="1141239"/>
                <a:ext cx="8509000" cy="5445722"/>
              </a:xfrm>
              <a:prstGeom prst="rect">
                <a:avLst/>
              </a:prstGeom>
              <a:blipFill>
                <a:blip r:embed="rId3"/>
                <a:stretch>
                  <a:fillRect l="-1074" t="-1230" b="-1007"/>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4188023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167457" y="762000"/>
            <a:ext cx="8976543" cy="5896138"/>
          </a:xfrm>
          <a:prstGeom prst="rect">
            <a:avLst/>
          </a:prstGeom>
          <a:noFill/>
          <a:ln>
            <a:noFill/>
          </a:ln>
          <a:effectLst/>
        </p:spPr>
        <p:txBody>
          <a:bodyPr>
            <a:noAutofit/>
          </a:bodyPr>
          <a:lstStyle/>
          <a:p>
            <a:pPr marL="342900" lvl="0" indent="-342900" defTabSz="914400">
              <a:spcAft>
                <a:spcPts val="1200"/>
              </a:spcAft>
              <a:buFont typeface="Arial" panose="020B0604020202020204" pitchFamily="34" charset="0"/>
              <a:buChar char="•"/>
              <a:defRPr/>
            </a:pPr>
            <a:r>
              <a:rPr lang="ja-JP" altLang="en-US"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教師あり学習</a:t>
            </a:r>
            <a:r>
              <a:rPr lang="en-US" altLang="ja-JP"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 回帰、分類など</a:t>
            </a:r>
            <a:br>
              <a:rPr lang="en-US" altLang="ja-JP"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正解がわかっている「学習データ」によりモデルを学習し、</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そのモデルを使って予測する</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kumimoji="1"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教師なし学習</a:t>
            </a:r>
            <a:r>
              <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クラスタリング、次元削減 </a:t>
            </a:r>
            <a:r>
              <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主成分分析</a:t>
            </a:r>
            <a:r>
              <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など</a:t>
            </a:r>
            <a:br>
              <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正解がわかっている「学習データ」を使わない。</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背景には「データ間の距離（測度）」が定義されている</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lang="ja-JP" altLang="en-US"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強化学習</a:t>
            </a:r>
            <a:r>
              <a:rPr lang="en-US" altLang="ja-JP"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t> ベイズ推定など</a:t>
            </a:r>
            <a:br>
              <a:rPr lang="en-US" altLang="ja-JP" sz="2000" dirty="0">
                <a:solidFill>
                  <a:srgbClr val="0000FF"/>
                </a:solidFill>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学習データを追加するごとにモデルを更新する。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学習データの追加に人間が関与することもあれば、</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コンピュータシステムだけで完結させることもできる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囲碁対戦など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 昔のオセロやチェスの</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CPU</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対戦は</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　　　　　　　　　　　　　　  全パターン検索なので、機械学習や</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AI</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sym typeface="Wingdings" panose="05000000000000000000" pitchFamily="2" charset="2"/>
              </a:rPr>
              <a:t>と呼ばれない　</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機械学習の種類</a:t>
            </a:r>
            <a:endParaRPr lang="ja-JP" altLang="en-US" sz="3600" dirty="0"/>
          </a:p>
        </p:txBody>
      </p:sp>
    </p:spTree>
    <p:extLst>
      <p:ext uri="{BB962C8B-B14F-4D97-AF65-F5344CB8AC3E}">
        <p14:creationId xmlns:p14="http://schemas.microsoft.com/office/powerpoint/2010/main" val="3449424231"/>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1196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1200" cap="none" spc="0" normalizeH="0" baseline="0" noProof="0" dirty="0">
                <a:ln>
                  <a:noFill/>
                </a:ln>
                <a:solidFill>
                  <a:srgbClr val="0000FF"/>
                </a:solidFill>
                <a:effectLst/>
                <a:uLnTx/>
                <a:uFillTx/>
                <a:latin typeface="Times New Roman"/>
                <a:ea typeface="ＭＳ Ｐゴシック"/>
                <a:cs typeface="+mj-cs"/>
              </a:rPr>
              <a:t>Multi parameters:</a:t>
            </a:r>
            <a:br>
              <a:rPr kumimoji="1" lang="en-US" altLang="ja-JP" sz="3600" b="1" i="0" u="none" strike="noStrike" kern="1200" cap="none" spc="0" normalizeH="0" baseline="0" noProof="0" dirty="0">
                <a:ln>
                  <a:noFill/>
                </a:ln>
                <a:solidFill>
                  <a:srgbClr val="0000FF"/>
                </a:solidFill>
                <a:effectLst/>
                <a:uLnTx/>
                <a:uFillTx/>
                <a:latin typeface="Times New Roman"/>
                <a:ea typeface="ＭＳ Ｐゴシック"/>
                <a:cs typeface="+mj-cs"/>
              </a:rPr>
            </a:br>
            <a:r>
              <a:rPr kumimoji="1" lang="en-US" altLang="ja-JP" sz="3600" b="1" i="0" u="none" strike="noStrike" kern="1200" cap="none" spc="0" normalizeH="0" baseline="0" noProof="0" dirty="0">
                <a:ln>
                  <a:noFill/>
                </a:ln>
                <a:solidFill>
                  <a:srgbClr val="0000FF"/>
                </a:solidFill>
                <a:effectLst/>
                <a:uLnTx/>
                <a:uFillTx/>
                <a:latin typeface="Times New Roman"/>
                <a:ea typeface="ＭＳ Ｐゴシック"/>
                <a:cs typeface="+mj-cs"/>
              </a:rPr>
              <a:t>Steepest descent</a:t>
            </a:r>
            <a:r>
              <a:rPr kumimoji="1" lang="ja-JP" altLang="en-US" sz="3600" b="1" i="0" u="none" strike="noStrike" kern="120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1200" cap="none" spc="0" normalizeH="0" baseline="0" noProof="0" dirty="0">
                <a:ln>
                  <a:noFill/>
                </a:ln>
                <a:solidFill>
                  <a:srgbClr val="0000FF"/>
                </a:solidFill>
                <a:effectLst/>
                <a:uLnTx/>
                <a:uFillTx/>
                <a:latin typeface="Times New Roman"/>
                <a:ea typeface="ＭＳ Ｐゴシック"/>
                <a:cs typeface="+mj-cs"/>
              </a:rPr>
              <a:t>method (SD</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j-cs"/>
              </a:rPr>
              <a:t>, </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j-cs"/>
              </a:rPr>
              <a:t>最急降下法</a:t>
            </a:r>
            <a:r>
              <a:rPr kumimoji="1" lang="en-US" altLang="ja-JP" sz="3600" b="1" i="0" u="none" strike="noStrike" kern="1200" cap="none" spc="0" normalizeH="0" baseline="0" noProof="0" dirty="0">
                <a:ln>
                  <a:noFill/>
                </a:ln>
                <a:solidFill>
                  <a:srgbClr val="0000FF"/>
                </a:solidFill>
                <a:effectLst/>
                <a:uLnTx/>
                <a:uFillTx/>
                <a:latin typeface="Times New Roman"/>
                <a:ea typeface="ＭＳ Ｐゴシック"/>
                <a:cs typeface="+mj-cs"/>
              </a:rPr>
              <a:t>) </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8" name="テキスト ボックス 7"/>
          <p:cNvSpPr txBox="1"/>
          <p:nvPr/>
        </p:nvSpPr>
        <p:spPr>
          <a:xfrm>
            <a:off x="189817" y="1160136"/>
            <a:ext cx="7118487"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Search minimum/maximum only by first derivatives</a:t>
            </a:r>
            <a:endParaRPr kumimoji="1" lang="ja-JP" altLang="en-US" sz="2400" b="1" i="0" u="none" strike="noStrike" kern="1200" cap="none" spc="0" normalizeH="0" baseline="-25000" noProof="0" dirty="0">
              <a:ln>
                <a:noFill/>
              </a:ln>
              <a:solidFill>
                <a:srgbClr val="FF0000"/>
              </a:solidFill>
              <a:effectLst/>
              <a:uLnTx/>
              <a:uFillTx/>
              <a:latin typeface="Times New Roman"/>
              <a:ea typeface="ＭＳ Ｐゴシック"/>
              <a:cs typeface="+mn-cs"/>
            </a:endParaRPr>
          </a:p>
        </p:txBody>
      </p:sp>
      <mc:AlternateContent xmlns:mc="http://schemas.openxmlformats.org/markup-compatibility/2006" xmlns:a14="http://schemas.microsoft.com/office/drawing/2010/main">
        <mc:Choice Requires="a14">
          <p:sp>
            <p:nvSpPr>
              <p:cNvPr id="12" name="テキスト ボックス 11"/>
              <p:cNvSpPr txBox="1"/>
              <p:nvPr/>
            </p:nvSpPr>
            <p:spPr>
              <a:xfrm>
                <a:off x="467544" y="1704800"/>
                <a:ext cx="7701827" cy="5252592"/>
              </a:xfrm>
              <a:prstGeom prst="rect">
                <a:avLst/>
              </a:prstGeom>
              <a:noFill/>
            </p:spPr>
            <p:txBody>
              <a:bodyPr wrap="square" rtlCol="0">
                <a:spAutoFit/>
              </a:bodyPr>
              <a:lstStyle/>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rPr>
                  <a:t>Concept: Minimum/Maximum may be found </a:t>
                </a:r>
                <a:b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800" b="1" i="0" u="none" strike="noStrike" kern="1200" cap="none" spc="0" normalizeH="0" baseline="0" noProof="0" dirty="0">
                    <a:ln>
                      <a:noFill/>
                    </a:ln>
                    <a:solidFill>
                      <a:srgbClr val="FF0000"/>
                    </a:solidFill>
                    <a:effectLst/>
                    <a:uLnTx/>
                    <a:uFillTx/>
                    <a:latin typeface="Times New Roman"/>
                    <a:ea typeface="ＭＳ Ｐゴシック"/>
                    <a:cs typeface="+mn-cs"/>
                  </a:rPr>
                  <a:t>in the direction </a:t>
                </a:r>
                <a14:m>
                  <m:oMath xmlns:m="http://schemas.openxmlformats.org/officeDocument/2006/math">
                    <m:r>
                      <a:rPr kumimoji="1" lang="en-US" altLang="ja-JP" sz="2800" b="1" i="0" u="none" strike="noStrike" kern="1200" cap="none" spc="0" normalizeH="0" baseline="0" noProof="0" smtClean="0">
                        <a:ln>
                          <a:noFill/>
                        </a:ln>
                        <a:solidFill>
                          <a:srgbClr val="FF0000"/>
                        </a:solidFill>
                        <a:effectLst/>
                        <a:uLnTx/>
                        <a:uFillTx/>
                        <a:latin typeface="Cambria Math" panose="02040503050406030204" pitchFamily="18" charset="0"/>
                        <a:cs typeface="+mn-cs"/>
                      </a:rPr>
                      <m:t>−</m:t>
                    </m:r>
                    <m:d>
                      <m:dPr>
                        <m:ctrlPr>
                          <a:rPr kumimoji="1" lang="ja-JP" altLang="en-US" sz="2800" b="1" i="1" u="none" strike="noStrike" kern="1200" cap="none" spc="0" normalizeH="0" baseline="0" noProof="0" smtClean="0">
                            <a:ln>
                              <a:noFill/>
                            </a:ln>
                            <a:solidFill>
                              <a:srgbClr val="FF0000"/>
                            </a:solidFill>
                            <a:effectLst/>
                            <a:uLnTx/>
                            <a:uFillTx/>
                            <a:latin typeface="Cambria Math" panose="02040503050406030204" pitchFamily="18" charset="0"/>
                            <a:cs typeface="+mn-cs"/>
                          </a:rPr>
                        </m:ctrlPr>
                      </m:dPr>
                      <m:e>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m:t>
                        </m:r>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𝑭</m:t>
                        </m:r>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m:t>
                        </m:r>
                        <m:sSub>
                          <m:sSubPr>
                            <m:ctrlP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𝒙</m:t>
                            </m:r>
                          </m:e>
                          <m:sub>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𝒊</m:t>
                            </m:r>
                          </m:sub>
                        </m:sSub>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m:t>
                        </m:r>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m:t>
                        </m:r>
                        <m:sSub>
                          <m:sSubPr>
                            <m:ctrlP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ctrlPr>
                          </m:sSubPr>
                          <m:e>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𝒙</m:t>
                            </m:r>
                          </m:e>
                          <m:sub>
                            <m:r>
                              <a:rPr kumimoji="1" lang="ja-JP" altLang="en-US" sz="2800" b="1" i="1" u="none" strike="noStrike" kern="1200" cap="none" spc="0" normalizeH="0" baseline="0" noProof="0">
                                <a:ln>
                                  <a:noFill/>
                                </a:ln>
                                <a:solidFill>
                                  <a:srgbClr val="FF0000"/>
                                </a:solidFill>
                                <a:effectLst/>
                                <a:uLnTx/>
                                <a:uFillTx/>
                                <a:latin typeface="Cambria Math" panose="02040503050406030204" pitchFamily="18" charset="0"/>
                                <a:cs typeface="+mn-cs"/>
                              </a:rPr>
                              <m:t>𝒊</m:t>
                            </m:r>
                          </m:sub>
                        </m:sSub>
                      </m:e>
                    </m:d>
                  </m:oMath>
                </a14:m>
                <a:endParaRPr kumimoji="1" lang="en-US" altLang="ja-JP" sz="2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p>
                      <m:sSupPr>
                        <m:ctrlPr>
                          <a:rPr kumimoji="1" lang="ja-JP" altLang="en-US" sz="28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pPr>
                      <m:e>
                        <m:sSub>
                          <m:sSub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1" i="1" u="none" strike="noStrike" kern="1200" cap="none" spc="0" normalizeH="0" baseline="0" noProof="0" smtClean="0">
                        <a:ln>
                          <a:noFill/>
                        </a:ln>
                        <a:solidFill>
                          <a:srgbClr val="FF0000"/>
                        </a:solidFill>
                        <a:effectLst/>
                        <a:uLnTx/>
                        <a:uFillTx/>
                        <a:latin typeface="Cambria Math" panose="02040503050406030204" pitchFamily="18" charset="0"/>
                        <a:cs typeface="+mn-cs"/>
                      </a:rPr>
                      <m:t>𝜶</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𝐹</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oMath>
                </a14:m>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Need to choose/find an appropriate </a:t>
                </a:r>
                <a14:m>
                  <m:oMath xmlns:m="http://schemas.openxmlformats.org/officeDocument/2006/math">
                    <m:r>
                      <a:rPr kumimoji="1" lang="ja-JP" altLang="en-US" sz="2800" b="1" i="1" u="none" strike="noStrike" kern="1200" cap="none" spc="0" normalizeH="0" baseline="0" noProof="0" smtClean="0">
                        <a:ln>
                          <a:noFill/>
                        </a:ln>
                        <a:solidFill>
                          <a:srgbClr val="FF0000"/>
                        </a:solidFill>
                        <a:effectLst/>
                        <a:uLnTx/>
                        <a:uFillTx/>
                        <a:latin typeface="Cambria Math" panose="02040503050406030204" pitchFamily="18" charset="0"/>
                        <a:cs typeface="+mn-cs"/>
                      </a:rPr>
                      <m:t>𝜶</m:t>
                    </m:r>
                  </m:oMath>
                </a14:m>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b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so as to take the minimum </a:t>
                </a:r>
                <a14:m>
                  <m:oMath xmlns:m="http://schemas.openxmlformats.org/officeDocument/2006/math">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𝐹</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sSub>
                          <m:sSubPr>
                            <m:ctrlP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sup>
                    </m:sSup>
                    <m:r>
                      <a:rPr kumimoji="1" lang="ja-JP" altLang="en-US" sz="2800" b="0" i="1" u="none" strike="noStrike" kern="1200" cap="none" spc="0" normalizeH="0" baseline="0" noProof="0">
                        <a:ln>
                          <a:noFill/>
                        </a:ln>
                        <a:solidFill>
                          <a:srgbClr val="000000"/>
                        </a:solidFill>
                        <a:effectLst/>
                        <a:uLnTx/>
                        <a:uFillTx/>
                        <a:latin typeface="Cambria Math" panose="02040503050406030204" pitchFamily="18" charset="0"/>
                        <a:cs typeface="+mn-cs"/>
                      </a:rPr>
                      <m:t>)</m:t>
                    </m:r>
                  </m:oMath>
                </a14:m>
                <a:endPar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endPar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ts val="600"/>
                  </a:spcBef>
                  <a:spcAft>
                    <a:spcPct val="0"/>
                  </a:spcAft>
                  <a:buClrTx/>
                  <a:buSzTx/>
                  <a:buFontTx/>
                  <a:buNone/>
                  <a:tabLst/>
                  <a:defRPr/>
                </a:pP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Variations to choose </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b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800" b="1" i="0" u="none" strike="noStrike" kern="1200" cap="none" spc="0" normalizeH="0" baseline="0" noProof="0" dirty="0" err="1">
                    <a:ln>
                      <a:noFill/>
                    </a:ln>
                    <a:solidFill>
                      <a:srgbClr val="000000"/>
                    </a:solidFill>
                    <a:effectLst/>
                    <a:uLnTx/>
                    <a:uFillTx/>
                    <a:latin typeface="Times New Roman"/>
                    <a:ea typeface="ＭＳ Ｐゴシック"/>
                    <a:cs typeface="+mn-cs"/>
                    <a:sym typeface="Symbol" panose="05050102010706020507" pitchFamily="18" charset="2"/>
                  </a:rPr>
                  <a:t>i</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Simple: Choose small </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b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(ii)</a:t>
                </a:r>
                <a:r>
                  <a:rPr kumimoji="1" lang="ja-JP" altLang="en-US"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Direct search </a:t>
                </a:r>
                <a:r>
                  <a:rPr kumimoji="1" lang="en-US" altLang="ja-JP" sz="28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ja-JP" altLang="en-US" sz="28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直接探索</a:t>
                </a:r>
                <a:r>
                  <a:rPr kumimoji="1" lang="en-US" altLang="ja-JP" sz="28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br>
                  <a:rPr kumimoji="1" lang="en-US" altLang="ja-JP" sz="28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en-US" altLang="ja-JP" sz="2800" b="0" i="0" u="none" strike="noStrike" kern="1200" cap="none" spc="0" normalizeH="0" baseline="0" noProof="0" dirty="0">
                    <a:ln>
                      <a:noFill/>
                    </a:ln>
                    <a:solidFill>
                      <a:srgbClr val="0000FF"/>
                    </a:solidFill>
                    <a:effectLst/>
                    <a:uLnTx/>
                    <a:uFillTx/>
                    <a:latin typeface="Times New Roman"/>
                    <a:ea typeface="ＭＳ Ｐゴシック"/>
                    <a:cs typeface="+mn-cs"/>
                    <a:sym typeface="Symbol" panose="05050102010706020507" pitchFamily="18" charset="2"/>
                  </a:rPr>
                  <a:t>                  Armijo / Wolfe condition</a:t>
                </a:r>
                <a:endPar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12" name="テキスト ボックス 11"/>
              <p:cNvSpPr txBox="1">
                <a:spLocks noRot="1" noChangeAspect="1" noMove="1" noResize="1" noEditPoints="1" noAdjustHandles="1" noChangeArrowheads="1" noChangeShapeType="1" noTextEdit="1"/>
              </p:cNvSpPr>
              <p:nvPr/>
            </p:nvSpPr>
            <p:spPr>
              <a:xfrm>
                <a:off x="467544" y="1704800"/>
                <a:ext cx="7701827" cy="5252592"/>
              </a:xfrm>
              <a:prstGeom prst="rect">
                <a:avLst/>
              </a:prstGeom>
              <a:blipFill>
                <a:blip r:embed="rId3"/>
                <a:stretch>
                  <a:fillRect l="-1663" t="-1278" b="-2439"/>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29580173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Steepest Descend (SD) </a:t>
            </a:r>
            <a:r>
              <a:rPr kumimoji="1" lang="en-US" altLang="ja-JP" sz="3600" b="1" i="0" u="none" strike="noStrike" kern="0" cap="none" spc="0" normalizeH="0" baseline="0" noProof="0" dirty="0" err="1">
                <a:ln>
                  <a:noFill/>
                </a:ln>
                <a:solidFill>
                  <a:srgbClr val="0000FF"/>
                </a:solidFill>
                <a:effectLst/>
                <a:uLnTx/>
                <a:uFillTx/>
                <a:latin typeface="Times New Roman"/>
                <a:ea typeface="ＭＳ Ｐゴシック"/>
                <a:cs typeface="+mj-cs"/>
              </a:rPr>
              <a:t>metho</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d</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 (</a:t>
            </a:r>
            <a:r>
              <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rPr>
              <a:t>最急降下法</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5" name="テキスト ボックス 14"/>
          <p:cNvSpPr txBox="1"/>
          <p:nvPr/>
        </p:nvSpPr>
        <p:spPr>
          <a:xfrm>
            <a:off x="35496" y="851228"/>
            <a:ext cx="900100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Search</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minimum only by first derivatives. Simplest one among gradient methods</a:t>
            </a:r>
            <a:endPar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1" name="正方形/長方形 10"/>
          <p:cNvSpPr/>
          <p:nvPr/>
        </p:nvSpPr>
        <p:spPr>
          <a:xfrm>
            <a:off x="3131840" y="600943"/>
            <a:ext cx="6016352"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矢部博</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工学基礎 最適化とその応用</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数理工学社 </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(2006)</a:t>
            </a:r>
          </a:p>
        </p:txBody>
      </p:sp>
      <p:sp>
        <p:nvSpPr>
          <p:cNvPr id="8" name="テキスト ボックス 7"/>
          <p:cNvSpPr txBox="1"/>
          <p:nvPr/>
        </p:nvSpPr>
        <p:spPr>
          <a:xfrm>
            <a:off x="82346" y="1196752"/>
            <a:ext cx="5857806" cy="558614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SD: </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F</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x, y</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would decrease in the vector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1800" b="1" i="1" u="none" strike="noStrike" kern="1200" cap="none" spc="0" normalizeH="0" baseline="0" noProof="0" dirty="0" err="1">
                <a:ln>
                  <a:noFill/>
                </a:ln>
                <a:solidFill>
                  <a:srgbClr val="000000"/>
                </a:solidFill>
                <a:effectLst/>
                <a:uLnTx/>
                <a:uFillTx/>
                <a:latin typeface="Times New Roman"/>
                <a:ea typeface="ＭＳ Ｐゴシック"/>
                <a:cs typeface="+mn-cs"/>
              </a:rPr>
              <a:t>dF</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dx</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dx</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rPr>
              <a:t>i</a:t>
            </a:r>
            <a:endPar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i </a:t>
            </a:r>
            <a:r>
              <a:rPr kumimoji="1" lang="en-US" altLang="ja-JP" sz="1800" b="1" i="0" u="none" strike="noStrike" kern="1200" cap="none" spc="0" normalizeH="0" baseline="30000" noProof="0" dirty="0">
                <a:ln>
                  <a:noFill/>
                </a:ln>
                <a:solidFill>
                  <a:srgbClr val="000000"/>
                </a:solidFill>
                <a:effectLst/>
                <a:uLnTx/>
                <a:uFillTx/>
                <a:latin typeface="Times New Roman"/>
                <a:ea typeface="ＭＳ Ｐゴシック"/>
                <a:cs typeface="+mn-cs"/>
                <a:sym typeface="Symbol" panose="05050102010706020507" pitchFamily="18" charset="2"/>
              </a:rPr>
              <a:t>(k+1)</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i </a:t>
            </a:r>
            <a:r>
              <a:rPr kumimoji="1" lang="en-US" altLang="ja-JP" sz="1800" b="1" i="0" u="none" strike="noStrike" kern="1200" cap="none" spc="0" normalizeH="0" baseline="30000" noProof="0" dirty="0">
                <a:ln>
                  <a:noFill/>
                </a:ln>
                <a:solidFill>
                  <a:srgbClr val="000000"/>
                </a:solidFill>
                <a:effectLst/>
                <a:uLnTx/>
                <a:uFillTx/>
                <a:latin typeface="Times New Roman"/>
                <a:ea typeface="ＭＳ Ｐゴシック"/>
                <a:cs typeface="+mn-cs"/>
                <a:sym typeface="Symbol" panose="05050102010706020507" pitchFamily="18" charset="2"/>
              </a:rPr>
              <a:t>(k)</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1800" b="1"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1800" b="1" i="1" u="none" strike="noStrike" kern="1200" cap="none" spc="0" normalizeH="0" baseline="0" noProof="0" dirty="0" err="1">
                <a:ln>
                  <a:noFill/>
                </a:ln>
                <a:solidFill>
                  <a:srgbClr val="000000"/>
                </a:solidFill>
                <a:effectLst/>
                <a:uLnTx/>
                <a:uFillTx/>
                <a:latin typeface="Times New Roman"/>
                <a:ea typeface="ＭＳ Ｐゴシック"/>
                <a:cs typeface="+mn-cs"/>
              </a:rPr>
              <a:t>F</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 d</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18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k</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may be a small constant step</a:t>
            </a:r>
            <a:b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or determined by a line search method</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ex.</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in right figure:</a:t>
            </a: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 </a:t>
            </a:r>
            <a:endPar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F</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1</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2</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 5</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1</a:t>
            </a:r>
            <a:r>
              <a:rPr kumimoji="1" lang="en-US" altLang="ja-JP" sz="1800" b="1" i="0" u="none" strike="noStrike" kern="1200" cap="none" spc="0" normalizeH="0" baseline="30000" noProof="0" dirty="0">
                <a:ln>
                  <a:noFill/>
                </a:ln>
                <a:solidFill>
                  <a:srgbClr val="FF0000"/>
                </a:solidFill>
                <a:effectLst/>
                <a:uLnTx/>
                <a:uFillTx/>
                <a:latin typeface="Times New Roman"/>
                <a:ea typeface="ＭＳ Ｐゴシック"/>
                <a:cs typeface="+mn-cs"/>
              </a:rPr>
              <a:t>2</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 </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2</a:t>
            </a:r>
            <a:r>
              <a:rPr kumimoji="1" lang="en-US" altLang="ja-JP" sz="1800" b="1" i="0" u="none" strike="noStrike" kern="1200" cap="none" spc="0" normalizeH="0" baseline="30000" noProof="0" dirty="0">
                <a:ln>
                  <a:noFill/>
                </a:ln>
                <a:solidFill>
                  <a:srgbClr val="FF0000"/>
                </a:solidFill>
                <a:effectLst/>
                <a:uLnTx/>
                <a:uFillTx/>
                <a:latin typeface="Times New Roman"/>
                <a:ea typeface="ＭＳ Ｐゴシック"/>
                <a:cs typeface="+mn-cs"/>
              </a:rPr>
              <a:t>2</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initial</a:t>
            </a: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1</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 0.7, </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1800" b="1" i="0" u="none" strike="noStrike" kern="1200" cap="none" spc="0" normalizeH="0" baseline="-25000" noProof="0" dirty="0">
                <a:ln>
                  <a:noFill/>
                </a:ln>
                <a:solidFill>
                  <a:srgbClr val="FF0000"/>
                </a:solidFill>
                <a:effectLst/>
                <a:uLnTx/>
                <a:uFillTx/>
                <a:latin typeface="Times New Roman"/>
                <a:ea typeface="ＭＳ Ｐゴシック"/>
                <a:cs typeface="+mn-cs"/>
              </a:rPr>
              <a:t>2</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 1.5</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FF"/>
                </a:solidFill>
                <a:effectLst/>
                <a:uLnTx/>
                <a:uFillTx/>
                <a:latin typeface="Times New Roman"/>
                <a:ea typeface="ＭＳ Ｐゴシック"/>
                <a:cs typeface="+mn-cs"/>
              </a:rPr>
              <a:t>Newton</a:t>
            </a:r>
            <a:r>
              <a:rPr kumimoji="1" lang="ja-JP" altLang="en-US" sz="1800" b="1"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FF"/>
                </a:solidFill>
                <a:effectLst/>
                <a:uLnTx/>
                <a:uFillTx/>
                <a:latin typeface="Times New Roman"/>
                <a:ea typeface="ＭＳ Ｐゴシック"/>
                <a:cs typeface="+mn-cs"/>
              </a:rPr>
              <a:t>method</a:t>
            </a:r>
            <a:br>
              <a:rPr kumimoji="1" lang="en-US" altLang="ja-JP" sz="1800" b="1" i="0" u="none" strike="noStrike" kern="1200" cap="none" spc="0" normalizeH="0" baseline="0" noProof="0" dirty="0">
                <a:ln>
                  <a:noFill/>
                </a:ln>
                <a:solidFill>
                  <a:srgbClr val="0000FF"/>
                </a:solidFill>
                <a:effectLst/>
                <a:uLnTx/>
                <a:uFillTx/>
                <a:latin typeface="Times New Roman"/>
                <a:ea typeface="ＭＳ Ｐゴシック"/>
                <a:cs typeface="+mn-cs"/>
              </a:rPr>
            </a:b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One cycle calculation provides the final solution</a:t>
            </a:r>
            <a:b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   for quadratic problems</a:t>
            </a:r>
            <a:b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1400" b="1" i="0" u="none" strike="noStrike" kern="1200" cap="none" spc="0" normalizeH="0" baseline="0" noProof="0" dirty="0">
                <a:ln>
                  <a:noFill/>
                </a:ln>
                <a:solidFill>
                  <a:srgbClr val="000000"/>
                </a:solidFill>
                <a:effectLst/>
                <a:uLnTx/>
                <a:uFillTx/>
                <a:latin typeface="Times New Roman"/>
                <a:ea typeface="ＭＳ Ｐゴシック"/>
                <a:cs typeface="+mn-cs"/>
              </a:rPr>
              <a:t>        楕円問題の場合は一度目の計算で最適値に到達</a:t>
            </a:r>
            <a:endPar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FF"/>
                </a:solidFill>
                <a:effectLst/>
                <a:uLnTx/>
                <a:uFillTx/>
                <a:latin typeface="Times New Roman"/>
                <a:ea typeface="ＭＳ Ｐゴシック"/>
                <a:cs typeface="+mn-cs"/>
              </a:rPr>
              <a:t>SD</a:t>
            </a:r>
            <a:r>
              <a:rPr kumimoji="1" lang="ja-JP" altLang="en-US" sz="1800" b="1" i="0" u="none" strike="noStrike" kern="1200" cap="none" spc="0" normalizeH="0" baseline="0" noProof="0" dirty="0">
                <a:ln>
                  <a:noFill/>
                </a:ln>
                <a:solidFill>
                  <a:srgbClr val="0000FF"/>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FF"/>
                </a:solidFill>
                <a:effectLst/>
                <a:uLnTx/>
                <a:uFillTx/>
                <a:latin typeface="Times New Roman"/>
                <a:ea typeface="ＭＳ Ｐゴシック"/>
                <a:cs typeface="+mn-cs"/>
              </a:rPr>
              <a:t>method</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α</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0.3:</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Diverged</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(not shown in the graph)</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0.2</a:t>
            </a:r>
            <a:r>
              <a:rPr kumimoji="1" lang="ja-JP" altLang="en-US" sz="1600" b="1" i="0" u="none" strike="noStrike" kern="1200" cap="none" spc="0" normalizeH="0" baseline="0" noProof="0" dirty="0" err="1">
                <a:ln>
                  <a:noFill/>
                </a:ln>
                <a:solidFill>
                  <a:srgbClr val="000000"/>
                </a:solidFill>
                <a:effectLst/>
                <a:uLnTx/>
                <a:uFillTx/>
                <a:latin typeface="Times New Roman"/>
                <a:ea typeface="ＭＳ Ｐゴシック"/>
                <a:cs typeface="+mn-cs"/>
              </a:rPr>
              <a:t>，</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0.15:</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Converged, but oscillated</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0.1:</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Reach final solution by one cycle calculation</a:t>
            </a:r>
            <a:b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0.01:</a:t>
            </a:r>
            <a:r>
              <a:rPr kumimoji="1" lang="ja-JP" altLang="en-US" sz="16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rPr>
              <a:t>Not oscillated, but slowly converged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6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Problem: If </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F</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1800" b="1" i="1"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x</a:t>
            </a:r>
            <a:r>
              <a:rPr kumimoji="1" lang="en-US" altLang="ja-JP" sz="1800" b="1" i="1"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i</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is highly anisotropic, the SD direction</a:t>
            </a:r>
            <a:b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would be different largely from the minimization direction</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1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11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11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1100" b="0" i="1"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11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100" b="0" i="0" u="none" strike="noStrike" kern="1200" cap="none" spc="0" normalizeH="0" baseline="0" noProof="0" dirty="0">
                <a:ln>
                  <a:noFill/>
                </a:ln>
                <a:solidFill>
                  <a:srgbClr val="000000"/>
                </a:solidFill>
                <a:effectLst/>
                <a:uLnTx/>
                <a:uFillTx/>
                <a:latin typeface="Times New Roman"/>
                <a:ea typeface="ＭＳ Ｐゴシック"/>
                <a:cs typeface="+mn-cs"/>
              </a:rPr>
              <a:t>が大きく非対称な場合、最急勾配方向は最小値方向とは</a:t>
            </a:r>
            <a:endParaRPr kumimoji="1" lang="en-US" altLang="ja-JP" sz="11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Times New Roman"/>
                <a:ea typeface="ＭＳ Ｐゴシック"/>
                <a:cs typeface="+mn-cs"/>
              </a:rPr>
              <a:t>　　　　　　　　　　　大きく異なることがある</a:t>
            </a:r>
            <a:endParaRPr kumimoji="1" lang="en-US" altLang="ja-JP" sz="14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=&gt;</a:t>
            </a:r>
            <a:r>
              <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Conjugate Gradient (CG) </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method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共役勾配法</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graphicFrame>
        <p:nvGraphicFramePr>
          <p:cNvPr id="7" name="グラフ 6"/>
          <p:cNvGraphicFramePr>
            <a:graphicFrameLocks/>
          </p:cNvGraphicFramePr>
          <p:nvPr/>
        </p:nvGraphicFramePr>
        <p:xfrm>
          <a:off x="5076056" y="1293639"/>
          <a:ext cx="3960440" cy="5386877"/>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ボックス 1"/>
          <p:cNvSpPr txBox="1"/>
          <p:nvPr/>
        </p:nvSpPr>
        <p:spPr>
          <a:xfrm>
            <a:off x="8244408" y="3501008"/>
            <a:ext cx="94128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endParaRPr>
          </a:p>
        </p:txBody>
      </p:sp>
      <p:sp>
        <p:nvSpPr>
          <p:cNvPr id="9" name="テキスト ボックス 8"/>
          <p:cNvSpPr txBox="1"/>
          <p:nvPr/>
        </p:nvSpPr>
        <p:spPr>
          <a:xfrm>
            <a:off x="5076056" y="3779748"/>
            <a:ext cx="86594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1"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sym typeface="Symbol" panose="05050102010706020507" pitchFamily="18" charset="2"/>
              </a:rPr>
              <a:t></a:t>
            </a:r>
            <a:r>
              <a:rPr kumimoji="1" lang="en-US" altLang="ja-JP"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rPr>
              <a:t> = 0.2</a:t>
            </a:r>
            <a:endParaRPr kumimoji="1" lang="ja-JP" altLang="en-US"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endParaRPr>
          </a:p>
        </p:txBody>
      </p:sp>
      <p:sp>
        <p:nvSpPr>
          <p:cNvPr id="10" name="テキスト ボックス 9"/>
          <p:cNvSpPr txBox="1"/>
          <p:nvPr/>
        </p:nvSpPr>
        <p:spPr>
          <a:xfrm>
            <a:off x="5940152" y="3552781"/>
            <a:ext cx="58862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rPr>
              <a:t>0.15</a:t>
            </a:r>
            <a:endParaRPr kumimoji="1" lang="ja-JP" altLang="en-US"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p:cNvSpPr txBox="1"/>
          <p:nvPr/>
        </p:nvSpPr>
        <p:spPr>
          <a:xfrm>
            <a:off x="7164288" y="3789040"/>
            <a:ext cx="588623"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0.01</a:t>
            </a:r>
            <a:endParaRPr kumimoji="1" lang="ja-JP" altLang="en-US"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endParaRPr>
          </a:p>
        </p:txBody>
      </p:sp>
      <p:sp>
        <p:nvSpPr>
          <p:cNvPr id="13" name="テキスト ボックス 12"/>
          <p:cNvSpPr txBox="1"/>
          <p:nvPr/>
        </p:nvSpPr>
        <p:spPr>
          <a:xfrm>
            <a:off x="6763090" y="3347700"/>
            <a:ext cx="47320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rPr>
              <a:t>0.1</a:t>
            </a:r>
            <a:endParaRPr kumimoji="1" lang="ja-JP" altLang="en-US"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1596589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Steepest descend method</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15" name="テキスト ボックス 14"/>
          <p:cNvSpPr txBox="1"/>
          <p:nvPr/>
        </p:nvSpPr>
        <p:spPr>
          <a:xfrm>
            <a:off x="395536" y="692696"/>
            <a:ext cx="3384376" cy="70788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Without line search:</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use fixed step parameter</a:t>
            </a:r>
            <a:endPar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graphicFrame>
        <p:nvGraphicFramePr>
          <p:cNvPr id="7" name="グラフ 6"/>
          <p:cNvGraphicFramePr>
            <a:graphicFrameLocks/>
          </p:cNvGraphicFramePr>
          <p:nvPr/>
        </p:nvGraphicFramePr>
        <p:xfrm>
          <a:off x="323528" y="1150106"/>
          <a:ext cx="3960440" cy="53868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グラフ 8"/>
          <p:cNvGraphicFramePr>
            <a:graphicFrameLocks/>
          </p:cNvGraphicFramePr>
          <p:nvPr/>
        </p:nvGraphicFramePr>
        <p:xfrm>
          <a:off x="4499992" y="1149623"/>
          <a:ext cx="3960440" cy="5390629"/>
        </p:xfrm>
        <a:graphic>
          <a:graphicData uri="http://schemas.openxmlformats.org/drawingml/2006/chart">
            <c:chart xmlns:c="http://schemas.openxmlformats.org/drawingml/2006/chart" xmlns:r="http://schemas.openxmlformats.org/officeDocument/2006/relationships" r:id="rId4"/>
          </a:graphicData>
        </a:graphic>
      </p:graphicFrame>
      <p:sp>
        <p:nvSpPr>
          <p:cNvPr id="10" name="テキスト ボックス 9"/>
          <p:cNvSpPr txBox="1"/>
          <p:nvPr/>
        </p:nvSpPr>
        <p:spPr>
          <a:xfrm>
            <a:off x="4355976" y="949568"/>
            <a:ext cx="2808312"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With line search</a:t>
            </a:r>
            <a:endPar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2" name="テキスト ボックス 11"/>
          <p:cNvSpPr txBox="1"/>
          <p:nvPr/>
        </p:nvSpPr>
        <p:spPr>
          <a:xfrm>
            <a:off x="3419872" y="3491716"/>
            <a:ext cx="94128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endParaRPr>
          </a:p>
        </p:txBody>
      </p:sp>
      <p:sp>
        <p:nvSpPr>
          <p:cNvPr id="13" name="テキスト ボックス 12"/>
          <p:cNvSpPr txBox="1"/>
          <p:nvPr/>
        </p:nvSpPr>
        <p:spPr>
          <a:xfrm>
            <a:off x="395536" y="3635732"/>
            <a:ext cx="86594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1"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sym typeface="Symbol" panose="05050102010706020507" pitchFamily="18" charset="2"/>
              </a:rPr>
              <a:t> </a:t>
            </a:r>
            <a:r>
              <a:rPr kumimoji="1" lang="en-US" altLang="ja-JP"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rPr>
              <a:t>= 0.2</a:t>
            </a:r>
            <a:endParaRPr kumimoji="1" lang="ja-JP" altLang="en-US"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endParaRPr>
          </a:p>
        </p:txBody>
      </p:sp>
      <p:sp>
        <p:nvSpPr>
          <p:cNvPr id="14" name="テキスト ボックス 13"/>
          <p:cNvSpPr txBox="1"/>
          <p:nvPr/>
        </p:nvSpPr>
        <p:spPr>
          <a:xfrm>
            <a:off x="1254453" y="3408765"/>
            <a:ext cx="58862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rPr>
              <a:t>0.15</a:t>
            </a:r>
            <a:endParaRPr kumimoji="1" lang="ja-JP" altLang="en-US"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endParaRPr>
          </a:p>
        </p:txBody>
      </p:sp>
      <p:sp>
        <p:nvSpPr>
          <p:cNvPr id="16" name="テキスト ボックス 15"/>
          <p:cNvSpPr txBox="1"/>
          <p:nvPr/>
        </p:nvSpPr>
        <p:spPr>
          <a:xfrm>
            <a:off x="2478589" y="3645024"/>
            <a:ext cx="588623"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0.01</a:t>
            </a:r>
            <a:endParaRPr kumimoji="1" lang="ja-JP" altLang="en-US"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endParaRPr>
          </a:p>
        </p:txBody>
      </p:sp>
      <p:sp>
        <p:nvSpPr>
          <p:cNvPr id="17" name="テキスト ボックス 16"/>
          <p:cNvSpPr txBox="1"/>
          <p:nvPr/>
        </p:nvSpPr>
        <p:spPr>
          <a:xfrm>
            <a:off x="2010562" y="3212976"/>
            <a:ext cx="47320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rPr>
              <a:t>0.1</a:t>
            </a:r>
            <a:endParaRPr kumimoji="1" lang="ja-JP" altLang="en-US"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760053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SD vs. Newton-Raphson methods</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mc:AlternateContent xmlns:mc="http://schemas.openxmlformats.org/markup-compatibility/2006" xmlns:a14="http://schemas.microsoft.com/office/drawing/2010/main">
        <mc:Choice Requires="a14">
          <p:sp>
            <p:nvSpPr>
              <p:cNvPr id="8" name="テキスト ボックス 7"/>
              <p:cNvSpPr txBox="1"/>
              <p:nvPr/>
            </p:nvSpPr>
            <p:spPr>
              <a:xfrm>
                <a:off x="179512" y="764704"/>
                <a:ext cx="828092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rgbClr val="FF0000"/>
                    </a:solidFill>
                    <a:effectLst/>
                    <a:uLnTx/>
                    <a:uFillTx/>
                    <a:latin typeface="Times New Roman"/>
                    <a:ea typeface="ＭＳ Ｐゴシック"/>
                    <a:cs typeface="+mn-cs"/>
                  </a:rPr>
                  <a:t>Steepest direction </a:t>
                </a:r>
                <a14:m>
                  <m:oMath xmlns:m="http://schemas.openxmlformats.org/officeDocument/2006/math">
                    <m:r>
                      <a:rPr kumimoji="1" lang="en-US" altLang="ja-JP" sz="2800" b="1" i="1" u="none" strike="noStrike" kern="1200" cap="none" spc="0" normalizeH="0" baseline="0" noProof="0" smtClean="0">
                        <a:ln>
                          <a:noFill/>
                        </a:ln>
                        <a:solidFill>
                          <a:srgbClr val="FF0000"/>
                        </a:solidFill>
                        <a:effectLst/>
                        <a:uLnTx/>
                        <a:uFillTx/>
                        <a:latin typeface="Cambria Math" panose="02040503050406030204" pitchFamily="18" charset="0"/>
                        <a:ea typeface="Cambria Math" panose="02040503050406030204" pitchFamily="18" charset="0"/>
                        <a:cs typeface="+mn-cs"/>
                      </a:rPr>
                      <m:t>≠</m:t>
                    </m:r>
                  </m:oMath>
                </a14:m>
                <a:r>
                  <a:rPr kumimoji="1" lang="ja-JP" altLang="en-US" sz="2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800" b="1" i="0" u="none" strike="noStrike" kern="1200" cap="none" spc="0" normalizeH="0" baseline="0" noProof="0" dirty="0">
                    <a:ln>
                      <a:noFill/>
                    </a:ln>
                    <a:solidFill>
                      <a:srgbClr val="FF0000"/>
                    </a:solidFill>
                    <a:effectLst/>
                    <a:uLnTx/>
                    <a:uFillTx/>
                    <a:latin typeface="Times New Roman"/>
                    <a:ea typeface="ＭＳ Ｐゴシック"/>
                    <a:cs typeface="+mn-cs"/>
                  </a:rPr>
                  <a:t>Optimization direction</a:t>
                </a:r>
                <a:endParaRPr kumimoji="1" lang="ja-JP" altLang="en-US" sz="3200" b="0" i="0" u="none" strike="noStrike" kern="1200" cap="none" spc="0" normalizeH="0" baseline="0" noProof="0" dirty="0">
                  <a:ln>
                    <a:noFill/>
                  </a:ln>
                  <a:solidFill>
                    <a:srgbClr val="FF0000"/>
                  </a:solidFill>
                  <a:effectLst/>
                  <a:uLnTx/>
                  <a:uFillTx/>
                  <a:latin typeface="Times New Roman"/>
                  <a:ea typeface="ＭＳ Ｐゴシック"/>
                  <a:cs typeface="+mn-cs"/>
                </a:endParaRPr>
              </a:p>
            </p:txBody>
          </p:sp>
        </mc:Choice>
        <mc:Fallback xmlns="">
          <p:sp>
            <p:nvSpPr>
              <p:cNvPr id="8" name="テキスト ボックス 7"/>
              <p:cNvSpPr txBox="1">
                <a:spLocks noRot="1" noChangeAspect="1" noMove="1" noResize="1" noEditPoints="1" noAdjustHandles="1" noChangeArrowheads="1" noChangeShapeType="1" noTextEdit="1"/>
              </p:cNvSpPr>
              <p:nvPr/>
            </p:nvSpPr>
            <p:spPr>
              <a:xfrm>
                <a:off x="179512" y="764704"/>
                <a:ext cx="8280920" cy="523220"/>
              </a:xfrm>
              <a:prstGeom prst="rect">
                <a:avLst/>
              </a:prstGeom>
              <a:blipFill>
                <a:blip r:embed="rId3"/>
                <a:stretch>
                  <a:fillRect l="-1472" t="-11628" b="-31395"/>
                </a:stretch>
              </a:blipFill>
            </p:spPr>
            <p:txBody>
              <a:bodyPr/>
              <a:lstStyle/>
              <a:p>
                <a:r>
                  <a:rPr lang="ja-JP" altLang="en-US">
                    <a:noFill/>
                  </a:rPr>
                  <a:t> </a:t>
                </a:r>
              </a:p>
            </p:txBody>
          </p:sp>
        </mc:Fallback>
      </mc:AlternateContent>
      <p:graphicFrame>
        <p:nvGraphicFramePr>
          <p:cNvPr id="7" name="グラフ 6"/>
          <p:cNvGraphicFramePr>
            <a:graphicFrameLocks/>
          </p:cNvGraphicFramePr>
          <p:nvPr/>
        </p:nvGraphicFramePr>
        <p:xfrm>
          <a:off x="2771800" y="548680"/>
          <a:ext cx="3960440" cy="5386877"/>
        </p:xfrm>
        <a:graphic>
          <a:graphicData uri="http://schemas.openxmlformats.org/drawingml/2006/chart">
            <c:chart xmlns:c="http://schemas.openxmlformats.org/drawingml/2006/chart" xmlns:r="http://schemas.openxmlformats.org/officeDocument/2006/relationships" r:id="rId4"/>
          </a:graphicData>
        </a:graphic>
      </p:graphicFrame>
      <p:sp>
        <p:nvSpPr>
          <p:cNvPr id="2" name="テキスト ボックス 1"/>
          <p:cNvSpPr txBox="1"/>
          <p:nvPr/>
        </p:nvSpPr>
        <p:spPr>
          <a:xfrm>
            <a:off x="5940152" y="2756049"/>
            <a:ext cx="94128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1800" b="1" i="0" u="none" strike="noStrike" kern="1200" cap="none" spc="0" normalizeH="0" baseline="0" noProof="0" dirty="0">
              <a:ln>
                <a:noFill/>
              </a:ln>
              <a:solidFill>
                <a:srgbClr val="00B050"/>
              </a:solidFill>
              <a:effectLst/>
              <a:uLnTx/>
              <a:uFillTx/>
              <a:latin typeface="Times New Roman" panose="02020603050405020304" pitchFamily="18" charset="0"/>
              <a:ea typeface="ＭＳ Ｐゴシック" panose="020B0600070205080204" pitchFamily="50" charset="-128"/>
              <a:cs typeface="+mn-cs"/>
            </a:endParaRPr>
          </a:p>
        </p:txBody>
      </p:sp>
      <p:sp>
        <p:nvSpPr>
          <p:cNvPr id="9" name="テキスト ボックス 8"/>
          <p:cNvSpPr txBox="1"/>
          <p:nvPr/>
        </p:nvSpPr>
        <p:spPr>
          <a:xfrm>
            <a:off x="2771800" y="3034789"/>
            <a:ext cx="86594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1"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sym typeface="Symbol" panose="05050102010706020507" pitchFamily="18" charset="2"/>
              </a:rPr>
              <a:t></a:t>
            </a:r>
            <a:r>
              <a:rPr kumimoji="1" lang="en-US" altLang="ja-JP"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rPr>
              <a:t> = 0.2</a:t>
            </a:r>
            <a:endParaRPr kumimoji="1" lang="ja-JP" altLang="en-US" sz="1800" b="1" i="0" u="none" strike="noStrike" kern="1200" cap="none" spc="0" normalizeH="0" baseline="0" noProof="0" dirty="0">
              <a:ln>
                <a:noFill/>
              </a:ln>
              <a:solidFill>
                <a:srgbClr val="C00000"/>
              </a:solidFill>
              <a:effectLst/>
              <a:uLnTx/>
              <a:uFillTx/>
              <a:latin typeface="Times New Roman" panose="02020603050405020304" pitchFamily="18" charset="0"/>
              <a:ea typeface="ＭＳ Ｐゴシック" panose="020B0600070205080204" pitchFamily="50" charset="-128"/>
              <a:cs typeface="+mn-cs"/>
            </a:endParaRPr>
          </a:p>
        </p:txBody>
      </p:sp>
      <p:sp>
        <p:nvSpPr>
          <p:cNvPr id="10" name="テキスト ボックス 9"/>
          <p:cNvSpPr txBox="1"/>
          <p:nvPr/>
        </p:nvSpPr>
        <p:spPr>
          <a:xfrm>
            <a:off x="3635896" y="2807822"/>
            <a:ext cx="588623" cy="369332"/>
          </a:xfrm>
          <a:prstGeom prst="rect">
            <a:avLst/>
          </a:prstGeom>
          <a:solidFill>
            <a:schemeClr val="bg1"/>
          </a:solid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rPr>
              <a:t>0.15</a:t>
            </a:r>
            <a:endParaRPr kumimoji="1" lang="ja-JP" altLang="en-US" sz="1800" b="1" i="0" u="none" strike="noStrike" kern="1200" cap="none" spc="0" normalizeH="0" baseline="0" noProof="0" dirty="0">
              <a:ln>
                <a:noFill/>
              </a:ln>
              <a:solidFill>
                <a:srgbClr val="FFC000"/>
              </a:solidFill>
              <a:effectLst/>
              <a:uLnTx/>
              <a:uFillTx/>
              <a:latin typeface="Times New Roman" panose="02020603050405020304" pitchFamily="18" charset="0"/>
              <a:ea typeface="ＭＳ Ｐゴシック" panose="020B0600070205080204" pitchFamily="50" charset="-128"/>
              <a:cs typeface="+mn-cs"/>
            </a:endParaRPr>
          </a:p>
        </p:txBody>
      </p:sp>
      <p:sp>
        <p:nvSpPr>
          <p:cNvPr id="12" name="テキスト ボックス 11"/>
          <p:cNvSpPr txBox="1"/>
          <p:nvPr/>
        </p:nvSpPr>
        <p:spPr>
          <a:xfrm>
            <a:off x="4860032" y="3044081"/>
            <a:ext cx="588623"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0.01</a:t>
            </a:r>
            <a:endParaRPr kumimoji="1" lang="ja-JP" altLang="en-US" sz="18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endParaRPr>
          </a:p>
        </p:txBody>
      </p:sp>
      <p:sp>
        <p:nvSpPr>
          <p:cNvPr id="13" name="テキスト ボックス 12"/>
          <p:cNvSpPr txBox="1"/>
          <p:nvPr/>
        </p:nvSpPr>
        <p:spPr>
          <a:xfrm>
            <a:off x="4458834" y="2602741"/>
            <a:ext cx="47320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rPr>
              <a:t>0.1</a:t>
            </a:r>
            <a:endParaRPr kumimoji="1" lang="ja-JP" altLang="en-US" sz="1800" b="1" i="0" u="none" strike="noStrike" kern="1200" cap="none" spc="0" normalizeH="0" baseline="0" noProof="0" dirty="0">
              <a:ln>
                <a:noFill/>
              </a:ln>
              <a:solidFill>
                <a:srgbClr val="0000CC"/>
              </a:solidFill>
              <a:effectLst/>
              <a:uLnTx/>
              <a:uFillTx/>
              <a:latin typeface="Times New Roman" panose="02020603050405020304" pitchFamily="18" charset="0"/>
              <a:ea typeface="ＭＳ Ｐゴシック" panose="020B0600070205080204" pitchFamily="50" charset="-128"/>
              <a:cs typeface="+mn-cs"/>
            </a:endParaRPr>
          </a:p>
        </p:txBody>
      </p:sp>
      <p:sp>
        <p:nvSpPr>
          <p:cNvPr id="14" name="テキスト ボックス 13">
            <a:extLst>
              <a:ext uri="{FF2B5EF4-FFF2-40B4-BE49-F238E27FC236}">
                <a16:creationId xmlns:a16="http://schemas.microsoft.com/office/drawing/2014/main" id="{C7846E04-A7D3-1A6E-E96E-C5877EEB67BC}"/>
              </a:ext>
            </a:extLst>
          </p:cNvPr>
          <p:cNvSpPr txBox="1"/>
          <p:nvPr/>
        </p:nvSpPr>
        <p:spPr>
          <a:xfrm>
            <a:off x="395536" y="6146140"/>
            <a:ext cx="828092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rgbClr val="0000FF"/>
                </a:solidFill>
                <a:effectLst/>
                <a:uLnTx/>
                <a:uFillTx/>
                <a:latin typeface="Times New Roman"/>
                <a:ea typeface="ＭＳ Ｐゴシック"/>
                <a:cs typeface="+mn-cs"/>
              </a:rPr>
              <a:t>Improve SD method to follow optimization directions</a:t>
            </a:r>
            <a:endParaRPr kumimoji="1" lang="ja-JP" altLang="en-US" sz="3200" b="0" i="0" u="none" strike="noStrike" kern="1200" cap="none" spc="0" normalizeH="0" baseline="0" noProof="0" dirty="0">
              <a:ln>
                <a:noFill/>
              </a:ln>
              <a:solidFill>
                <a:srgbClr val="0000FF"/>
              </a:solidFill>
              <a:effectLst/>
              <a:uLnTx/>
              <a:uFillTx/>
              <a:latin typeface="Times New Roman"/>
              <a:ea typeface="ＭＳ Ｐゴシック"/>
              <a:cs typeface="+mn-cs"/>
            </a:endParaRPr>
          </a:p>
        </p:txBody>
      </p:sp>
    </p:spTree>
    <p:extLst>
      <p:ext uri="{BB962C8B-B14F-4D97-AF65-F5344CB8AC3E}">
        <p14:creationId xmlns:p14="http://schemas.microsoft.com/office/powerpoint/2010/main" val="3089358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共役勾配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(Conjugate</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Gradient)</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法</a:t>
            </a:r>
          </a:p>
        </p:txBody>
      </p:sp>
      <p:sp>
        <p:nvSpPr>
          <p:cNvPr id="15" name="テキスト ボックス 14"/>
          <p:cNvSpPr txBox="1"/>
          <p:nvPr/>
        </p:nvSpPr>
        <p:spPr>
          <a:xfrm>
            <a:off x="35496" y="851228"/>
            <a:ext cx="9001000" cy="1323439"/>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行列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A</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に対してベクトル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u,</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v</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が </a:t>
            </a:r>
            <a:r>
              <a:rPr kumimoji="1" lang="en-US" altLang="ja-JP" sz="2000" b="0" i="1" u="none" strike="noStrike" kern="1200" cap="none" spc="0" normalizeH="0" baseline="0" noProof="0" dirty="0" err="1">
                <a:ln>
                  <a:noFill/>
                </a:ln>
                <a:solidFill>
                  <a:srgbClr val="000000"/>
                </a:solidFill>
                <a:effectLst/>
                <a:uLnTx/>
                <a:uFillTx/>
                <a:latin typeface="Times New Roman"/>
                <a:ea typeface="ＭＳ Ｐゴシック"/>
                <a:cs typeface="+mn-cs"/>
              </a:rPr>
              <a:t>u</a:t>
            </a:r>
            <a:r>
              <a:rPr kumimoji="1" lang="en-US" altLang="ja-JP" sz="2000" b="0" i="1" u="none" strike="noStrike" kern="1200" cap="none" spc="0" normalizeH="0" baseline="30000" noProof="0" dirty="0" err="1">
                <a:ln>
                  <a:noFill/>
                </a:ln>
                <a:solidFill>
                  <a:srgbClr val="000000"/>
                </a:solidFill>
                <a:effectLst/>
                <a:uLnTx/>
                <a:uFillTx/>
                <a:latin typeface="Times New Roman"/>
                <a:ea typeface="ＭＳ Ｐゴシック"/>
                <a:cs typeface="+mn-cs"/>
              </a:rPr>
              <a:t>t</a:t>
            </a:r>
            <a:r>
              <a:rPr kumimoji="1" lang="en-US" altLang="ja-JP" sz="2000" b="0" i="1" u="none" strike="noStrike" kern="1200" cap="none" spc="0" normalizeH="0" baseline="0" noProof="0" dirty="0" err="1">
                <a:ln>
                  <a:noFill/>
                </a:ln>
                <a:solidFill>
                  <a:srgbClr val="000000"/>
                </a:solidFill>
                <a:effectLst/>
                <a:uLnTx/>
                <a:uFillTx/>
                <a:latin typeface="Times New Roman"/>
                <a:ea typeface="ＭＳ Ｐゴシック"/>
                <a:cs typeface="+mn-cs"/>
              </a:rPr>
              <a:t>Av</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 = 0</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であるとき、</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u</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と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v </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は互いに共役の関係にあるという</a:t>
            </a:r>
            <a:endParaRPr kumimoji="1" lang="ja-JP" altLang="en-US" sz="2000" b="0" i="1" u="none" strike="noStrike" kern="1200" cap="none" spc="0" normalizeH="0" baseline="-2500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・共役な探索方向に沿って正確な直線探索を実行していけば、</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有限回の反復で</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2</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次関数の最小解に到達することが期待される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1" name="正方形/長方形 10"/>
          <p:cNvSpPr/>
          <p:nvPr/>
        </p:nvSpPr>
        <p:spPr>
          <a:xfrm>
            <a:off x="3131840" y="600943"/>
            <a:ext cx="6016352"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矢部博</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工学基礎 最適化とその応用</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数理工学社 </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(2006)</a:t>
            </a:r>
          </a:p>
        </p:txBody>
      </p:sp>
      <p:sp>
        <p:nvSpPr>
          <p:cNvPr id="7" name="テキスト ボックス 6"/>
          <p:cNvSpPr txBox="1"/>
          <p:nvPr/>
        </p:nvSpPr>
        <p:spPr>
          <a:xfrm>
            <a:off x="1142495" y="5023387"/>
            <a:ext cx="4320480"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共役なベクトルと楕円－円変換 </a:t>
            </a:r>
            <a:b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b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1800" b="1" i="1" u="none" strike="noStrike" kern="1200" cap="none" spc="0" normalizeH="0" baseline="0" noProof="0" dirty="0" err="1">
                <a:ln>
                  <a:noFill/>
                </a:ln>
                <a:solidFill>
                  <a:srgbClr val="FF0000"/>
                </a:solidFill>
                <a:effectLst/>
                <a:uLnTx/>
                <a:uFillTx/>
                <a:latin typeface="Times New Roman"/>
                <a:ea typeface="ＭＳ Ｐゴシック"/>
                <a:cs typeface="+mn-cs"/>
              </a:rPr>
              <a:t>u</a:t>
            </a:r>
            <a:r>
              <a:rPr kumimoji="1" lang="en-US" altLang="ja-JP" sz="1800" b="1" i="0" u="none" strike="noStrike" kern="1200" cap="none" spc="0" normalizeH="0" baseline="30000" noProof="0" dirty="0" err="1">
                <a:ln>
                  <a:noFill/>
                </a:ln>
                <a:solidFill>
                  <a:srgbClr val="FF0000"/>
                </a:solidFill>
                <a:effectLst/>
                <a:uLnTx/>
                <a:uFillTx/>
                <a:latin typeface="Times New Roman"/>
                <a:ea typeface="ＭＳ Ｐゴシック"/>
                <a:cs typeface="+mn-cs"/>
              </a:rPr>
              <a:t>T</a:t>
            </a:r>
            <a:r>
              <a:rPr kumimoji="1" lang="en-US" altLang="ja-JP" sz="1800" b="1" i="0" u="none" strike="noStrike" kern="1200" cap="none" spc="0" normalizeH="0" baseline="0" noProof="0" dirty="0" err="1">
                <a:ln>
                  <a:noFill/>
                </a:ln>
                <a:solidFill>
                  <a:srgbClr val="FF0000"/>
                </a:solidFill>
                <a:effectLst/>
                <a:uLnTx/>
                <a:uFillTx/>
                <a:latin typeface="Times New Roman"/>
                <a:ea typeface="ＭＳ Ｐゴシック"/>
                <a:cs typeface="+mn-cs"/>
              </a:rPr>
              <a:t>P</a:t>
            </a:r>
            <a:r>
              <a:rPr kumimoji="1" lang="en-US" altLang="ja-JP" sz="1800" b="1" i="0" u="none" strike="noStrike" kern="1200" cap="none" spc="0" normalizeH="0" baseline="30000" noProof="0" dirty="0" err="1">
                <a:ln>
                  <a:noFill/>
                </a:ln>
                <a:solidFill>
                  <a:srgbClr val="FF0000"/>
                </a:solidFill>
                <a:effectLst/>
                <a:uLnTx/>
                <a:uFillTx/>
                <a:latin typeface="Times New Roman"/>
                <a:ea typeface="ＭＳ Ｐゴシック"/>
                <a:cs typeface="+mn-cs"/>
              </a:rPr>
              <a:t>T</a:t>
            </a:r>
            <a:r>
              <a:rPr kumimoji="1" lang="en-US" altLang="ja-JP" sz="1800" b="1" i="0" u="none" strike="noStrike" kern="1200" cap="none" spc="0" normalizeH="0" baseline="0" noProof="0" dirty="0" err="1">
                <a:ln>
                  <a:noFill/>
                </a:ln>
                <a:solidFill>
                  <a:srgbClr val="FF0000"/>
                </a:solidFill>
                <a:effectLst/>
                <a:uLnTx/>
                <a:uFillTx/>
                <a:latin typeface="Times New Roman"/>
                <a:ea typeface="ＭＳ Ｐゴシック"/>
                <a:cs typeface="+mn-cs"/>
              </a:rPr>
              <a:t>P</a:t>
            </a:r>
            <a:r>
              <a:rPr kumimoji="1" lang="en-US" altLang="ja-JP" sz="1800" b="1" i="1" u="none" strike="noStrike" kern="1200" cap="none" spc="0" normalizeH="0" baseline="0" noProof="0" dirty="0" err="1">
                <a:ln>
                  <a:noFill/>
                </a:ln>
                <a:solidFill>
                  <a:srgbClr val="FF0000"/>
                </a:solidFill>
                <a:effectLst/>
                <a:uLnTx/>
                <a:uFillTx/>
                <a:latin typeface="Times New Roman"/>
                <a:ea typeface="ＭＳ Ｐゴシック"/>
                <a:cs typeface="+mn-cs"/>
              </a:rPr>
              <a:t>v</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 </a:t>
            </a:r>
            <a:r>
              <a:rPr kumimoji="1" lang="en-US" altLang="ja-JP" sz="1800" b="1" i="1" u="none" strike="noStrike" kern="1200" cap="none" spc="0" normalizeH="0" baseline="0" noProof="0" dirty="0" err="1">
                <a:ln>
                  <a:noFill/>
                </a:ln>
                <a:solidFill>
                  <a:srgbClr val="FF0000"/>
                </a:solidFill>
                <a:effectLst/>
                <a:uLnTx/>
                <a:uFillTx/>
                <a:latin typeface="Times New Roman"/>
                <a:ea typeface="ＭＳ Ｐゴシック"/>
                <a:cs typeface="+mn-cs"/>
              </a:rPr>
              <a:t>u</a:t>
            </a:r>
            <a:r>
              <a:rPr kumimoji="1" lang="en-US" altLang="ja-JP" sz="1800" b="1" i="0" u="none" strike="noStrike" kern="1200" cap="none" spc="0" normalizeH="0" baseline="30000" noProof="0" dirty="0" err="1">
                <a:ln>
                  <a:noFill/>
                </a:ln>
                <a:solidFill>
                  <a:srgbClr val="FF0000"/>
                </a:solidFill>
                <a:effectLst/>
                <a:uLnTx/>
                <a:uFillTx/>
                <a:latin typeface="Times New Roman"/>
                <a:ea typeface="ＭＳ Ｐゴシック"/>
                <a:cs typeface="+mn-cs"/>
              </a:rPr>
              <a:t>T</a:t>
            </a:r>
            <a:r>
              <a:rPr kumimoji="1" lang="en-US" altLang="ja-JP" sz="1800" b="1" i="0" u="none" strike="noStrike" kern="1200" cap="none" spc="0" normalizeH="0" baseline="0" noProof="0" dirty="0" err="1">
                <a:ln>
                  <a:noFill/>
                </a:ln>
                <a:solidFill>
                  <a:srgbClr val="FF0000"/>
                </a:solidFill>
                <a:effectLst/>
                <a:uLnTx/>
                <a:uFillTx/>
                <a:latin typeface="Times New Roman"/>
                <a:ea typeface="ＭＳ Ｐゴシック"/>
                <a:cs typeface="+mn-cs"/>
              </a:rPr>
              <a:t>A</a:t>
            </a:r>
            <a:r>
              <a:rPr kumimoji="1" lang="en-US" altLang="ja-JP" sz="1800" b="1" i="1" u="none" strike="noStrike" kern="1200" cap="none" spc="0" normalizeH="0" baseline="0" noProof="0" dirty="0" err="1">
                <a:ln>
                  <a:noFill/>
                </a:ln>
                <a:solidFill>
                  <a:srgbClr val="FF0000"/>
                </a:solidFill>
                <a:effectLst/>
                <a:uLnTx/>
                <a:uFillTx/>
                <a:latin typeface="Times New Roman"/>
                <a:ea typeface="ＭＳ Ｐゴシック"/>
                <a:cs typeface="+mn-cs"/>
              </a:rPr>
              <a:t>v</a:t>
            </a:r>
            <a:r>
              <a:rPr kumimoji="1" lang="en-US" altLang="ja-JP" sz="1800" b="1" i="1" u="none" strike="noStrike" kern="1200" cap="none" spc="0" normalizeH="0" baseline="0" noProof="0" dirty="0">
                <a:ln>
                  <a:noFill/>
                </a:ln>
                <a:solidFill>
                  <a:srgbClr val="FF0000"/>
                </a:solidFill>
                <a:effectLst/>
                <a:uLnTx/>
                <a:uFillTx/>
                <a:latin typeface="Times New Roman"/>
                <a:ea typeface="ＭＳ Ｐゴシック"/>
                <a:cs typeface="+mn-cs"/>
              </a:rPr>
              <a:t> = </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0</a:t>
            </a:r>
          </a:p>
        </p:txBody>
      </p:sp>
      <p:sp>
        <p:nvSpPr>
          <p:cNvPr id="8" name="テキスト ボックス 7"/>
          <p:cNvSpPr txBox="1"/>
          <p:nvPr/>
        </p:nvSpPr>
        <p:spPr>
          <a:xfrm>
            <a:off x="-508" y="2195752"/>
            <a:ext cx="4320480"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等高線が円の場合、変数個数回の</a:t>
            </a:r>
            <a:b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br>
            <a:r>
              <a:rPr kumimoji="1" lang="ja-JP" altLang="en-US" sz="1800" b="1" i="0" u="none" strike="noStrike" kern="1200" cap="none" spc="0" normalizeH="0" baseline="0" noProof="0" dirty="0">
                <a:ln>
                  <a:noFill/>
                </a:ln>
                <a:solidFill>
                  <a:srgbClr val="FF0000"/>
                </a:solidFill>
                <a:effectLst/>
                <a:uLnTx/>
                <a:uFillTx/>
                <a:latin typeface="Times New Roman"/>
                <a:ea typeface="ＭＳ Ｐゴシック"/>
                <a:cs typeface="+mn-cs"/>
              </a:rPr>
              <a:t>探索で最小値に到達できるが・・・</a:t>
            </a:r>
            <a:endPar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sp>
        <p:nvSpPr>
          <p:cNvPr id="9" name="テキスト ボックス 8"/>
          <p:cNvSpPr txBox="1"/>
          <p:nvPr/>
        </p:nvSpPr>
        <p:spPr>
          <a:xfrm>
            <a:off x="4355976" y="2204864"/>
            <a:ext cx="4788024" cy="4708981"/>
          </a:xfrm>
          <a:prstGeom prst="rect">
            <a:avLst/>
          </a:prstGeom>
          <a:noFill/>
        </p:spPr>
        <p:txBody>
          <a:bodyPr wrap="square" rtlCol="0">
            <a:spAutoFit/>
          </a:bodyPr>
          <a:lstStyle/>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初期値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を与える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初期探索方向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d </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を再急降下方向にとる</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直接探索法に従って</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を決め、</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t>k+1</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sym typeface="Symbol" panose="05050102010706020507" pitchFamily="18" charset="2"/>
              </a:rPr>
              <a:t>k</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sym typeface="Symbol" panose="05050102010706020507" pitchFamily="18" charset="2"/>
              </a:rPr>
              <a:t>k</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sym typeface="Symbol" panose="05050102010706020507" pitchFamily="18" charset="2"/>
              </a:rPr>
              <a:t>d</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sym typeface="Symbol" panose="05050102010706020507" pitchFamily="18" charset="2"/>
              </a:rPr>
              <a:t>k</a:t>
            </a:r>
            <a:b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を計算する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探索方向を</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に更新する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3,4</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を繰り返して収束させる</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4.</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では、</a:t>
            </a:r>
            <a:r>
              <a:rPr kumimoji="1" lang="en-US" altLang="ja-JP" sz="2000" b="1"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20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は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d</a:t>
            </a:r>
            <a:r>
              <a:rPr kumimoji="1" lang="en-US" altLang="ja-JP" sz="2000" b="1" i="1"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ja-JP" altLang="en-US" sz="20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i</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1,</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k</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-1)</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のすべてに</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直交するため、このループは有限回しか実行できない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=&gt;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時々</a:t>
            </a:r>
            <a:r>
              <a:rPr kumimoji="1" lang="en-US" altLang="ja-JP" sz="2000" b="1" i="0" u="none" strike="noStrike" kern="1200" cap="none" spc="0" normalizeH="0" baseline="0" noProof="0" dirty="0" err="1">
                <a:ln>
                  <a:noFill/>
                </a:ln>
                <a:solidFill>
                  <a:srgbClr val="000000"/>
                </a:solidFill>
                <a:effectLst/>
                <a:uLnTx/>
                <a:uFillTx/>
                <a:latin typeface="Times New Roman"/>
                <a:ea typeface="ＭＳ Ｐゴシック"/>
                <a:cs typeface="+mn-cs"/>
              </a:rPr>
              <a:t>d</a:t>
            </a:r>
            <a:r>
              <a:rPr kumimoji="1" lang="en-US" altLang="ja-JP" sz="2000" b="1" i="1" u="none" strike="noStrike" kern="1200" cap="none" spc="0" normalizeH="0" baseline="-25000" noProof="0" dirty="0" err="1">
                <a:ln>
                  <a:noFill/>
                </a:ln>
                <a:solidFill>
                  <a:srgbClr val="000000"/>
                </a:solidFill>
                <a:effectLst/>
                <a:uLnTx/>
                <a:uFillTx/>
                <a:latin typeface="Times New Roman"/>
                <a:ea typeface="ＭＳ Ｐゴシック"/>
                <a:cs typeface="+mn-cs"/>
              </a:rPr>
              <a:t>k</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をリセット</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graphicFrame>
        <p:nvGraphicFramePr>
          <p:cNvPr id="10" name="Object 28"/>
          <p:cNvGraphicFramePr>
            <a:graphicFrameLocks noChangeAspect="1"/>
          </p:cNvGraphicFramePr>
          <p:nvPr/>
        </p:nvGraphicFramePr>
        <p:xfrm>
          <a:off x="5710175" y="2852936"/>
          <a:ext cx="1039813" cy="384175"/>
        </p:xfrm>
        <a:graphic>
          <a:graphicData uri="http://schemas.openxmlformats.org/presentationml/2006/ole">
            <mc:AlternateContent xmlns:mc="http://schemas.openxmlformats.org/markup-compatibility/2006">
              <mc:Choice xmlns:v="urn:schemas-microsoft-com:vml" Requires="v">
                <p:oleObj name="数式" r:id="rId3" imgW="558720" imgH="203040" progId="Equation.3">
                  <p:embed/>
                </p:oleObj>
              </mc:Choice>
              <mc:Fallback>
                <p:oleObj name="数式" r:id="rId3" imgW="558720" imgH="203040" progId="Equation.3">
                  <p:embed/>
                  <p:pic>
                    <p:nvPicPr>
                      <p:cNvPr id="10" name="Object 28"/>
                      <p:cNvPicPr>
                        <a:picLocks noChangeAspect="1" noChangeArrowheads="1"/>
                      </p:cNvPicPr>
                      <p:nvPr/>
                    </p:nvPicPr>
                    <p:blipFill>
                      <a:blip r:embed="rId4"/>
                      <a:srcRect/>
                      <a:stretch>
                        <a:fillRect/>
                      </a:stretch>
                    </p:blipFill>
                    <p:spPr bwMode="auto">
                      <a:xfrm>
                        <a:off x="5710175" y="2852936"/>
                        <a:ext cx="1039813" cy="384175"/>
                      </a:xfrm>
                      <a:prstGeom prst="rect">
                        <a:avLst/>
                      </a:prstGeom>
                      <a:noFill/>
                      <a:ln>
                        <a:noFill/>
                      </a:ln>
                    </p:spPr>
                  </p:pic>
                </p:oleObj>
              </mc:Fallback>
            </mc:AlternateContent>
          </a:graphicData>
        </a:graphic>
      </p:graphicFrame>
      <p:graphicFrame>
        <p:nvGraphicFramePr>
          <p:cNvPr id="12" name="Object 28"/>
          <p:cNvGraphicFramePr>
            <a:graphicFrameLocks noChangeAspect="1"/>
          </p:cNvGraphicFramePr>
          <p:nvPr/>
        </p:nvGraphicFramePr>
        <p:xfrm>
          <a:off x="5065211" y="4267621"/>
          <a:ext cx="3663950" cy="817563"/>
        </p:xfrm>
        <a:graphic>
          <a:graphicData uri="http://schemas.openxmlformats.org/presentationml/2006/ole">
            <mc:AlternateContent xmlns:mc="http://schemas.openxmlformats.org/markup-compatibility/2006">
              <mc:Choice xmlns:v="urn:schemas-microsoft-com:vml" Requires="v">
                <p:oleObj name="数式" r:id="rId5" imgW="1968480" imgH="431640" progId="Equation.3">
                  <p:embed/>
                </p:oleObj>
              </mc:Choice>
              <mc:Fallback>
                <p:oleObj name="数式" r:id="rId5" imgW="1968480" imgH="431640" progId="Equation.3">
                  <p:embed/>
                  <p:pic>
                    <p:nvPicPr>
                      <p:cNvPr id="12" name="Object 28"/>
                      <p:cNvPicPr>
                        <a:picLocks noChangeAspect="1" noChangeArrowheads="1"/>
                      </p:cNvPicPr>
                      <p:nvPr/>
                    </p:nvPicPr>
                    <p:blipFill>
                      <a:blip r:embed="rId6"/>
                      <a:srcRect/>
                      <a:stretch>
                        <a:fillRect/>
                      </a:stretch>
                    </p:blipFill>
                    <p:spPr bwMode="auto">
                      <a:xfrm>
                        <a:off x="5065211" y="4267621"/>
                        <a:ext cx="3663950" cy="817563"/>
                      </a:xfrm>
                      <a:prstGeom prst="rect">
                        <a:avLst/>
                      </a:prstGeom>
                      <a:noFill/>
                      <a:ln>
                        <a:noFill/>
                      </a:ln>
                    </p:spPr>
                  </p:pic>
                </p:oleObj>
              </mc:Fallback>
            </mc:AlternateContent>
          </a:graphicData>
        </a:graphic>
      </p:graphicFrame>
      <p:pic>
        <p:nvPicPr>
          <p:cNvPr id="4" name="図 3">
            <a:extLst>
              <a:ext uri="{FF2B5EF4-FFF2-40B4-BE49-F238E27FC236}">
                <a16:creationId xmlns:a16="http://schemas.microsoft.com/office/drawing/2014/main" id="{18F6E047-A27F-DA11-22C0-648EF70D2D13}"/>
              </a:ext>
            </a:extLst>
          </p:cNvPr>
          <p:cNvPicPr>
            <a:picLocks noChangeAspect="1"/>
          </p:cNvPicPr>
          <p:nvPr/>
        </p:nvPicPr>
        <p:blipFill rotWithShape="1">
          <a:blip r:embed="rId7"/>
          <a:srcRect l="15220" t="31215" r="55860" b="20946"/>
          <a:stretch/>
        </p:blipFill>
        <p:spPr>
          <a:xfrm>
            <a:off x="81025" y="2929772"/>
            <a:ext cx="2084535" cy="2088836"/>
          </a:xfrm>
          <a:prstGeom prst="rect">
            <a:avLst/>
          </a:prstGeom>
        </p:spPr>
      </p:pic>
      <p:pic>
        <p:nvPicPr>
          <p:cNvPr id="5" name="図 4">
            <a:extLst>
              <a:ext uri="{FF2B5EF4-FFF2-40B4-BE49-F238E27FC236}">
                <a16:creationId xmlns:a16="http://schemas.microsoft.com/office/drawing/2014/main" id="{2422C5EE-9E32-E64D-E97F-7278C92EEF36}"/>
              </a:ext>
            </a:extLst>
          </p:cNvPr>
          <p:cNvPicPr>
            <a:picLocks noChangeAspect="1"/>
          </p:cNvPicPr>
          <p:nvPr/>
        </p:nvPicPr>
        <p:blipFill rotWithShape="1">
          <a:blip r:embed="rId8"/>
          <a:srcRect l="19589" t="31270" r="61297" b="23400"/>
          <a:stretch/>
        </p:blipFill>
        <p:spPr>
          <a:xfrm>
            <a:off x="2233944" y="2929772"/>
            <a:ext cx="2191667" cy="2100226"/>
          </a:xfrm>
          <a:prstGeom prst="rect">
            <a:avLst/>
          </a:prstGeom>
        </p:spPr>
      </p:pic>
      <p:cxnSp>
        <p:nvCxnSpPr>
          <p:cNvPr id="13" name="直線矢印コネクタ 12">
            <a:extLst>
              <a:ext uri="{FF2B5EF4-FFF2-40B4-BE49-F238E27FC236}">
                <a16:creationId xmlns:a16="http://schemas.microsoft.com/office/drawing/2014/main" id="{F37CF059-B67C-F2D5-7514-E68963EFB789}"/>
              </a:ext>
            </a:extLst>
          </p:cNvPr>
          <p:cNvCxnSpPr>
            <a:cxnSpLocks/>
          </p:cNvCxnSpPr>
          <p:nvPr/>
        </p:nvCxnSpPr>
        <p:spPr>
          <a:xfrm>
            <a:off x="261880" y="4707873"/>
            <a:ext cx="89535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5D460046-B2E6-548C-6C2C-2BD3A11FE405}"/>
              </a:ext>
            </a:extLst>
          </p:cNvPr>
          <p:cNvCxnSpPr>
            <a:cxnSpLocks/>
          </p:cNvCxnSpPr>
          <p:nvPr/>
        </p:nvCxnSpPr>
        <p:spPr>
          <a:xfrm>
            <a:off x="2216410" y="4856463"/>
            <a:ext cx="39052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313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err="1">
                <a:ln>
                  <a:noFill/>
                </a:ln>
                <a:solidFill>
                  <a:srgbClr val="0000FF"/>
                </a:solidFill>
                <a:effectLst/>
                <a:uLnTx/>
                <a:uFillTx/>
                <a:latin typeface="Times New Roman"/>
                <a:ea typeface="ＭＳ Ｐゴシック"/>
                <a:cs typeface="+mj-cs"/>
              </a:rPr>
              <a:t>Marquart</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法</a:t>
            </a:r>
          </a:p>
        </p:txBody>
      </p:sp>
      <p:sp>
        <p:nvSpPr>
          <p:cNvPr id="15" name="テキスト ボックス 14"/>
          <p:cNvSpPr txBox="1"/>
          <p:nvPr/>
        </p:nvSpPr>
        <p:spPr>
          <a:xfrm>
            <a:off x="-36512" y="563196"/>
            <a:ext cx="6171882" cy="156966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個の変数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rPr>
              <a:t> </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をもつ</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m</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個の関数 </a:t>
            </a:r>
            <a:r>
              <a:rPr kumimoji="1" lang="en-US" altLang="ja-JP" sz="2400" b="1" i="1" u="none" strike="noStrike" kern="1200" cap="none" spc="0" normalizeH="0" baseline="0" noProof="0" dirty="0" err="1">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25000" noProof="0" dirty="0" err="1">
                <a:ln>
                  <a:noFill/>
                </a:ln>
                <a:solidFill>
                  <a:srgbClr val="000000"/>
                </a:solidFill>
                <a:effectLst/>
                <a:uLnTx/>
                <a:uFillTx/>
                <a:latin typeface="Times New Roman"/>
                <a:ea typeface="ＭＳ Ｐゴシック"/>
                <a:cs typeface="+mn-cs"/>
              </a:rPr>
              <a:t>j</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の自乗和</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の最小値</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最大値</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を求める</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sp>
        <p:nvSpPr>
          <p:cNvPr id="17" name="テキスト ボックス 16"/>
          <p:cNvSpPr txBox="1"/>
          <p:nvPr/>
        </p:nvSpPr>
        <p:spPr>
          <a:xfrm>
            <a:off x="4130831" y="4387316"/>
            <a:ext cx="241123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Gauss-Newton</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法</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graphicFrame>
        <p:nvGraphicFramePr>
          <p:cNvPr id="21" name="Object 28"/>
          <p:cNvGraphicFramePr>
            <a:graphicFrameLocks noChangeAspect="1"/>
          </p:cNvGraphicFramePr>
          <p:nvPr/>
        </p:nvGraphicFramePr>
        <p:xfrm>
          <a:off x="428525" y="934616"/>
          <a:ext cx="2127251" cy="838200"/>
        </p:xfrm>
        <a:graphic>
          <a:graphicData uri="http://schemas.openxmlformats.org/presentationml/2006/ole">
            <mc:AlternateContent xmlns:mc="http://schemas.openxmlformats.org/markup-compatibility/2006">
              <mc:Choice xmlns:v="urn:schemas-microsoft-com:vml" Requires="v">
                <p:oleObj name="数式" r:id="rId3" imgW="1143000" imgH="444240" progId="Equation.3">
                  <p:embed/>
                </p:oleObj>
              </mc:Choice>
              <mc:Fallback>
                <p:oleObj name="数式" r:id="rId3" imgW="1143000" imgH="444240" progId="Equation.3">
                  <p:embed/>
                  <p:pic>
                    <p:nvPicPr>
                      <p:cNvPr id="21" name="Object 28"/>
                      <p:cNvPicPr>
                        <a:picLocks noChangeAspect="1" noChangeArrowheads="1"/>
                      </p:cNvPicPr>
                      <p:nvPr/>
                    </p:nvPicPr>
                    <p:blipFill>
                      <a:blip r:embed="rId4"/>
                      <a:srcRect/>
                      <a:stretch>
                        <a:fillRect/>
                      </a:stretch>
                    </p:blipFill>
                    <p:spPr bwMode="auto">
                      <a:xfrm>
                        <a:off x="428525" y="934616"/>
                        <a:ext cx="2127251" cy="838200"/>
                      </a:xfrm>
                      <a:prstGeom prst="rect">
                        <a:avLst/>
                      </a:prstGeom>
                      <a:noFill/>
                      <a:ln>
                        <a:noFill/>
                      </a:ln>
                    </p:spPr>
                  </p:pic>
                </p:oleObj>
              </mc:Fallback>
            </mc:AlternateContent>
          </a:graphicData>
        </a:graphic>
      </p:graphicFrame>
      <p:graphicFrame>
        <p:nvGraphicFramePr>
          <p:cNvPr id="24" name="Object 28"/>
          <p:cNvGraphicFramePr>
            <a:graphicFrameLocks noChangeAspect="1"/>
          </p:cNvGraphicFramePr>
          <p:nvPr/>
        </p:nvGraphicFramePr>
        <p:xfrm>
          <a:off x="1004888" y="2060575"/>
          <a:ext cx="5530850" cy="909638"/>
        </p:xfrm>
        <a:graphic>
          <a:graphicData uri="http://schemas.openxmlformats.org/presentationml/2006/ole">
            <mc:AlternateContent xmlns:mc="http://schemas.openxmlformats.org/markup-compatibility/2006">
              <mc:Choice xmlns:v="urn:schemas-microsoft-com:vml" Requires="v">
                <p:oleObj name="数式" r:id="rId5" imgW="2971800" imgH="482400" progId="Equation.3">
                  <p:embed/>
                </p:oleObj>
              </mc:Choice>
              <mc:Fallback>
                <p:oleObj name="数式" r:id="rId5" imgW="2971800" imgH="482400" progId="Equation.3">
                  <p:embed/>
                  <p:pic>
                    <p:nvPicPr>
                      <p:cNvPr id="24" name="Object 28"/>
                      <p:cNvPicPr>
                        <a:picLocks noChangeAspect="1" noChangeArrowheads="1"/>
                      </p:cNvPicPr>
                      <p:nvPr/>
                    </p:nvPicPr>
                    <p:blipFill>
                      <a:blip r:embed="rId6"/>
                      <a:srcRect/>
                      <a:stretch>
                        <a:fillRect/>
                      </a:stretch>
                    </p:blipFill>
                    <p:spPr bwMode="auto">
                      <a:xfrm>
                        <a:off x="1004888" y="2060575"/>
                        <a:ext cx="5530850" cy="909638"/>
                      </a:xfrm>
                      <a:prstGeom prst="rect">
                        <a:avLst/>
                      </a:prstGeom>
                      <a:noFill/>
                      <a:ln>
                        <a:noFill/>
                      </a:ln>
                    </p:spPr>
                  </p:pic>
                </p:oleObj>
              </mc:Fallback>
            </mc:AlternateContent>
          </a:graphicData>
        </a:graphic>
      </p:graphicFrame>
      <p:sp>
        <p:nvSpPr>
          <p:cNvPr id="25" name="テキスト ボックス 24"/>
          <p:cNvSpPr txBox="1"/>
          <p:nvPr/>
        </p:nvSpPr>
        <p:spPr>
          <a:xfrm>
            <a:off x="4365" y="2780928"/>
            <a:ext cx="2047355"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err="1">
                <a:ln>
                  <a:noFill/>
                </a:ln>
                <a:solidFill>
                  <a:srgbClr val="000000"/>
                </a:solidFill>
                <a:effectLst/>
                <a:uLnTx/>
                <a:uFillTx/>
                <a:latin typeface="Times New Roman"/>
                <a:ea typeface="ＭＳ Ｐゴシック"/>
                <a:cs typeface="+mn-cs"/>
              </a:rPr>
              <a:t>と近</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似すると、</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graphicFrame>
        <p:nvGraphicFramePr>
          <p:cNvPr id="26" name="Object 28"/>
          <p:cNvGraphicFramePr>
            <a:graphicFrameLocks noChangeAspect="1"/>
          </p:cNvGraphicFramePr>
          <p:nvPr/>
        </p:nvGraphicFramePr>
        <p:xfrm>
          <a:off x="946150" y="3192463"/>
          <a:ext cx="6119813" cy="693737"/>
        </p:xfrm>
        <a:graphic>
          <a:graphicData uri="http://schemas.openxmlformats.org/presentationml/2006/ole">
            <mc:AlternateContent xmlns:mc="http://schemas.openxmlformats.org/markup-compatibility/2006">
              <mc:Choice xmlns:v="urn:schemas-microsoft-com:vml" Requires="v">
                <p:oleObj name="数式" r:id="rId7" imgW="3288960" imgH="368280" progId="Equation.3">
                  <p:embed/>
                </p:oleObj>
              </mc:Choice>
              <mc:Fallback>
                <p:oleObj name="数式" r:id="rId7" imgW="3288960" imgH="368280" progId="Equation.3">
                  <p:embed/>
                  <p:pic>
                    <p:nvPicPr>
                      <p:cNvPr id="26" name="Object 28"/>
                      <p:cNvPicPr>
                        <a:picLocks noChangeAspect="1" noChangeArrowheads="1"/>
                      </p:cNvPicPr>
                      <p:nvPr/>
                    </p:nvPicPr>
                    <p:blipFill>
                      <a:blip r:embed="rId8"/>
                      <a:srcRect/>
                      <a:stretch>
                        <a:fillRect/>
                      </a:stretch>
                    </p:blipFill>
                    <p:spPr bwMode="auto">
                      <a:xfrm>
                        <a:off x="946150" y="3192463"/>
                        <a:ext cx="6119813" cy="693737"/>
                      </a:xfrm>
                      <a:prstGeom prst="rect">
                        <a:avLst/>
                      </a:prstGeom>
                      <a:noFill/>
                      <a:ln>
                        <a:noFill/>
                      </a:ln>
                    </p:spPr>
                  </p:pic>
                </p:oleObj>
              </mc:Fallback>
            </mc:AlternateContent>
          </a:graphicData>
        </a:graphic>
      </p:graphicFrame>
      <p:graphicFrame>
        <p:nvGraphicFramePr>
          <p:cNvPr id="27" name="Object 28"/>
          <p:cNvGraphicFramePr>
            <a:graphicFrameLocks noChangeAspect="1"/>
          </p:cNvGraphicFramePr>
          <p:nvPr/>
        </p:nvGraphicFramePr>
        <p:xfrm>
          <a:off x="6988003" y="2044204"/>
          <a:ext cx="1182687" cy="862012"/>
        </p:xfrm>
        <a:graphic>
          <a:graphicData uri="http://schemas.openxmlformats.org/presentationml/2006/ole">
            <mc:AlternateContent xmlns:mc="http://schemas.openxmlformats.org/markup-compatibility/2006">
              <mc:Choice xmlns:v="urn:schemas-microsoft-com:vml" Requires="v">
                <p:oleObj name="数式" r:id="rId9" imgW="634680" imgH="457200" progId="Equation.3">
                  <p:embed/>
                </p:oleObj>
              </mc:Choice>
              <mc:Fallback>
                <p:oleObj name="数式" r:id="rId9" imgW="634680" imgH="457200" progId="Equation.3">
                  <p:embed/>
                  <p:pic>
                    <p:nvPicPr>
                      <p:cNvPr id="27" name="Object 28"/>
                      <p:cNvPicPr>
                        <a:picLocks noChangeAspect="1" noChangeArrowheads="1"/>
                      </p:cNvPicPr>
                      <p:nvPr/>
                    </p:nvPicPr>
                    <p:blipFill>
                      <a:blip r:embed="rId10"/>
                      <a:srcRect/>
                      <a:stretch>
                        <a:fillRect/>
                      </a:stretch>
                    </p:blipFill>
                    <p:spPr bwMode="auto">
                      <a:xfrm>
                        <a:off x="6988003" y="2044204"/>
                        <a:ext cx="1182687" cy="862012"/>
                      </a:xfrm>
                      <a:prstGeom prst="rect">
                        <a:avLst/>
                      </a:prstGeom>
                      <a:noFill/>
                      <a:ln>
                        <a:noFill/>
                      </a:ln>
                    </p:spPr>
                  </p:pic>
                </p:oleObj>
              </mc:Fallback>
            </mc:AlternateContent>
          </a:graphicData>
        </a:graphic>
      </p:graphicFrame>
      <p:graphicFrame>
        <p:nvGraphicFramePr>
          <p:cNvPr id="28" name="Object 28"/>
          <p:cNvGraphicFramePr>
            <a:graphicFrameLocks noChangeAspect="1"/>
          </p:cNvGraphicFramePr>
          <p:nvPr>
            <p:extLst>
              <p:ext uri="{D42A27DB-BD31-4B8C-83A1-F6EECF244321}">
                <p14:modId xmlns:p14="http://schemas.microsoft.com/office/powerpoint/2010/main" val="3585827216"/>
              </p:ext>
            </p:extLst>
          </p:nvPr>
        </p:nvGraphicFramePr>
        <p:xfrm>
          <a:off x="933879" y="3650257"/>
          <a:ext cx="4157662" cy="812800"/>
        </p:xfrm>
        <a:graphic>
          <a:graphicData uri="http://schemas.openxmlformats.org/presentationml/2006/ole">
            <mc:AlternateContent xmlns:mc="http://schemas.openxmlformats.org/markup-compatibility/2006">
              <mc:Choice xmlns:v="urn:schemas-microsoft-com:vml" Requires="v">
                <p:oleObj name="数式" r:id="rId11" imgW="2234880" imgH="431640" progId="Equation.3">
                  <p:embed/>
                </p:oleObj>
              </mc:Choice>
              <mc:Fallback>
                <p:oleObj name="数式" r:id="rId11" imgW="2234880" imgH="431640" progId="Equation.3">
                  <p:embed/>
                  <p:pic>
                    <p:nvPicPr>
                      <p:cNvPr id="28" name="Object 28"/>
                      <p:cNvPicPr>
                        <a:picLocks noChangeAspect="1" noChangeArrowheads="1"/>
                      </p:cNvPicPr>
                      <p:nvPr/>
                    </p:nvPicPr>
                    <p:blipFill>
                      <a:blip r:embed="rId12"/>
                      <a:srcRect/>
                      <a:stretch>
                        <a:fillRect/>
                      </a:stretch>
                    </p:blipFill>
                    <p:spPr bwMode="auto">
                      <a:xfrm>
                        <a:off x="933879" y="3650257"/>
                        <a:ext cx="4157662" cy="812800"/>
                      </a:xfrm>
                      <a:prstGeom prst="rect">
                        <a:avLst/>
                      </a:prstGeom>
                      <a:noFill/>
                      <a:ln>
                        <a:noFill/>
                      </a:ln>
                    </p:spPr>
                  </p:pic>
                </p:oleObj>
              </mc:Fallback>
            </mc:AlternateContent>
          </a:graphicData>
        </a:graphic>
      </p:graphicFrame>
      <p:graphicFrame>
        <p:nvGraphicFramePr>
          <p:cNvPr id="29" name="Object 28"/>
          <p:cNvGraphicFramePr>
            <a:graphicFrameLocks noChangeAspect="1"/>
          </p:cNvGraphicFramePr>
          <p:nvPr>
            <p:extLst>
              <p:ext uri="{D42A27DB-BD31-4B8C-83A1-F6EECF244321}">
                <p14:modId xmlns:p14="http://schemas.microsoft.com/office/powerpoint/2010/main" val="4030337182"/>
              </p:ext>
            </p:extLst>
          </p:nvPr>
        </p:nvGraphicFramePr>
        <p:xfrm>
          <a:off x="1544638" y="4344988"/>
          <a:ext cx="2409825" cy="552450"/>
        </p:xfrm>
        <a:graphic>
          <a:graphicData uri="http://schemas.openxmlformats.org/presentationml/2006/ole">
            <mc:AlternateContent xmlns:mc="http://schemas.openxmlformats.org/markup-compatibility/2006">
              <mc:Choice xmlns:v="urn:schemas-microsoft-com:vml" Requires="v">
                <p:oleObj name="数式" r:id="rId13" imgW="1295280" imgH="291960" progId="Equation.3">
                  <p:embed/>
                </p:oleObj>
              </mc:Choice>
              <mc:Fallback>
                <p:oleObj name="数式" r:id="rId13" imgW="1295280" imgH="291960" progId="Equation.3">
                  <p:embed/>
                  <p:pic>
                    <p:nvPicPr>
                      <p:cNvPr id="29" name="Object 28"/>
                      <p:cNvPicPr>
                        <a:picLocks noChangeAspect="1" noChangeArrowheads="1"/>
                      </p:cNvPicPr>
                      <p:nvPr/>
                    </p:nvPicPr>
                    <p:blipFill>
                      <a:blip r:embed="rId14"/>
                      <a:srcRect/>
                      <a:stretch>
                        <a:fillRect/>
                      </a:stretch>
                    </p:blipFill>
                    <p:spPr bwMode="auto">
                      <a:xfrm>
                        <a:off x="1544638" y="4344988"/>
                        <a:ext cx="2409825" cy="552450"/>
                      </a:xfrm>
                      <a:prstGeom prst="rect">
                        <a:avLst/>
                      </a:prstGeom>
                      <a:noFill/>
                      <a:ln>
                        <a:noFill/>
                      </a:ln>
                    </p:spPr>
                  </p:pic>
                </p:oleObj>
              </mc:Fallback>
            </mc:AlternateContent>
          </a:graphicData>
        </a:graphic>
      </p:graphicFrame>
      <p:graphicFrame>
        <p:nvGraphicFramePr>
          <p:cNvPr id="30" name="Object 28"/>
          <p:cNvGraphicFramePr>
            <a:graphicFrameLocks noChangeAspect="1"/>
          </p:cNvGraphicFramePr>
          <p:nvPr>
            <p:extLst>
              <p:ext uri="{D42A27DB-BD31-4B8C-83A1-F6EECF244321}">
                <p14:modId xmlns:p14="http://schemas.microsoft.com/office/powerpoint/2010/main" val="1999011394"/>
              </p:ext>
            </p:extLst>
          </p:nvPr>
        </p:nvGraphicFramePr>
        <p:xfrm>
          <a:off x="1627188" y="5213350"/>
          <a:ext cx="2952750" cy="552450"/>
        </p:xfrm>
        <a:graphic>
          <a:graphicData uri="http://schemas.openxmlformats.org/presentationml/2006/ole">
            <mc:AlternateContent xmlns:mc="http://schemas.openxmlformats.org/markup-compatibility/2006">
              <mc:Choice xmlns:v="urn:schemas-microsoft-com:vml" Requires="v">
                <p:oleObj name="数式" r:id="rId15" imgW="1587240" imgH="291960" progId="Equation.3">
                  <p:embed/>
                </p:oleObj>
              </mc:Choice>
              <mc:Fallback>
                <p:oleObj name="数式" r:id="rId15" imgW="1587240" imgH="291960" progId="Equation.3">
                  <p:embed/>
                  <p:pic>
                    <p:nvPicPr>
                      <p:cNvPr id="30" name="Object 28"/>
                      <p:cNvPicPr>
                        <a:picLocks noChangeAspect="1" noChangeArrowheads="1"/>
                      </p:cNvPicPr>
                      <p:nvPr/>
                    </p:nvPicPr>
                    <p:blipFill>
                      <a:blip r:embed="rId16"/>
                      <a:srcRect/>
                      <a:stretch>
                        <a:fillRect/>
                      </a:stretch>
                    </p:blipFill>
                    <p:spPr bwMode="auto">
                      <a:xfrm>
                        <a:off x="1627188" y="5213350"/>
                        <a:ext cx="2952750" cy="552450"/>
                      </a:xfrm>
                      <a:prstGeom prst="rect">
                        <a:avLst/>
                      </a:prstGeom>
                      <a:noFill/>
                      <a:ln>
                        <a:noFill/>
                      </a:ln>
                    </p:spPr>
                  </p:pic>
                </p:oleObj>
              </mc:Fallback>
            </mc:AlternateContent>
          </a:graphicData>
        </a:graphic>
      </p:graphicFrame>
      <p:sp>
        <p:nvSpPr>
          <p:cNvPr id="31" name="テキスト ボックス 30"/>
          <p:cNvSpPr txBox="1"/>
          <p:nvPr/>
        </p:nvSpPr>
        <p:spPr>
          <a:xfrm>
            <a:off x="67764" y="4822212"/>
            <a:ext cx="3308150"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err="1">
                <a:ln>
                  <a:noFill/>
                </a:ln>
                <a:solidFill>
                  <a:srgbClr val="FF0000"/>
                </a:solidFill>
                <a:effectLst/>
                <a:uLnTx/>
                <a:uFillTx/>
                <a:latin typeface="Times New Roman"/>
                <a:ea typeface="ＭＳ Ｐゴシック"/>
                <a:cs typeface="+mn-cs"/>
              </a:rPr>
              <a:t>Levenberg-Marquart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法</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graphicFrame>
        <p:nvGraphicFramePr>
          <p:cNvPr id="32" name="Object 28"/>
          <p:cNvGraphicFramePr>
            <a:graphicFrameLocks noChangeAspect="1"/>
          </p:cNvGraphicFramePr>
          <p:nvPr>
            <p:extLst>
              <p:ext uri="{D42A27DB-BD31-4B8C-83A1-F6EECF244321}">
                <p14:modId xmlns:p14="http://schemas.microsoft.com/office/powerpoint/2010/main" val="1893061758"/>
              </p:ext>
            </p:extLst>
          </p:nvPr>
        </p:nvGraphicFramePr>
        <p:xfrm>
          <a:off x="563563" y="5661025"/>
          <a:ext cx="4038600" cy="552450"/>
        </p:xfrm>
        <a:graphic>
          <a:graphicData uri="http://schemas.openxmlformats.org/presentationml/2006/ole">
            <mc:AlternateContent xmlns:mc="http://schemas.openxmlformats.org/markup-compatibility/2006">
              <mc:Choice xmlns:v="urn:schemas-microsoft-com:vml" Requires="v">
                <p:oleObj name="数式" r:id="rId17" imgW="2171520" imgH="291960" progId="Equation.3">
                  <p:embed/>
                </p:oleObj>
              </mc:Choice>
              <mc:Fallback>
                <p:oleObj name="数式" r:id="rId17" imgW="2171520" imgH="291960" progId="Equation.3">
                  <p:embed/>
                  <p:pic>
                    <p:nvPicPr>
                      <p:cNvPr id="32" name="Object 28"/>
                      <p:cNvPicPr>
                        <a:picLocks noChangeAspect="1" noChangeArrowheads="1"/>
                      </p:cNvPicPr>
                      <p:nvPr/>
                    </p:nvPicPr>
                    <p:blipFill>
                      <a:blip r:embed="rId18"/>
                      <a:srcRect/>
                      <a:stretch>
                        <a:fillRect/>
                      </a:stretch>
                    </p:blipFill>
                    <p:spPr bwMode="auto">
                      <a:xfrm>
                        <a:off x="563563" y="5661025"/>
                        <a:ext cx="4038600" cy="552450"/>
                      </a:xfrm>
                      <a:prstGeom prst="rect">
                        <a:avLst/>
                      </a:prstGeom>
                      <a:noFill/>
                      <a:ln>
                        <a:noFill/>
                      </a:ln>
                    </p:spPr>
                  </p:pic>
                </p:oleObj>
              </mc:Fallback>
            </mc:AlternateContent>
          </a:graphicData>
        </a:graphic>
      </p:graphicFrame>
      <p:sp>
        <p:nvSpPr>
          <p:cNvPr id="33" name="テキスト ボックス 32"/>
          <p:cNvSpPr txBox="1"/>
          <p:nvPr/>
        </p:nvSpPr>
        <p:spPr>
          <a:xfrm>
            <a:off x="4824089" y="5226383"/>
            <a:ext cx="3788217"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の最適値がよくわからない</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sp>
        <p:nvSpPr>
          <p:cNvPr id="34" name="テキスト ボックス 33"/>
          <p:cNvSpPr txBox="1"/>
          <p:nvPr/>
        </p:nvSpPr>
        <p:spPr>
          <a:xfrm>
            <a:off x="4816231" y="5714212"/>
            <a:ext cx="3988592"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A</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行列の対角和に比例させる</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endParaRPr>
          </a:p>
        </p:txBody>
      </p:sp>
      <p:sp>
        <p:nvSpPr>
          <p:cNvPr id="18" name="テキスト ボックス 17"/>
          <p:cNvSpPr txBox="1"/>
          <p:nvPr/>
        </p:nvSpPr>
        <p:spPr>
          <a:xfrm>
            <a:off x="67764" y="6286518"/>
            <a:ext cx="1731564"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直線探索法</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2981573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29D1396B-7E61-4143-89F6-E275D78DA388}"/>
              </a:ext>
            </a:extLst>
          </p:cNvPr>
          <p:cNvPicPr>
            <a:picLocks noChangeAspect="1"/>
          </p:cNvPicPr>
          <p:nvPr/>
        </p:nvPicPr>
        <p:blipFill rotWithShape="1">
          <a:blip r:embed="rId3"/>
          <a:srcRect l="14178" t="37296" r="53797" b="19277"/>
          <a:stretch/>
        </p:blipFill>
        <p:spPr>
          <a:xfrm>
            <a:off x="6180109" y="4437112"/>
            <a:ext cx="2928395" cy="2405556"/>
          </a:xfrm>
          <a:prstGeom prst="rect">
            <a:avLst/>
          </a:prstGeom>
        </p:spPr>
      </p:pic>
      <p:sp>
        <p:nvSpPr>
          <p:cNvPr id="16" name="テキスト ボックス 15">
            <a:extLst>
              <a:ext uri="{FF2B5EF4-FFF2-40B4-BE49-F238E27FC236}">
                <a16:creationId xmlns:a16="http://schemas.microsoft.com/office/drawing/2014/main" id="{10004739-7587-4EA0-8311-E47ECFE021F1}"/>
              </a:ext>
            </a:extLst>
          </p:cNvPr>
          <p:cNvSpPr txBox="1"/>
          <p:nvPr/>
        </p:nvSpPr>
        <p:spPr>
          <a:xfrm>
            <a:off x="6189832" y="6382142"/>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1</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7" name="テキスト ボックス 16">
            <a:extLst>
              <a:ext uri="{FF2B5EF4-FFF2-40B4-BE49-F238E27FC236}">
                <a16:creationId xmlns:a16="http://schemas.microsoft.com/office/drawing/2014/main" id="{3B8898EF-027F-4979-84E2-199CE2A6EC04}"/>
              </a:ext>
            </a:extLst>
          </p:cNvPr>
          <p:cNvSpPr txBox="1"/>
          <p:nvPr/>
        </p:nvSpPr>
        <p:spPr>
          <a:xfrm>
            <a:off x="7578413" y="6031373"/>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2</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8" name="テキスト ボックス 17">
            <a:extLst>
              <a:ext uri="{FF2B5EF4-FFF2-40B4-BE49-F238E27FC236}">
                <a16:creationId xmlns:a16="http://schemas.microsoft.com/office/drawing/2014/main" id="{DA5C7B12-AF31-47B0-A605-EB79B867FD75}"/>
              </a:ext>
            </a:extLst>
          </p:cNvPr>
          <p:cNvSpPr txBox="1"/>
          <p:nvPr/>
        </p:nvSpPr>
        <p:spPr>
          <a:xfrm>
            <a:off x="6627154" y="5120698"/>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3</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9" name="テキスト ボックス 18">
            <a:extLst>
              <a:ext uri="{FF2B5EF4-FFF2-40B4-BE49-F238E27FC236}">
                <a16:creationId xmlns:a16="http://schemas.microsoft.com/office/drawing/2014/main" id="{D5DF2F64-5039-4C49-9484-DD308F6C906E}"/>
              </a:ext>
            </a:extLst>
          </p:cNvPr>
          <p:cNvSpPr txBox="1"/>
          <p:nvPr/>
        </p:nvSpPr>
        <p:spPr>
          <a:xfrm>
            <a:off x="7937879" y="4706153"/>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4</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20" name="テキスト ボックス 19">
            <a:extLst>
              <a:ext uri="{FF2B5EF4-FFF2-40B4-BE49-F238E27FC236}">
                <a16:creationId xmlns:a16="http://schemas.microsoft.com/office/drawing/2014/main" id="{202CC7F2-2FCD-4F92-BCFE-002AF0C9289E}"/>
              </a:ext>
            </a:extLst>
          </p:cNvPr>
          <p:cNvSpPr txBox="1"/>
          <p:nvPr/>
        </p:nvSpPr>
        <p:spPr>
          <a:xfrm>
            <a:off x="7464113" y="5547667"/>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5</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pic>
        <p:nvPicPr>
          <p:cNvPr id="2" name="図 1"/>
          <p:cNvPicPr>
            <a:picLocks noChangeAspect="1"/>
          </p:cNvPicPr>
          <p:nvPr/>
        </p:nvPicPr>
        <p:blipFill>
          <a:blip r:embed="rId4"/>
          <a:stretch>
            <a:fillRect/>
          </a:stretch>
        </p:blipFill>
        <p:spPr>
          <a:xfrm>
            <a:off x="9756576" y="548680"/>
            <a:ext cx="3170904" cy="2444905"/>
          </a:xfrm>
          <a:prstGeom prst="rect">
            <a:avLst/>
          </a:prstGeom>
        </p:spPr>
      </p:pic>
      <p:sp>
        <p:nvSpPr>
          <p:cNvPr id="6" name="Rectangle 6"/>
          <p:cNvSpPr txBox="1">
            <a:spLocks noChangeArrowheads="1"/>
          </p:cNvSpPr>
          <p:nvPr/>
        </p:nvSpPr>
        <p:spPr bwMode="auto">
          <a:xfrm>
            <a:off x="0" y="-1"/>
            <a:ext cx="9144000" cy="83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Simplex method</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 (</a:t>
            </a:r>
            <a:r>
              <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rPr>
              <a:t>単体法</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 Amoeba</a:t>
            </a:r>
            <a:r>
              <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rPr>
              <a:t>法</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a:t>
            </a:r>
            <a:b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br>
            <a:r>
              <a:rPr kumimoji="1" lang="en-US" altLang="ja-JP" sz="2000" b="1" i="0" u="none" strike="noStrike" kern="0" cap="none" spc="0" normalizeH="0" baseline="0" noProof="0" dirty="0">
                <a:ln>
                  <a:noFill/>
                </a:ln>
                <a:solidFill>
                  <a:srgbClr val="0000FF"/>
                </a:solidFill>
                <a:effectLst/>
                <a:uLnTx/>
                <a:uFillTx/>
                <a:latin typeface="Times New Roman"/>
                <a:ea typeface="ＭＳ Ｐゴシック"/>
                <a:cs typeface="+mj-cs"/>
              </a:rPr>
              <a:t>(</a:t>
            </a:r>
            <a:r>
              <a:rPr kumimoji="1" lang="en-US" altLang="ja-JP" sz="2000" b="1" i="0" u="none" strike="noStrike" kern="0" cap="none" spc="0" normalizeH="0" baseline="0" noProof="0" dirty="0" err="1">
                <a:ln>
                  <a:noFill/>
                </a:ln>
                <a:solidFill>
                  <a:srgbClr val="0000FF"/>
                </a:solidFill>
                <a:effectLst/>
                <a:uLnTx/>
                <a:uFillTx/>
                <a:latin typeface="Times New Roman"/>
                <a:ea typeface="ＭＳ Ｐゴシック"/>
                <a:cs typeface="+mj-cs"/>
              </a:rPr>
              <a:t>Nelder</a:t>
            </a:r>
            <a:r>
              <a:rPr kumimoji="1" lang="en-US" altLang="ja-JP" sz="2000" b="1" i="0" u="none" strike="noStrike" kern="0" cap="none" spc="0" normalizeH="0" baseline="0" noProof="0" dirty="0">
                <a:ln>
                  <a:noFill/>
                </a:ln>
                <a:solidFill>
                  <a:srgbClr val="0000FF"/>
                </a:solidFill>
                <a:effectLst/>
                <a:uLnTx/>
                <a:uFillTx/>
                <a:latin typeface="Times New Roman"/>
                <a:ea typeface="ＭＳ Ｐゴシック"/>
                <a:cs typeface="+mj-cs"/>
              </a:rPr>
              <a:t>-Mead algorithm)</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15" name="テキスト ボックス 14"/>
          <p:cNvSpPr txBox="1"/>
          <p:nvPr/>
        </p:nvSpPr>
        <p:spPr>
          <a:xfrm>
            <a:off x="96116" y="1124744"/>
            <a:ext cx="9156404" cy="510909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Simplex:</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Polyhedron formed by (n+1) vertexes in n-dimension space</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単体</a:t>
            </a: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n</a:t>
            </a: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次元空間で </a:t>
            </a: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(n+1)</a:t>
            </a:r>
            <a:r>
              <a:rPr kumimoji="1" lang="ja-JP" altLang="en-US" sz="1600" b="0" i="1" u="none" strike="noStrike" kern="1200" cap="none" spc="0" normalizeH="0" baseline="0" noProof="0" dirty="0">
                <a:ln>
                  <a:noFill/>
                </a:ln>
                <a:solidFill>
                  <a:srgbClr val="000000"/>
                </a:solidFill>
                <a:effectLst/>
                <a:uLnTx/>
                <a:uFillTx/>
                <a:latin typeface="Times New Roman"/>
                <a:ea typeface="ＭＳ Ｐゴシック"/>
                <a:cs typeface="+mn-cs"/>
              </a:rPr>
              <a:t> 個の頂点が作る多面体</a:t>
            </a:r>
            <a:r>
              <a:rPr kumimoji="1" lang="en-US" altLang="ja-JP" sz="1600" b="0" i="1"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000" b="0" i="1"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Minimize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n</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+1) initial values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1" u="none" strike="noStrike" kern="1200" cap="none" spc="0" normalizeH="0" baseline="0" noProof="0" dirty="0" err="1">
                <a:ln>
                  <a:noFill/>
                </a:ln>
                <a:solidFill>
                  <a:srgbClr val="000000"/>
                </a:solidFill>
                <a:effectLst/>
                <a:uLnTx/>
                <a:uFillTx/>
                <a:latin typeface="Times New Roman"/>
                <a:ea typeface="ＭＳ Ｐゴシック"/>
                <a:cs typeface="+mn-cs"/>
              </a:rPr>
              <a:t>i</a:t>
            </a:r>
            <a:r>
              <a:rPr kumimoji="1" lang="ja-JP" altLang="en-US" sz="20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1, 2,</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n</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+1) =&gt; Sort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so that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&gt;</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 F</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1" u="none" strike="noStrike" kern="1200" cap="none" spc="0" normalizeH="0" baseline="0" noProof="0" dirty="0" err="1">
                <a:ln>
                  <a:noFill/>
                </a:ln>
                <a:solidFill>
                  <a:srgbClr val="000000"/>
                </a:solidFill>
                <a:effectLst/>
                <a:uLnTx/>
                <a:uFillTx/>
                <a:latin typeface="Times New Roman"/>
                <a:ea typeface="ＭＳ Ｐゴシック"/>
                <a:cs typeface="+mn-cs"/>
              </a:rPr>
              <a:t>i</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&lt;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err="1">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b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h</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n+1</a:t>
            </a:r>
            <a:endPar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Average except the maximum vertex</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i</a:t>
            </a: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endParaRPr kumimoji="1" lang="en-US" altLang="ja-JP" sz="105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268288" marR="0" lvl="0" indent="-268288" algn="l" defTabSz="914400" rtl="0" eaLnBrk="1" fontAlgn="base" latinLnBrk="0" hangingPunct="1">
              <a:lnSpc>
                <a:spcPct val="100000"/>
              </a:lnSpc>
              <a:spcBef>
                <a:spcPct val="0"/>
              </a:spcBef>
              <a:spcAft>
                <a:spcPct val="0"/>
              </a:spcAft>
              <a:buClrTx/>
              <a:buSzTx/>
              <a:buFontTx/>
              <a:buAutoNum type="arabicPeriod"/>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New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will be examined along the line</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ja-JP" altLang="en-US" sz="2000" b="1" i="0" u="none" strike="noStrike" kern="1200" cap="none" spc="0" normalizeH="0" baseline="-2500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G</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by the following selections</a:t>
            </a:r>
          </a:p>
          <a:p>
            <a:pPr marL="514350" marR="0" lvl="0" indent="-514350" algn="l" defTabSz="838200" rtl="0" eaLnBrk="1" fontAlgn="base" latinLnBrk="0" hangingPunct="1">
              <a:lnSpc>
                <a:spcPct val="100000"/>
              </a:lnSpc>
              <a:spcBef>
                <a:spcPct val="0"/>
              </a:spcBef>
              <a:spcAft>
                <a:spcPct val="0"/>
              </a:spcAft>
              <a:buClrTx/>
              <a:buSzTx/>
              <a:buFontTx/>
              <a:buAutoNum type="romanLcParenBoth"/>
              <a:tabLst>
                <a:tab pos="1527175" algn="l"/>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Reflection</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鏡映</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R</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(1+</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G</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&gt; 0,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ex.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1.0)</a:t>
            </a:r>
          </a:p>
          <a:p>
            <a:pPr marL="0" marR="0" lvl="0" indent="0" algn="l" defTabSz="838200" rtl="0" eaLnBrk="1" fontAlgn="base" latinLnBrk="0" hangingPunct="1">
              <a:lnSpc>
                <a:spcPct val="100000"/>
              </a:lnSpc>
              <a:spcBef>
                <a:spcPct val="0"/>
              </a:spcBef>
              <a:spcAft>
                <a:spcPct val="0"/>
              </a:spcAft>
              <a:buClrTx/>
              <a:buSzTx/>
              <a:buFontTx/>
              <a:buNone/>
              <a:tabLst>
                <a:tab pos="1527175" algn="l"/>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(ii)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Expansion</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拡大</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E</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a:rPr>
              <a:t></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r</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a:rPr>
              <a:t>1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G</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a:rPr>
              <a:t>  &gt; 0,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ex.</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2.0</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en-US" altLang="ja-JP" sz="2000" b="0" i="0" u="none" strike="noStrike" kern="1200" cap="none" spc="0" normalizeH="0" baseline="-25000" noProof="0" dirty="0">
              <a:ln>
                <a:noFill/>
              </a:ln>
              <a:solidFill>
                <a:srgbClr val="000000"/>
              </a:solidFill>
              <a:effectLst/>
              <a:uLnTx/>
              <a:uFillTx/>
              <a:latin typeface="Times New Roman"/>
              <a:ea typeface="ＭＳ Ｐゴシック"/>
              <a:cs typeface="+mn-cs"/>
            </a:endParaRPr>
          </a:p>
          <a:p>
            <a:pPr marL="0" marR="0" lvl="0" indent="0" algn="l" defTabSz="838200" rtl="0" eaLnBrk="1" fontAlgn="base" latinLnBrk="0" hangingPunct="1">
              <a:lnSpc>
                <a:spcPct val="100000"/>
              </a:lnSpc>
              <a:spcBef>
                <a:spcPct val="0"/>
              </a:spcBef>
              <a:spcAft>
                <a:spcPct val="0"/>
              </a:spcAft>
              <a:buClrTx/>
              <a:buSzTx/>
              <a:buFontTx/>
              <a:buNone/>
              <a:tabLst>
                <a:tab pos="1527175" algn="l"/>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(iii)</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Contraction</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収縮</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C</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(1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G</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(0 &lt;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&lt; 1,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ex.</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0.5)</a:t>
            </a:r>
          </a:p>
          <a:p>
            <a:pPr marL="0" marR="0" lvl="0" indent="0" algn="l" defTabSz="838200" rtl="0" eaLnBrk="1" fontAlgn="base" latinLnBrk="0" hangingPunct="1">
              <a:lnSpc>
                <a:spcPct val="100000"/>
              </a:lnSpc>
              <a:spcBef>
                <a:spcPct val="0"/>
              </a:spcBef>
              <a:spcAft>
                <a:spcPct val="0"/>
              </a:spcAft>
              <a:buClrTx/>
              <a:buSzTx/>
              <a:buFontTx/>
              <a:buNone/>
              <a:tabLst>
                <a:tab pos="1527175" algn="l"/>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(iv) </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Reduction </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縮小</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 </a:t>
            </a:r>
            <a:r>
              <a:rPr kumimoji="1" lang="en-US" altLang="ja-JP" sz="2000" b="1" i="1" u="none" strike="noStrike" kern="1200" cap="none" spc="0" normalizeH="0" baseline="0" noProof="0" dirty="0" err="1">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err="1">
                <a:ln>
                  <a:noFill/>
                </a:ln>
                <a:solidFill>
                  <a:srgbClr val="000000"/>
                </a:solidFill>
                <a:effectLst/>
                <a:uLnTx/>
                <a:uFillTx/>
                <a:latin typeface="Times New Roman"/>
                <a:ea typeface="ＭＳ Ｐゴシック"/>
                <a:cs typeface="+mn-cs"/>
              </a:rPr>
              <a:t>RD</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l</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 2</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 </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4.</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Replace </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with the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in (</a:t>
            </a:r>
            <a:r>
              <a:rPr kumimoji="1" lang="en-US" altLang="ja-JP" sz="2000" b="0" i="0" u="none" strike="noStrike" kern="1200" cap="none" spc="0" normalizeH="0" baseline="0" noProof="0" dirty="0" err="1">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 (iv) that firstly satisfies</a:t>
            </a:r>
            <a:b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&lt;</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 F</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1</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5. Repeat 2 - 4</a:t>
            </a:r>
          </a:p>
        </p:txBody>
      </p:sp>
      <p:graphicFrame>
        <p:nvGraphicFramePr>
          <p:cNvPr id="4" name="Object 28"/>
          <p:cNvGraphicFramePr>
            <a:graphicFrameLocks noChangeAspect="1"/>
          </p:cNvGraphicFramePr>
          <p:nvPr/>
        </p:nvGraphicFramePr>
        <p:xfrm>
          <a:off x="4572000" y="2823644"/>
          <a:ext cx="1355084" cy="569751"/>
        </p:xfrm>
        <a:graphic>
          <a:graphicData uri="http://schemas.openxmlformats.org/presentationml/2006/ole">
            <mc:AlternateContent xmlns:mc="http://schemas.openxmlformats.org/markup-compatibility/2006">
              <mc:Choice xmlns:v="urn:schemas-microsoft-com:vml" Requires="v">
                <p:oleObj name="数式" r:id="rId5" imgW="825480" imgH="342720" progId="Equation.3">
                  <p:embed/>
                </p:oleObj>
              </mc:Choice>
              <mc:Fallback>
                <p:oleObj name="数式" r:id="rId5" imgW="825480" imgH="342720" progId="Equation.3">
                  <p:embed/>
                  <p:pic>
                    <p:nvPicPr>
                      <p:cNvPr id="4" name="Object 28"/>
                      <p:cNvPicPr>
                        <a:picLocks noChangeAspect="1" noChangeArrowheads="1"/>
                      </p:cNvPicPr>
                      <p:nvPr/>
                    </p:nvPicPr>
                    <p:blipFill>
                      <a:blip r:embed="rId6"/>
                      <a:srcRect/>
                      <a:stretch>
                        <a:fillRect/>
                      </a:stretch>
                    </p:blipFill>
                    <p:spPr bwMode="auto">
                      <a:xfrm>
                        <a:off x="4572000" y="2823644"/>
                        <a:ext cx="1355084" cy="569751"/>
                      </a:xfrm>
                      <a:prstGeom prst="rect">
                        <a:avLst/>
                      </a:prstGeom>
                      <a:noFill/>
                      <a:ln>
                        <a:noFill/>
                      </a:ln>
                    </p:spPr>
                  </p:pic>
                </p:oleObj>
              </mc:Fallback>
            </mc:AlternateContent>
          </a:graphicData>
        </a:graphic>
      </p:graphicFrame>
      <p:sp>
        <p:nvSpPr>
          <p:cNvPr id="7" name="正方形/長方形 6"/>
          <p:cNvSpPr/>
          <p:nvPr/>
        </p:nvSpPr>
        <p:spPr>
          <a:xfrm>
            <a:off x="1907704" y="816967"/>
            <a:ext cx="7240488" cy="307777"/>
          </a:xfrm>
          <a:prstGeom prst="rect">
            <a:avLst/>
          </a:prstGeom>
        </p:spPr>
        <p:txBody>
          <a:bodyPr wrap="square">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服部力、名取亮、小国力 監修、</a:t>
            </a:r>
            <a:r>
              <a:rPr kumimoji="1" lang="en-US" altLang="ja-JP"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Fortran</a:t>
            </a:r>
            <a:r>
              <a:rPr kumimoji="1" lang="ja-JP" altLang="en-US" sz="1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による数値計算ソフトウェア、丸善株式会社 （１９８９年）</a:t>
            </a:r>
          </a:p>
        </p:txBody>
      </p:sp>
      <p:pic>
        <p:nvPicPr>
          <p:cNvPr id="8" name="図 7">
            <a:extLst>
              <a:ext uri="{FF2B5EF4-FFF2-40B4-BE49-F238E27FC236}">
                <a16:creationId xmlns:a16="http://schemas.microsoft.com/office/drawing/2014/main" id="{007D66D7-A401-42E1-987B-94864D58791B}"/>
              </a:ext>
            </a:extLst>
          </p:cNvPr>
          <p:cNvPicPr>
            <a:picLocks noChangeAspect="1"/>
          </p:cNvPicPr>
          <p:nvPr/>
        </p:nvPicPr>
        <p:blipFill rotWithShape="1">
          <a:blip r:embed="rId7"/>
          <a:srcRect l="12500" t="40270" r="57492" b="19065"/>
          <a:stretch/>
        </p:blipFill>
        <p:spPr>
          <a:xfrm>
            <a:off x="9591167" y="4482201"/>
            <a:ext cx="3045729" cy="2405556"/>
          </a:xfrm>
          <a:prstGeom prst="rect">
            <a:avLst/>
          </a:prstGeom>
        </p:spPr>
      </p:pic>
      <p:sp>
        <p:nvSpPr>
          <p:cNvPr id="9" name="テキスト ボックス 8">
            <a:extLst>
              <a:ext uri="{FF2B5EF4-FFF2-40B4-BE49-F238E27FC236}">
                <a16:creationId xmlns:a16="http://schemas.microsoft.com/office/drawing/2014/main" id="{687B9510-2120-44DE-9E84-8FCF13E54752}"/>
              </a:ext>
            </a:extLst>
          </p:cNvPr>
          <p:cNvSpPr txBox="1"/>
          <p:nvPr/>
        </p:nvSpPr>
        <p:spPr>
          <a:xfrm>
            <a:off x="9798012" y="6551269"/>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1</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0" name="テキスト ボックス 9">
            <a:extLst>
              <a:ext uri="{FF2B5EF4-FFF2-40B4-BE49-F238E27FC236}">
                <a16:creationId xmlns:a16="http://schemas.microsoft.com/office/drawing/2014/main" id="{8EF297BC-0B3D-437D-8EFD-ADFBE273C98C}"/>
              </a:ext>
            </a:extLst>
          </p:cNvPr>
          <p:cNvSpPr txBox="1"/>
          <p:nvPr/>
        </p:nvSpPr>
        <p:spPr>
          <a:xfrm>
            <a:off x="11312487" y="6160744"/>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2</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1" name="テキスト ボックス 10">
            <a:extLst>
              <a:ext uri="{FF2B5EF4-FFF2-40B4-BE49-F238E27FC236}">
                <a16:creationId xmlns:a16="http://schemas.microsoft.com/office/drawing/2014/main" id="{D542103C-9BE3-4205-BCA7-71CBF6505364}"/>
              </a:ext>
            </a:extLst>
          </p:cNvPr>
          <p:cNvSpPr txBox="1"/>
          <p:nvPr/>
        </p:nvSpPr>
        <p:spPr>
          <a:xfrm>
            <a:off x="10255212" y="5084419"/>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3</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2" name="テキスト ボックス 11">
            <a:extLst>
              <a:ext uri="{FF2B5EF4-FFF2-40B4-BE49-F238E27FC236}">
                <a16:creationId xmlns:a16="http://schemas.microsoft.com/office/drawing/2014/main" id="{7A118C3B-51ED-41C7-983B-A3A2D4951025}"/>
              </a:ext>
            </a:extLst>
          </p:cNvPr>
          <p:cNvSpPr txBox="1"/>
          <p:nvPr/>
        </p:nvSpPr>
        <p:spPr>
          <a:xfrm>
            <a:off x="11731587" y="4636744"/>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4</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3" name="テキスト ボックス 12">
            <a:extLst>
              <a:ext uri="{FF2B5EF4-FFF2-40B4-BE49-F238E27FC236}">
                <a16:creationId xmlns:a16="http://schemas.microsoft.com/office/drawing/2014/main" id="{B793E8B7-0E2D-40C4-A417-FEA2D4D5AD47}"/>
              </a:ext>
            </a:extLst>
          </p:cNvPr>
          <p:cNvSpPr txBox="1"/>
          <p:nvPr/>
        </p:nvSpPr>
        <p:spPr>
          <a:xfrm>
            <a:off x="11198187" y="5551144"/>
            <a:ext cx="300082"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rPr>
              <a:t>5</a:t>
            </a:r>
            <a:endParaRPr kumimoji="1" lang="ja-JP" altLang="en-US"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1555877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ja-JP" altLang="en-US" sz="3600" b="1" dirty="0">
                <a:solidFill>
                  <a:srgbClr val="0000FF"/>
                </a:solidFill>
              </a:rPr>
              <a:t>カーブフィット</a:t>
            </a:r>
          </a:p>
        </p:txBody>
      </p:sp>
      <mc:AlternateContent xmlns:mc="http://schemas.openxmlformats.org/markup-compatibility/2006" xmlns:a14="http://schemas.microsoft.com/office/drawing/2010/main">
        <mc:Choice Requires="a14">
          <p:sp>
            <p:nvSpPr>
              <p:cNvPr id="20" name="正方形/長方形 19"/>
              <p:cNvSpPr/>
              <p:nvPr/>
            </p:nvSpPr>
            <p:spPr>
              <a:xfrm>
                <a:off x="213068" y="1178782"/>
                <a:ext cx="8823428" cy="311431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一般的な目的関数の例</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𝐹</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𝑜</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𝑤</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𝑤</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nary>
                      <m:naryPr>
                        <m:chr m:val="∑"/>
                        <m:supHide m:val="on"/>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naryPr>
                      <m:sub>
                        <m:r>
                          <m:rPr>
                            <m:brk m:alnAt="7"/>
                          </m:r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𝑑</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𝑎𝑡𝑎</m:t>
                        </m:r>
                      </m:sub>
                      <m:sup/>
                      <m:e>
                        <m:sSup>
                          <m:sSup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𝑦</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𝑉</m:t>
                                    </m:r>
                                  </m:sub>
                                </m:sSub>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d>
                              </m:e>
                            </m:d>
                          </m:e>
                          <m:sup>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nary>
                  </m:oMath>
                </a14:m>
                <a:r>
                  <a:rPr kumimoji="1" lang="en-US" altLang="ja-JP" sz="2400" b="0"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
                      <m:sSubPr>
                        <m:ctrlP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𝑝</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𝑉</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oMath>
                </a14:m>
                <a:r>
                  <a:rPr kumimoji="1" lang="en-US" altLang="ja-JP" sz="2400" b="0"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f>
                      <m:f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num>
                      <m:den>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𝑤</m:t>
                            </m:r>
                          </m:sub>
                        </m:sSub>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𝑤</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𝜋</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1/2</m:t>
                            </m:r>
                          </m:sup>
                        </m:sSup>
                      </m:den>
                    </m:f>
                    <m:func>
                      <m:func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funcPr>
                      <m:fName>
                        <m:r>
                          <m:rPr>
                            <m:sty m:val="p"/>
                          </m:rPr>
                          <a:rPr kumimoji="1" lang="ja-JP" altLang="en-US" sz="2400" b="0" i="0" u="none" strike="noStrike" kern="1200" cap="none" spc="0" normalizeH="0" baseline="0" noProof="0">
                            <a:ln>
                              <a:noFill/>
                            </a:ln>
                            <a:solidFill>
                              <a:srgbClr val="000000"/>
                            </a:solidFill>
                            <a:effectLst/>
                            <a:uLnTx/>
                            <a:uFillTx/>
                            <a:latin typeface="Cambria Math" panose="02040503050406030204" pitchFamily="18" charset="0"/>
                            <a:cs typeface="+mn-cs"/>
                          </a:rPr>
                          <m:t>exp</m:t>
                        </m:r>
                      </m:fName>
                      <m:e>
                        <m:d>
                          <m:dPr>
                            <m:begChr m:val="{"/>
                            <m:endChr m:val="}"/>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begChr m:val="["/>
                                    <m:endChr m:val="]"/>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𝑖</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0</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𝑎</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𝑤</m:t>
                                        </m:r>
                                      </m:sub>
                                    </m:sSub>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𝑤</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𝐺</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d>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e>
                        </m:d>
                      </m:e>
                    </m:func>
                  </m:oMath>
                </a14:m>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14:m>
                  <m:oMath xmlns:m="http://schemas.openxmlformats.org/officeDocument/2006/math">
                    <m:sSub>
                      <m:sSubPr>
                        <m:ctrlPr>
                          <a:rPr kumimoji="1" lang="ja-JP" altLang="en-US"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𝑖</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f>
                      <m:f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fPr>
                      <m:num>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num>
                      <m:den>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begChr m:val="["/>
                                <m:endChr m:val="]"/>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𝑖</m:t>
                                        </m:r>
                                      </m:sub>
                                    </m:s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𝑥</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𝑜</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a:ln>
                                              <a:noFill/>
                                            </a:ln>
                                            <a:solidFill>
                                              <a:srgbClr val="000000"/>
                                            </a:solidFill>
                                            <a:effectLst/>
                                            <a:uLnTx/>
                                            <a:uFillTx/>
                                            <a:latin typeface="Cambria Math" panose="02040503050406030204" pitchFamily="18" charset="0"/>
                                            <a:cs typeface="+mn-cs"/>
                                          </a:rPr>
                                          <m:t>𝑘</m:t>
                                        </m:r>
                                      </m:sub>
                                    </m:sSub>
                                  </m:e>
                                </m:d>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b>
                                  <m:sSubPr>
                                    <m:ctrlP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ctrlPr>
                                  </m:sSubPr>
                                  <m:e>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𝑤</m:t>
                                    </m:r>
                                  </m:e>
                                  <m:sub>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𝐿</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m:t>
                                    </m:r>
                                    <m:r>
                                      <a:rPr kumimoji="1" lang="en-US" altLang="ja-JP" sz="2400" b="0" i="1" u="none" strike="noStrike" kern="1200" cap="none" spc="0" normalizeH="0" baseline="0" noProof="0" smtClean="0">
                                        <a:ln>
                                          <a:noFill/>
                                        </a:ln>
                                        <a:solidFill>
                                          <a:srgbClr val="000000"/>
                                        </a:solidFill>
                                        <a:effectLst/>
                                        <a:uLnTx/>
                                        <a:uFillTx/>
                                        <a:latin typeface="Cambria Math" panose="02040503050406030204" pitchFamily="18" charset="0"/>
                                        <a:cs typeface="+mn-cs"/>
                                      </a:rPr>
                                      <m:t>𝑘</m:t>
                                    </m:r>
                                  </m:sub>
                                </m:sSub>
                              </m:e>
                            </m:d>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2</m:t>
                            </m:r>
                          </m:sup>
                        </m:sSup>
                      </m:den>
                    </m:f>
                  </m:oMath>
                </a14:m>
                <a:r>
                  <a:rPr kumimoji="1" lang="en-US" altLang="ja-JP" sz="2400" b="0" i="1" u="none" strike="noStrike" kern="1200" cap="none" spc="0" normalizeH="0" baseline="0" noProof="0" dirty="0">
                    <a:ln>
                      <a:noFill/>
                    </a:ln>
                    <a:solidFill>
                      <a:srgbClr val="000000"/>
                    </a:solidFill>
                    <a:effectLst/>
                    <a:uLnTx/>
                    <a:uFillTx/>
                    <a:latin typeface="Cambria Math" panose="020405030504060302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20" name="正方形/長方形 19"/>
              <p:cNvSpPr>
                <a:spLocks noRot="1" noChangeAspect="1" noMove="1" noResize="1" noEditPoints="1" noAdjustHandles="1" noChangeArrowheads="1" noChangeShapeType="1" noTextEdit="1"/>
              </p:cNvSpPr>
              <p:nvPr/>
            </p:nvSpPr>
            <p:spPr>
              <a:xfrm>
                <a:off x="213068" y="1178782"/>
                <a:ext cx="8823428" cy="3114314"/>
              </a:xfrm>
              <a:prstGeom prst="rect">
                <a:avLst/>
              </a:prstGeom>
              <a:blipFill>
                <a:blip r:embed="rId3"/>
                <a:stretch>
                  <a:fillRect l="-1106" t="-2153"/>
                </a:stretch>
              </a:blipFill>
            </p:spPr>
            <p:txBody>
              <a:bodyPr/>
              <a:lstStyle/>
              <a:p>
                <a:r>
                  <a:rPr lang="ja-JP" altLang="en-US">
                    <a:noFill/>
                  </a:rPr>
                  <a:t> </a:t>
                </a:r>
              </a:p>
            </p:txBody>
          </p:sp>
        </mc:Fallback>
      </mc:AlternateContent>
    </p:spTree>
    <p:extLst>
      <p:ext uri="{BB962C8B-B14F-4D97-AF65-F5344CB8AC3E}">
        <p14:creationId xmlns:p14="http://schemas.microsoft.com/office/powerpoint/2010/main" val="6849161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オブジェクト 1"/>
          <p:cNvGraphicFramePr>
            <a:graphicFrameLocks noChangeAspect="1"/>
          </p:cNvGraphicFramePr>
          <p:nvPr/>
        </p:nvGraphicFramePr>
        <p:xfrm>
          <a:off x="4716016" y="2124472"/>
          <a:ext cx="4173537" cy="4760912"/>
        </p:xfrm>
        <a:graphic>
          <a:graphicData uri="http://schemas.openxmlformats.org/presentationml/2006/ole">
            <mc:AlternateContent xmlns:mc="http://schemas.openxmlformats.org/markup-compatibility/2006">
              <mc:Choice xmlns:v="urn:schemas-microsoft-com:vml" Requires="v">
                <p:oleObj name="ワークシート" r:id="rId3" imgW="4174151" imgH="4760811" progId="Excel.Sheet.12">
                  <p:embed/>
                </p:oleObj>
              </mc:Choice>
              <mc:Fallback>
                <p:oleObj name="ワークシート" r:id="rId3" imgW="4174151" imgH="4760811" progId="Excel.Sheet.12">
                  <p:embed/>
                  <p:pic>
                    <p:nvPicPr>
                      <p:cNvPr id="2" name="オブジェクト 1"/>
                      <p:cNvPicPr/>
                      <p:nvPr/>
                    </p:nvPicPr>
                    <p:blipFill>
                      <a:blip r:embed="rId4"/>
                      <a:stretch>
                        <a:fillRect/>
                      </a:stretch>
                    </p:blipFill>
                    <p:spPr>
                      <a:xfrm>
                        <a:off x="4716016" y="2124472"/>
                        <a:ext cx="4173537" cy="4760912"/>
                      </a:xfrm>
                      <a:prstGeom prst="rect">
                        <a:avLst/>
                      </a:prstGeom>
                    </p:spPr>
                  </p:pic>
                </p:oleObj>
              </mc:Fallback>
            </mc:AlternateContent>
          </a:graphicData>
        </a:graphic>
      </p:graphicFrame>
      <p:sp>
        <p:nvSpPr>
          <p:cNvPr id="86018" name="Rectangle 2"/>
          <p:cNvSpPr>
            <a:spLocks noGrp="1" noChangeArrowheads="1"/>
          </p:cNvSpPr>
          <p:nvPr>
            <p:ph type="title"/>
          </p:nvPr>
        </p:nvSpPr>
        <p:spPr>
          <a:xfrm>
            <a:off x="0" y="0"/>
            <a:ext cx="9144000" cy="762000"/>
          </a:xfrm>
          <a:noFill/>
        </p:spPr>
        <p:txBody>
          <a:bodyPr/>
          <a:lstStyle/>
          <a:p>
            <a:pPr eaLnBrk="1" hangingPunct="1"/>
            <a:r>
              <a:rPr lang="ja-JP" altLang="en-US" sz="3600" b="1" dirty="0">
                <a:solidFill>
                  <a:srgbClr val="0000FF"/>
                </a:solidFill>
              </a:rPr>
              <a:t>分光解析に使われるプロファイルモデル</a:t>
            </a:r>
          </a:p>
        </p:txBody>
      </p:sp>
      <p:graphicFrame>
        <p:nvGraphicFramePr>
          <p:cNvPr id="86019" name="Object 3"/>
          <p:cNvGraphicFramePr>
            <a:graphicFrameLocks noChangeAspect="1"/>
          </p:cNvGraphicFramePr>
          <p:nvPr/>
        </p:nvGraphicFramePr>
        <p:xfrm>
          <a:off x="323528" y="872868"/>
          <a:ext cx="2670175" cy="844550"/>
        </p:xfrm>
        <a:graphic>
          <a:graphicData uri="http://schemas.openxmlformats.org/presentationml/2006/ole">
            <mc:AlternateContent xmlns:mc="http://schemas.openxmlformats.org/markup-compatibility/2006">
              <mc:Choice xmlns:v="urn:schemas-microsoft-com:vml" Requires="v">
                <p:oleObj name="数式" r:id="rId5" imgW="1485720" imgH="469800" progId="Equation.3">
                  <p:embed/>
                </p:oleObj>
              </mc:Choice>
              <mc:Fallback>
                <p:oleObj name="数式" r:id="rId5" imgW="1485720" imgH="469800" progId="Equation.3">
                  <p:embed/>
                  <p:pic>
                    <p:nvPicPr>
                      <p:cNvPr id="86019" name="Object 3"/>
                      <p:cNvPicPr>
                        <a:picLocks noChangeAspect="1" noChangeArrowheads="1"/>
                      </p:cNvPicPr>
                      <p:nvPr/>
                    </p:nvPicPr>
                    <p:blipFill>
                      <a:blip r:embed="rId6"/>
                      <a:srcRect/>
                      <a:stretch>
                        <a:fillRect/>
                      </a:stretch>
                    </p:blipFill>
                    <p:spPr bwMode="auto">
                      <a:xfrm>
                        <a:off x="323528" y="872868"/>
                        <a:ext cx="2670175" cy="844550"/>
                      </a:xfrm>
                      <a:prstGeom prst="rect">
                        <a:avLst/>
                      </a:prstGeom>
                      <a:noFill/>
                      <a:ln>
                        <a:noFill/>
                      </a:ln>
                      <a:effectLst/>
                    </p:spPr>
                  </p:pic>
                </p:oleObj>
              </mc:Fallback>
            </mc:AlternateContent>
          </a:graphicData>
        </a:graphic>
      </p:graphicFrame>
      <p:graphicFrame>
        <p:nvGraphicFramePr>
          <p:cNvPr id="16" name="Object 3"/>
          <p:cNvGraphicFramePr>
            <a:graphicFrameLocks noChangeAspect="1"/>
          </p:cNvGraphicFramePr>
          <p:nvPr/>
        </p:nvGraphicFramePr>
        <p:xfrm>
          <a:off x="336550" y="1870075"/>
          <a:ext cx="4425950" cy="776288"/>
        </p:xfrm>
        <a:graphic>
          <a:graphicData uri="http://schemas.openxmlformats.org/presentationml/2006/ole">
            <mc:AlternateContent xmlns:mc="http://schemas.openxmlformats.org/markup-compatibility/2006">
              <mc:Choice xmlns:v="urn:schemas-microsoft-com:vml" Requires="v">
                <p:oleObj name="数式" r:id="rId7" imgW="2463480" imgH="431640" progId="Equation.3">
                  <p:embed/>
                </p:oleObj>
              </mc:Choice>
              <mc:Fallback>
                <p:oleObj name="数式" r:id="rId7" imgW="2463480" imgH="431640" progId="Equation.3">
                  <p:embed/>
                  <p:pic>
                    <p:nvPicPr>
                      <p:cNvPr id="16" name="Object 3"/>
                      <p:cNvPicPr>
                        <a:picLocks noChangeAspect="1" noChangeArrowheads="1"/>
                      </p:cNvPicPr>
                      <p:nvPr/>
                    </p:nvPicPr>
                    <p:blipFill>
                      <a:blip r:embed="rId8"/>
                      <a:srcRect/>
                      <a:stretch>
                        <a:fillRect/>
                      </a:stretch>
                    </p:blipFill>
                    <p:spPr bwMode="auto">
                      <a:xfrm>
                        <a:off x="336550" y="1870075"/>
                        <a:ext cx="4425950" cy="776288"/>
                      </a:xfrm>
                      <a:prstGeom prst="rect">
                        <a:avLst/>
                      </a:prstGeom>
                      <a:noFill/>
                      <a:ln>
                        <a:noFill/>
                      </a:ln>
                      <a:effectLst/>
                    </p:spPr>
                  </p:pic>
                </p:oleObj>
              </mc:Fallback>
            </mc:AlternateContent>
          </a:graphicData>
        </a:graphic>
      </p:graphicFrame>
      <p:sp>
        <p:nvSpPr>
          <p:cNvPr id="19" name="正方形/長方形 18"/>
          <p:cNvSpPr/>
          <p:nvPr/>
        </p:nvSpPr>
        <p:spPr>
          <a:xfrm>
            <a:off x="-2956" y="1556792"/>
            <a:ext cx="1608133"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Gauss</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a:t>
            </a:r>
            <a:endParaRPr kumimoji="1" lang="ja-JP"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20" name="正方形/長方形 19"/>
          <p:cNvSpPr/>
          <p:nvPr/>
        </p:nvSpPr>
        <p:spPr>
          <a:xfrm>
            <a:off x="-2956" y="620688"/>
            <a:ext cx="1839799"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Lorentz</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a:t>
            </a:r>
            <a:endParaRPr kumimoji="1" lang="ja-JP"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
        <p:nvSpPr>
          <p:cNvPr id="8" name="テキスト ボックス 7"/>
          <p:cNvSpPr txBox="1"/>
          <p:nvPr/>
        </p:nvSpPr>
        <p:spPr>
          <a:xfrm>
            <a:off x="3383263" y="1059254"/>
            <a:ext cx="182453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w</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半値半幅</a:t>
            </a:r>
          </a:p>
        </p:txBody>
      </p:sp>
      <p:graphicFrame>
        <p:nvGraphicFramePr>
          <p:cNvPr id="10" name="オブジェクト 9"/>
          <p:cNvGraphicFramePr>
            <a:graphicFrameLocks noChangeAspect="1"/>
          </p:cNvGraphicFramePr>
          <p:nvPr/>
        </p:nvGraphicFramePr>
        <p:xfrm>
          <a:off x="2195736" y="2425287"/>
          <a:ext cx="2521595" cy="355641"/>
        </p:xfrm>
        <a:graphic>
          <a:graphicData uri="http://schemas.openxmlformats.org/presentationml/2006/ole">
            <mc:AlternateContent xmlns:mc="http://schemas.openxmlformats.org/markup-compatibility/2006">
              <mc:Choice xmlns:v="urn:schemas-microsoft-com:vml" Requires="v">
                <p:oleObj name="数式" r:id="rId9" imgW="1803240" imgH="253800" progId="Equation.3">
                  <p:embed/>
                </p:oleObj>
              </mc:Choice>
              <mc:Fallback>
                <p:oleObj name="数式" r:id="rId9" imgW="1803240" imgH="253800" progId="Equation.3">
                  <p:embed/>
                  <p:pic>
                    <p:nvPicPr>
                      <p:cNvPr id="10" name="オブジェクト 9"/>
                      <p:cNvPicPr>
                        <a:picLocks noChangeAspect="1" noChangeArrowheads="1"/>
                      </p:cNvPicPr>
                      <p:nvPr/>
                    </p:nvPicPr>
                    <p:blipFill>
                      <a:blip r:embed="rId10"/>
                      <a:srcRect/>
                      <a:stretch>
                        <a:fillRect/>
                      </a:stretch>
                    </p:blipFill>
                    <p:spPr bwMode="auto">
                      <a:xfrm>
                        <a:off x="2195736" y="2425287"/>
                        <a:ext cx="2521595" cy="355641"/>
                      </a:xfrm>
                      <a:prstGeom prst="rect">
                        <a:avLst/>
                      </a:prstGeom>
                      <a:noFill/>
                      <a:ln>
                        <a:noFill/>
                      </a:ln>
                    </p:spPr>
                  </p:pic>
                </p:oleObj>
              </mc:Fallback>
            </mc:AlternateContent>
          </a:graphicData>
        </a:graphic>
      </p:graphicFrame>
      <p:sp>
        <p:nvSpPr>
          <p:cNvPr id="22" name="正方形/長方形 21"/>
          <p:cNvSpPr/>
          <p:nvPr/>
        </p:nvSpPr>
        <p:spPr>
          <a:xfrm>
            <a:off x="-2956" y="2568386"/>
            <a:ext cx="4596130" cy="129266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Voigt</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b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Lotentz</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型の固有スペクトルに</a:t>
            </a:r>
            <a:b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他の要因の</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Gauss</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型の広がりが重なる</a:t>
            </a:r>
            <a:endPar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畳み込み積分 </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(Convolution)</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であらわされる</a:t>
            </a:r>
          </a:p>
        </p:txBody>
      </p:sp>
      <p:graphicFrame>
        <p:nvGraphicFramePr>
          <p:cNvPr id="14" name="オブジェクト 13"/>
          <p:cNvGraphicFramePr>
            <a:graphicFrameLocks noChangeAspect="1"/>
          </p:cNvGraphicFramePr>
          <p:nvPr/>
        </p:nvGraphicFramePr>
        <p:xfrm>
          <a:off x="438373" y="3765525"/>
          <a:ext cx="3514725" cy="1463675"/>
        </p:xfrm>
        <a:graphic>
          <a:graphicData uri="http://schemas.openxmlformats.org/presentationml/2006/ole">
            <mc:AlternateContent xmlns:mc="http://schemas.openxmlformats.org/markup-compatibility/2006">
              <mc:Choice xmlns:v="urn:schemas-microsoft-com:vml" Requires="v">
                <p:oleObj name="数式" r:id="rId11" imgW="1955520" imgH="812520" progId="Equation.3">
                  <p:embed/>
                </p:oleObj>
              </mc:Choice>
              <mc:Fallback>
                <p:oleObj name="数式" r:id="rId11" imgW="1955520" imgH="812520" progId="Equation.3">
                  <p:embed/>
                  <p:pic>
                    <p:nvPicPr>
                      <p:cNvPr id="14" name="オブジェクト 13"/>
                      <p:cNvPicPr>
                        <a:picLocks noChangeAspect="1" noChangeArrowheads="1"/>
                      </p:cNvPicPr>
                      <p:nvPr/>
                    </p:nvPicPr>
                    <p:blipFill>
                      <a:blip r:embed="rId12"/>
                      <a:srcRect/>
                      <a:stretch>
                        <a:fillRect/>
                      </a:stretch>
                    </p:blipFill>
                    <p:spPr bwMode="auto">
                      <a:xfrm>
                        <a:off x="438373" y="3765525"/>
                        <a:ext cx="35147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4" name="正方形/長方形 23"/>
          <p:cNvSpPr/>
          <p:nvPr/>
        </p:nvSpPr>
        <p:spPr>
          <a:xfrm>
            <a:off x="-2956" y="5127575"/>
            <a:ext cx="2716385" cy="707886"/>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Pseudo-Voigt</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b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br>
            <a:r>
              <a:rPr kumimoji="1" lang="en-US" altLang="ja-JP" sz="16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Voigt</a:t>
            </a:r>
            <a:r>
              <a:rPr kumimoji="1" lang="ja-JP" altLang="en-US" sz="16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関数の簡略版</a:t>
            </a:r>
          </a:p>
        </p:txBody>
      </p:sp>
      <p:graphicFrame>
        <p:nvGraphicFramePr>
          <p:cNvPr id="25" name="オブジェクト 24"/>
          <p:cNvGraphicFramePr>
            <a:graphicFrameLocks noChangeAspect="1"/>
          </p:cNvGraphicFramePr>
          <p:nvPr/>
        </p:nvGraphicFramePr>
        <p:xfrm>
          <a:off x="388238" y="5869087"/>
          <a:ext cx="3559175" cy="411162"/>
        </p:xfrm>
        <a:graphic>
          <a:graphicData uri="http://schemas.openxmlformats.org/presentationml/2006/ole">
            <mc:AlternateContent xmlns:mc="http://schemas.openxmlformats.org/markup-compatibility/2006">
              <mc:Choice xmlns:v="urn:schemas-microsoft-com:vml" Requires="v">
                <p:oleObj name="数式" r:id="rId13" imgW="1981080" imgH="228600" progId="Equation.3">
                  <p:embed/>
                </p:oleObj>
              </mc:Choice>
              <mc:Fallback>
                <p:oleObj name="数式" r:id="rId13" imgW="1981080" imgH="228600" progId="Equation.3">
                  <p:embed/>
                  <p:pic>
                    <p:nvPicPr>
                      <p:cNvPr id="25" name="オブジェクト 24"/>
                      <p:cNvPicPr>
                        <a:picLocks noChangeAspect="1" noChangeArrowheads="1"/>
                      </p:cNvPicPr>
                      <p:nvPr/>
                    </p:nvPicPr>
                    <p:blipFill>
                      <a:blip r:embed="rId14"/>
                      <a:srcRect/>
                      <a:stretch>
                        <a:fillRect/>
                      </a:stretch>
                    </p:blipFill>
                    <p:spPr bwMode="auto">
                      <a:xfrm>
                        <a:off x="388238" y="5869087"/>
                        <a:ext cx="3559175"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6" name="テキスト ボックス 25"/>
          <p:cNvSpPr txBox="1"/>
          <p:nvPr/>
        </p:nvSpPr>
        <p:spPr>
          <a:xfrm>
            <a:off x="1547664" y="6237312"/>
            <a:ext cx="274786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f</a:t>
            </a:r>
            <a:r>
              <a:rPr kumimoji="1" lang="en-US" altLang="ja-JP" sz="2400" b="1" i="0" u="none" strike="noStrike" kern="1200" cap="none" spc="0" normalizeH="0" baseline="-2500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G</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Gauss</a:t>
            </a: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関数分率</a:t>
            </a:r>
          </a:p>
        </p:txBody>
      </p:sp>
      <p:cxnSp>
        <p:nvCxnSpPr>
          <p:cNvPr id="23" name="直線矢印コネクタ 22"/>
          <p:cNvCxnSpPr/>
          <p:nvPr/>
        </p:nvCxnSpPr>
        <p:spPr>
          <a:xfrm flipH="1">
            <a:off x="7089355" y="4509120"/>
            <a:ext cx="792086" cy="1326341"/>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1"/>
          <p:cNvSpPr txBox="1"/>
          <p:nvPr/>
        </p:nvSpPr>
        <p:spPr>
          <a:xfrm>
            <a:off x="7411009" y="3750131"/>
            <a:ext cx="1622560"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f</a:t>
            </a:r>
            <a:r>
              <a:rPr kumimoji="1" lang="en-US" altLang="ja-JP" sz="2400" b="1" i="0" u="none" strike="noStrike" kern="1200" cap="none" spc="0" normalizeH="0" baseline="-2500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G</a:t>
            </a: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0, 0.3,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0.5, 0.7, 1</a:t>
            </a:r>
            <a:endParaRPr kumimoji="1" lang="ja-JP" alt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7527516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Program: peakfit-scipy-simple.py</a:t>
            </a:r>
            <a:endParaRPr lang="ja-JP" altLang="en-US" sz="3600" b="1" dirty="0">
              <a:solidFill>
                <a:srgbClr val="0000FF"/>
              </a:solidFill>
            </a:endParaRPr>
          </a:p>
        </p:txBody>
      </p:sp>
      <p:sp>
        <p:nvSpPr>
          <p:cNvPr id="20" name="正方形/長方形 19"/>
          <p:cNvSpPr/>
          <p:nvPr/>
        </p:nvSpPr>
        <p:spPr>
          <a:xfrm>
            <a:off x="213068" y="879235"/>
            <a:ext cx="8823428" cy="538609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6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Simplex</a:t>
            </a:r>
            <a:r>
              <a:rPr kumimoji="1" lang="ja-JP" altLang="en-US" sz="16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法を使っているので、微分の計算の必要がない。もっとも簡単なプログラム</a:t>
            </a:r>
            <a:endParaRPr kumimoji="1" lang="en-US" altLang="ja-JP" sz="16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パラメータリスト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params</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を与えて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x</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におけるピーク強度を計算</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def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(x, params):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return intensity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x</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のリスト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とパラメータリスト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params</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を与えて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y</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のリストを返す</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def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params):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return</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ylist</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a:t>
            </a: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y</a:t>
            </a:r>
            <a:r>
              <a:rPr lang="ja-JP" altLang="en-US" sz="1200" dirty="0">
                <a:latin typeface="Times New Roman" panose="02020603050405020304" pitchFamily="18" charset="0"/>
                <a:ea typeface="ＭＳ Ｐゴシック" panose="020B0600070205080204" pitchFamily="50" charset="-128"/>
              </a:rPr>
              <a:t>の入力値のリスト </a:t>
            </a:r>
            <a:r>
              <a:rPr lang="en-US" altLang="ja-JP" sz="1200" dirty="0">
                <a:latin typeface="Times New Roman" panose="02020603050405020304" pitchFamily="18" charset="0"/>
                <a:ea typeface="ＭＳ Ｐゴシック" panose="020B0600070205080204" pitchFamily="50" charset="-128"/>
              </a:rPr>
              <a:t>yd</a:t>
            </a:r>
            <a:r>
              <a:rPr lang="ja-JP" altLang="en-US" sz="1200" dirty="0">
                <a:latin typeface="Times New Roman" panose="02020603050405020304" pitchFamily="18" charset="0"/>
                <a:ea typeface="ＭＳ Ｐゴシック" panose="020B0600070205080204" pitchFamily="50" charset="-128"/>
              </a:rPr>
              <a:t> とパラメータリスト </a:t>
            </a:r>
            <a:r>
              <a:rPr lang="en-US" altLang="ja-JP" sz="1200" dirty="0">
                <a:latin typeface="Times New Roman" panose="02020603050405020304" pitchFamily="18" charset="0"/>
                <a:ea typeface="ＭＳ Ｐゴシック" panose="020B0600070205080204" pitchFamily="50" charset="-128"/>
              </a:rPr>
              <a:t>params</a:t>
            </a:r>
            <a:r>
              <a:rPr lang="ja-JP" altLang="en-US" sz="1200" dirty="0">
                <a:latin typeface="Times New Roman" panose="02020603050405020304" pitchFamily="18" charset="0"/>
                <a:ea typeface="ＭＳ Ｐゴシック" panose="020B0600070205080204" pitchFamily="50" charset="-128"/>
              </a:rPr>
              <a:t> から 目的関数 </a:t>
            </a:r>
            <a:r>
              <a:rPr lang="en-US" altLang="ja-JP" sz="1200" dirty="0">
                <a:latin typeface="Times New Roman" panose="02020603050405020304" pitchFamily="18" charset="0"/>
                <a:ea typeface="ＭＳ Ｐゴシック" panose="020B0600070205080204" pitchFamily="50" charset="-128"/>
              </a:rPr>
              <a:t>S2</a:t>
            </a:r>
            <a:r>
              <a:rPr lang="ja-JP" altLang="en-US" sz="1200" dirty="0">
                <a:latin typeface="Times New Roman" panose="02020603050405020304" pitchFamily="18" charset="0"/>
                <a:ea typeface="ＭＳ Ｐゴシック" panose="020B0600070205080204" pitchFamily="50" charset="-128"/>
              </a:rPr>
              <a:t> を計算</a:t>
            </a: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CalS2(params):</a:t>
            </a: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return S2</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main():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pd.read_excel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infile</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engine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openpyxl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データの読み込み</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[labels[0]].</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to_numpy</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yd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[labels[1]].</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to_numpy</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yini</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x0)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初期値からピーク形状を計算</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res = minimize(CalS2, x0, method = method,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options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disp</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”:True})</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初期値を与えて最適化。</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method = “cg”</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で共役購買法を使っている</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200" dirty="0">
                <a:latin typeface="Times New Roman" panose="02020603050405020304" pitchFamily="18" charset="0"/>
                <a:ea typeface="ＭＳ Ｐゴシック" panose="020B0600070205080204" pitchFamily="50" charset="-128"/>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yopt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res.x</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最適化したパラメータからピーク形状を計算</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最適化の途中過程を確認したい場合は、</a:t>
            </a:r>
            <a:r>
              <a:rPr kumimoji="1" lang="en-US" altLang="ja-JP"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minimize</a:t>
            </a:r>
            <a:r>
              <a:rPr kumimoji="1" lang="ja-JP" altLang="en-US"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に</a:t>
            </a:r>
            <a:r>
              <a:rPr kumimoji="1" lang="en-US" altLang="ja-JP"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callback</a:t>
            </a:r>
            <a:r>
              <a:rPr kumimoji="1" lang="ja-JP" altLang="en-US"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を渡す</a:t>
            </a:r>
            <a:endParaRPr kumimoji="1" lang="en-US" altLang="ja-JP" sz="160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550159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167457" y="713140"/>
            <a:ext cx="8976543" cy="5896138"/>
          </a:xfrm>
          <a:prstGeom prst="rect">
            <a:avLst/>
          </a:prstGeom>
          <a:noFill/>
          <a:ln>
            <a:noFill/>
          </a:ln>
          <a:effectLst/>
        </p:spPr>
        <p:txBody>
          <a:bodyPr>
            <a:noAutofit/>
          </a:bodyPr>
          <a:lstStyle/>
          <a:p>
            <a:pPr marL="342900" lvl="0" indent="-342900" defTabSz="914400">
              <a:spcAft>
                <a:spcPts val="1200"/>
              </a:spcAft>
              <a:buFont typeface="Arial" panose="020B0604020202020204" pitchFamily="34" charset="0"/>
              <a:buChar char="•"/>
              <a:defRPr/>
            </a:pP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次元削減</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多数の記述子から、モデルを記述するのに</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必要な少数の記述子を抽出する</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 </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LASSO</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回帰</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 主成分分析</a:t>
            </a: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分類・認識</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目的関数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データの種類</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が既知のデータ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記述子＋種類</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を</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学習させ、種類が未知のデータの記述子から種類を推測する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例</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犬、鳥、魚の写真を学習させ、別の写真がどれかを推測する</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クラスター解析</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種類が既知のデータを与えることなく、データ間の距離から</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グループ（クラスター）分けを行う</a:t>
            </a: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marL="342900" lvl="0" indent="-342900" defTabSz="914400">
              <a:spcAft>
                <a:spcPts val="1200"/>
              </a:spcAft>
              <a:buFont typeface="Arial" panose="020B0604020202020204" pitchFamily="34" charset="0"/>
              <a:buChar char="•"/>
              <a:defRPr/>
            </a:pP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回帰</a:t>
            </a:r>
            <a:r>
              <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データ </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記述子＋目的関数</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の集合を学習 </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フィッティング</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させ、</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データの集合を記述する数値解析モデルを作る。</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モデルに記述子を入力することで目的関数を予測する。</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売上</a:t>
            </a: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予測</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目的関数をコンビニの売上高にする</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制御</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以前の機械の動作パラメータと目的関数を学習データとして</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モデルを構築。</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所望の目的関数が得られる記述子（動作パラメータ）を</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装置に反映させる</a:t>
            </a: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機械学習の種類</a:t>
            </a:r>
            <a:endParaRPr lang="ja-JP" altLang="en-US" sz="3600" dirty="0"/>
          </a:p>
        </p:txBody>
      </p:sp>
    </p:spTree>
    <p:extLst>
      <p:ext uri="{BB962C8B-B14F-4D97-AF65-F5344CB8AC3E}">
        <p14:creationId xmlns:p14="http://schemas.microsoft.com/office/powerpoint/2010/main" val="4027059365"/>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Program: peakfit-scipy-minimize.py</a:t>
            </a:r>
            <a:endParaRPr lang="ja-JP" altLang="en-US" sz="3600" b="1" dirty="0">
              <a:solidFill>
                <a:srgbClr val="0000FF"/>
              </a:solidFill>
            </a:endParaRPr>
          </a:p>
        </p:txBody>
      </p:sp>
      <p:sp>
        <p:nvSpPr>
          <p:cNvPr id="20" name="正方形/長方形 19"/>
          <p:cNvSpPr/>
          <p:nvPr/>
        </p:nvSpPr>
        <p:spPr>
          <a:xfrm>
            <a:off x="213068" y="682162"/>
            <a:ext cx="8823428" cy="6370975"/>
          </a:xfrm>
          <a:prstGeom prst="rect">
            <a:avLst/>
          </a:prstGeom>
        </p:spPr>
        <p:txBody>
          <a:bodyPr wrap="square">
            <a:spAutoFit/>
          </a:bodyPr>
          <a:lstStyle/>
          <a:p>
            <a:pPr fontAlgn="base">
              <a:spcBef>
                <a:spcPct val="0"/>
              </a:spcBef>
              <a:spcAft>
                <a:spcPct val="0"/>
              </a:spcAft>
              <a:defRPr/>
            </a:pP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勾配法の場合、微分計算が必要なので、</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minimize()</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に</a:t>
            </a:r>
            <a:r>
              <a:rPr kumimoji="1" lang="en-US" altLang="ja-JP" sz="12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jac</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として</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1</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次微分</a:t>
            </a:r>
            <a:r>
              <a:rPr lang="ja-JP" altLang="en-US" sz="1200" b="1" dirty="0">
                <a:solidFill>
                  <a:srgbClr val="FF0000"/>
                </a:solidFill>
                <a:latin typeface="Times New Roman" panose="02020603050405020304" pitchFamily="18" charset="0"/>
                <a:ea typeface="ＭＳ Ｐゴシック" panose="020B0600070205080204" pitchFamily="50" charset="-128"/>
              </a:rPr>
              <a:t>リストを返す</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diff1</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を渡す</a:t>
            </a:r>
            <a:endPar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パラメータリスト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params</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を与えて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x</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におけるピーク強度を計算</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def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(x, params):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return intensity</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x</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のリスト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とパラメータリスト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params</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を与えて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y</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のリストを返す</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def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params):</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return</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ylist</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a:t>
            </a: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y</a:t>
            </a:r>
            <a:r>
              <a:rPr lang="ja-JP" altLang="en-US" sz="1200" dirty="0">
                <a:latin typeface="Times New Roman" panose="02020603050405020304" pitchFamily="18" charset="0"/>
                <a:ea typeface="ＭＳ Ｐゴシック" panose="020B0600070205080204" pitchFamily="50" charset="-128"/>
              </a:rPr>
              <a:t>の入力値のリスト </a:t>
            </a:r>
            <a:r>
              <a:rPr lang="en-US" altLang="ja-JP" sz="1200" dirty="0">
                <a:latin typeface="Times New Roman" panose="02020603050405020304" pitchFamily="18" charset="0"/>
                <a:ea typeface="ＭＳ Ｐゴシック" panose="020B0600070205080204" pitchFamily="50" charset="-128"/>
              </a:rPr>
              <a:t>yd</a:t>
            </a:r>
            <a:r>
              <a:rPr lang="ja-JP" altLang="en-US" sz="1200" dirty="0">
                <a:latin typeface="Times New Roman" panose="02020603050405020304" pitchFamily="18" charset="0"/>
                <a:ea typeface="ＭＳ Ｐゴシック" panose="020B0600070205080204" pitchFamily="50" charset="-128"/>
              </a:rPr>
              <a:t> とパラメータリスト </a:t>
            </a:r>
            <a:r>
              <a:rPr lang="en-US" altLang="ja-JP" sz="1200" dirty="0">
                <a:latin typeface="Times New Roman" panose="02020603050405020304" pitchFamily="18" charset="0"/>
                <a:ea typeface="ＭＳ Ｐゴシック" panose="020B0600070205080204" pitchFamily="50" charset="-128"/>
              </a:rPr>
              <a:t>params</a:t>
            </a:r>
            <a:r>
              <a:rPr lang="ja-JP" altLang="en-US" sz="1200" dirty="0">
                <a:latin typeface="Times New Roman" panose="02020603050405020304" pitchFamily="18" charset="0"/>
                <a:ea typeface="ＭＳ Ｐゴシック" panose="020B0600070205080204" pitchFamily="50" charset="-128"/>
              </a:rPr>
              <a:t> から 目的関数 </a:t>
            </a:r>
            <a:r>
              <a:rPr lang="en-US" altLang="ja-JP" sz="1200" dirty="0">
                <a:latin typeface="Times New Roman" panose="02020603050405020304" pitchFamily="18" charset="0"/>
                <a:ea typeface="ＭＳ Ｐゴシック" panose="020B0600070205080204" pitchFamily="50" charset="-128"/>
              </a:rPr>
              <a:t>S2</a:t>
            </a:r>
            <a:r>
              <a:rPr lang="ja-JP" altLang="en-US" sz="1200" dirty="0">
                <a:latin typeface="Times New Roman" panose="02020603050405020304" pitchFamily="18" charset="0"/>
                <a:ea typeface="ＭＳ Ｐゴシック" panose="020B0600070205080204" pitchFamily="50" charset="-128"/>
              </a:rPr>
              <a:t> を計算</a:t>
            </a: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CalS2(params):</a:t>
            </a: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return S2</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a:t>
            </a:r>
            <a:r>
              <a:rPr lang="ja-JP" altLang="en-US" sz="1200" dirty="0">
                <a:latin typeface="Times New Roman" panose="02020603050405020304" pitchFamily="18" charset="0"/>
                <a:ea typeface="ＭＳ Ｐゴシック" panose="020B0600070205080204" pitchFamily="50" charset="-128"/>
              </a:rPr>
              <a:t> </a:t>
            </a:r>
            <a:r>
              <a:rPr lang="en-US" altLang="ja-JP" sz="1200" dirty="0" err="1">
                <a:latin typeface="Times New Roman" panose="02020603050405020304" pitchFamily="18" charset="0"/>
                <a:ea typeface="ＭＳ Ｐゴシック" panose="020B0600070205080204" pitchFamily="50" charset="-128"/>
              </a:rPr>
              <a:t>i</a:t>
            </a:r>
            <a:r>
              <a:rPr lang="ja-JP" altLang="en-US" sz="1200" dirty="0">
                <a:latin typeface="Times New Roman" panose="02020603050405020304" pitchFamily="18" charset="0"/>
                <a:ea typeface="ＭＳ Ｐゴシック" panose="020B0600070205080204" pitchFamily="50" charset="-128"/>
              </a:rPr>
              <a:t>番目のパラメータ </a:t>
            </a:r>
            <a:r>
              <a:rPr lang="en-US" altLang="ja-JP" sz="1200" dirty="0">
                <a:latin typeface="Times New Roman" panose="02020603050405020304" pitchFamily="18" charset="0"/>
                <a:ea typeface="ＭＳ Ｐゴシック" panose="020B0600070205080204" pitchFamily="50" charset="-128"/>
              </a:rPr>
              <a:t>ai </a:t>
            </a:r>
            <a:r>
              <a:rPr lang="ja-JP" altLang="en-US" sz="1200" dirty="0">
                <a:latin typeface="Times New Roman" panose="02020603050405020304" pitchFamily="18" charset="0"/>
                <a:ea typeface="ＭＳ Ｐゴシック" panose="020B0600070205080204" pitchFamily="50" charset="-128"/>
              </a:rPr>
              <a:t>について、パラメータリスト </a:t>
            </a:r>
            <a:r>
              <a:rPr lang="en-US" altLang="ja-JP" sz="1200" dirty="0">
                <a:latin typeface="Times New Roman" panose="02020603050405020304" pitchFamily="18" charset="0"/>
                <a:ea typeface="ＭＳ Ｐゴシック" panose="020B0600070205080204" pitchFamily="50" charset="-128"/>
              </a:rPr>
              <a:t>params </a:t>
            </a:r>
            <a:r>
              <a:rPr lang="ja-JP" altLang="en-US" sz="1200" dirty="0">
                <a:latin typeface="Times New Roman" panose="02020603050405020304" pitchFamily="18" charset="0"/>
                <a:ea typeface="ＭＳ Ｐゴシック" panose="020B0600070205080204" pitchFamily="50" charset="-128"/>
              </a:rPr>
              <a:t>から１次微分 </a:t>
            </a:r>
            <a:r>
              <a:rPr lang="en-US" altLang="ja-JP" sz="1200" dirty="0">
                <a:latin typeface="Times New Roman" panose="02020603050405020304" pitchFamily="18" charset="0"/>
                <a:ea typeface="ＭＳ Ｐゴシック" panose="020B0600070205080204" pitchFamily="50" charset="-128"/>
              </a:rPr>
              <a:t>diff1</a:t>
            </a: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a:t>
            </a:r>
            <a:r>
              <a:rPr lang="ja-JP" altLang="en-US" sz="1200" dirty="0">
                <a:latin typeface="Times New Roman" panose="02020603050405020304" pitchFamily="18" charset="0"/>
                <a:ea typeface="ＭＳ Ｐゴシック" panose="020B0600070205080204" pitchFamily="50" charset="-128"/>
              </a:rPr>
              <a:t> </a:t>
            </a:r>
            <a:r>
              <a:rPr lang="en-US" altLang="ja-JP" sz="1200" dirty="0">
                <a:latin typeface="Times New Roman" panose="02020603050405020304" pitchFamily="18" charset="0"/>
                <a:ea typeface="ＭＳ Ｐゴシック" panose="020B0600070205080204" pitchFamily="50" charset="-128"/>
              </a:rPr>
              <a:t>dS2 / </a:t>
            </a:r>
            <a:r>
              <a:rPr lang="en-US" altLang="ja-JP" sz="1200" dirty="0" err="1">
                <a:latin typeface="Times New Roman" panose="02020603050405020304" pitchFamily="18" charset="0"/>
                <a:ea typeface="ＭＳ Ｐゴシック" panose="020B0600070205080204" pitchFamily="50" charset="-128"/>
              </a:rPr>
              <a:t>dai</a:t>
            </a:r>
            <a:r>
              <a:rPr lang="en-US" altLang="ja-JP" sz="1200" dirty="0">
                <a:latin typeface="Times New Roman" panose="02020603050405020304" pitchFamily="18" charset="0"/>
                <a:ea typeface="ＭＳ Ｐゴシック" panose="020B0600070205080204" pitchFamily="50" charset="-128"/>
              </a:rPr>
              <a:t> </a:t>
            </a:r>
            <a:r>
              <a:rPr lang="ja-JP" altLang="en-US" sz="1200" dirty="0">
                <a:latin typeface="Times New Roman" panose="02020603050405020304" pitchFamily="18" charset="0"/>
                <a:ea typeface="ＭＳ Ｐゴシック" panose="020B0600070205080204" pitchFamily="50" charset="-128"/>
              </a:rPr>
              <a:t>を計算</a:t>
            </a: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a:t>
            </a:r>
            <a:r>
              <a:rPr lang="en-US" altLang="ja-JP" sz="1200" b="1" dirty="0">
                <a:solidFill>
                  <a:srgbClr val="FF0000"/>
                </a:solidFill>
                <a:latin typeface="Times New Roman" panose="02020603050405020304" pitchFamily="18" charset="0"/>
                <a:ea typeface="ＭＳ Ｐゴシック" panose="020B0600070205080204" pitchFamily="50" charset="-128"/>
              </a:rPr>
              <a:t>diff1i</a:t>
            </a:r>
            <a:r>
              <a:rPr lang="en-US" altLang="ja-JP" sz="1200" dirty="0">
                <a:latin typeface="Times New Roman" panose="02020603050405020304" pitchFamily="18" charset="0"/>
                <a:ea typeface="ＭＳ Ｐゴシック" panose="020B0600070205080204" pitchFamily="50" charset="-128"/>
              </a:rPr>
              <a:t>(</a:t>
            </a:r>
            <a:r>
              <a:rPr lang="en-US" altLang="ja-JP" sz="1200" dirty="0" err="1">
                <a:latin typeface="Times New Roman" panose="02020603050405020304" pitchFamily="18" charset="0"/>
                <a:ea typeface="ＭＳ Ｐゴシック" panose="020B0600070205080204" pitchFamily="50" charset="-128"/>
              </a:rPr>
              <a:t>i</a:t>
            </a:r>
            <a:r>
              <a:rPr lang="en-US" altLang="ja-JP" sz="1200" dirty="0">
                <a:latin typeface="Times New Roman" panose="02020603050405020304" pitchFamily="18" charset="0"/>
                <a:ea typeface="ＭＳ Ｐゴシック" panose="020B0600070205080204" pitchFamily="50" charset="-128"/>
              </a:rPr>
              <a:t>, params):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    return diff1</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fontAlgn="base">
              <a:spcBef>
                <a:spcPct val="0"/>
              </a:spcBef>
              <a:spcAft>
                <a:spcPct val="0"/>
              </a:spcAft>
              <a:defRPr/>
            </a:pPr>
            <a:r>
              <a:rPr lang="en-US" altLang="ja-JP" sz="1200" dirty="0">
                <a:latin typeface="Times New Roman" panose="02020603050405020304" pitchFamily="18" charset="0"/>
                <a:ea typeface="ＭＳ Ｐゴシック" panose="020B0600070205080204" pitchFamily="50" charset="-128"/>
              </a:rPr>
              <a:t># </a:t>
            </a:r>
            <a:r>
              <a:rPr lang="ja-JP" altLang="en-US" sz="1200" dirty="0">
                <a:latin typeface="Times New Roman" panose="02020603050405020304" pitchFamily="18" charset="0"/>
                <a:ea typeface="ＭＳ Ｐゴシック" panose="020B0600070205080204" pitchFamily="50" charset="-128"/>
              </a:rPr>
              <a:t>パラメータリスト </a:t>
            </a:r>
            <a:r>
              <a:rPr lang="en-US" altLang="ja-JP" sz="1200" dirty="0">
                <a:latin typeface="Times New Roman" panose="02020603050405020304" pitchFamily="18" charset="0"/>
                <a:ea typeface="ＭＳ Ｐゴシック" panose="020B0600070205080204" pitchFamily="50" charset="-128"/>
              </a:rPr>
              <a:t>params </a:t>
            </a:r>
            <a:r>
              <a:rPr lang="ja-JP" altLang="en-US" sz="1200" dirty="0">
                <a:latin typeface="Times New Roman" panose="02020603050405020304" pitchFamily="18" charset="0"/>
                <a:ea typeface="ＭＳ Ｐゴシック" panose="020B0600070205080204" pitchFamily="50" charset="-128"/>
              </a:rPr>
              <a:t>から１次微分 </a:t>
            </a:r>
            <a:r>
              <a:rPr lang="en-US" altLang="ja-JP" sz="1200" dirty="0">
                <a:latin typeface="Times New Roman" panose="02020603050405020304" pitchFamily="18" charset="0"/>
                <a:ea typeface="ＭＳ Ｐゴシック" panose="020B0600070205080204" pitchFamily="50" charset="-128"/>
              </a:rPr>
              <a:t>dS2 / </a:t>
            </a:r>
            <a:r>
              <a:rPr lang="en-US" altLang="ja-JP" sz="1200" dirty="0" err="1">
                <a:latin typeface="Times New Roman" panose="02020603050405020304" pitchFamily="18" charset="0"/>
                <a:ea typeface="ＭＳ Ｐゴシック" panose="020B0600070205080204" pitchFamily="50" charset="-128"/>
              </a:rPr>
              <a:t>dai</a:t>
            </a:r>
            <a:r>
              <a:rPr lang="en-US" altLang="ja-JP" sz="1200" dirty="0">
                <a:latin typeface="Times New Roman" panose="02020603050405020304" pitchFamily="18" charset="0"/>
                <a:ea typeface="ＭＳ Ｐゴシック" panose="020B0600070205080204" pitchFamily="50" charset="-128"/>
              </a:rPr>
              <a:t> </a:t>
            </a:r>
            <a:r>
              <a:rPr lang="ja-JP" altLang="en-US" sz="1200" dirty="0">
                <a:latin typeface="Times New Roman" panose="02020603050405020304" pitchFamily="18" charset="0"/>
                <a:ea typeface="ＭＳ Ｐゴシック" panose="020B0600070205080204" pitchFamily="50" charset="-128"/>
              </a:rPr>
              <a:t>ベクトル </a:t>
            </a:r>
            <a:r>
              <a:rPr lang="en-US" altLang="ja-JP" sz="1200" dirty="0">
                <a:latin typeface="Times New Roman" panose="02020603050405020304" pitchFamily="18" charset="0"/>
                <a:ea typeface="ＭＳ Ｐゴシック" panose="020B0600070205080204" pitchFamily="50" charset="-128"/>
              </a:rPr>
              <a:t>diffs</a:t>
            </a:r>
            <a:r>
              <a:rPr lang="ja-JP" altLang="en-US" sz="1200" dirty="0">
                <a:latin typeface="Times New Roman" panose="02020603050405020304" pitchFamily="18" charset="0"/>
                <a:ea typeface="ＭＳ Ｐゴシック" panose="020B0600070205080204" pitchFamily="50" charset="-128"/>
              </a:rPr>
              <a:t> を返す</a:t>
            </a: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a:t>
            </a:r>
            <a:r>
              <a:rPr lang="en-US" altLang="ja-JP" sz="1200" b="1" dirty="0">
                <a:solidFill>
                  <a:srgbClr val="FF0000"/>
                </a:solidFill>
                <a:latin typeface="Times New Roman" panose="02020603050405020304" pitchFamily="18" charset="0"/>
                <a:ea typeface="ＭＳ Ｐゴシック" panose="020B0600070205080204" pitchFamily="50" charset="-128"/>
              </a:rPr>
              <a:t>diff1</a:t>
            </a:r>
            <a:r>
              <a:rPr lang="en-US" altLang="ja-JP" sz="1200" dirty="0">
                <a:latin typeface="Times New Roman" panose="02020603050405020304" pitchFamily="18" charset="0"/>
                <a:ea typeface="ＭＳ Ｐゴシック" panose="020B0600070205080204" pitchFamily="50" charset="-128"/>
              </a:rPr>
              <a:t>(params):</a:t>
            </a: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    return diffs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main():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pd.read_excel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infile</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engine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openpyxl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データの読み込み</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[labels[0]].</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to_numpy</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yd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df</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[labels[1]].</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to_numpy</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yini</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x0)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初期値からピーク形状を計算</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res = minimize(CalS2, x0, </a:t>
            </a:r>
            <a:r>
              <a:rPr kumimoji="1" lang="en-US" altLang="ja-JP" sz="12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jac</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diff1</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method</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method,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callback = callback,</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options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disp</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”:True})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初期値を与えて最適化。</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method = “cg”</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で共役購買法を使っている</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1200" dirty="0">
                <a:latin typeface="Times New Roman" panose="02020603050405020304" pitchFamily="18" charset="0"/>
                <a:ea typeface="ＭＳ Ｐゴシック" panose="020B0600070205080204" pitchFamily="50" charset="-128"/>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yopt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ycal_list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res.x</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最適化したパラメータからピーク形状を計算</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4872163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Program: peakfit-scipy-minimize.py</a:t>
            </a:r>
            <a:endParaRPr lang="ja-JP" altLang="en-US" sz="3600" b="1" dirty="0">
              <a:solidFill>
                <a:srgbClr val="0000FF"/>
              </a:solidFill>
            </a:endParaRPr>
          </a:p>
        </p:txBody>
      </p:sp>
      <p:sp>
        <p:nvSpPr>
          <p:cNvPr id="20" name="正方形/長方形 19"/>
          <p:cNvSpPr/>
          <p:nvPr/>
        </p:nvSpPr>
        <p:spPr>
          <a:xfrm>
            <a:off x="213068" y="682162"/>
            <a:ext cx="8823428" cy="4616648"/>
          </a:xfrm>
          <a:prstGeom prst="rect">
            <a:avLst/>
          </a:prstGeom>
        </p:spPr>
        <p:txBody>
          <a:bodyPr wrap="square">
            <a:spAutoFit/>
          </a:bodyPr>
          <a:lstStyle/>
          <a:p>
            <a:pPr fontAlgn="base">
              <a:spcBef>
                <a:spcPct val="0"/>
              </a:spcBef>
              <a:spcAft>
                <a:spcPct val="0"/>
              </a:spcAft>
              <a:defRPr/>
            </a:pPr>
            <a:r>
              <a:rPr kumimoji="1" lang="en-US" altLang="ja-JP"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Callback</a:t>
            </a:r>
            <a:r>
              <a:rPr kumimoji="1" lang="ja-JP" altLang="en-US"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関数の使い方</a:t>
            </a:r>
            <a:endParaRPr kumimoji="1" lang="en-US" altLang="ja-JP"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callback</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ある関数から呼び出される関数</a:t>
            </a:r>
            <a:endPar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b="1" dirty="0">
                <a:solidFill>
                  <a:srgbClr val="FF0000"/>
                </a:solidFill>
                <a:latin typeface="Times New Roman" panose="02020603050405020304" pitchFamily="18" charset="0"/>
                <a:ea typeface="ＭＳ Ｐゴシック" panose="020B0600070205080204" pitchFamily="50" charset="-128"/>
              </a:rPr>
              <a:t>#</a:t>
            </a:r>
            <a:r>
              <a:rPr lang="ja-JP" altLang="en-US" sz="1200" b="1" dirty="0">
                <a:solidFill>
                  <a:srgbClr val="FF0000"/>
                </a:solidFill>
                <a:latin typeface="Times New Roman" panose="02020603050405020304" pitchFamily="18" charset="0"/>
                <a:ea typeface="ＭＳ Ｐゴシック" panose="020B0600070205080204" pitchFamily="50" charset="-128"/>
              </a:rPr>
              <a:t> </a:t>
            </a:r>
            <a:r>
              <a:rPr kumimoji="1" lang="en-US" altLang="ja-JP" sz="12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scipy.minimize</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の</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callback</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関数では、更新されたパラメータのリストが引数 </a:t>
            </a:r>
            <a:r>
              <a:rPr kumimoji="1" lang="en-US" altLang="ja-JP" sz="12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xk</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として渡される</a:t>
            </a:r>
            <a:endPar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他の引数は渡されないので、</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global</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変数にするか</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callback</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の指定で</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lambda</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関数を定義する</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yfmin</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def callback(</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xk</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fontAlgn="base">
              <a:spcBef>
                <a:spcPct val="0"/>
              </a:spcBef>
              <a:spcAft>
                <a:spcPct val="0"/>
              </a:spcAft>
              <a:defRPr/>
            </a:pP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global</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変数を変更する場合は、</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global</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宣言が必要。そうでないと、</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local</a:t>
            </a:r>
            <a:r>
              <a:rPr kumimoji="1" lang="ja-JP" altLang="en-US"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変数として扱われる</a:t>
            </a:r>
            <a:endPar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fontAlgn="base">
              <a:spcBef>
                <a:spcPct val="0"/>
              </a:spcBef>
              <a:spcAft>
                <a:spcPct val="0"/>
              </a:spcAf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global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yfmin</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fmin</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CalS2(</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xk</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print("callback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xk</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={}".format(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xk</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print("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fmin</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={}".format(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fmin</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1</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xiter.append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yfmin.append</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fmin</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1200" dirty="0">
              <a:latin typeface="Times New Roman" panose="02020603050405020304" pitchFamily="18" charset="0"/>
              <a:ea typeface="ＭＳ Ｐゴシック" panose="020B060007020508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1200" dirty="0">
                <a:latin typeface="Times New Roman" panose="02020603050405020304" pitchFamily="18" charset="0"/>
                <a:ea typeface="ＭＳ Ｐゴシック" panose="020B0600070205080204" pitchFamily="50" charset="-128"/>
              </a:rPr>
              <a:t>def main():</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res = minimize(CalS2, x0,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jac</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diff1, method</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method,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tol</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callback = callback</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options =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maxiter</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a:t>
            </a:r>
            <a:r>
              <a:rPr kumimoji="1" lang="en-US" altLang="ja-JP" sz="1200" i="0" u="none" strike="noStrike" kern="1200" cap="none" spc="0" normalizeH="0" baseline="0" noProof="0" dirty="0" err="1">
                <a:ln>
                  <a:noFill/>
                </a:ln>
                <a:effectLst/>
                <a:uLnTx/>
                <a:uFillTx/>
                <a:latin typeface="Times New Roman" panose="02020603050405020304" pitchFamily="18" charset="0"/>
                <a:ea typeface="ＭＳ Ｐゴシック" panose="020B0600070205080204" pitchFamily="50" charset="-128"/>
                <a:cs typeface="+mn-cs"/>
              </a:rPr>
              <a:t>disp</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”:True})	#</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 初期値を与えて最適化。</a:t>
            </a:r>
            <a:r>
              <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method = “cg”</a:t>
            </a:r>
            <a:r>
              <a:rPr kumimoji="1" lang="ja-JP" altLang="en-US"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rPr>
              <a:t>で共役購買法を使っている</a:t>
            </a:r>
            <a:endParaRPr kumimoji="1" lang="en-US" altLang="ja-JP" sz="1200" i="0" u="none" strike="noStrike" kern="1200" cap="none" spc="0" normalizeH="0" baseline="0" noProof="0" dirty="0">
              <a:ln>
                <a:noFill/>
              </a:ln>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0447869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25B6AAF-DDCE-4F49-92E7-5A9C1459B0B8}"/>
              </a:ext>
            </a:extLst>
          </p:cNvPr>
          <p:cNvPicPr>
            <a:picLocks noChangeAspect="1"/>
          </p:cNvPicPr>
          <p:nvPr/>
        </p:nvPicPr>
        <p:blipFill rotWithShape="1">
          <a:blip r:embed="rId3"/>
          <a:srcRect l="3448" t="20776" r="4310" b="4877"/>
          <a:stretch/>
        </p:blipFill>
        <p:spPr>
          <a:xfrm>
            <a:off x="755576" y="2780928"/>
            <a:ext cx="7704856" cy="3816424"/>
          </a:xfrm>
          <a:prstGeom prst="rect">
            <a:avLst/>
          </a:prstGeom>
        </p:spPr>
      </p:pic>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i="1" dirty="0">
                <a:solidFill>
                  <a:srgbClr val="0000FF"/>
                </a:solidFill>
              </a:rPr>
              <a:t>Ex.</a:t>
            </a:r>
            <a:r>
              <a:rPr lang="en-US" altLang="ja-JP" sz="3600" b="1" dirty="0">
                <a:solidFill>
                  <a:srgbClr val="0000FF"/>
                </a:solidFill>
              </a:rPr>
              <a:t>:</a:t>
            </a:r>
            <a:r>
              <a:rPr lang="ja-JP" altLang="en-US" sz="3600" b="1" dirty="0">
                <a:solidFill>
                  <a:srgbClr val="0000FF"/>
                </a:solidFill>
              </a:rPr>
              <a:t> </a:t>
            </a:r>
            <a:r>
              <a:rPr lang="en-US" altLang="ja-JP" sz="3600" b="1" dirty="0">
                <a:solidFill>
                  <a:srgbClr val="0000FF"/>
                </a:solidFill>
              </a:rPr>
              <a:t>Curve</a:t>
            </a:r>
            <a:r>
              <a:rPr lang="ja-JP" altLang="en-US" sz="3600" b="1" dirty="0">
                <a:solidFill>
                  <a:srgbClr val="0000FF"/>
                </a:solidFill>
              </a:rPr>
              <a:t> </a:t>
            </a:r>
            <a:r>
              <a:rPr lang="en-US" altLang="ja-JP" sz="3600" b="1" dirty="0">
                <a:solidFill>
                  <a:srgbClr val="0000FF"/>
                </a:solidFill>
              </a:rPr>
              <a:t>fit</a:t>
            </a:r>
            <a:r>
              <a:rPr lang="ja-JP" altLang="en-US" sz="3600" b="1" dirty="0">
                <a:solidFill>
                  <a:srgbClr val="0000FF"/>
                </a:solidFill>
              </a:rPr>
              <a:t> </a:t>
            </a:r>
            <a:r>
              <a:rPr lang="en-US" altLang="ja-JP" sz="3600" b="1" dirty="0">
                <a:solidFill>
                  <a:srgbClr val="0000FF"/>
                </a:solidFill>
              </a:rPr>
              <a:t>to powder XRD peak</a:t>
            </a:r>
            <a:endParaRPr lang="ja-JP" altLang="en-US" sz="3600" b="1" dirty="0">
              <a:solidFill>
                <a:srgbClr val="0000FF"/>
              </a:solidFill>
            </a:endParaRPr>
          </a:p>
        </p:txBody>
      </p:sp>
      <p:sp>
        <p:nvSpPr>
          <p:cNvPr id="2" name="正方形/長方形 1">
            <a:extLst>
              <a:ext uri="{FF2B5EF4-FFF2-40B4-BE49-F238E27FC236}">
                <a16:creationId xmlns:a16="http://schemas.microsoft.com/office/drawing/2014/main" id="{0A2F2E43-E2E1-478F-BF91-57EC645C0B25}"/>
              </a:ext>
            </a:extLst>
          </p:cNvPr>
          <p:cNvSpPr/>
          <p:nvPr/>
        </p:nvSpPr>
        <p:spPr>
          <a:xfrm>
            <a:off x="168941" y="557247"/>
            <a:ext cx="8586646" cy="2308324"/>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Usage: python</a:t>
            </a:r>
            <a:r>
              <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I0 x0 w</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uses </a:t>
            </a:r>
            <a:r>
              <a:rPr kumimoji="1" lang="en-US" altLang="ja-JP" sz="2400" b="1" i="0" u="none" strike="noStrike" kern="1200" cap="none" spc="0" normalizeH="0" baseline="0" noProof="0" dirty="0" err="1">
                <a:ln>
                  <a:noFill/>
                </a:ln>
                <a:solidFill>
                  <a:srgbClr val="FF0000"/>
                </a:solidFill>
                <a:effectLst/>
                <a:uLnTx/>
                <a:uFillTx/>
                <a:latin typeface="Times New Roman" panose="02020603050405020304" pitchFamily="18" charset="0"/>
                <a:ea typeface="ＭＳ Ｐゴシック" panose="020B0600070205080204" pitchFamily="50" charset="-128"/>
                <a:cs typeface="+mn-cs"/>
              </a:rPr>
              <a:t>scipy.minimize</a:t>
            </a:r>
            <a:r>
              <a:rPr kumimoji="1" lang="en-US" altLang="ja-JP" sz="24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function, employs conjugate gradient method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a:t>
            </a:r>
            <a:r>
              <a:rPr kumimoji="1" lang="ja-JP" altLang="en-US"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Target peak: Gaussian function, I0 = 1.1, x0 = 0.4, w = 0.4</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default: I0 = 1.3, x0 = 0.6, w = 0.1 </a:t>
            </a:r>
          </a:p>
        </p:txBody>
      </p:sp>
    </p:spTree>
    <p:extLst>
      <p:ext uri="{BB962C8B-B14F-4D97-AF65-F5344CB8AC3E}">
        <p14:creationId xmlns:p14="http://schemas.microsoft.com/office/powerpoint/2010/main" val="37016384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Converging range</a:t>
            </a:r>
            <a:endParaRPr lang="ja-JP" altLang="en-US" sz="3600" b="1" dirty="0">
              <a:solidFill>
                <a:srgbClr val="0000FF"/>
              </a:solidFill>
            </a:endParaRPr>
          </a:p>
        </p:txBody>
      </p:sp>
      <p:sp>
        <p:nvSpPr>
          <p:cNvPr id="2" name="正方形/長方形 1">
            <a:extLst>
              <a:ext uri="{FF2B5EF4-FFF2-40B4-BE49-F238E27FC236}">
                <a16:creationId xmlns:a16="http://schemas.microsoft.com/office/drawing/2014/main" id="{0A2F2E43-E2E1-478F-BF91-57EC645C0B25}"/>
              </a:ext>
            </a:extLst>
          </p:cNvPr>
          <p:cNvSpPr/>
          <p:nvPr/>
        </p:nvSpPr>
        <p:spPr>
          <a:xfrm>
            <a:off x="168941" y="557247"/>
            <a:ext cx="7617213" cy="1200329"/>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a:t>
            </a:r>
            <a:r>
              <a:rPr kumimoji="1" lang="ja-JP" altLang="en-US"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1.3 0.8 0.1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Target peak: Gaussian function, I0 = 1.1, x0 = 0.4, w = 0.4</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default: I0 = 1.3,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x0 = 0.8</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w = 0.1 </a:t>
            </a:r>
          </a:p>
        </p:txBody>
      </p:sp>
      <p:pic>
        <p:nvPicPr>
          <p:cNvPr id="5" name="図 4">
            <a:extLst>
              <a:ext uri="{FF2B5EF4-FFF2-40B4-BE49-F238E27FC236}">
                <a16:creationId xmlns:a16="http://schemas.microsoft.com/office/drawing/2014/main" id="{9C50E6AD-3330-FE2F-7531-57D711435652}"/>
              </a:ext>
            </a:extLst>
          </p:cNvPr>
          <p:cNvPicPr>
            <a:picLocks noChangeAspect="1"/>
          </p:cNvPicPr>
          <p:nvPr/>
        </p:nvPicPr>
        <p:blipFill rotWithShape="1">
          <a:blip r:embed="rId3"/>
          <a:srcRect l="5113" t="19311" r="6689" b="4183"/>
          <a:stretch/>
        </p:blipFill>
        <p:spPr>
          <a:xfrm>
            <a:off x="467544" y="1781617"/>
            <a:ext cx="8064896" cy="3951639"/>
          </a:xfrm>
          <a:prstGeom prst="rect">
            <a:avLst/>
          </a:prstGeom>
        </p:spPr>
      </p:pic>
    </p:spTree>
    <p:extLst>
      <p:ext uri="{BB962C8B-B14F-4D97-AF65-F5344CB8AC3E}">
        <p14:creationId xmlns:p14="http://schemas.microsoft.com/office/powerpoint/2010/main" val="2484729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Diverged</a:t>
            </a:r>
            <a:endParaRPr lang="ja-JP" altLang="en-US" sz="3600" b="1" dirty="0">
              <a:solidFill>
                <a:srgbClr val="0000FF"/>
              </a:solidFill>
            </a:endParaRPr>
          </a:p>
        </p:txBody>
      </p:sp>
      <p:sp>
        <p:nvSpPr>
          <p:cNvPr id="2" name="正方形/長方形 1">
            <a:extLst>
              <a:ext uri="{FF2B5EF4-FFF2-40B4-BE49-F238E27FC236}">
                <a16:creationId xmlns:a16="http://schemas.microsoft.com/office/drawing/2014/main" id="{0A2F2E43-E2E1-478F-BF91-57EC645C0B25}"/>
              </a:ext>
            </a:extLst>
          </p:cNvPr>
          <p:cNvSpPr/>
          <p:nvPr/>
        </p:nvSpPr>
        <p:spPr>
          <a:xfrm>
            <a:off x="168941" y="557247"/>
            <a:ext cx="7617213" cy="1569660"/>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a:t>
            </a:r>
            <a:r>
              <a:rPr kumimoji="1" lang="ja-JP" altLang="en-US"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1.3 0.9</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0.1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Target peak: Gaussian function, I0 = 1.1, x0 = 0.4, w = 0.4</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default: I0 = 1.3,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x0 = 0.9</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w = 0.1 </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E05B0F5E-7357-5E19-ADC6-5441F1649DDD}"/>
              </a:ext>
            </a:extLst>
          </p:cNvPr>
          <p:cNvPicPr>
            <a:picLocks noChangeAspect="1"/>
          </p:cNvPicPr>
          <p:nvPr/>
        </p:nvPicPr>
        <p:blipFill rotWithShape="1">
          <a:blip r:embed="rId3"/>
          <a:srcRect l="2363" t="19800" r="5501" b="3153"/>
          <a:stretch/>
        </p:blipFill>
        <p:spPr>
          <a:xfrm>
            <a:off x="467544" y="1753652"/>
            <a:ext cx="8424936" cy="3979604"/>
          </a:xfrm>
          <a:prstGeom prst="rect">
            <a:avLst/>
          </a:prstGeom>
        </p:spPr>
      </p:pic>
      <p:sp>
        <p:nvSpPr>
          <p:cNvPr id="6" name="テキスト ボックス 5">
            <a:extLst>
              <a:ext uri="{FF2B5EF4-FFF2-40B4-BE49-F238E27FC236}">
                <a16:creationId xmlns:a16="http://schemas.microsoft.com/office/drawing/2014/main" id="{84650A4E-B9B5-3686-A250-DF0061082B5B}"/>
              </a:ext>
            </a:extLst>
          </p:cNvPr>
          <p:cNvSpPr txBox="1"/>
          <p:nvPr/>
        </p:nvSpPr>
        <p:spPr>
          <a:xfrm>
            <a:off x="107504" y="6074132"/>
            <a:ext cx="8287846"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Initial peak must be in the FWHM of the target peak</a:t>
            </a:r>
            <a:endParaRPr kumimoji="1" lang="ja-JP"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12521723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Converged</a:t>
            </a:r>
            <a:endParaRPr lang="ja-JP" altLang="en-US" sz="3600" b="1" dirty="0">
              <a:solidFill>
                <a:srgbClr val="0000FF"/>
              </a:solidFill>
            </a:endParaRPr>
          </a:p>
        </p:txBody>
      </p:sp>
      <p:sp>
        <p:nvSpPr>
          <p:cNvPr id="2" name="正方形/長方形 1">
            <a:extLst>
              <a:ext uri="{FF2B5EF4-FFF2-40B4-BE49-F238E27FC236}">
                <a16:creationId xmlns:a16="http://schemas.microsoft.com/office/drawing/2014/main" id="{0A2F2E43-E2E1-478F-BF91-57EC645C0B25}"/>
              </a:ext>
            </a:extLst>
          </p:cNvPr>
          <p:cNvSpPr/>
          <p:nvPr/>
        </p:nvSpPr>
        <p:spPr>
          <a:xfrm>
            <a:off x="168941" y="557247"/>
            <a:ext cx="7617213" cy="1200329"/>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a:t>
            </a:r>
            <a:r>
              <a:rPr kumimoji="1" lang="ja-JP" altLang="en-US"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0.2 1.1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0.1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Target peak: Gaussian function, I0 = 1.1, x0 = 0.4, w = 0.4</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default: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I0 = 0.2</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x0 = 1.1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w = 0.1 </a:t>
            </a:r>
          </a:p>
        </p:txBody>
      </p:sp>
      <p:sp>
        <p:nvSpPr>
          <p:cNvPr id="6" name="テキスト ボックス 5">
            <a:extLst>
              <a:ext uri="{FF2B5EF4-FFF2-40B4-BE49-F238E27FC236}">
                <a16:creationId xmlns:a16="http://schemas.microsoft.com/office/drawing/2014/main" id="{84650A4E-B9B5-3686-A250-DF0061082B5B}"/>
              </a:ext>
            </a:extLst>
          </p:cNvPr>
          <p:cNvSpPr txBox="1"/>
          <p:nvPr/>
        </p:nvSpPr>
        <p:spPr>
          <a:xfrm>
            <a:off x="107504" y="5877272"/>
            <a:ext cx="8058616" cy="830997"/>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If I0 is close to the target curve, it can be converged</a:t>
            </a:r>
            <a:br>
              <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br>
            <a:r>
              <a:rPr kumimoji="1" lang="en-US" altLang="ja-JP" sz="20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even if the initial peak position is out of the FWHM of the target peak</a:t>
            </a:r>
            <a:endParaRPr kumimoji="1" lang="ja-JP"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8" name="図 7">
            <a:extLst>
              <a:ext uri="{FF2B5EF4-FFF2-40B4-BE49-F238E27FC236}">
                <a16:creationId xmlns:a16="http://schemas.microsoft.com/office/drawing/2014/main" id="{6100788A-6703-8CDA-345F-5F57AECB4719}"/>
              </a:ext>
            </a:extLst>
          </p:cNvPr>
          <p:cNvPicPr>
            <a:picLocks noChangeAspect="1"/>
          </p:cNvPicPr>
          <p:nvPr/>
        </p:nvPicPr>
        <p:blipFill rotWithShape="1">
          <a:blip r:embed="rId3"/>
          <a:srcRect l="7351" t="21077" r="4519" b="2988"/>
          <a:stretch/>
        </p:blipFill>
        <p:spPr>
          <a:xfrm>
            <a:off x="467544" y="1811176"/>
            <a:ext cx="8058616" cy="3922080"/>
          </a:xfrm>
          <a:prstGeom prst="rect">
            <a:avLst/>
          </a:prstGeom>
        </p:spPr>
      </p:pic>
    </p:spTree>
    <p:extLst>
      <p:ext uri="{BB962C8B-B14F-4D97-AF65-F5344CB8AC3E}">
        <p14:creationId xmlns:p14="http://schemas.microsoft.com/office/powerpoint/2010/main" val="417634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0" y="0"/>
            <a:ext cx="9144000" cy="762000"/>
          </a:xfrm>
          <a:noFill/>
        </p:spPr>
        <p:txBody>
          <a:bodyPr/>
          <a:lstStyle/>
          <a:p>
            <a:pPr eaLnBrk="1" hangingPunct="1"/>
            <a:r>
              <a:rPr lang="en-US" altLang="ja-JP" sz="3600" b="1" dirty="0">
                <a:solidFill>
                  <a:srgbClr val="0000FF"/>
                </a:solidFill>
              </a:rPr>
              <a:t>Converged</a:t>
            </a:r>
            <a:endParaRPr lang="ja-JP" altLang="en-US" sz="3600" b="1" dirty="0">
              <a:solidFill>
                <a:srgbClr val="0000FF"/>
              </a:solidFill>
            </a:endParaRPr>
          </a:p>
        </p:txBody>
      </p:sp>
      <p:sp>
        <p:nvSpPr>
          <p:cNvPr id="2" name="正方形/長方形 1">
            <a:extLst>
              <a:ext uri="{FF2B5EF4-FFF2-40B4-BE49-F238E27FC236}">
                <a16:creationId xmlns:a16="http://schemas.microsoft.com/office/drawing/2014/main" id="{0A2F2E43-E2E1-478F-BF91-57EC645C0B25}"/>
              </a:ext>
            </a:extLst>
          </p:cNvPr>
          <p:cNvSpPr/>
          <p:nvPr/>
        </p:nvSpPr>
        <p:spPr>
          <a:xfrm>
            <a:off x="168941" y="557247"/>
            <a:ext cx="7617213" cy="1200329"/>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python</a:t>
            </a:r>
            <a:r>
              <a:rPr kumimoji="1" lang="ja-JP" altLang="en-US"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peakfit-scipy-minimize</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2400" b="0" i="0" u="none" strike="noStrike" kern="1200" cap="none" spc="0" normalizeH="0" baseline="0" noProof="0" dirty="0" err="1">
                <a:ln>
                  <a:noFill/>
                </a:ln>
                <a:solidFill>
                  <a:srgbClr val="009900"/>
                </a:solidFill>
                <a:effectLst/>
                <a:uLnTx/>
                <a:uFillTx/>
                <a:latin typeface="Times New Roman" panose="02020603050405020304" pitchFamily="18" charset="0"/>
                <a:ea typeface="ＭＳ Ｐゴシック" panose="020B0600070205080204" pitchFamily="50" charset="-128"/>
                <a:cs typeface="+mn-cs"/>
              </a:rPr>
              <a:t>py</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0.2 2.1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1.1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Target peak: Gaussian function, I0 = 1.1, x0 = 0.4, w = 0.4</a:t>
            </a:r>
            <a:br>
              <a:rPr kumimoji="1" lang="en-US" altLang="ja-JP"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default: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I0 = 0.2</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x0 = 2.1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4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w = 1.1</a:t>
            </a:r>
            <a:r>
              <a:rPr kumimoji="1" lang="en-US" altLang="ja-JP" sz="2400" b="0" i="0" u="none" strike="noStrike" kern="1200" cap="none" spc="0" normalizeH="0" baseline="0" noProof="0" dirty="0">
                <a:ln>
                  <a:noFill/>
                </a:ln>
                <a:solidFill>
                  <a:srgbClr val="009900"/>
                </a:solidFill>
                <a:effectLst/>
                <a:uLnTx/>
                <a:uFillTx/>
                <a:latin typeface="Times New Roman" panose="02020603050405020304" pitchFamily="18" charset="0"/>
                <a:ea typeface="ＭＳ Ｐゴシック" panose="020B0600070205080204" pitchFamily="50" charset="-128"/>
                <a:cs typeface="+mn-cs"/>
              </a:rPr>
              <a:t> </a:t>
            </a:r>
          </a:p>
        </p:txBody>
      </p:sp>
      <p:sp>
        <p:nvSpPr>
          <p:cNvPr id="6" name="テキスト ボックス 5">
            <a:extLst>
              <a:ext uri="{FF2B5EF4-FFF2-40B4-BE49-F238E27FC236}">
                <a16:creationId xmlns:a16="http://schemas.microsoft.com/office/drawing/2014/main" id="{84650A4E-B9B5-3686-A250-DF0061082B5B}"/>
              </a:ext>
            </a:extLst>
          </p:cNvPr>
          <p:cNvSpPr txBox="1"/>
          <p:nvPr/>
        </p:nvSpPr>
        <p:spPr>
          <a:xfrm>
            <a:off x="107504" y="5877272"/>
            <a:ext cx="8473153"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8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If peaks are overlapped satisfactory, can be converged</a:t>
            </a:r>
            <a:endParaRPr kumimoji="1" lang="ja-JP" altLang="en-US" sz="2000" b="1"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p:txBody>
      </p:sp>
      <p:pic>
        <p:nvPicPr>
          <p:cNvPr id="4" name="図 3">
            <a:extLst>
              <a:ext uri="{FF2B5EF4-FFF2-40B4-BE49-F238E27FC236}">
                <a16:creationId xmlns:a16="http://schemas.microsoft.com/office/drawing/2014/main" id="{D43802E9-4401-6085-380A-35D93909A511}"/>
              </a:ext>
            </a:extLst>
          </p:cNvPr>
          <p:cNvPicPr>
            <a:picLocks noChangeAspect="1"/>
          </p:cNvPicPr>
          <p:nvPr/>
        </p:nvPicPr>
        <p:blipFill rotWithShape="1">
          <a:blip r:embed="rId3"/>
          <a:srcRect l="5900" t="20724" r="6688" b="4182"/>
          <a:stretch/>
        </p:blipFill>
        <p:spPr>
          <a:xfrm>
            <a:off x="539552" y="1782517"/>
            <a:ext cx="7992888" cy="3878731"/>
          </a:xfrm>
          <a:prstGeom prst="rect">
            <a:avLst/>
          </a:prstGeom>
        </p:spPr>
      </p:pic>
    </p:spTree>
    <p:extLst>
      <p:ext uri="{BB962C8B-B14F-4D97-AF65-F5344CB8AC3E}">
        <p14:creationId xmlns:p14="http://schemas.microsoft.com/office/powerpoint/2010/main" val="144150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Program: optimize-newton-raphson2d.py</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5" name="テキスト ボックス 14"/>
          <p:cNvSpPr txBox="1"/>
          <p:nvPr/>
        </p:nvSpPr>
        <p:spPr>
          <a:xfrm>
            <a:off x="1849122" y="846004"/>
            <a:ext cx="5819222"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Usage: python</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optimize-newton-raphson2d.py x</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y</a:t>
            </a:r>
            <a:r>
              <a:rPr kumimoji="1" lang="en-US" altLang="ja-JP" sz="2000" b="1" i="0" u="none" strike="noStrike" kern="1200" cap="none" spc="0" normalizeH="0" baseline="-25000" noProof="0" dirty="0">
                <a:ln>
                  <a:noFill/>
                </a:ln>
                <a:solidFill>
                  <a:srgbClr val="000000"/>
                </a:solidFill>
                <a:effectLst/>
                <a:uLnTx/>
                <a:uFillTx/>
                <a:latin typeface="Times New Roman"/>
                <a:ea typeface="ＭＳ Ｐゴシック"/>
                <a:cs typeface="+mn-cs"/>
              </a:rPr>
              <a:t>0</a:t>
            </a:r>
          </a:p>
        </p:txBody>
      </p:sp>
      <p:pic>
        <p:nvPicPr>
          <p:cNvPr id="3" name="図 2">
            <a:extLst>
              <a:ext uri="{FF2B5EF4-FFF2-40B4-BE49-F238E27FC236}">
                <a16:creationId xmlns:a16="http://schemas.microsoft.com/office/drawing/2014/main" id="{13F79807-607C-4FAF-B254-5F6FE70C4543}"/>
              </a:ext>
            </a:extLst>
          </p:cNvPr>
          <p:cNvPicPr>
            <a:picLocks noChangeAspect="1"/>
          </p:cNvPicPr>
          <p:nvPr/>
        </p:nvPicPr>
        <p:blipFill rotWithShape="1">
          <a:blip r:embed="rId3"/>
          <a:srcRect l="57087" t="30779" r="9051" b="11557"/>
          <a:stretch/>
        </p:blipFill>
        <p:spPr>
          <a:xfrm>
            <a:off x="0" y="1333915"/>
            <a:ext cx="2627784" cy="2750007"/>
          </a:xfrm>
          <a:prstGeom prst="rect">
            <a:avLst/>
          </a:prstGeom>
        </p:spPr>
      </p:pic>
      <p:sp>
        <p:nvSpPr>
          <p:cNvPr id="23" name="正方形/長方形 22">
            <a:extLst>
              <a:ext uri="{FF2B5EF4-FFF2-40B4-BE49-F238E27FC236}">
                <a16:creationId xmlns:a16="http://schemas.microsoft.com/office/drawing/2014/main" id="{26A9CBCF-89D6-495F-99C6-829873EC0B03}"/>
              </a:ext>
            </a:extLst>
          </p:cNvPr>
          <p:cNvSpPr/>
          <p:nvPr/>
        </p:nvSpPr>
        <p:spPr>
          <a:xfrm>
            <a:off x="5626042" y="1126476"/>
            <a:ext cx="332956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(-1.0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-1.0)</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8" name="図 7">
            <a:extLst>
              <a:ext uri="{FF2B5EF4-FFF2-40B4-BE49-F238E27FC236}">
                <a16:creationId xmlns:a16="http://schemas.microsoft.com/office/drawing/2014/main" id="{9B208B8C-ABBF-4285-90C9-7D682D9B0666}"/>
              </a:ext>
            </a:extLst>
          </p:cNvPr>
          <p:cNvPicPr>
            <a:picLocks noChangeAspect="1"/>
          </p:cNvPicPr>
          <p:nvPr/>
        </p:nvPicPr>
        <p:blipFill rotWithShape="1">
          <a:blip r:embed="rId4"/>
          <a:srcRect l="9438" t="21621" r="51575" b="8994"/>
          <a:stretch/>
        </p:blipFill>
        <p:spPr>
          <a:xfrm>
            <a:off x="2915816" y="1484784"/>
            <a:ext cx="2304256" cy="2402660"/>
          </a:xfrm>
          <a:prstGeom prst="rect">
            <a:avLst/>
          </a:prstGeom>
        </p:spPr>
      </p:pic>
      <p:sp>
        <p:nvSpPr>
          <p:cNvPr id="36" name="正方形/長方形 35">
            <a:extLst>
              <a:ext uri="{FF2B5EF4-FFF2-40B4-BE49-F238E27FC236}">
                <a16:creationId xmlns:a16="http://schemas.microsoft.com/office/drawing/2014/main" id="{1BBB2855-9A33-4790-B9A7-11C515B539D4}"/>
              </a:ext>
            </a:extLst>
          </p:cNvPr>
          <p:cNvSpPr/>
          <p:nvPr/>
        </p:nvSpPr>
        <p:spPr>
          <a:xfrm>
            <a:off x="2871442" y="1126476"/>
            <a:ext cx="284380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9" name="図 8">
            <a:extLst>
              <a:ext uri="{FF2B5EF4-FFF2-40B4-BE49-F238E27FC236}">
                <a16:creationId xmlns:a16="http://schemas.microsoft.com/office/drawing/2014/main" id="{0480B802-A421-4DDA-9503-20F237CB9FEC}"/>
              </a:ext>
            </a:extLst>
          </p:cNvPr>
          <p:cNvPicPr>
            <a:picLocks noChangeAspect="1"/>
          </p:cNvPicPr>
          <p:nvPr/>
        </p:nvPicPr>
        <p:blipFill rotWithShape="1">
          <a:blip r:embed="rId5"/>
          <a:srcRect l="8178" t="19792" r="51962" b="7635"/>
          <a:stretch/>
        </p:blipFill>
        <p:spPr>
          <a:xfrm>
            <a:off x="5382384" y="1515798"/>
            <a:ext cx="2304256" cy="2503821"/>
          </a:xfrm>
          <a:prstGeom prst="rect">
            <a:avLst/>
          </a:prstGeom>
        </p:spPr>
      </p:pic>
      <p:pic>
        <p:nvPicPr>
          <p:cNvPr id="10" name="図 9">
            <a:extLst>
              <a:ext uri="{FF2B5EF4-FFF2-40B4-BE49-F238E27FC236}">
                <a16:creationId xmlns:a16="http://schemas.microsoft.com/office/drawing/2014/main" id="{6FF62541-6088-47BF-9437-2D70C4EB95B4}"/>
              </a:ext>
            </a:extLst>
          </p:cNvPr>
          <p:cNvPicPr>
            <a:picLocks noChangeAspect="1"/>
          </p:cNvPicPr>
          <p:nvPr/>
        </p:nvPicPr>
        <p:blipFill rotWithShape="1">
          <a:blip r:embed="rId6"/>
          <a:srcRect l="9838" t="19652" r="51575" b="9095"/>
          <a:stretch/>
        </p:blipFill>
        <p:spPr>
          <a:xfrm>
            <a:off x="2871442" y="4354178"/>
            <a:ext cx="2271986" cy="2503822"/>
          </a:xfrm>
          <a:prstGeom prst="rect">
            <a:avLst/>
          </a:prstGeom>
        </p:spPr>
      </p:pic>
      <p:sp>
        <p:nvSpPr>
          <p:cNvPr id="16" name="正方形/長方形 15">
            <a:extLst>
              <a:ext uri="{FF2B5EF4-FFF2-40B4-BE49-F238E27FC236}">
                <a16:creationId xmlns:a16="http://schemas.microsoft.com/office/drawing/2014/main" id="{6D92F5B4-511A-4DCE-AA40-B3E6071FC6E4}"/>
              </a:ext>
            </a:extLst>
          </p:cNvPr>
          <p:cNvSpPr/>
          <p:nvPr/>
        </p:nvSpPr>
        <p:spPr>
          <a:xfrm>
            <a:off x="2782315" y="3920756"/>
            <a:ext cx="332956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(-2.0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-1.0)</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11" name="図 10">
            <a:extLst>
              <a:ext uri="{FF2B5EF4-FFF2-40B4-BE49-F238E27FC236}">
                <a16:creationId xmlns:a16="http://schemas.microsoft.com/office/drawing/2014/main" id="{E06EEB37-6BDD-4144-B1A7-1363AFD37DDB}"/>
              </a:ext>
            </a:extLst>
          </p:cNvPr>
          <p:cNvPicPr>
            <a:picLocks noChangeAspect="1"/>
          </p:cNvPicPr>
          <p:nvPr/>
        </p:nvPicPr>
        <p:blipFill rotWithShape="1">
          <a:blip r:embed="rId7"/>
          <a:srcRect l="9347" t="19588" r="51407" b="9391"/>
          <a:stretch/>
        </p:blipFill>
        <p:spPr>
          <a:xfrm>
            <a:off x="5449864" y="4345409"/>
            <a:ext cx="2218480" cy="2395959"/>
          </a:xfrm>
          <a:prstGeom prst="rect">
            <a:avLst/>
          </a:prstGeom>
        </p:spPr>
      </p:pic>
      <p:sp>
        <p:nvSpPr>
          <p:cNvPr id="17" name="正方形/長方形 16">
            <a:extLst>
              <a:ext uri="{FF2B5EF4-FFF2-40B4-BE49-F238E27FC236}">
                <a16:creationId xmlns:a16="http://schemas.microsoft.com/office/drawing/2014/main" id="{8797E4F9-8588-43E1-BF10-8EACDAC3443E}"/>
              </a:ext>
            </a:extLst>
          </p:cNvPr>
          <p:cNvSpPr/>
          <p:nvPr/>
        </p:nvSpPr>
        <p:spPr>
          <a:xfrm>
            <a:off x="5128275" y="3945299"/>
            <a:ext cx="332956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(-2.0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-2.0)</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18" name="テキスト ボックス 17">
            <a:extLst>
              <a:ext uri="{FF2B5EF4-FFF2-40B4-BE49-F238E27FC236}">
                <a16:creationId xmlns:a16="http://schemas.microsoft.com/office/drawing/2014/main" id="{0AEF87E9-6410-49B5-A178-DCA45347C1BE}"/>
              </a:ext>
            </a:extLst>
          </p:cNvPr>
          <p:cNvSpPr txBox="1"/>
          <p:nvPr/>
        </p:nvSpPr>
        <p:spPr>
          <a:xfrm>
            <a:off x="3435378" y="2070667"/>
            <a:ext cx="129394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t>maximum</a:t>
            </a:r>
            <a:endParaRPr kumimoji="1" lang="en-US" altLang="ja-JP" sz="2000" b="1" i="0" u="none" strike="noStrike" kern="1200" cap="none" spc="0" normalizeH="0" baseline="-25000" noProof="0" dirty="0">
              <a:ln>
                <a:noFill/>
              </a:ln>
              <a:solidFill>
                <a:srgbClr val="FFFFFF"/>
              </a:solidFill>
              <a:effectLst/>
              <a:uLnTx/>
              <a:uFillTx/>
              <a:latin typeface="Times New Roman"/>
              <a:ea typeface="ＭＳ Ｐゴシック"/>
              <a:cs typeface="+mn-cs"/>
            </a:endParaRPr>
          </a:p>
        </p:txBody>
      </p:sp>
      <p:sp>
        <p:nvSpPr>
          <p:cNvPr id="19" name="テキスト ボックス 18">
            <a:extLst>
              <a:ext uri="{FF2B5EF4-FFF2-40B4-BE49-F238E27FC236}">
                <a16:creationId xmlns:a16="http://schemas.microsoft.com/office/drawing/2014/main" id="{E45B1E54-D05F-42C3-8B4E-F8CB7DFCDE95}"/>
              </a:ext>
            </a:extLst>
          </p:cNvPr>
          <p:cNvSpPr txBox="1"/>
          <p:nvPr/>
        </p:nvSpPr>
        <p:spPr>
          <a:xfrm>
            <a:off x="6014360" y="2132856"/>
            <a:ext cx="1293944"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t>maximum</a:t>
            </a:r>
            <a:endParaRPr kumimoji="1" lang="en-US" altLang="ja-JP" sz="2000" b="1" i="0" u="none" strike="noStrike" kern="1200" cap="none" spc="0" normalizeH="0" baseline="-25000" noProof="0" dirty="0">
              <a:ln>
                <a:noFill/>
              </a:ln>
              <a:solidFill>
                <a:srgbClr val="FFFFFF"/>
              </a:solidFill>
              <a:effectLst/>
              <a:uLnTx/>
              <a:uFillTx/>
              <a:latin typeface="Times New Roman"/>
              <a:ea typeface="ＭＳ Ｐゴシック"/>
              <a:cs typeface="+mn-cs"/>
            </a:endParaRPr>
          </a:p>
        </p:txBody>
      </p:sp>
      <p:sp>
        <p:nvSpPr>
          <p:cNvPr id="20" name="テキスト ボックス 19">
            <a:extLst>
              <a:ext uri="{FF2B5EF4-FFF2-40B4-BE49-F238E27FC236}">
                <a16:creationId xmlns:a16="http://schemas.microsoft.com/office/drawing/2014/main" id="{31F20AFB-92CB-46AE-A9DF-48FFDB55B129}"/>
              </a:ext>
            </a:extLst>
          </p:cNvPr>
          <p:cNvSpPr txBox="1"/>
          <p:nvPr/>
        </p:nvSpPr>
        <p:spPr>
          <a:xfrm>
            <a:off x="3419872" y="4685074"/>
            <a:ext cx="1250663"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t>Local</a:t>
            </a:r>
            <a:b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br>
            <a: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t>minimum</a:t>
            </a:r>
            <a:endParaRPr kumimoji="1" lang="en-US" altLang="ja-JP" sz="2000" b="1" i="0" u="none" strike="noStrike" kern="1200" cap="none" spc="0" normalizeH="0" baseline="-25000" noProof="0" dirty="0">
              <a:ln>
                <a:noFill/>
              </a:ln>
              <a:solidFill>
                <a:srgbClr val="FFFFFF"/>
              </a:solidFill>
              <a:effectLst/>
              <a:uLnTx/>
              <a:uFillTx/>
              <a:latin typeface="Times New Roman"/>
              <a:ea typeface="ＭＳ Ｐゴシック"/>
              <a:cs typeface="+mn-cs"/>
            </a:endParaRPr>
          </a:p>
        </p:txBody>
      </p:sp>
      <p:sp>
        <p:nvSpPr>
          <p:cNvPr id="21" name="テキスト ボックス 20">
            <a:extLst>
              <a:ext uri="{FF2B5EF4-FFF2-40B4-BE49-F238E27FC236}">
                <a16:creationId xmlns:a16="http://schemas.microsoft.com/office/drawing/2014/main" id="{844E4B16-5208-42C8-B200-B653C22AB45B}"/>
              </a:ext>
            </a:extLst>
          </p:cNvPr>
          <p:cNvSpPr txBox="1"/>
          <p:nvPr/>
        </p:nvSpPr>
        <p:spPr>
          <a:xfrm>
            <a:off x="5580112" y="6165304"/>
            <a:ext cx="1983235"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FFFF"/>
                </a:solidFill>
                <a:effectLst/>
                <a:uLnTx/>
                <a:uFillTx/>
                <a:latin typeface="Times New Roman"/>
                <a:ea typeface="ＭＳ Ｐゴシック"/>
                <a:cs typeface="+mn-cs"/>
              </a:rPr>
              <a:t>global minimum</a:t>
            </a:r>
            <a:endParaRPr kumimoji="1" lang="en-US" altLang="ja-JP" sz="2000" b="1" i="0" u="none" strike="noStrike" kern="1200" cap="none" spc="0" normalizeH="0" baseline="-25000" noProof="0" dirty="0">
              <a:ln>
                <a:noFill/>
              </a:ln>
              <a:solidFill>
                <a:srgbClr val="FFFFFF"/>
              </a:solidFill>
              <a:effectLst/>
              <a:uLnTx/>
              <a:uFillTx/>
              <a:latin typeface="Times New Roman"/>
              <a:ea typeface="ＭＳ Ｐゴシック"/>
              <a:cs typeface="+mn-cs"/>
            </a:endParaRPr>
          </a:p>
        </p:txBody>
      </p:sp>
      <p:sp>
        <p:nvSpPr>
          <p:cNvPr id="22" name="テキスト ボックス 21">
            <a:extLst>
              <a:ext uri="{FF2B5EF4-FFF2-40B4-BE49-F238E27FC236}">
                <a16:creationId xmlns:a16="http://schemas.microsoft.com/office/drawing/2014/main" id="{C181F286-C2ED-08A5-7901-35C410788D2F}"/>
              </a:ext>
            </a:extLst>
          </p:cNvPr>
          <p:cNvSpPr txBox="1"/>
          <p:nvPr/>
        </p:nvSpPr>
        <p:spPr>
          <a:xfrm>
            <a:off x="40929" y="556300"/>
            <a:ext cx="8987947" cy="369332"/>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1800" b="0" i="1"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en-US" altLang="ja-JP" sz="1800" b="0" i="1"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y</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a:t>
            </a:r>
            <a:r>
              <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–3.0 – 10</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30</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+ 1.5</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3</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+ 3</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4</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+ 30y –30</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y</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+ 3</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y</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4</a:t>
            </a: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+ 3</a:t>
            </a:r>
            <a:r>
              <a:rPr kumimoji="1" lang="en-US" altLang="ja-JP" sz="1800" b="0" i="1"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xy</a:t>
            </a:r>
            <a:r>
              <a:rPr kumimoji="1" lang="en-US" altLang="ja-JP" sz="1800" b="0" i="0" u="none" strike="noStrike" kern="1200" cap="none" spc="0" normalizeH="0" baseline="3000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2</a:t>
            </a:r>
            <a:endPar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092730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Comparison</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5" name="テキスト ボックス 14"/>
          <p:cNvSpPr txBox="1"/>
          <p:nvPr/>
        </p:nvSpPr>
        <p:spPr>
          <a:xfrm>
            <a:off x="-36512" y="476672"/>
            <a:ext cx="7606570" cy="707886"/>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http://conf.msl.titech.ac.jp/Lecture/python/index-numericalanalysis.html</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optimize-sd-cg2d-linesearch.py, optimize-newton-raphson2d.py</a:t>
            </a:r>
          </a:p>
        </p:txBody>
      </p:sp>
      <p:pic>
        <p:nvPicPr>
          <p:cNvPr id="2" name="図 1">
            <a:extLst>
              <a:ext uri="{FF2B5EF4-FFF2-40B4-BE49-F238E27FC236}">
                <a16:creationId xmlns:a16="http://schemas.microsoft.com/office/drawing/2014/main" id="{9B172A4B-F4C3-4AF3-BACA-210E513D87BB}"/>
              </a:ext>
            </a:extLst>
          </p:cNvPr>
          <p:cNvPicPr>
            <a:picLocks noChangeAspect="1"/>
          </p:cNvPicPr>
          <p:nvPr/>
        </p:nvPicPr>
        <p:blipFill rotWithShape="1">
          <a:blip r:embed="rId3"/>
          <a:srcRect l="7875" t="22279" r="49601" b="7242"/>
          <a:stretch/>
        </p:blipFill>
        <p:spPr>
          <a:xfrm>
            <a:off x="3258108" y="1412775"/>
            <a:ext cx="2442688" cy="2487923"/>
          </a:xfrm>
          <a:prstGeom prst="rect">
            <a:avLst/>
          </a:prstGeom>
        </p:spPr>
      </p:pic>
      <p:pic>
        <p:nvPicPr>
          <p:cNvPr id="3" name="図 2">
            <a:extLst>
              <a:ext uri="{FF2B5EF4-FFF2-40B4-BE49-F238E27FC236}">
                <a16:creationId xmlns:a16="http://schemas.microsoft.com/office/drawing/2014/main" id="{13F79807-607C-4FAF-B254-5F6FE70C4543}"/>
              </a:ext>
            </a:extLst>
          </p:cNvPr>
          <p:cNvPicPr>
            <a:picLocks noChangeAspect="1"/>
          </p:cNvPicPr>
          <p:nvPr/>
        </p:nvPicPr>
        <p:blipFill rotWithShape="1">
          <a:blip r:embed="rId3"/>
          <a:srcRect l="57087" t="30779" r="9051" b="11557"/>
          <a:stretch/>
        </p:blipFill>
        <p:spPr>
          <a:xfrm>
            <a:off x="0" y="1333915"/>
            <a:ext cx="2627784" cy="2750007"/>
          </a:xfrm>
          <a:prstGeom prst="rect">
            <a:avLst/>
          </a:prstGeom>
        </p:spPr>
      </p:pic>
      <p:sp>
        <p:nvSpPr>
          <p:cNvPr id="4" name="正方形/長方形 3">
            <a:extLst>
              <a:ext uri="{FF2B5EF4-FFF2-40B4-BE49-F238E27FC236}">
                <a16:creationId xmlns:a16="http://schemas.microsoft.com/office/drawing/2014/main" id="{053BEFE1-49C0-4DB3-A51E-06BB30FF60D6}"/>
              </a:ext>
            </a:extLst>
          </p:cNvPr>
          <p:cNvSpPr/>
          <p:nvPr/>
        </p:nvSpPr>
        <p:spPr>
          <a:xfrm>
            <a:off x="3059832" y="1052736"/>
            <a:ext cx="284380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cg simple</a:t>
            </a:r>
          </a:p>
        </p:txBody>
      </p:sp>
      <p:pic>
        <p:nvPicPr>
          <p:cNvPr id="5" name="図 4">
            <a:extLst>
              <a:ext uri="{FF2B5EF4-FFF2-40B4-BE49-F238E27FC236}">
                <a16:creationId xmlns:a16="http://schemas.microsoft.com/office/drawing/2014/main" id="{1453FF8C-B745-44DE-96FC-BC4C6A5EC239}"/>
              </a:ext>
            </a:extLst>
          </p:cNvPr>
          <p:cNvPicPr>
            <a:picLocks noChangeAspect="1"/>
          </p:cNvPicPr>
          <p:nvPr/>
        </p:nvPicPr>
        <p:blipFill rotWithShape="1">
          <a:blip r:embed="rId4"/>
          <a:srcRect l="9051" t="23090" r="50787" b="8995"/>
          <a:stretch/>
        </p:blipFill>
        <p:spPr>
          <a:xfrm>
            <a:off x="5841476" y="1442393"/>
            <a:ext cx="2367546" cy="2460391"/>
          </a:xfrm>
          <a:prstGeom prst="rect">
            <a:avLst/>
          </a:prstGeom>
        </p:spPr>
      </p:pic>
      <p:sp>
        <p:nvSpPr>
          <p:cNvPr id="22" name="正方形/長方形 21">
            <a:extLst>
              <a:ext uri="{FF2B5EF4-FFF2-40B4-BE49-F238E27FC236}">
                <a16:creationId xmlns:a16="http://schemas.microsoft.com/office/drawing/2014/main" id="{BAFC3BDB-BCC0-4FFE-B9DE-8F98C3A7F053}"/>
              </a:ext>
            </a:extLst>
          </p:cNvPr>
          <p:cNvSpPr/>
          <p:nvPr/>
        </p:nvSpPr>
        <p:spPr>
          <a:xfrm>
            <a:off x="6012160" y="1023118"/>
            <a:ext cx="3131840"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(-1.0 -1.0)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cg simple</a:t>
            </a:r>
          </a:p>
        </p:txBody>
      </p:sp>
      <p:pic>
        <p:nvPicPr>
          <p:cNvPr id="7" name="図 6">
            <a:extLst>
              <a:ext uri="{FF2B5EF4-FFF2-40B4-BE49-F238E27FC236}">
                <a16:creationId xmlns:a16="http://schemas.microsoft.com/office/drawing/2014/main" id="{5019FB0D-94D2-42E3-8F04-F91F27A04065}"/>
              </a:ext>
            </a:extLst>
          </p:cNvPr>
          <p:cNvPicPr>
            <a:picLocks noChangeAspect="1"/>
          </p:cNvPicPr>
          <p:nvPr/>
        </p:nvPicPr>
        <p:blipFill rotWithShape="1">
          <a:blip r:embed="rId5"/>
          <a:srcRect l="9838" t="21621" r="51575" b="8994"/>
          <a:stretch/>
        </p:blipFill>
        <p:spPr>
          <a:xfrm>
            <a:off x="5940152" y="4219356"/>
            <a:ext cx="2196863" cy="2427598"/>
          </a:xfrm>
          <a:prstGeom prst="rect">
            <a:avLst/>
          </a:prstGeom>
        </p:spPr>
      </p:pic>
      <p:sp>
        <p:nvSpPr>
          <p:cNvPr id="23" name="正方形/長方形 22">
            <a:extLst>
              <a:ext uri="{FF2B5EF4-FFF2-40B4-BE49-F238E27FC236}">
                <a16:creationId xmlns:a16="http://schemas.microsoft.com/office/drawing/2014/main" id="{26A9CBCF-89D6-495F-99C6-829873EC0B03}"/>
              </a:ext>
            </a:extLst>
          </p:cNvPr>
          <p:cNvSpPr/>
          <p:nvPr/>
        </p:nvSpPr>
        <p:spPr>
          <a:xfrm>
            <a:off x="5994960" y="3861048"/>
            <a:ext cx="332956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1.0)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SD </a:t>
            </a:r>
            <a:r>
              <a:rPr kumimoji="1" lang="en-US" altLang="ja-JP" sz="2000" b="1" i="0" u="none" strike="noStrike" kern="1200" cap="none" spc="0" normalizeH="0" baseline="0" noProof="0" dirty="0" err="1">
                <a:ln>
                  <a:noFill/>
                </a:ln>
                <a:solidFill>
                  <a:srgbClr val="000000"/>
                </a:solidFill>
                <a:effectLst/>
                <a:uLnTx/>
                <a:uFillTx/>
                <a:latin typeface="Times New Roman" panose="02020603050405020304" pitchFamily="18" charset="0"/>
                <a:ea typeface="ＭＳ Ｐゴシック" panose="020B0600070205080204" pitchFamily="50" charset="-128"/>
                <a:cs typeface="+mn-cs"/>
              </a:rPr>
              <a:t>armijo</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8" name="図 7">
            <a:extLst>
              <a:ext uri="{FF2B5EF4-FFF2-40B4-BE49-F238E27FC236}">
                <a16:creationId xmlns:a16="http://schemas.microsoft.com/office/drawing/2014/main" id="{9B208B8C-ABBF-4285-90C9-7D682D9B0666}"/>
              </a:ext>
            </a:extLst>
          </p:cNvPr>
          <p:cNvPicPr>
            <a:picLocks noChangeAspect="1"/>
          </p:cNvPicPr>
          <p:nvPr/>
        </p:nvPicPr>
        <p:blipFill rotWithShape="1">
          <a:blip r:embed="rId6"/>
          <a:srcRect l="9438" t="21621" r="51575" b="8994"/>
          <a:stretch/>
        </p:blipFill>
        <p:spPr>
          <a:xfrm>
            <a:off x="3284734" y="4219356"/>
            <a:ext cx="2304256" cy="2402660"/>
          </a:xfrm>
          <a:prstGeom prst="rect">
            <a:avLst/>
          </a:prstGeom>
        </p:spPr>
      </p:pic>
      <p:sp>
        <p:nvSpPr>
          <p:cNvPr id="36" name="正方形/長方形 35">
            <a:extLst>
              <a:ext uri="{FF2B5EF4-FFF2-40B4-BE49-F238E27FC236}">
                <a16:creationId xmlns:a16="http://schemas.microsoft.com/office/drawing/2014/main" id="{1BBB2855-9A33-4790-B9A7-11C515B539D4}"/>
              </a:ext>
            </a:extLst>
          </p:cNvPr>
          <p:cNvSpPr/>
          <p:nvPr/>
        </p:nvSpPr>
        <p:spPr>
          <a:xfrm>
            <a:off x="3240360" y="3861048"/>
            <a:ext cx="2843808" cy="400110"/>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0</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20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39906356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Comparison</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5" name="テキスト ボックス 14"/>
          <p:cNvSpPr txBox="1"/>
          <p:nvPr/>
        </p:nvSpPr>
        <p:spPr>
          <a:xfrm>
            <a:off x="-36512" y="476672"/>
            <a:ext cx="5176417" cy="4001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\Programs\python\optimize.py in</a:t>
            </a: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Programs.zip</a:t>
            </a:r>
          </a:p>
        </p:txBody>
      </p:sp>
      <p:pic>
        <p:nvPicPr>
          <p:cNvPr id="3" name="図 2">
            <a:extLst>
              <a:ext uri="{FF2B5EF4-FFF2-40B4-BE49-F238E27FC236}">
                <a16:creationId xmlns:a16="http://schemas.microsoft.com/office/drawing/2014/main" id="{13F79807-607C-4FAF-B254-5F6FE70C4543}"/>
              </a:ext>
            </a:extLst>
          </p:cNvPr>
          <p:cNvPicPr>
            <a:picLocks noChangeAspect="1"/>
          </p:cNvPicPr>
          <p:nvPr/>
        </p:nvPicPr>
        <p:blipFill rotWithShape="1">
          <a:blip r:embed="rId3"/>
          <a:srcRect l="57087" t="30779" r="9051" b="11557"/>
          <a:stretch/>
        </p:blipFill>
        <p:spPr>
          <a:xfrm>
            <a:off x="0" y="1333915"/>
            <a:ext cx="2627784" cy="2750007"/>
          </a:xfrm>
          <a:prstGeom prst="rect">
            <a:avLst/>
          </a:prstGeom>
        </p:spPr>
      </p:pic>
      <p:sp>
        <p:nvSpPr>
          <p:cNvPr id="4" name="正方形/長方形 3">
            <a:extLst>
              <a:ext uri="{FF2B5EF4-FFF2-40B4-BE49-F238E27FC236}">
                <a16:creationId xmlns:a16="http://schemas.microsoft.com/office/drawing/2014/main" id="{053BEFE1-49C0-4DB3-A51E-06BB30FF60D6}"/>
              </a:ext>
            </a:extLst>
          </p:cNvPr>
          <p:cNvSpPr/>
          <p:nvPr/>
        </p:nvSpPr>
        <p:spPr>
          <a:xfrm>
            <a:off x="3059832" y="1052736"/>
            <a:ext cx="2843808" cy="36933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0</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Newton</a:t>
            </a:r>
            <a:endPar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22" name="正方形/長方形 21">
            <a:extLst>
              <a:ext uri="{FF2B5EF4-FFF2-40B4-BE49-F238E27FC236}">
                <a16:creationId xmlns:a16="http://schemas.microsoft.com/office/drawing/2014/main" id="{BAFC3BDB-BCC0-4FFE-B9DE-8F98C3A7F053}"/>
              </a:ext>
            </a:extLst>
          </p:cNvPr>
          <p:cNvSpPr/>
          <p:nvPr/>
        </p:nvSpPr>
        <p:spPr>
          <a:xfrm>
            <a:off x="6012160" y="1023118"/>
            <a:ext cx="3131840" cy="36933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(-1.0 -1.0)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DFP golden</a:t>
            </a:r>
            <a:endPar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23" name="正方形/長方形 22">
            <a:extLst>
              <a:ext uri="{FF2B5EF4-FFF2-40B4-BE49-F238E27FC236}">
                <a16:creationId xmlns:a16="http://schemas.microsoft.com/office/drawing/2014/main" id="{26A9CBCF-89D6-495F-99C6-829873EC0B03}"/>
              </a:ext>
            </a:extLst>
          </p:cNvPr>
          <p:cNvSpPr/>
          <p:nvPr/>
        </p:nvSpPr>
        <p:spPr>
          <a:xfrm>
            <a:off x="5994960" y="3861048"/>
            <a:ext cx="3329568" cy="36933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1.0)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Simplex</a:t>
            </a:r>
            <a:endPar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6" name="正方形/長方形 35">
            <a:extLst>
              <a:ext uri="{FF2B5EF4-FFF2-40B4-BE49-F238E27FC236}">
                <a16:creationId xmlns:a16="http://schemas.microsoft.com/office/drawing/2014/main" id="{1BBB2855-9A33-4790-B9A7-11C515B539D4}"/>
              </a:ext>
            </a:extLst>
          </p:cNvPr>
          <p:cNvSpPr/>
          <p:nvPr/>
        </p:nvSpPr>
        <p:spPr>
          <a:xfrm>
            <a:off x="2987824" y="3861048"/>
            <a:ext cx="3096344" cy="36933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From (</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0</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.0)</a:t>
            </a:r>
            <a:r>
              <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BFGS golden</a:t>
            </a:r>
            <a:endParaRPr kumimoji="1" lang="ja-JP" altLang="en-US" sz="18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pic>
        <p:nvPicPr>
          <p:cNvPr id="9" name="図 8">
            <a:extLst>
              <a:ext uri="{FF2B5EF4-FFF2-40B4-BE49-F238E27FC236}">
                <a16:creationId xmlns:a16="http://schemas.microsoft.com/office/drawing/2014/main" id="{4A70403E-7DD3-43E7-BF69-C7228F019437}"/>
              </a:ext>
            </a:extLst>
          </p:cNvPr>
          <p:cNvPicPr>
            <a:picLocks noChangeAspect="1"/>
          </p:cNvPicPr>
          <p:nvPr/>
        </p:nvPicPr>
        <p:blipFill rotWithShape="1">
          <a:blip r:embed="rId4"/>
          <a:srcRect l="9438" t="22578" r="51575" b="9702"/>
          <a:stretch/>
        </p:blipFill>
        <p:spPr>
          <a:xfrm>
            <a:off x="3164341" y="1386625"/>
            <a:ext cx="2283366" cy="2402660"/>
          </a:xfrm>
          <a:prstGeom prst="rect">
            <a:avLst/>
          </a:prstGeom>
        </p:spPr>
      </p:pic>
      <p:pic>
        <p:nvPicPr>
          <p:cNvPr id="10" name="図 9">
            <a:extLst>
              <a:ext uri="{FF2B5EF4-FFF2-40B4-BE49-F238E27FC236}">
                <a16:creationId xmlns:a16="http://schemas.microsoft.com/office/drawing/2014/main" id="{A91B1E3F-EE7F-45D6-A4A1-9D231E2601B1}"/>
              </a:ext>
            </a:extLst>
          </p:cNvPr>
          <p:cNvPicPr>
            <a:picLocks noChangeAspect="1"/>
          </p:cNvPicPr>
          <p:nvPr/>
        </p:nvPicPr>
        <p:blipFill rotWithShape="1">
          <a:blip r:embed="rId5"/>
          <a:srcRect l="9051" t="22578" r="51575" b="9702"/>
          <a:stretch/>
        </p:blipFill>
        <p:spPr>
          <a:xfrm>
            <a:off x="5913632" y="1333916"/>
            <a:ext cx="2356620" cy="2455370"/>
          </a:xfrm>
          <a:prstGeom prst="rect">
            <a:avLst/>
          </a:prstGeom>
        </p:spPr>
      </p:pic>
      <p:pic>
        <p:nvPicPr>
          <p:cNvPr id="11" name="図 10">
            <a:extLst>
              <a:ext uri="{FF2B5EF4-FFF2-40B4-BE49-F238E27FC236}">
                <a16:creationId xmlns:a16="http://schemas.microsoft.com/office/drawing/2014/main" id="{19326657-4DA0-4BB0-BF15-8C581E605DE5}"/>
              </a:ext>
            </a:extLst>
          </p:cNvPr>
          <p:cNvPicPr>
            <a:picLocks noChangeAspect="1"/>
          </p:cNvPicPr>
          <p:nvPr/>
        </p:nvPicPr>
        <p:blipFill rotWithShape="1">
          <a:blip r:embed="rId5"/>
          <a:srcRect l="9555" t="22578" r="51575" b="9702"/>
          <a:stretch/>
        </p:blipFill>
        <p:spPr>
          <a:xfrm>
            <a:off x="3257310" y="4213736"/>
            <a:ext cx="2258418" cy="2383615"/>
          </a:xfrm>
          <a:prstGeom prst="rect">
            <a:avLst/>
          </a:prstGeom>
        </p:spPr>
      </p:pic>
      <p:pic>
        <p:nvPicPr>
          <p:cNvPr id="12" name="図 11">
            <a:extLst>
              <a:ext uri="{FF2B5EF4-FFF2-40B4-BE49-F238E27FC236}">
                <a16:creationId xmlns:a16="http://schemas.microsoft.com/office/drawing/2014/main" id="{D9CB114D-9D5C-42FE-B1B5-723E0BD6A36F}"/>
              </a:ext>
            </a:extLst>
          </p:cNvPr>
          <p:cNvPicPr>
            <a:picLocks noChangeAspect="1"/>
          </p:cNvPicPr>
          <p:nvPr/>
        </p:nvPicPr>
        <p:blipFill rotWithShape="1">
          <a:blip r:embed="rId6"/>
          <a:srcRect l="9555" t="22701" r="51575" b="9702"/>
          <a:stretch/>
        </p:blipFill>
        <p:spPr>
          <a:xfrm>
            <a:off x="6012160" y="4264221"/>
            <a:ext cx="2258092" cy="2378917"/>
          </a:xfrm>
          <a:prstGeom prst="rect">
            <a:avLst/>
          </a:prstGeom>
        </p:spPr>
      </p:pic>
      <p:sp>
        <p:nvSpPr>
          <p:cNvPr id="2" name="正方形/長方形 1">
            <a:extLst>
              <a:ext uri="{FF2B5EF4-FFF2-40B4-BE49-F238E27FC236}">
                <a16:creationId xmlns:a16="http://schemas.microsoft.com/office/drawing/2014/main" id="{5D39C981-2DCA-4DA9-9FE5-FE6DDE8E09DF}"/>
              </a:ext>
            </a:extLst>
          </p:cNvPr>
          <p:cNvSpPr/>
          <p:nvPr/>
        </p:nvSpPr>
        <p:spPr>
          <a:xfrm>
            <a:off x="483796" y="4230380"/>
            <a:ext cx="2294282" cy="1938992"/>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Main algorism:</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Newton, DFP, BFGS</a:t>
            </a:r>
            <a:b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SD, CG</a:t>
            </a:r>
            <a:b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Simplex</a:t>
            </a:r>
            <a:b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Line search:</a:t>
            </a:r>
            <a:br>
              <a:rPr kumimoji="1" lang="en-US" altLang="ja-JP" sz="2400" b="1"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en-US" altLang="ja-JP"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Golden, Armijo</a:t>
            </a:r>
            <a:endParaRPr kumimoji="1" lang="ja-JP"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Tree>
    <p:extLst>
      <p:ext uri="{BB962C8B-B14F-4D97-AF65-F5344CB8AC3E}">
        <p14:creationId xmlns:p14="http://schemas.microsoft.com/office/powerpoint/2010/main" val="22263568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167457" y="713140"/>
            <a:ext cx="8976543" cy="5896138"/>
          </a:xfrm>
          <a:prstGeom prst="rect">
            <a:avLst/>
          </a:prstGeom>
          <a:noFill/>
          <a:ln>
            <a:noFill/>
          </a:ln>
          <a:effectLst/>
        </p:spPr>
        <p:txBody>
          <a:bodyPr>
            <a:noAutofit/>
          </a:bodyPr>
          <a:lstStyle/>
          <a:p>
            <a:pPr lvl="0" defTabSz="914400">
              <a:spcAft>
                <a:spcPts val="1200"/>
              </a:spcAft>
              <a:defRPr/>
            </a:pP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回帰</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要するに　「フィッティング」</a:t>
            </a: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従来のデータ解析、数値解析： </a:t>
            </a:r>
            <a:r>
              <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Arrhenius</a:t>
            </a: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プロットなど</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フィッティングさせる数値モデルは関数モデル、物理モデルや、</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比較的少ない変数 </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記述子</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の数学的モデルによって与えられている</a:t>
            </a:r>
            <a:b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パラメトリックモデル、パラメトリック回帰</a:t>
            </a:r>
            <a:endPar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良い点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比較的少ない実験データ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目的関数</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と変数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記述子</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でよい</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実験量が少なくて済む、解析時間が短い</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悪い点</a:t>
            </a:r>
            <a:r>
              <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モデルが悪いとフィッティングが合わない</a:t>
            </a:r>
            <a:endParaRPr kumimoji="1" lang="en-US" altLang="ja-JP" sz="20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良い点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フィッティングが合うことにより、モデルの正当性、</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モデルを導出した理論の正当性を確認できる。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得られた変数に物理・化学・科学的意味・一般性　</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=&gt;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a:t>
            </a:r>
            <a:r>
              <a:rPr lang="ja-JP" altLang="en-US" sz="20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回帰の目的</a:t>
            </a:r>
            <a:endParaRPr lang="en-US" altLang="ja-JP" sz="20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悪い点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モデルを知らないと解析できない</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悪い点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モデル毎にプログラムを作らないといけない</a:t>
            </a: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a:p>
            <a:pPr lvl="0" defTabSz="914400">
              <a:spcAft>
                <a:spcPts val="1200"/>
              </a:spcAft>
              <a:defRPr/>
            </a:pPr>
            <a:endPar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回帰</a:t>
            </a:r>
            <a:r>
              <a:rPr lang="en-US" altLang="ja-JP" sz="3600" b="1" dirty="0">
                <a:solidFill>
                  <a:srgbClr val="0000FF"/>
                </a:solidFill>
              </a:rPr>
              <a:t>:</a:t>
            </a:r>
            <a:r>
              <a:rPr lang="ja-JP" altLang="en-US" sz="3600" b="1" dirty="0">
                <a:solidFill>
                  <a:srgbClr val="0000FF"/>
                </a:solidFill>
              </a:rPr>
              <a:t> 従来のデータ解析、数値解析</a:t>
            </a:r>
            <a:endParaRPr lang="ja-JP" altLang="en-US" sz="3600" dirty="0"/>
          </a:p>
        </p:txBody>
      </p:sp>
    </p:spTree>
    <p:extLst>
      <p:ext uri="{BB962C8B-B14F-4D97-AF65-F5344CB8AC3E}">
        <p14:creationId xmlns:p14="http://schemas.microsoft.com/office/powerpoint/2010/main" val="133108682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非線形最小化問題の解法</a:t>
            </a:r>
          </a:p>
        </p:txBody>
      </p:sp>
      <p:sp>
        <p:nvSpPr>
          <p:cNvPr id="15" name="テキスト ボックス 14"/>
          <p:cNvSpPr txBox="1"/>
          <p:nvPr/>
        </p:nvSpPr>
        <p:spPr>
          <a:xfrm>
            <a:off x="35496" y="735087"/>
            <a:ext cx="4394152"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の最小値</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最大値</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を求める</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sp>
        <p:nvSpPr>
          <p:cNvPr id="10" name="テキスト ボックス 9"/>
          <p:cNvSpPr txBox="1"/>
          <p:nvPr/>
        </p:nvSpPr>
        <p:spPr>
          <a:xfrm>
            <a:off x="187466" y="1213887"/>
            <a:ext cx="8868043" cy="5632311"/>
          </a:xfrm>
          <a:prstGeom prst="rect">
            <a:avLst/>
          </a:prstGeom>
          <a:noFill/>
        </p:spPr>
        <p:txBody>
          <a:bodyPr wrap="square" rtlCol="0">
            <a:spAutoFit/>
          </a:bodyPr>
          <a:lstStyle/>
          <a:p>
            <a:pPr marR="0" lvl="0" algn="l" defTabSz="914400" rtl="0" eaLnBrk="1" fontAlgn="base" latinLnBrk="0" hangingPunct="1">
              <a:lnSpc>
                <a:spcPct val="100000"/>
              </a:lnSpc>
              <a:spcBef>
                <a:spcPct val="0"/>
              </a:spcBef>
              <a:spcAft>
                <a:spcPct val="0"/>
              </a:spcAft>
              <a:buClrTx/>
              <a:buSzTx/>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rPr>
              <a:t>勾配法</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Newton-Raphson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二次微分行列を使って最小値を探索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a:p>
            <a:pPr marL="342900" lvl="0" indent="-342900" fontAlgn="base">
              <a:spcBef>
                <a:spcPct val="0"/>
              </a:spcBef>
              <a:spcAft>
                <a:spcPct val="0"/>
              </a:spcAft>
              <a:buFont typeface="Arial" panose="020B0604020202020204" pitchFamily="34" charset="0"/>
              <a:buChar char="•"/>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準</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Newton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lang="ja-JP" altLang="en-US" sz="2400" dirty="0">
                <a:solidFill>
                  <a:srgbClr val="000000"/>
                </a:solidFill>
              </a:rPr>
              <a:t>　二次微分行列を一次微分ベクトルから近似して最小値を探索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最急降下法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(Steepest Descent): </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一次微分から傾きの方向のみで最小値を探索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共役勾配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(Conjugate Gradient) </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 </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変数の変位ベクトルの共役方向へ最小値を探索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400" b="1" i="0" u="none" strike="noStrike" kern="1200" cap="none" spc="0" normalizeH="0" baseline="0" noProof="0" dirty="0" err="1">
                <a:ln>
                  <a:noFill/>
                </a:ln>
                <a:solidFill>
                  <a:srgbClr val="000000"/>
                </a:solidFill>
                <a:effectLst/>
                <a:uLnTx/>
                <a:uFillTx/>
                <a:latin typeface="Times New Roman"/>
                <a:ea typeface="ＭＳ Ｐゴシック"/>
              </a:rPr>
              <a:t>Marquart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rPr>
              <a:t> f</a:t>
            </a:r>
            <a:r>
              <a:rPr kumimoji="1" lang="en-US" altLang="ja-JP" sz="2400" i="0" u="none" strike="noStrike" kern="1200" cap="none" spc="0" normalizeH="0" baseline="-25000" noProof="0" dirty="0">
                <a:ln>
                  <a:noFill/>
                </a:ln>
                <a:solidFill>
                  <a:srgbClr val="000000"/>
                </a:solidFill>
                <a:effectLst/>
                <a:uLnTx/>
                <a:uFillTx/>
                <a:latin typeface="Times New Roman"/>
                <a:ea typeface="ＭＳ Ｐゴシック"/>
              </a:rPr>
              <a:t>j</a:t>
            </a: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rPr>
              <a:t>(</a:t>
            </a:r>
            <a:r>
              <a:rPr kumimoji="1" lang="en-US" altLang="ja-JP" sz="2400" i="1" u="none" strike="noStrike" kern="1200" cap="none" spc="0" normalizeH="0" baseline="0" noProof="0" dirty="0">
                <a:ln>
                  <a:noFill/>
                </a:ln>
                <a:solidFill>
                  <a:srgbClr val="000000"/>
                </a:solidFill>
                <a:effectLst/>
                <a:uLnTx/>
                <a:uFillTx/>
                <a:latin typeface="Times New Roman"/>
                <a:ea typeface="ＭＳ Ｐゴシック"/>
              </a:rPr>
              <a:t>x</a:t>
            </a:r>
            <a:r>
              <a:rPr kumimoji="1" lang="en-US" altLang="ja-JP" sz="2400" i="0" u="none" strike="noStrike" kern="1200" cap="none" spc="0" normalizeH="0" baseline="-25000" noProof="0" dirty="0">
                <a:ln>
                  <a:noFill/>
                </a:ln>
                <a:solidFill>
                  <a:srgbClr val="000000"/>
                </a:solidFill>
                <a:effectLst/>
                <a:uLnTx/>
                <a:uFillTx/>
                <a:latin typeface="Times New Roman"/>
                <a:ea typeface="ＭＳ Ｐゴシック"/>
              </a:rPr>
              <a:t>i</a:t>
            </a:r>
            <a:r>
              <a:rPr kumimoji="1" lang="en-US" altLang="ja-JP" sz="2400" i="0" u="none" strike="noStrike" kern="1200" cap="none" spc="0" normalizeH="0" baseline="0" noProof="0" dirty="0">
                <a:ln>
                  <a:noFill/>
                </a:ln>
                <a:solidFill>
                  <a:srgbClr val="000000"/>
                </a:solidFill>
                <a:effectLst/>
                <a:uLnTx/>
                <a:uFillTx/>
                <a:latin typeface="Times New Roman"/>
                <a:ea typeface="ＭＳ Ｐゴシック"/>
              </a:rPr>
              <a:t>)</a:t>
            </a: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の一次微分の行列を使って最小値を探索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a:p>
            <a:pPr marR="0" lvl="0" algn="l" defTabSz="914400" rtl="0" eaLnBrk="1" fontAlgn="base" latinLnBrk="0" hangingPunct="1">
              <a:lnSpc>
                <a:spcPct val="100000"/>
              </a:lnSpc>
              <a:spcBef>
                <a:spcPct val="0"/>
              </a:spcBef>
              <a:spcAft>
                <a:spcPct val="0"/>
              </a:spcAft>
              <a:buClrTx/>
              <a:buSzTx/>
              <a:tabLst/>
              <a:defRPr/>
            </a:pPr>
            <a:endParaRPr kumimoji="1" lang="en-US" altLang="ja-JP" sz="1400" b="1" i="0" u="none" strike="noStrike" kern="1200" cap="none" spc="0" normalizeH="0" baseline="0" noProof="0" dirty="0">
              <a:ln>
                <a:noFill/>
              </a:ln>
              <a:solidFill>
                <a:srgbClr val="FF0000"/>
              </a:solidFill>
              <a:effectLst/>
              <a:uLnTx/>
              <a:uFillTx/>
              <a:latin typeface="Times New Roman"/>
              <a:ea typeface="ＭＳ Ｐゴシック"/>
            </a:endParaRPr>
          </a:p>
          <a:p>
            <a:pPr marR="0" lvl="0" algn="l" defTabSz="914400" rtl="0" eaLnBrk="1" fontAlgn="base" latinLnBrk="0" hangingPunct="1">
              <a:lnSpc>
                <a:spcPct val="100000"/>
              </a:lnSpc>
              <a:spcBef>
                <a:spcPct val="0"/>
              </a:spcBef>
              <a:spcAft>
                <a:spcPct val="0"/>
              </a:spcAft>
              <a:buClrTx/>
              <a:buSzTx/>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rPr>
              <a:t>直接探索法</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単体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(Simplex) </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(Amoeba</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rPr>
              <a:t>法</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t>)</a:t>
            </a:r>
            <a:b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rPr>
            </a:br>
            <a:r>
              <a:rPr kumimoji="1" lang="ja-JP" altLang="en-US" sz="2400" i="0" u="none" strike="noStrike" kern="1200" cap="none" spc="0" normalizeH="0" baseline="0" noProof="0" dirty="0">
                <a:ln>
                  <a:noFill/>
                </a:ln>
                <a:solidFill>
                  <a:srgbClr val="000000"/>
                </a:solidFill>
                <a:effectLst/>
                <a:uLnTx/>
                <a:uFillTx/>
                <a:latin typeface="Times New Roman"/>
                <a:ea typeface="ＭＳ Ｐゴシック"/>
              </a:rPr>
              <a:t>　一定のルールに従い、試行錯誤で最小値を探索</a:t>
            </a:r>
            <a:endParaRPr kumimoji="1" lang="en-US" altLang="ja-JP" sz="2400" i="0" u="none" strike="noStrike" kern="1200" cap="none" spc="0" normalizeH="0" baseline="0" noProof="0" dirty="0">
              <a:ln>
                <a:noFill/>
              </a:ln>
              <a:solidFill>
                <a:srgbClr val="000000"/>
              </a:solidFill>
              <a:effectLst/>
              <a:uLnTx/>
              <a:uFillTx/>
              <a:latin typeface="Times New Roman"/>
              <a:ea typeface="ＭＳ Ｐゴシック"/>
            </a:endParaRPr>
          </a:p>
        </p:txBody>
      </p:sp>
    </p:spTree>
    <p:extLst>
      <p:ext uri="{BB962C8B-B14F-4D97-AF65-F5344CB8AC3E}">
        <p14:creationId xmlns:p14="http://schemas.microsoft.com/office/powerpoint/2010/main" val="7783703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非線形 </a:t>
            </a:r>
            <a:r>
              <a:rPr lang="en-US" altLang="ja-JP" sz="3600" b="1" dirty="0">
                <a:solidFill>
                  <a:srgbClr val="0000FF"/>
                </a:solidFill>
              </a:rPr>
              <a:t>(</a:t>
            </a:r>
            <a:r>
              <a:rPr lang="ja-JP" altLang="en-US" sz="3600" b="1" dirty="0">
                <a:solidFill>
                  <a:srgbClr val="0000FF"/>
                </a:solidFill>
              </a:rPr>
              <a:t>多値</a:t>
            </a:r>
            <a:r>
              <a:rPr lang="en-US" altLang="ja-JP" sz="3600" b="1" dirty="0">
                <a:solidFill>
                  <a:srgbClr val="0000FF"/>
                </a:solidFill>
              </a:rPr>
              <a:t>)</a:t>
            </a:r>
            <a:r>
              <a:rPr lang="ja-JP" altLang="en-US" sz="3600" b="1" dirty="0">
                <a:solidFill>
                  <a:srgbClr val="0000FF"/>
                </a:solidFill>
              </a:rPr>
              <a:t> 方程式の注意</a:t>
            </a:r>
          </a:p>
        </p:txBody>
      </p:sp>
      <p:sp>
        <p:nvSpPr>
          <p:cNvPr id="3075" name="Text Box 3"/>
          <p:cNvSpPr txBox="1">
            <a:spLocks noChangeArrowheads="1"/>
          </p:cNvSpPr>
          <p:nvPr/>
        </p:nvSpPr>
        <p:spPr bwMode="auto">
          <a:xfrm>
            <a:off x="-36512" y="606167"/>
            <a:ext cx="9144000"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4163" indent="-284163" eaLnBrk="0" hangingPunct="0">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284163" marR="0" lvl="0" indent="-284163" algn="l" defTabSz="914400" rtl="0" eaLnBrk="1" fontAlgn="base" latinLnBrk="0" hangingPunct="1">
              <a:lnSpc>
                <a:spcPct val="100000"/>
              </a:lnSpc>
              <a:spcBef>
                <a:spcPts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解が複数ある場合も</a:t>
            </a:r>
            <a:endParaRPr kumimoji="1" lang="en-US" altLang="ja-JP"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284163" marR="0" lvl="0" indent="-284163" algn="l" defTabSz="914400" rtl="0" eaLnBrk="1" fontAlgn="base" latinLnBrk="0" hangingPunct="1">
              <a:lnSpc>
                <a:spcPct val="100000"/>
              </a:lnSpc>
              <a:spcBef>
                <a:spcPts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 ほとんどの場合、</a:t>
            </a:r>
            <a:r>
              <a:rPr kumimoji="1" lang="en-US" altLang="ja-JP"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1</a:t>
            </a:r>
            <a:r>
              <a:rPr kumimoji="1" lang="ja-JP" altLang="en-US"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rPr>
              <a:t>度の計算で最適解を求めることは無理</a:t>
            </a:r>
            <a:endParaRPr kumimoji="1" lang="en-US" altLang="ja-JP" sz="28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mn-cs"/>
            </a:endParaRPr>
          </a:p>
          <a:p>
            <a:pPr marL="284163" marR="0" lvl="0" indent="-284163" algn="l" defTabSz="914400" rtl="0" eaLnBrk="1" fontAlgn="base" latinLnBrk="0" hangingPunct="1">
              <a:lnSpc>
                <a:spcPct val="100000"/>
              </a:lnSpc>
              <a:spcBef>
                <a:spcPts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・収束したことを確認する</a:t>
            </a:r>
            <a:endPar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a:p>
            <a:pPr marL="284163" marR="0" lvl="0" indent="-284163" algn="l" defTabSz="914400" rtl="0" eaLnBrk="1" fontAlgn="base" latinLnBrk="0" hangingPunct="1">
              <a:lnSpc>
                <a:spcPct val="100000"/>
              </a:lnSpc>
              <a:spcBef>
                <a:spcPts val="0"/>
              </a:spcBef>
              <a:spcAft>
                <a:spcPct val="0"/>
              </a:spcAft>
              <a:buClrTx/>
              <a:buSzTx/>
              <a:buFontTx/>
              <a:buNone/>
              <a:tabLst/>
              <a:defRPr/>
            </a:pP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・大域最小値を求める </a:t>
            </a:r>
            <a:b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b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rPr>
              <a:t>　　　　　　</a:t>
            </a: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a:t>
            </a: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局所極小値 </a:t>
            </a: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(local</a:t>
            </a: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 </a:t>
            </a: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minimum</a:t>
            </a: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に落ち込む</a:t>
            </a:r>
            <a:r>
              <a:rPr kumimoji="1" lang="en-US" altLang="ja-JP"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a:t>
            </a:r>
            <a:r>
              <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sym typeface="Wingdings" panose="05000000000000000000" pitchFamily="2" charset="2"/>
              </a:rPr>
              <a:t> </a:t>
            </a:r>
            <a:endParaRPr kumimoji="1" lang="ja-JP" altLang="en-US" sz="28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3076" name="Freeform 4"/>
          <p:cNvSpPr>
            <a:spLocks/>
          </p:cNvSpPr>
          <p:nvPr/>
        </p:nvSpPr>
        <p:spPr bwMode="auto">
          <a:xfrm>
            <a:off x="2366863" y="2752854"/>
            <a:ext cx="3369469" cy="3628474"/>
          </a:xfrm>
          <a:custGeom>
            <a:avLst/>
            <a:gdLst>
              <a:gd name="T0" fmla="*/ 0 w 1415"/>
              <a:gd name="T1" fmla="*/ 2147483647 h 697"/>
              <a:gd name="T2" fmla="*/ 2147483647 w 1415"/>
              <a:gd name="T3" fmla="*/ 2147483647 h 697"/>
              <a:gd name="T4" fmla="*/ 2147483647 w 1415"/>
              <a:gd name="T5" fmla="*/ 2147483647 h 697"/>
              <a:gd name="T6" fmla="*/ 2147483647 w 1415"/>
              <a:gd name="T7" fmla="*/ 2147483647 h 697"/>
              <a:gd name="T8" fmla="*/ 2147483647 w 1415"/>
              <a:gd name="T9" fmla="*/ 2147483647 h 697"/>
              <a:gd name="T10" fmla="*/ 2147483647 w 1415"/>
              <a:gd name="T11" fmla="*/ 2147483647 h 697"/>
              <a:gd name="T12" fmla="*/ 2147483647 w 1415"/>
              <a:gd name="T13" fmla="*/ 2147483647 h 697"/>
              <a:gd name="T14" fmla="*/ 2147483647 w 1415"/>
              <a:gd name="T15" fmla="*/ 2147483647 h 697"/>
              <a:gd name="T16" fmla="*/ 2147483647 w 1415"/>
              <a:gd name="T17" fmla="*/ 2147483647 h 697"/>
              <a:gd name="T18" fmla="*/ 2147483647 w 1415"/>
              <a:gd name="T19" fmla="*/ 2147483647 h 697"/>
              <a:gd name="T20" fmla="*/ 2147483647 w 1415"/>
              <a:gd name="T21" fmla="*/ 2147483647 h 697"/>
              <a:gd name="T22" fmla="*/ 2147483647 w 1415"/>
              <a:gd name="T23" fmla="*/ 2147483647 h 697"/>
              <a:gd name="T24" fmla="*/ 2147483647 w 1415"/>
              <a:gd name="T25" fmla="*/ 2147483647 h 697"/>
              <a:gd name="T26" fmla="*/ 2147483647 w 1415"/>
              <a:gd name="T27" fmla="*/ 2147483647 h 697"/>
              <a:gd name="T28" fmla="*/ 2147483647 w 1415"/>
              <a:gd name="T29" fmla="*/ 2147483647 h 697"/>
              <a:gd name="T30" fmla="*/ 2147483647 w 1415"/>
              <a:gd name="T31" fmla="*/ 2147483647 h 697"/>
              <a:gd name="T32" fmla="*/ 2147483647 w 1415"/>
              <a:gd name="T33" fmla="*/ 2147483647 h 697"/>
              <a:gd name="T34" fmla="*/ 2147483647 w 1415"/>
              <a:gd name="T35" fmla="*/ 2147483647 h 697"/>
              <a:gd name="T36" fmla="*/ 2147483647 w 1415"/>
              <a:gd name="T37" fmla="*/ 2147483647 h 697"/>
              <a:gd name="T38" fmla="*/ 2147483647 w 1415"/>
              <a:gd name="T39" fmla="*/ 2147483647 h 697"/>
              <a:gd name="T40" fmla="*/ 2147483647 w 1415"/>
              <a:gd name="T41" fmla="*/ 2147483647 h 697"/>
              <a:gd name="T42" fmla="*/ 2147483647 w 1415"/>
              <a:gd name="T43" fmla="*/ 2147483647 h 697"/>
              <a:gd name="T44" fmla="*/ 2147483647 w 1415"/>
              <a:gd name="T45" fmla="*/ 0 h 6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5"/>
              <a:gd name="T70" fmla="*/ 0 h 697"/>
              <a:gd name="T71" fmla="*/ 1415 w 1415"/>
              <a:gd name="T72" fmla="*/ 697 h 6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5" h="697">
                <a:moveTo>
                  <a:pt x="0" y="119"/>
                </a:moveTo>
                <a:cubicBezTo>
                  <a:pt x="12" y="199"/>
                  <a:pt x="24" y="279"/>
                  <a:pt x="48" y="359"/>
                </a:cubicBezTo>
                <a:cubicBezTo>
                  <a:pt x="72" y="439"/>
                  <a:pt x="116" y="544"/>
                  <a:pt x="144" y="599"/>
                </a:cubicBezTo>
                <a:cubicBezTo>
                  <a:pt x="172" y="654"/>
                  <a:pt x="195" y="681"/>
                  <a:pt x="219" y="689"/>
                </a:cubicBezTo>
                <a:cubicBezTo>
                  <a:pt x="243" y="697"/>
                  <a:pt x="269" y="670"/>
                  <a:pt x="288" y="647"/>
                </a:cubicBezTo>
                <a:cubicBezTo>
                  <a:pt x="307" y="624"/>
                  <a:pt x="317" y="585"/>
                  <a:pt x="336" y="551"/>
                </a:cubicBezTo>
                <a:cubicBezTo>
                  <a:pt x="355" y="517"/>
                  <a:pt x="380" y="454"/>
                  <a:pt x="401" y="445"/>
                </a:cubicBezTo>
                <a:cubicBezTo>
                  <a:pt x="422" y="436"/>
                  <a:pt x="442" y="476"/>
                  <a:pt x="463" y="495"/>
                </a:cubicBezTo>
                <a:cubicBezTo>
                  <a:pt x="484" y="514"/>
                  <a:pt x="507" y="556"/>
                  <a:pt x="526" y="557"/>
                </a:cubicBezTo>
                <a:cubicBezTo>
                  <a:pt x="545" y="558"/>
                  <a:pt x="561" y="527"/>
                  <a:pt x="576" y="503"/>
                </a:cubicBezTo>
                <a:cubicBezTo>
                  <a:pt x="591" y="479"/>
                  <a:pt x="598" y="445"/>
                  <a:pt x="614" y="413"/>
                </a:cubicBezTo>
                <a:cubicBezTo>
                  <a:pt x="630" y="381"/>
                  <a:pt x="654" y="320"/>
                  <a:pt x="672" y="311"/>
                </a:cubicBezTo>
                <a:cubicBezTo>
                  <a:pt x="690" y="302"/>
                  <a:pt x="704" y="335"/>
                  <a:pt x="720" y="359"/>
                </a:cubicBezTo>
                <a:cubicBezTo>
                  <a:pt x="736" y="383"/>
                  <a:pt x="744" y="439"/>
                  <a:pt x="768" y="455"/>
                </a:cubicBezTo>
                <a:cubicBezTo>
                  <a:pt x="792" y="471"/>
                  <a:pt x="840" y="471"/>
                  <a:pt x="864" y="455"/>
                </a:cubicBezTo>
                <a:cubicBezTo>
                  <a:pt x="888" y="439"/>
                  <a:pt x="888" y="407"/>
                  <a:pt x="912" y="359"/>
                </a:cubicBezTo>
                <a:cubicBezTo>
                  <a:pt x="936" y="311"/>
                  <a:pt x="984" y="175"/>
                  <a:pt x="1008" y="167"/>
                </a:cubicBezTo>
                <a:cubicBezTo>
                  <a:pt x="1032" y="159"/>
                  <a:pt x="1040" y="263"/>
                  <a:pt x="1056" y="311"/>
                </a:cubicBezTo>
                <a:cubicBezTo>
                  <a:pt x="1072" y="359"/>
                  <a:pt x="1088" y="407"/>
                  <a:pt x="1104" y="455"/>
                </a:cubicBezTo>
                <a:cubicBezTo>
                  <a:pt x="1120" y="503"/>
                  <a:pt x="1128" y="575"/>
                  <a:pt x="1152" y="599"/>
                </a:cubicBezTo>
                <a:cubicBezTo>
                  <a:pt x="1176" y="623"/>
                  <a:pt x="1221" y="632"/>
                  <a:pt x="1248" y="599"/>
                </a:cubicBezTo>
                <a:cubicBezTo>
                  <a:pt x="1275" y="566"/>
                  <a:pt x="1287" y="501"/>
                  <a:pt x="1315" y="401"/>
                </a:cubicBezTo>
                <a:cubicBezTo>
                  <a:pt x="1343" y="301"/>
                  <a:pt x="1394" y="84"/>
                  <a:pt x="1415" y="0"/>
                </a:cubicBezTo>
              </a:path>
            </a:pathLst>
          </a:cu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
        <p:nvSpPr>
          <p:cNvPr id="3077" name="Line 5"/>
          <p:cNvSpPr>
            <a:spLocks noChangeShapeType="1"/>
          </p:cNvSpPr>
          <p:nvPr/>
        </p:nvSpPr>
        <p:spPr bwMode="auto">
          <a:xfrm flipV="1">
            <a:off x="1979712" y="2792226"/>
            <a:ext cx="0" cy="373311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
        <p:nvSpPr>
          <p:cNvPr id="3078" name="Rectangle 6"/>
          <p:cNvSpPr>
            <a:spLocks noChangeArrowheads="1"/>
          </p:cNvSpPr>
          <p:nvPr/>
        </p:nvSpPr>
        <p:spPr bwMode="auto">
          <a:xfrm>
            <a:off x="1485666" y="2814027"/>
            <a:ext cx="49404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誤</a:t>
            </a:r>
            <a:br>
              <a:rPr kumimoji="1" lang="en-US" altLang="ja-JP"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br>
            <a:r>
              <a:rPr kumimoji="1" lang="ja-JP"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差</a:t>
            </a:r>
          </a:p>
        </p:txBody>
      </p:sp>
      <p:sp>
        <p:nvSpPr>
          <p:cNvPr id="3079" name="Line 7"/>
          <p:cNvSpPr>
            <a:spLocks noChangeShapeType="1"/>
          </p:cNvSpPr>
          <p:nvPr/>
        </p:nvSpPr>
        <p:spPr bwMode="auto">
          <a:xfrm flipV="1">
            <a:off x="1979712" y="6525344"/>
            <a:ext cx="403244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a:ea typeface="ＭＳ Ｐゴシック"/>
              <a:cs typeface="+mn-cs"/>
            </a:endParaRPr>
          </a:p>
        </p:txBody>
      </p:sp>
      <p:sp>
        <p:nvSpPr>
          <p:cNvPr id="3080" name="Rectangle 8"/>
          <p:cNvSpPr>
            <a:spLocks noChangeArrowheads="1"/>
          </p:cNvSpPr>
          <p:nvPr/>
        </p:nvSpPr>
        <p:spPr bwMode="auto">
          <a:xfrm>
            <a:off x="5951588" y="6279703"/>
            <a:ext cx="15007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mn-cs"/>
              </a:rPr>
              <a:t>パラメータ</a:t>
            </a:r>
          </a:p>
        </p:txBody>
      </p:sp>
      <p:sp>
        <p:nvSpPr>
          <p:cNvPr id="3081" name="Oval 9"/>
          <p:cNvSpPr>
            <a:spLocks noChangeArrowheads="1"/>
          </p:cNvSpPr>
          <p:nvPr/>
        </p:nvSpPr>
        <p:spPr bwMode="auto">
          <a:xfrm>
            <a:off x="5478034" y="4658784"/>
            <a:ext cx="76200" cy="76200"/>
          </a:xfrm>
          <a:prstGeom prst="ellipse">
            <a:avLst/>
          </a:prstGeom>
          <a:solidFill>
            <a:schemeClr val="accent1"/>
          </a:solidFill>
          <a:ln w="9525">
            <a:solidFill>
              <a:schemeClr val="tx1"/>
            </a:solidFill>
            <a:round/>
            <a:headEnd/>
            <a:tailEnd/>
          </a:ln>
        </p:spPr>
        <p:txBody>
          <a:bodyPr wrap="none" anchor="ctr"/>
          <a:lstStyle>
            <a:lvl1pPr eaLnBrk="0" hangingPunct="0">
              <a:defRPr kumimoji="1" sz="24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defRPr kumimoji="1" sz="24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p:sp>
        <p:nvSpPr>
          <p:cNvPr id="2" name="円/楕円 1"/>
          <p:cNvSpPr/>
          <p:nvPr/>
        </p:nvSpPr>
        <p:spPr>
          <a:xfrm>
            <a:off x="2699792" y="6197972"/>
            <a:ext cx="432048" cy="24673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1" name="円/楕円 10"/>
          <p:cNvSpPr/>
          <p:nvPr/>
        </p:nvSpPr>
        <p:spPr>
          <a:xfrm>
            <a:off x="3425974" y="5517232"/>
            <a:ext cx="432048" cy="24673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3" name="円/楕円 12"/>
          <p:cNvSpPr/>
          <p:nvPr/>
        </p:nvSpPr>
        <p:spPr>
          <a:xfrm>
            <a:off x="4139952" y="5085184"/>
            <a:ext cx="432048" cy="24673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4" name="円/楕円 13"/>
          <p:cNvSpPr/>
          <p:nvPr/>
        </p:nvSpPr>
        <p:spPr>
          <a:xfrm>
            <a:off x="5004048" y="5848806"/>
            <a:ext cx="432048" cy="246735"/>
          </a:xfrm>
          <a:prstGeom prst="ellipse">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Tree>
    <p:extLst>
      <p:ext uri="{BB962C8B-B14F-4D97-AF65-F5344CB8AC3E}">
        <p14:creationId xmlns:p14="http://schemas.microsoft.com/office/powerpoint/2010/main" val="16366908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xfrm>
            <a:off x="0" y="0"/>
            <a:ext cx="9144000" cy="914400"/>
          </a:xfrm>
          <a:noFill/>
        </p:spPr>
        <p:txBody>
          <a:bodyPr/>
          <a:lstStyle/>
          <a:p>
            <a:pPr eaLnBrk="1" hangingPunct="1"/>
            <a:r>
              <a:rPr lang="ja-JP" altLang="en-US" sz="3600" b="1" dirty="0">
                <a:solidFill>
                  <a:srgbClr val="0000FF"/>
                </a:solidFill>
              </a:rPr>
              <a:t>非線形最適化アルゴルリズムの傾向</a:t>
            </a:r>
          </a:p>
        </p:txBody>
      </p:sp>
      <p:graphicFrame>
        <p:nvGraphicFramePr>
          <p:cNvPr id="2" name="表 1"/>
          <p:cNvGraphicFramePr>
            <a:graphicFrameLocks noGrp="1"/>
          </p:cNvGraphicFramePr>
          <p:nvPr/>
        </p:nvGraphicFramePr>
        <p:xfrm>
          <a:off x="1043608" y="857232"/>
          <a:ext cx="6768752" cy="3474720"/>
        </p:xfrm>
        <a:graphic>
          <a:graphicData uri="http://schemas.openxmlformats.org/drawingml/2006/table">
            <a:tbl>
              <a:tblPr firstRow="1" bandRow="1">
                <a:tableStyleId>{5C22544A-7EE6-4342-B048-85BDC9FD1C3A}</a:tableStyleId>
              </a:tblPr>
              <a:tblGrid>
                <a:gridCol w="2664296">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tblGrid>
              <a:tr h="370840">
                <a:tc>
                  <a:txBody>
                    <a:bodyPr/>
                    <a:lstStyle/>
                    <a:p>
                      <a:endParaRPr kumimoji="1" lang="ja-JP" altLang="en-US" sz="3200" dirty="0"/>
                    </a:p>
                  </a:txBody>
                  <a:tcPr/>
                </a:tc>
                <a:tc>
                  <a:txBody>
                    <a:bodyPr/>
                    <a:lstStyle/>
                    <a:p>
                      <a:pPr algn="ctr"/>
                      <a:r>
                        <a:rPr kumimoji="1" lang="en-US" altLang="ja-JP" sz="3200" dirty="0"/>
                        <a:t>A</a:t>
                      </a:r>
                      <a:endParaRPr kumimoji="1" lang="ja-JP" altLang="en-US" sz="3200" dirty="0"/>
                    </a:p>
                  </a:txBody>
                  <a:tcPr/>
                </a:tc>
                <a:tc>
                  <a:txBody>
                    <a:bodyPr/>
                    <a:lstStyle/>
                    <a:p>
                      <a:pPr algn="ctr"/>
                      <a:r>
                        <a:rPr lang="en-US" altLang="ja-JP" sz="3200" dirty="0"/>
                        <a:t>B</a:t>
                      </a:r>
                      <a:endParaRPr lang="ja-JP" altLang="en-US" sz="3200" dirty="0"/>
                    </a:p>
                  </a:txBody>
                  <a:tcPr/>
                </a:tc>
                <a:extLst>
                  <a:ext uri="{0D108BD9-81ED-4DB2-BD59-A6C34878D82A}">
                    <a16:rowId xmlns:a16="http://schemas.microsoft.com/office/drawing/2014/main" val="10000"/>
                  </a:ext>
                </a:extLst>
              </a:tr>
              <a:tr h="370840">
                <a:tc>
                  <a:txBody>
                    <a:bodyPr/>
                    <a:lstStyle/>
                    <a:p>
                      <a:r>
                        <a:rPr kumimoji="1" lang="ja-JP" altLang="en-US" sz="3200" dirty="0"/>
                        <a:t>収束速度</a:t>
                      </a:r>
                    </a:p>
                  </a:txBody>
                  <a:tcPr/>
                </a:tc>
                <a:tc>
                  <a:txBody>
                    <a:bodyPr/>
                    <a:lstStyle/>
                    <a:p>
                      <a:r>
                        <a:rPr kumimoji="1" lang="en-US" altLang="ja-JP" sz="3200" dirty="0"/>
                        <a:t>×</a:t>
                      </a:r>
                      <a:endParaRPr kumimoji="1" lang="ja-JP" altLang="en-US" sz="3200" dirty="0"/>
                    </a:p>
                  </a:txBody>
                  <a:tcPr/>
                </a:tc>
                <a:tc>
                  <a:txBody>
                    <a:bodyPr/>
                    <a:lstStyle/>
                    <a:p>
                      <a:r>
                        <a:rPr lang="ja-JP" altLang="en-US" sz="3200" dirty="0"/>
                        <a:t>○</a:t>
                      </a:r>
                    </a:p>
                  </a:txBody>
                  <a:tcPr/>
                </a:tc>
                <a:extLst>
                  <a:ext uri="{0D108BD9-81ED-4DB2-BD59-A6C34878D82A}">
                    <a16:rowId xmlns:a16="http://schemas.microsoft.com/office/drawing/2014/main" val="10001"/>
                  </a:ext>
                </a:extLst>
              </a:tr>
              <a:tr h="370840">
                <a:tc>
                  <a:txBody>
                    <a:bodyPr/>
                    <a:lstStyle/>
                    <a:p>
                      <a:r>
                        <a:rPr kumimoji="1" lang="ja-JP" altLang="en-US" sz="3200" dirty="0"/>
                        <a:t>収束安定性</a:t>
                      </a:r>
                    </a:p>
                  </a:txBody>
                  <a:tcPr/>
                </a:tc>
                <a:tc>
                  <a:txBody>
                    <a:bodyPr/>
                    <a:lstStyle/>
                    <a:p>
                      <a:r>
                        <a:rPr kumimoji="1" lang="ja-JP" altLang="en-US" sz="3200" dirty="0"/>
                        <a:t>○</a:t>
                      </a:r>
                    </a:p>
                  </a:txBody>
                  <a:tcPr/>
                </a:tc>
                <a:tc>
                  <a:txBody>
                    <a:bodyPr/>
                    <a:lstStyle/>
                    <a:p>
                      <a:r>
                        <a:rPr lang="en-US" altLang="ja-JP" sz="3200" dirty="0"/>
                        <a:t>×</a:t>
                      </a:r>
                      <a:endParaRPr lang="ja-JP" altLang="en-US" sz="3200" dirty="0"/>
                    </a:p>
                  </a:txBody>
                  <a:tcPr/>
                </a:tc>
                <a:extLst>
                  <a:ext uri="{0D108BD9-81ED-4DB2-BD59-A6C34878D82A}">
                    <a16:rowId xmlns:a16="http://schemas.microsoft.com/office/drawing/2014/main" val="10002"/>
                  </a:ext>
                </a:extLst>
              </a:tr>
              <a:tr h="370840">
                <a:tc>
                  <a:txBody>
                    <a:bodyPr/>
                    <a:lstStyle/>
                    <a:p>
                      <a:r>
                        <a:rPr kumimoji="1" lang="ja-JP" altLang="en-US" sz="3200" dirty="0"/>
                        <a:t>安定収束範囲</a:t>
                      </a:r>
                    </a:p>
                  </a:txBody>
                  <a:tcPr/>
                </a:tc>
                <a:tc>
                  <a:txBody>
                    <a:bodyPr/>
                    <a:lstStyle/>
                    <a:p>
                      <a:r>
                        <a:rPr kumimoji="1" lang="ja-JP" altLang="en-US" sz="3200" dirty="0"/>
                        <a:t>○</a:t>
                      </a:r>
                    </a:p>
                  </a:txBody>
                  <a:tcPr/>
                </a:tc>
                <a:tc>
                  <a:txBody>
                    <a:bodyPr/>
                    <a:lstStyle/>
                    <a:p>
                      <a:r>
                        <a:rPr lang="en-US" altLang="ja-JP" sz="3200" dirty="0"/>
                        <a:t>×</a:t>
                      </a:r>
                      <a:endParaRPr lang="ja-JP" altLang="en-US" sz="3200" dirty="0"/>
                    </a:p>
                  </a:txBody>
                  <a:tcPr/>
                </a:tc>
                <a:extLst>
                  <a:ext uri="{0D108BD9-81ED-4DB2-BD59-A6C34878D82A}">
                    <a16:rowId xmlns:a16="http://schemas.microsoft.com/office/drawing/2014/main" val="10003"/>
                  </a:ext>
                </a:extLst>
              </a:tr>
              <a:tr h="370840">
                <a:tc>
                  <a:txBody>
                    <a:bodyPr/>
                    <a:lstStyle/>
                    <a:p>
                      <a:endParaRPr kumimoji="1" lang="ja-JP" altLang="en-US" sz="3200"/>
                    </a:p>
                  </a:txBody>
                  <a:tcPr/>
                </a:tc>
                <a:tc>
                  <a:txBody>
                    <a:bodyPr/>
                    <a:lstStyle/>
                    <a:p>
                      <a:endParaRPr kumimoji="1" lang="ja-JP" altLang="en-US" sz="3200" dirty="0"/>
                    </a:p>
                  </a:txBody>
                  <a:tcPr/>
                </a:tc>
                <a:tc>
                  <a:txBody>
                    <a:bodyPr/>
                    <a:lstStyle/>
                    <a:p>
                      <a:endParaRPr lang="ja-JP" altLang="en-US" sz="3200" dirty="0"/>
                    </a:p>
                  </a:txBody>
                  <a:tcPr/>
                </a:tc>
                <a:extLst>
                  <a:ext uri="{0D108BD9-81ED-4DB2-BD59-A6C34878D82A}">
                    <a16:rowId xmlns:a16="http://schemas.microsoft.com/office/drawing/2014/main" val="10004"/>
                  </a:ext>
                </a:extLst>
              </a:tr>
              <a:tr h="370840">
                <a:tc>
                  <a:txBody>
                    <a:bodyPr/>
                    <a:lstStyle/>
                    <a:p>
                      <a:r>
                        <a:rPr kumimoji="1" lang="ja-JP" altLang="en-US" sz="3200" dirty="0"/>
                        <a:t>使い方</a:t>
                      </a:r>
                    </a:p>
                  </a:txBody>
                  <a:tcPr/>
                </a:tc>
                <a:tc>
                  <a:txBody>
                    <a:bodyPr/>
                    <a:lstStyle/>
                    <a:p>
                      <a:r>
                        <a:rPr kumimoji="1" lang="ja-JP" altLang="en-US" sz="3200" dirty="0"/>
                        <a:t>第一段階</a:t>
                      </a:r>
                    </a:p>
                  </a:txBody>
                  <a:tcPr/>
                </a:tc>
                <a:tc>
                  <a:txBody>
                    <a:bodyPr/>
                    <a:lstStyle/>
                    <a:p>
                      <a:r>
                        <a:rPr lang="ja-JP" altLang="en-US" sz="3200" dirty="0"/>
                        <a:t>第二段階</a:t>
                      </a:r>
                    </a:p>
                  </a:txBody>
                  <a:tcPr/>
                </a:tc>
                <a:extLst>
                  <a:ext uri="{0D108BD9-81ED-4DB2-BD59-A6C34878D82A}">
                    <a16:rowId xmlns:a16="http://schemas.microsoft.com/office/drawing/2014/main" val="10005"/>
                  </a:ext>
                </a:extLst>
              </a:tr>
            </a:tbl>
          </a:graphicData>
        </a:graphic>
      </p:graphicFrame>
      <p:sp>
        <p:nvSpPr>
          <p:cNvPr id="4" name="テキスト ボックス 3"/>
          <p:cNvSpPr txBox="1"/>
          <p:nvPr/>
        </p:nvSpPr>
        <p:spPr>
          <a:xfrm>
            <a:off x="357158" y="4500570"/>
            <a:ext cx="8143932" cy="23083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 </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単体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(Simplex)</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法</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A,B: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共役勾配法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(Conjugate</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Gradient: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CG)</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B: </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最急降下法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(Steepest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Descent: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SD)</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B: Newton-Raphson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法　・準</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Newton</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法</a:t>
            </a: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Davidson-Fletcher-Powell (DFP)</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err="1">
                <a:ln>
                  <a:noFill/>
                </a:ln>
                <a:solidFill>
                  <a:srgbClr val="FF0000"/>
                </a:solidFill>
                <a:effectLst/>
                <a:uLnTx/>
                <a:uFillTx/>
                <a:latin typeface="Times New Roman"/>
                <a:ea typeface="ＭＳ Ｐゴシック"/>
                <a:cs typeface="+mn-cs"/>
              </a:rPr>
              <a:t>Broyden</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-Fletcher-Goldfarb-</a:t>
            </a:r>
            <a:r>
              <a:rPr kumimoji="1" lang="en-US" altLang="ja-JP" sz="2400" b="1" i="0" u="none" strike="noStrike" kern="1200" cap="none" spc="0" normalizeH="0" baseline="0" noProof="0" dirty="0" err="1">
                <a:ln>
                  <a:noFill/>
                </a:ln>
                <a:solidFill>
                  <a:srgbClr val="FF0000"/>
                </a:solidFill>
                <a:effectLst/>
                <a:uLnTx/>
                <a:uFillTx/>
                <a:latin typeface="Times New Roman"/>
                <a:ea typeface="ＭＳ Ｐゴシック"/>
                <a:cs typeface="+mn-cs"/>
              </a:rPr>
              <a:t>Shanno</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 (BFGS)</a:t>
            </a:r>
          </a:p>
        </p:txBody>
      </p:sp>
    </p:spTree>
    <p:extLst>
      <p:ext uri="{BB962C8B-B14F-4D97-AF65-F5344CB8AC3E}">
        <p14:creationId xmlns:p14="http://schemas.microsoft.com/office/powerpoint/2010/main" val="13207291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err="1">
                <a:ln>
                  <a:noFill/>
                </a:ln>
                <a:solidFill>
                  <a:srgbClr val="0000FF"/>
                </a:solidFill>
                <a:effectLst/>
                <a:uLnTx/>
                <a:uFillTx/>
                <a:latin typeface="Times New Roman"/>
                <a:ea typeface="ＭＳ Ｐゴシック"/>
                <a:cs typeface="+mj-cs"/>
              </a:rPr>
              <a:t>Marquart</a:t>
            </a:r>
            <a:r>
              <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rPr>
              <a:t> </a:t>
            </a: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method</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 (</a:t>
            </a:r>
            <a:r>
              <a:rPr kumimoji="1" lang="ja-JP" altLang="en-US" sz="2800" b="0" i="0" u="none" strike="noStrike" kern="0" cap="none" spc="0" normalizeH="0" baseline="0" noProof="0" dirty="0">
                <a:ln>
                  <a:noFill/>
                </a:ln>
                <a:solidFill>
                  <a:srgbClr val="000000"/>
                </a:solidFill>
                <a:effectLst/>
                <a:uLnTx/>
                <a:uFillTx/>
                <a:latin typeface="Times New Roman"/>
                <a:ea typeface="ＭＳ Ｐゴシック"/>
                <a:cs typeface="+mj-cs"/>
              </a:rPr>
              <a:t>マーカート法</a:t>
            </a:r>
            <a:r>
              <a:rPr kumimoji="1" lang="en-US" altLang="ja-JP" sz="2800" b="0" i="0" u="none" strike="noStrike" kern="0" cap="none" spc="0" normalizeH="0" baseline="0" noProof="0" dirty="0">
                <a:ln>
                  <a:noFill/>
                </a:ln>
                <a:solidFill>
                  <a:srgbClr val="000000"/>
                </a:solidFill>
                <a:effectLst/>
                <a:uLnTx/>
                <a:uFillTx/>
                <a:latin typeface="Times New Roman"/>
                <a:ea typeface="ＭＳ Ｐゴシック"/>
                <a:cs typeface="+mj-cs"/>
              </a:rPr>
              <a:t>)</a:t>
            </a:r>
            <a:endParaRPr kumimoji="1" lang="ja-JP" altLang="en-US" sz="3600" b="0" i="0" u="none" strike="noStrike" kern="0" cap="none" spc="0" normalizeH="0" baseline="0" noProof="0" dirty="0">
              <a:ln>
                <a:noFill/>
              </a:ln>
              <a:solidFill>
                <a:srgbClr val="000000"/>
              </a:solidFill>
              <a:effectLst/>
              <a:uLnTx/>
              <a:uFillTx/>
              <a:latin typeface="Times New Roman"/>
              <a:ea typeface="ＭＳ Ｐゴシック"/>
              <a:cs typeface="+mj-cs"/>
            </a:endParaRPr>
          </a:p>
        </p:txBody>
      </p:sp>
      <p:sp>
        <p:nvSpPr>
          <p:cNvPr id="15" name="テキスト ボックス 14"/>
          <p:cNvSpPr txBox="1"/>
          <p:nvPr/>
        </p:nvSpPr>
        <p:spPr>
          <a:xfrm>
            <a:off x="-36512" y="563196"/>
            <a:ext cx="8392875" cy="120032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Minimize a square sum of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m</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functions</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j</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400" b="1"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with </a:t>
            </a:r>
            <a:r>
              <a:rPr kumimoji="1" lang="en-US" altLang="ja-JP" sz="2400" b="1" i="1" u="none" strike="noStrike" kern="1200" cap="none" spc="0" normalizeH="0" baseline="0" noProof="0" dirty="0">
                <a:ln>
                  <a:noFill/>
                </a:ln>
                <a:solidFill>
                  <a:srgbClr val="000000"/>
                </a:solidFill>
                <a:effectLst/>
                <a:uLnTx/>
                <a:uFillTx/>
                <a:latin typeface="Times New Roman"/>
                <a:ea typeface="ＭＳ Ｐゴシック"/>
                <a:cs typeface="+mn-cs"/>
              </a:rPr>
              <a:t>N</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 parameters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
        <p:nvSpPr>
          <p:cNvPr id="17" name="テキスト ボックス 16"/>
          <p:cNvSpPr txBox="1"/>
          <p:nvPr/>
        </p:nvSpPr>
        <p:spPr>
          <a:xfrm>
            <a:off x="4130831" y="4654016"/>
            <a:ext cx="3171061"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Gauss-Newton</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method</a:t>
            </a:r>
          </a:p>
        </p:txBody>
      </p:sp>
      <p:graphicFrame>
        <p:nvGraphicFramePr>
          <p:cNvPr id="21" name="Object 28"/>
          <p:cNvGraphicFramePr>
            <a:graphicFrameLocks noChangeAspect="1"/>
          </p:cNvGraphicFramePr>
          <p:nvPr/>
        </p:nvGraphicFramePr>
        <p:xfrm>
          <a:off x="428525" y="934616"/>
          <a:ext cx="2127251" cy="838200"/>
        </p:xfrm>
        <a:graphic>
          <a:graphicData uri="http://schemas.openxmlformats.org/presentationml/2006/ole">
            <mc:AlternateContent xmlns:mc="http://schemas.openxmlformats.org/markup-compatibility/2006">
              <mc:Choice xmlns:v="urn:schemas-microsoft-com:vml" Requires="v">
                <p:oleObj name="数式" r:id="rId3" imgW="1143000" imgH="444240" progId="Equation.3">
                  <p:embed/>
                </p:oleObj>
              </mc:Choice>
              <mc:Fallback>
                <p:oleObj name="数式" r:id="rId3" imgW="1143000" imgH="444240" progId="Equation.3">
                  <p:embed/>
                  <p:pic>
                    <p:nvPicPr>
                      <p:cNvPr id="21" name="Object 28"/>
                      <p:cNvPicPr>
                        <a:picLocks noChangeAspect="1" noChangeArrowheads="1"/>
                      </p:cNvPicPr>
                      <p:nvPr/>
                    </p:nvPicPr>
                    <p:blipFill>
                      <a:blip r:embed="rId4"/>
                      <a:srcRect/>
                      <a:stretch>
                        <a:fillRect/>
                      </a:stretch>
                    </p:blipFill>
                    <p:spPr bwMode="auto">
                      <a:xfrm>
                        <a:off x="428525" y="934616"/>
                        <a:ext cx="2127251" cy="838200"/>
                      </a:xfrm>
                      <a:prstGeom prst="rect">
                        <a:avLst/>
                      </a:prstGeom>
                      <a:noFill/>
                      <a:ln>
                        <a:noFill/>
                      </a:ln>
                    </p:spPr>
                  </p:pic>
                </p:oleObj>
              </mc:Fallback>
            </mc:AlternateContent>
          </a:graphicData>
        </a:graphic>
      </p:graphicFrame>
      <p:graphicFrame>
        <p:nvGraphicFramePr>
          <p:cNvPr id="24" name="Object 28"/>
          <p:cNvGraphicFramePr>
            <a:graphicFrameLocks noChangeAspect="1"/>
          </p:cNvGraphicFramePr>
          <p:nvPr/>
        </p:nvGraphicFramePr>
        <p:xfrm>
          <a:off x="1004888" y="2060575"/>
          <a:ext cx="5530850" cy="909638"/>
        </p:xfrm>
        <a:graphic>
          <a:graphicData uri="http://schemas.openxmlformats.org/presentationml/2006/ole">
            <mc:AlternateContent xmlns:mc="http://schemas.openxmlformats.org/markup-compatibility/2006">
              <mc:Choice xmlns:v="urn:schemas-microsoft-com:vml" Requires="v">
                <p:oleObj name="数式" r:id="rId5" imgW="2971800" imgH="482400" progId="Equation.3">
                  <p:embed/>
                </p:oleObj>
              </mc:Choice>
              <mc:Fallback>
                <p:oleObj name="数式" r:id="rId5" imgW="2971800" imgH="482400" progId="Equation.3">
                  <p:embed/>
                  <p:pic>
                    <p:nvPicPr>
                      <p:cNvPr id="24" name="Object 28"/>
                      <p:cNvPicPr>
                        <a:picLocks noChangeAspect="1" noChangeArrowheads="1"/>
                      </p:cNvPicPr>
                      <p:nvPr/>
                    </p:nvPicPr>
                    <p:blipFill>
                      <a:blip r:embed="rId6"/>
                      <a:srcRect/>
                      <a:stretch>
                        <a:fillRect/>
                      </a:stretch>
                    </p:blipFill>
                    <p:spPr bwMode="auto">
                      <a:xfrm>
                        <a:off x="1004888" y="2060575"/>
                        <a:ext cx="5530850" cy="909638"/>
                      </a:xfrm>
                      <a:prstGeom prst="rect">
                        <a:avLst/>
                      </a:prstGeom>
                      <a:noFill/>
                      <a:ln>
                        <a:noFill/>
                      </a:ln>
                    </p:spPr>
                  </p:pic>
                </p:oleObj>
              </mc:Fallback>
            </mc:AlternateContent>
          </a:graphicData>
        </a:graphic>
      </p:graphicFrame>
      <p:sp>
        <p:nvSpPr>
          <p:cNvPr id="25" name="テキスト ボックス 24"/>
          <p:cNvSpPr txBox="1"/>
          <p:nvPr/>
        </p:nvSpPr>
        <p:spPr>
          <a:xfrm>
            <a:off x="4365" y="1844824"/>
            <a:ext cx="2325508"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Approximate by</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graphicFrame>
        <p:nvGraphicFramePr>
          <p:cNvPr id="26" name="Object 28"/>
          <p:cNvGraphicFramePr>
            <a:graphicFrameLocks noChangeAspect="1"/>
          </p:cNvGraphicFramePr>
          <p:nvPr/>
        </p:nvGraphicFramePr>
        <p:xfrm>
          <a:off x="946150" y="3192463"/>
          <a:ext cx="6119813" cy="693737"/>
        </p:xfrm>
        <a:graphic>
          <a:graphicData uri="http://schemas.openxmlformats.org/presentationml/2006/ole">
            <mc:AlternateContent xmlns:mc="http://schemas.openxmlformats.org/markup-compatibility/2006">
              <mc:Choice xmlns:v="urn:schemas-microsoft-com:vml" Requires="v">
                <p:oleObj name="数式" r:id="rId7" imgW="3288960" imgH="368280" progId="Equation.3">
                  <p:embed/>
                </p:oleObj>
              </mc:Choice>
              <mc:Fallback>
                <p:oleObj name="数式" r:id="rId7" imgW="3288960" imgH="368280" progId="Equation.3">
                  <p:embed/>
                  <p:pic>
                    <p:nvPicPr>
                      <p:cNvPr id="26" name="Object 28"/>
                      <p:cNvPicPr>
                        <a:picLocks noChangeAspect="1" noChangeArrowheads="1"/>
                      </p:cNvPicPr>
                      <p:nvPr/>
                    </p:nvPicPr>
                    <p:blipFill>
                      <a:blip r:embed="rId8"/>
                      <a:srcRect/>
                      <a:stretch>
                        <a:fillRect/>
                      </a:stretch>
                    </p:blipFill>
                    <p:spPr bwMode="auto">
                      <a:xfrm>
                        <a:off x="946150" y="3192463"/>
                        <a:ext cx="6119813" cy="693737"/>
                      </a:xfrm>
                      <a:prstGeom prst="rect">
                        <a:avLst/>
                      </a:prstGeom>
                      <a:noFill/>
                      <a:ln>
                        <a:noFill/>
                      </a:ln>
                    </p:spPr>
                  </p:pic>
                </p:oleObj>
              </mc:Fallback>
            </mc:AlternateContent>
          </a:graphicData>
        </a:graphic>
      </p:graphicFrame>
      <p:graphicFrame>
        <p:nvGraphicFramePr>
          <p:cNvPr id="27" name="Object 28"/>
          <p:cNvGraphicFramePr>
            <a:graphicFrameLocks noChangeAspect="1"/>
          </p:cNvGraphicFramePr>
          <p:nvPr/>
        </p:nvGraphicFramePr>
        <p:xfrm>
          <a:off x="6988003" y="2044204"/>
          <a:ext cx="1182687" cy="862012"/>
        </p:xfrm>
        <a:graphic>
          <a:graphicData uri="http://schemas.openxmlformats.org/presentationml/2006/ole">
            <mc:AlternateContent xmlns:mc="http://schemas.openxmlformats.org/markup-compatibility/2006">
              <mc:Choice xmlns:v="urn:schemas-microsoft-com:vml" Requires="v">
                <p:oleObj name="数式" r:id="rId9" imgW="634680" imgH="457200" progId="Equation.3">
                  <p:embed/>
                </p:oleObj>
              </mc:Choice>
              <mc:Fallback>
                <p:oleObj name="数式" r:id="rId9" imgW="634680" imgH="457200" progId="Equation.3">
                  <p:embed/>
                  <p:pic>
                    <p:nvPicPr>
                      <p:cNvPr id="27" name="Object 28"/>
                      <p:cNvPicPr>
                        <a:picLocks noChangeAspect="1" noChangeArrowheads="1"/>
                      </p:cNvPicPr>
                      <p:nvPr/>
                    </p:nvPicPr>
                    <p:blipFill>
                      <a:blip r:embed="rId10"/>
                      <a:srcRect/>
                      <a:stretch>
                        <a:fillRect/>
                      </a:stretch>
                    </p:blipFill>
                    <p:spPr bwMode="auto">
                      <a:xfrm>
                        <a:off x="6988003" y="2044204"/>
                        <a:ext cx="1182687" cy="862012"/>
                      </a:xfrm>
                      <a:prstGeom prst="rect">
                        <a:avLst/>
                      </a:prstGeom>
                      <a:noFill/>
                      <a:ln>
                        <a:noFill/>
                      </a:ln>
                    </p:spPr>
                  </p:pic>
                </p:oleObj>
              </mc:Fallback>
            </mc:AlternateContent>
          </a:graphicData>
        </a:graphic>
      </p:graphicFrame>
      <p:graphicFrame>
        <p:nvGraphicFramePr>
          <p:cNvPr id="28" name="Object 28"/>
          <p:cNvGraphicFramePr>
            <a:graphicFrameLocks noChangeAspect="1"/>
          </p:cNvGraphicFramePr>
          <p:nvPr/>
        </p:nvGraphicFramePr>
        <p:xfrm>
          <a:off x="971600" y="3768725"/>
          <a:ext cx="4583113" cy="860425"/>
        </p:xfrm>
        <a:graphic>
          <a:graphicData uri="http://schemas.openxmlformats.org/presentationml/2006/ole">
            <mc:AlternateContent xmlns:mc="http://schemas.openxmlformats.org/markup-compatibility/2006">
              <mc:Choice xmlns:v="urn:schemas-microsoft-com:vml" Requires="v">
                <p:oleObj name="数式" r:id="rId11" imgW="2463480" imgH="457200" progId="Equation.3">
                  <p:embed/>
                </p:oleObj>
              </mc:Choice>
              <mc:Fallback>
                <p:oleObj name="数式" r:id="rId11" imgW="2463480" imgH="457200" progId="Equation.3">
                  <p:embed/>
                  <p:pic>
                    <p:nvPicPr>
                      <p:cNvPr id="28" name="Object 28"/>
                      <p:cNvPicPr>
                        <a:picLocks noChangeAspect="1" noChangeArrowheads="1"/>
                      </p:cNvPicPr>
                      <p:nvPr/>
                    </p:nvPicPr>
                    <p:blipFill>
                      <a:blip r:embed="rId12"/>
                      <a:srcRect/>
                      <a:stretch>
                        <a:fillRect/>
                      </a:stretch>
                    </p:blipFill>
                    <p:spPr bwMode="auto">
                      <a:xfrm>
                        <a:off x="971600" y="3768725"/>
                        <a:ext cx="4583113" cy="860425"/>
                      </a:xfrm>
                      <a:prstGeom prst="rect">
                        <a:avLst/>
                      </a:prstGeom>
                      <a:noFill/>
                      <a:ln>
                        <a:noFill/>
                      </a:ln>
                    </p:spPr>
                  </p:pic>
                </p:oleObj>
              </mc:Fallback>
            </mc:AlternateContent>
          </a:graphicData>
        </a:graphic>
      </p:graphicFrame>
      <mc:AlternateContent xmlns:mc="http://schemas.openxmlformats.org/markup-compatibility/2006" xmlns:a14="http://schemas.microsoft.com/office/drawing/2010/main">
        <mc:Choice Requires="a14">
          <p:sp>
            <p:nvSpPr>
              <p:cNvPr id="29" name="Object 28"/>
              <p:cNvSpPr txBox="1"/>
              <p:nvPr/>
            </p:nvSpPr>
            <p:spPr bwMode="auto">
              <a:xfrm>
                <a:off x="1585913" y="4637325"/>
                <a:ext cx="2698055" cy="587895"/>
              </a:xfrm>
              <a:prstGeom prst="rect">
                <a:avLst/>
              </a:prstGeom>
              <a:noFill/>
              <a:ln>
                <a:noFill/>
              </a:ln>
            </p:spPr>
            <p:txBody>
              <a:bodyPr>
                <a:normAutofit fontScale="850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left"/>
                    </m:oMathParaPr>
                    <m:oMath xmlns:m="http://schemas.openxmlformats.org/officeDocument/2006/math">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𝛅</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d>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𝑗</m:t>
                              </m:r>
                            </m:sub>
                          </m:sSub>
                        </m:e>
                      </m:d>
                    </m:oMath>
                  </m:oMathPara>
                </a14:m>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29" name="Object 28"/>
              <p:cNvSpPr txBox="1">
                <a:spLocks noRot="1" noChangeAspect="1" noMove="1" noResize="1" noEditPoints="1" noAdjustHandles="1" noChangeArrowheads="1" noChangeShapeType="1" noTextEdit="1"/>
              </p:cNvSpPr>
              <p:nvPr/>
            </p:nvSpPr>
            <p:spPr bwMode="auto">
              <a:xfrm>
                <a:off x="1585913" y="4637325"/>
                <a:ext cx="2698055" cy="587895"/>
              </a:xfrm>
              <a:prstGeom prst="rect">
                <a:avLst/>
              </a:prstGeom>
              <a:blipFill>
                <a:blip r:embed="rId14"/>
                <a:stretch>
                  <a:fillRect/>
                </a:stretch>
              </a:blipFill>
              <a:ln>
                <a:noFill/>
              </a:ln>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0" name="Object 28"/>
              <p:cNvSpPr txBox="1"/>
              <p:nvPr/>
            </p:nvSpPr>
            <p:spPr bwMode="auto">
              <a:xfrm>
                <a:off x="1547664" y="5709178"/>
                <a:ext cx="3235598" cy="672150"/>
              </a:xfrm>
              <a:prstGeom prst="rect">
                <a:avLst/>
              </a:prstGeom>
              <a:noFill/>
              <a:ln>
                <a:noFill/>
              </a:ln>
            </p:spPr>
            <p:txBody>
              <a:bodyPr>
                <a:normAutofit fontScale="850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left"/>
                    </m:oMathParaPr>
                    <m:oMath xmlns:m="http://schemas.openxmlformats.org/officeDocument/2006/math">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𝛅</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𝜆</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𝐼</m:t>
                              </m:r>
                            </m:e>
                          </m:d>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𝑗</m:t>
                              </m:r>
                            </m:sub>
                          </m:sSub>
                        </m:e>
                      </m:d>
                    </m:oMath>
                  </m:oMathPara>
                </a14:m>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0" name="Object 28"/>
              <p:cNvSpPr txBox="1">
                <a:spLocks noRot="1" noChangeAspect="1" noMove="1" noResize="1" noEditPoints="1" noAdjustHandles="1" noChangeArrowheads="1" noChangeShapeType="1" noTextEdit="1"/>
              </p:cNvSpPr>
              <p:nvPr/>
            </p:nvSpPr>
            <p:spPr bwMode="auto">
              <a:xfrm>
                <a:off x="1547664" y="5709178"/>
                <a:ext cx="3235598" cy="672150"/>
              </a:xfrm>
              <a:prstGeom prst="rect">
                <a:avLst/>
              </a:prstGeom>
              <a:blipFill>
                <a:blip r:embed="rId15"/>
                <a:stretch>
                  <a:fillRect/>
                </a:stretch>
              </a:blipFill>
              <a:ln>
                <a:noFill/>
              </a:ln>
            </p:spPr>
            <p:txBody>
              <a:bodyPr/>
              <a:lstStyle/>
              <a:p>
                <a:r>
                  <a:rPr lang="ja-JP" altLang="en-US">
                    <a:noFill/>
                  </a:rPr>
                  <a:t> </a:t>
                </a:r>
              </a:p>
            </p:txBody>
          </p:sp>
        </mc:Fallback>
      </mc:AlternateContent>
      <p:sp>
        <p:nvSpPr>
          <p:cNvPr id="31" name="テキスト ボックス 30"/>
          <p:cNvSpPr txBox="1"/>
          <p:nvPr/>
        </p:nvSpPr>
        <p:spPr>
          <a:xfrm>
            <a:off x="67764" y="5199583"/>
            <a:ext cx="4067973"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err="1">
                <a:ln>
                  <a:noFill/>
                </a:ln>
                <a:solidFill>
                  <a:srgbClr val="FF0000"/>
                </a:solidFill>
                <a:effectLst/>
                <a:uLnTx/>
                <a:uFillTx/>
                <a:latin typeface="Times New Roman"/>
                <a:ea typeface="ＭＳ Ｐゴシック"/>
                <a:cs typeface="+mn-cs"/>
              </a:rPr>
              <a:t>Levenberg-Marquart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method</a:t>
            </a:r>
          </a:p>
        </p:txBody>
      </p:sp>
      <mc:AlternateContent xmlns:mc="http://schemas.openxmlformats.org/markup-compatibility/2006" xmlns:a14="http://schemas.microsoft.com/office/drawing/2010/main">
        <mc:Choice Requires="a14">
          <p:sp>
            <p:nvSpPr>
              <p:cNvPr id="32" name="Object 28"/>
              <p:cNvSpPr txBox="1"/>
              <p:nvPr/>
            </p:nvSpPr>
            <p:spPr bwMode="auto">
              <a:xfrm>
                <a:off x="633984" y="6199386"/>
                <a:ext cx="4154040" cy="685998"/>
              </a:xfrm>
              <a:prstGeom prst="rect">
                <a:avLst/>
              </a:prstGeom>
              <a:noFill/>
              <a:ln>
                <a:noFill/>
              </a:ln>
            </p:spPr>
            <p:txBody>
              <a:bodyPr>
                <a:normAutofit fontScale="85000" lnSpcReduction="10000"/>
              </a:bodyPr>
              <a:lstStyle/>
              <a:p>
                <a:pPr marL="0" marR="0" lvl="0" indent="0" algn="l" defTabSz="914400" rtl="0" eaLnBrk="1" fontAlgn="base" latinLnBrk="0" hangingPunct="1">
                  <a:lnSpc>
                    <a:spcPct val="100000"/>
                  </a:lnSpc>
                  <a:spcBef>
                    <a:spcPct val="0"/>
                  </a:spcBef>
                  <a:spcAft>
                    <a:spcPct val="0"/>
                  </a:spcAft>
                  <a:buClrTx/>
                  <a:buSzTx/>
                  <a:buFontTx/>
                  <a:buNone/>
                  <a:tabLst/>
                  <a:defRPr/>
                </a:pPr>
                <a14:m>
                  <m:oMathPara xmlns:m="http://schemas.openxmlformats.org/officeDocument/2006/math">
                    <m:oMathParaPr>
                      <m:jc m:val="left"/>
                    </m:oMathParaPr>
                    <m:oMath xmlns:m="http://schemas.openxmlformats.org/officeDocument/2006/math">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𝛅</m:t>
                      </m:r>
                      <m:r>
                        <a:rPr kumimoji="1" lang="ja-JP" altLang="en-US" sz="2400" b="1" i="1" u="none" strike="noStrike" kern="1200" cap="none" spc="0" normalizeH="0" baseline="0" noProof="0">
                          <a:ln>
                            <a:noFill/>
                          </a:ln>
                          <a:solidFill>
                            <a:srgbClr val="000000"/>
                          </a:solidFill>
                          <a:effectLst/>
                          <a:uLnTx/>
                          <a:uFillTx/>
                          <a:latin typeface="Cambria Math" panose="02040503050406030204" pitchFamily="18" charset="0"/>
                          <a:cs typeface="+mn-cs"/>
                        </a:rPr>
                        <m:t>𝒙</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𝜆</m:t>
                              </m:r>
                              <m:r>
                                <m:rPr>
                                  <m:nor/>
                                </m:rPr>
                                <a:rPr kumimoji="1" lang="ja-JP" altLang="en-US" sz="2400" b="0" i="0" u="none" strike="noStrike" kern="1200" cap="none" spc="0" normalizeH="0" baseline="0" noProof="0">
                                  <a:ln>
                                    <a:noFill/>
                                  </a:ln>
                                  <a:solidFill>
                                    <a:srgbClr val="000000"/>
                                  </a:solidFill>
                                  <a:effectLst/>
                                  <a:uLnTx/>
                                  <a:uFillTx/>
                                  <a:latin typeface="Cambria Math" panose="02040503050406030204" pitchFamily="18" charset="0"/>
                                  <a:ea typeface="ＭＳ Ｐゴシック" panose="020B0600070205080204" pitchFamily="50" charset="-128"/>
                                  <a:cs typeface="+mn-cs"/>
                                </a:rPr>
                                <m:t>diag</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m:t>
                              </m:r>
                            </m:e>
                          </m:d>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−1</m:t>
                          </m:r>
                        </m:sup>
                      </m:sSup>
                      <m:sSup>
                        <m:sSup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p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𝐀</m:t>
                          </m:r>
                        </m:e>
                        <m:sup>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𝐭</m:t>
                          </m:r>
                        </m:sup>
                      </m:sSup>
                      <m:d>
                        <m:d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dPr>
                        <m:e>
                          <m:sSub>
                            <m:sSubPr>
                              <m:ctrlP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ctrlPr>
                            </m:sSubPr>
                            <m:e>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𝑓</m:t>
                              </m:r>
                            </m:e>
                            <m:sub>
                              <m:r>
                                <a:rPr kumimoji="1" lang="ja-JP" altLang="en-US" sz="2400" b="0" i="1" u="none" strike="noStrike" kern="1200" cap="none" spc="0" normalizeH="0" baseline="0" noProof="0">
                                  <a:ln>
                                    <a:noFill/>
                                  </a:ln>
                                  <a:solidFill>
                                    <a:srgbClr val="000000"/>
                                  </a:solidFill>
                                  <a:effectLst/>
                                  <a:uLnTx/>
                                  <a:uFillTx/>
                                  <a:latin typeface="Cambria Math" panose="02040503050406030204" pitchFamily="18" charset="0"/>
                                  <a:cs typeface="+mn-cs"/>
                                </a:rPr>
                                <m:t>𝑗</m:t>
                              </m:r>
                            </m:sub>
                          </m:sSub>
                        </m:e>
                      </m:d>
                    </m:oMath>
                  </m:oMathPara>
                </a14:m>
                <a:endParaRPr kumimoji="1" lang="ja-JP"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ＭＳ Ｐゴシック" panose="020B0600070205080204" pitchFamily="50" charset="-128"/>
                  <a:cs typeface="+mn-cs"/>
                </a:endParaRPr>
              </a:p>
            </p:txBody>
          </p:sp>
        </mc:Choice>
        <mc:Fallback xmlns="">
          <p:sp>
            <p:nvSpPr>
              <p:cNvPr id="32" name="Object 28"/>
              <p:cNvSpPr txBox="1">
                <a:spLocks noRot="1" noChangeAspect="1" noMove="1" noResize="1" noEditPoints="1" noAdjustHandles="1" noChangeArrowheads="1" noChangeShapeType="1" noTextEdit="1"/>
              </p:cNvSpPr>
              <p:nvPr/>
            </p:nvSpPr>
            <p:spPr bwMode="auto">
              <a:xfrm>
                <a:off x="633984" y="6199386"/>
                <a:ext cx="4154040" cy="685998"/>
              </a:xfrm>
              <a:prstGeom prst="rect">
                <a:avLst/>
              </a:prstGeom>
              <a:blipFill>
                <a:blip r:embed="rId16"/>
                <a:stretch>
                  <a:fillRect/>
                </a:stretch>
              </a:blipFill>
              <a:ln>
                <a:noFill/>
              </a:ln>
            </p:spPr>
            <p:txBody>
              <a:bodyPr/>
              <a:lstStyle/>
              <a:p>
                <a:r>
                  <a:rPr lang="ja-JP" altLang="en-US">
                    <a:noFill/>
                  </a:rPr>
                  <a:t> </a:t>
                </a:r>
              </a:p>
            </p:txBody>
          </p:sp>
        </mc:Fallback>
      </mc:AlternateContent>
      <p:sp>
        <p:nvSpPr>
          <p:cNvPr id="33" name="テキスト ボックス 32"/>
          <p:cNvSpPr txBox="1"/>
          <p:nvPr/>
        </p:nvSpPr>
        <p:spPr>
          <a:xfrm>
            <a:off x="4824089" y="5603754"/>
            <a:ext cx="2576346"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a:t>
            </a:r>
            <a:r>
              <a:rPr kumimoji="1" lang="ja-JP" altLang="en-US"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sym typeface="Symbol" panose="05050102010706020507" pitchFamily="18" charset="2"/>
              </a:rPr>
              <a:t>dumping factor</a:t>
            </a:r>
            <a:endPar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endParaRPr>
          </a:p>
        </p:txBody>
      </p:sp>
      <p:sp>
        <p:nvSpPr>
          <p:cNvPr id="34" name="テキスト ボックス 33"/>
          <p:cNvSpPr txBox="1"/>
          <p:nvPr/>
        </p:nvSpPr>
        <p:spPr>
          <a:xfrm>
            <a:off x="4816231" y="6093296"/>
            <a:ext cx="2610651"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e.g. chosen proportional </a:t>
            </a:r>
            <a:b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br>
            <a:r>
              <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sym typeface="Symbol" panose="05050102010706020507" pitchFamily="18" charset="2"/>
              </a:rPr>
              <a:t>to diagonal sum of </a:t>
            </a:r>
            <a:r>
              <a:rPr kumimoji="1" lang="en-US" altLang="ja-JP" sz="1800" b="1" i="0" u="none" strike="noStrike" kern="1200" cap="none" spc="0" normalizeH="0" baseline="0" noProof="0" dirty="0" err="1">
                <a:ln>
                  <a:noFill/>
                </a:ln>
                <a:solidFill>
                  <a:srgbClr val="000000"/>
                </a:solidFill>
                <a:effectLst/>
                <a:uLnTx/>
                <a:uFillTx/>
                <a:latin typeface="Times New Roman"/>
                <a:ea typeface="ＭＳ Ｐゴシック"/>
                <a:cs typeface="+mn-cs"/>
                <a:sym typeface="Symbol" panose="05050102010706020507" pitchFamily="18" charset="2"/>
              </a:rPr>
              <a:t>A</a:t>
            </a:r>
            <a:r>
              <a:rPr kumimoji="1" lang="en-US" altLang="ja-JP" sz="1800" b="1" i="0" u="none" strike="noStrike" kern="1200" cap="none" spc="0" normalizeH="0" baseline="30000" noProof="0" dirty="0" err="1">
                <a:ln>
                  <a:noFill/>
                </a:ln>
                <a:solidFill>
                  <a:srgbClr val="000000"/>
                </a:solidFill>
                <a:effectLst/>
                <a:uLnTx/>
                <a:uFillTx/>
                <a:latin typeface="Times New Roman"/>
                <a:ea typeface="ＭＳ Ｐゴシック"/>
                <a:cs typeface="+mn-cs"/>
                <a:sym typeface="Symbol" panose="05050102010706020507" pitchFamily="18" charset="2"/>
              </a:rPr>
              <a:t>t</a:t>
            </a:r>
            <a:r>
              <a:rPr kumimoji="1" lang="en-US" altLang="ja-JP" sz="1800" b="1" i="0" u="none" strike="noStrike" kern="1200" cap="none" spc="0" normalizeH="0" baseline="0" noProof="0" dirty="0" err="1">
                <a:ln>
                  <a:noFill/>
                </a:ln>
                <a:solidFill>
                  <a:srgbClr val="000000"/>
                </a:solidFill>
                <a:effectLst/>
                <a:uLnTx/>
                <a:uFillTx/>
                <a:latin typeface="Times New Roman"/>
                <a:ea typeface="ＭＳ Ｐゴシック"/>
                <a:cs typeface="+mn-cs"/>
                <a:sym typeface="Symbol" panose="05050102010706020507" pitchFamily="18" charset="2"/>
              </a:rPr>
              <a:t>A</a:t>
            </a:r>
            <a:endParaRPr kumimoji="1" lang="en-US" altLang="ja-JP" sz="1800" b="1" i="0" u="none" strike="noStrike" kern="1200" cap="none" spc="0" normalizeH="0" baseline="0" noProof="0" dirty="0">
              <a:ln>
                <a:noFill/>
              </a:ln>
              <a:solidFill>
                <a:srgbClr val="000000"/>
              </a:solidFill>
              <a:effectLst/>
              <a:uLnTx/>
              <a:uFillTx/>
              <a:latin typeface="Times New Roman"/>
              <a:ea typeface="ＭＳ Ｐゴシック"/>
              <a:cs typeface="+mn-cs"/>
            </a:endParaRPr>
          </a:p>
        </p:txBody>
      </p:sp>
    </p:spTree>
    <p:extLst>
      <p:ext uri="{BB962C8B-B14F-4D97-AF65-F5344CB8AC3E}">
        <p14:creationId xmlns:p14="http://schemas.microsoft.com/office/powerpoint/2010/main" val="9329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txBox="1">
            <a:spLocks noChangeArrowheads="1"/>
          </p:cNvSpPr>
          <p:nvPr/>
        </p:nvSpPr>
        <p:spPr bwMode="auto">
          <a:xfrm>
            <a:off x="0" y="0"/>
            <a:ext cx="9144000" cy="692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chemeClr val="tx1"/>
                </a:solidFill>
                <a:prstDash val="solid"/>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pitchFamily="18"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pitchFamily="18"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pitchFamily="18"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pitchFamily="18"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pitchFamily="18" charset="0"/>
                <a:ea typeface="ＭＳ Ｐゴシック" pitchFamily="50"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en-US" altLang="ja-JP" sz="3600" b="1" i="0" u="none" strike="noStrike" kern="0" cap="none" spc="0" normalizeH="0" baseline="0" noProof="0" dirty="0">
                <a:ln>
                  <a:noFill/>
                </a:ln>
                <a:solidFill>
                  <a:srgbClr val="0000FF"/>
                </a:solidFill>
                <a:effectLst/>
                <a:uLnTx/>
                <a:uFillTx/>
                <a:latin typeface="Times New Roman"/>
                <a:ea typeface="ＭＳ Ｐゴシック"/>
                <a:cs typeface="+mj-cs"/>
              </a:rPr>
              <a:t>Methods of non-linear (NL) optimization</a:t>
            </a:r>
            <a:endParaRPr kumimoji="1" lang="ja-JP" altLang="en-US" sz="3600" b="1" i="0" u="none" strike="noStrike" kern="0" cap="none" spc="0" normalizeH="0" baseline="0" noProof="0" dirty="0">
              <a:ln>
                <a:noFill/>
              </a:ln>
              <a:solidFill>
                <a:srgbClr val="0000FF"/>
              </a:solidFill>
              <a:effectLst/>
              <a:uLnTx/>
              <a:uFillTx/>
              <a:latin typeface="Times New Roman"/>
              <a:ea typeface="ＭＳ Ｐゴシック"/>
              <a:cs typeface="+mj-cs"/>
            </a:endParaRPr>
          </a:p>
        </p:txBody>
      </p:sp>
      <p:sp>
        <p:nvSpPr>
          <p:cNvPr id="15" name="テキスト ボックス 14"/>
          <p:cNvSpPr txBox="1"/>
          <p:nvPr/>
        </p:nvSpPr>
        <p:spPr>
          <a:xfrm>
            <a:off x="35496" y="735087"/>
            <a:ext cx="7440435" cy="461665"/>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To</a:t>
            </a:r>
            <a:r>
              <a:rPr kumimoji="1" lang="ja-JP" altLang="en-US" sz="24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find a minimum (maximum) of </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target function </a:t>
            </a: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F</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2400" b="1" i="1" u="none" strike="noStrike" kern="1200" cap="none" spc="0" normalizeH="0" baseline="0" noProof="0" dirty="0">
                <a:ln>
                  <a:noFill/>
                </a:ln>
                <a:solidFill>
                  <a:srgbClr val="FF0000"/>
                </a:solidFill>
                <a:effectLst/>
                <a:uLnTx/>
                <a:uFillTx/>
                <a:latin typeface="Times New Roman"/>
                <a:ea typeface="ＭＳ Ｐゴシック"/>
                <a:cs typeface="+mn-cs"/>
              </a:rPr>
              <a:t>x</a:t>
            </a:r>
            <a:r>
              <a:rPr kumimoji="1" lang="en-US" altLang="ja-JP" sz="2400" b="1" i="0" u="none" strike="noStrike" kern="1200" cap="none" spc="0" normalizeH="0" baseline="0" noProof="0" dirty="0">
                <a:ln>
                  <a:noFill/>
                </a:ln>
                <a:solidFill>
                  <a:srgbClr val="FF0000"/>
                </a:solidFill>
                <a:effectLst/>
                <a:uLnTx/>
                <a:uFillTx/>
                <a:latin typeface="Times New Roman"/>
                <a:ea typeface="ＭＳ Ｐゴシック"/>
                <a:cs typeface="+mn-cs"/>
              </a:rPr>
              <a:t>)</a:t>
            </a:r>
            <a:r>
              <a:rPr kumimoji="1" lang="en-US" altLang="ja-JP" sz="2400" b="1"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ja-JP" altLang="en-US" sz="2400" b="1" i="0" u="none" strike="noStrike" kern="1200" cap="none" spc="0" normalizeH="0" baseline="-25000" noProof="0" dirty="0">
              <a:ln>
                <a:noFill/>
              </a:ln>
              <a:solidFill>
                <a:srgbClr val="000000"/>
              </a:solidFill>
              <a:effectLst/>
              <a:uLnTx/>
              <a:uFillTx/>
              <a:latin typeface="Times New Roman"/>
              <a:ea typeface="ＭＳ Ｐゴシック"/>
              <a:cs typeface="+mn-cs"/>
            </a:endParaRPr>
          </a:p>
        </p:txBody>
      </p:sp>
      <p:sp>
        <p:nvSpPr>
          <p:cNvPr id="10" name="テキスト ボックス 9"/>
          <p:cNvSpPr txBox="1"/>
          <p:nvPr/>
        </p:nvSpPr>
        <p:spPr>
          <a:xfrm>
            <a:off x="187466" y="1213887"/>
            <a:ext cx="8868043" cy="520142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Gradient method</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800" b="0" i="0" u="none" strike="noStrike" kern="1200" cap="none" spc="0" normalizeH="0" baseline="0" noProof="0" dirty="0">
                <a:ln>
                  <a:noFill/>
                </a:ln>
                <a:solidFill>
                  <a:srgbClr val="000000"/>
                </a:solidFill>
                <a:effectLst/>
                <a:uLnTx/>
                <a:uFillTx/>
                <a:latin typeface="Times New Roman"/>
                <a:ea typeface="ＭＳ Ｐゴシック"/>
                <a:cs typeface="+mn-cs"/>
              </a:rPr>
              <a:t>勾配法</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1800" b="1" i="0" u="none" strike="noStrike" kern="1200" cap="none" spc="0" normalizeH="0" baseline="0" noProof="0" dirty="0">
                <a:ln>
                  <a:noFill/>
                </a:ln>
                <a:solidFill>
                  <a:srgbClr val="FF0000"/>
                </a:solidFill>
                <a:effectLst/>
                <a:uLnTx/>
                <a:uFillTx/>
                <a:latin typeface="Times New Roman"/>
                <a:ea typeface="ＭＳ Ｐゴシック"/>
                <a:cs typeface="+mn-cs"/>
              </a:rPr>
              <a:t>: Use first differential to find the direction of minimum </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Newton-Raphson</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method:</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Use 1</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st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and 2</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nd</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differentials to efficiently find minimum</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Quasi-Newton</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method</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準</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Newton</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法</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2</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nd</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 matrix is approximated from 1</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st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differentials.</a:t>
            </a:r>
            <a:b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Line search method is combined to improve global convergence.</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Steepest Descent method</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最急降下法</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 </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Only 1</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st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differentials are used to search minimum</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Conjugate Gradient method</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800" b="0" i="0" u="none" strike="noStrike" kern="1200" cap="none" spc="0" normalizeH="0" baseline="0" noProof="0" dirty="0">
                <a:ln>
                  <a:noFill/>
                </a:ln>
                <a:solidFill>
                  <a:srgbClr val="000000"/>
                </a:solidFill>
                <a:effectLst/>
                <a:uLnTx/>
                <a:uFillTx/>
                <a:latin typeface="Times New Roman"/>
                <a:ea typeface="ＭＳ Ｐゴシック"/>
                <a:cs typeface="+mn-cs"/>
              </a:rPr>
              <a:t>共役勾配法</a:t>
            </a:r>
            <a:r>
              <a:rPr kumimoji="1" lang="en-US" altLang="ja-JP" sz="18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Search direction is corrected by conjugate gradient of 1</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st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differentials</a:t>
            </a: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Marquart</a:t>
            </a:r>
            <a:r>
              <a:rPr kumimoji="1" lang="ja-JP" altLang="en-US" sz="2000" b="1"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method</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For least-squares fitting of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0" i="0" u="none" strike="noStrike" kern="1200" cap="none" spc="0" normalizeH="0" baseline="-25000" noProof="0" dirty="0">
                <a:ln>
                  <a:noFill/>
                </a:ln>
                <a:solidFill>
                  <a:srgbClr val="000000"/>
                </a:solidFill>
                <a:effectLst/>
                <a:uLnTx/>
                <a:uFillTx/>
                <a:latin typeface="Times New Roman"/>
                <a:ea typeface="ＭＳ Ｐゴシック"/>
                <a:cs typeface="+mn-cs"/>
              </a:rPr>
              <a:t>j</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2</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nd</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 matrix is build from 1</a:t>
            </a:r>
            <a:r>
              <a:rPr kumimoji="1" lang="en-US" altLang="ja-JP" sz="2000" b="0" i="0" u="none" strike="noStrike" kern="1200" cap="none" spc="0" normalizeH="0" baseline="30000" noProof="0" dirty="0">
                <a:ln>
                  <a:noFill/>
                </a:ln>
                <a:solidFill>
                  <a:srgbClr val="000000"/>
                </a:solidFill>
                <a:effectLst/>
                <a:uLnTx/>
                <a:uFillTx/>
                <a:latin typeface="Times New Roman"/>
                <a:ea typeface="ＭＳ Ｐゴシック"/>
                <a:cs typeface="+mn-cs"/>
              </a:rPr>
              <a:t>st</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 differentials of </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f</a:t>
            </a:r>
            <a:r>
              <a:rPr kumimoji="1" lang="en-US" altLang="ja-JP" sz="2000" b="0" i="0" u="none" strike="noStrike" kern="1200" cap="none" spc="0" normalizeH="0" baseline="-25000" noProof="0" dirty="0">
                <a:ln>
                  <a:noFill/>
                </a:ln>
                <a:solidFill>
                  <a:srgbClr val="000000"/>
                </a:solidFill>
                <a:effectLst/>
                <a:uLnTx/>
                <a:uFillTx/>
                <a:latin typeface="Times New Roman"/>
                <a:ea typeface="ＭＳ Ｐゴシック"/>
                <a:cs typeface="+mn-cs"/>
              </a:rPr>
              <a:t>j</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r>
              <a:rPr kumimoji="1" lang="en-US" altLang="ja-JP" sz="2000" b="0" i="1" u="none" strike="noStrike" kern="1200" cap="none" spc="0" normalizeH="0" baseline="0" noProof="0" dirty="0">
                <a:ln>
                  <a:noFill/>
                </a:ln>
                <a:solidFill>
                  <a:srgbClr val="000000"/>
                </a:solidFill>
                <a:effectLst/>
                <a:uLnTx/>
                <a:uFillTx/>
                <a:latin typeface="Times New Roman"/>
                <a:ea typeface="ＭＳ Ｐゴシック"/>
                <a:cs typeface="+mn-cs"/>
              </a:rPr>
              <a:t>x</a:t>
            </a:r>
            <a:r>
              <a:rPr kumimoji="1" lang="en-US" altLang="ja-JP" sz="2000" b="0" i="0" u="none" strike="noStrike" kern="1200" cap="none" spc="0" normalizeH="0" baseline="-25000" noProof="0" dirty="0">
                <a:ln>
                  <a:noFill/>
                </a:ln>
                <a:solidFill>
                  <a:srgbClr val="000000"/>
                </a:solidFill>
                <a:effectLst/>
                <a:uLnTx/>
                <a:uFillTx/>
                <a:latin typeface="Times New Roman"/>
                <a:ea typeface="ＭＳ Ｐゴシック"/>
                <a:cs typeface="+mn-cs"/>
              </a:rPr>
              <a:t>i</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1200" b="1" i="0" u="none" strike="noStrike" kern="1200" cap="none" spc="0" normalizeH="0" baseline="0" noProof="0" dirty="0">
              <a:ln>
                <a:noFill/>
              </a:ln>
              <a:solidFill>
                <a:srgbClr val="FF0000"/>
              </a:solidFill>
              <a:effectLst/>
              <a:uLnTx/>
              <a:uFillTx/>
              <a:latin typeface="Times New Roman"/>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000" b="1" i="0" u="none" strike="noStrike" kern="1200" cap="none" spc="0" normalizeH="0" baseline="0" noProof="0" dirty="0">
                <a:ln>
                  <a:noFill/>
                </a:ln>
                <a:solidFill>
                  <a:srgbClr val="FF0000"/>
                </a:solidFill>
                <a:effectLst/>
                <a:uLnTx/>
                <a:uFillTx/>
                <a:latin typeface="Times New Roman"/>
                <a:ea typeface="ＭＳ Ｐゴシック"/>
                <a:cs typeface="+mn-cs"/>
              </a:rPr>
              <a:t>Direct search method</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直接探索法</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endPar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endParaRPr>
          </a:p>
          <a:p>
            <a:pPr marL="342900" marR="0" lvl="0" indent="-34290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t>Simplex method</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ja-JP" altLang="en-US" sz="1600" b="0" i="0" u="none" strike="noStrike" kern="1200" cap="none" spc="0" normalizeH="0" baseline="0" noProof="0" dirty="0">
                <a:ln>
                  <a:noFill/>
                </a:ln>
                <a:solidFill>
                  <a:srgbClr val="000000"/>
                </a:solidFill>
                <a:effectLst/>
                <a:uLnTx/>
                <a:uFillTx/>
                <a:latin typeface="Times New Roman"/>
                <a:ea typeface="ＭＳ Ｐゴシック"/>
                <a:cs typeface="+mn-cs"/>
              </a:rPr>
              <a:t>単体法</a:t>
            </a:r>
            <a:r>
              <a:rPr kumimoji="1" lang="en-US" altLang="ja-JP" sz="1600" b="0" i="0" u="none" strike="noStrike" kern="1200" cap="none" spc="0" normalizeH="0" baseline="0" noProof="0" dirty="0">
                <a:ln>
                  <a:noFill/>
                </a:ln>
                <a:solidFill>
                  <a:srgbClr val="000000"/>
                </a:solidFill>
                <a:effectLst/>
                <a:uLnTx/>
                <a:uFillTx/>
                <a:latin typeface="Times New Roman"/>
                <a:ea typeface="ＭＳ Ｐゴシック"/>
                <a:cs typeface="+mn-cs"/>
              </a:rPr>
              <a:t>)</a:t>
            </a:r>
            <a:br>
              <a:rPr kumimoji="1" lang="en-US" altLang="ja-JP" sz="2000" b="1" i="0" u="none" strike="noStrike" kern="1200" cap="none" spc="0" normalizeH="0" baseline="0" noProof="0" dirty="0">
                <a:ln>
                  <a:noFill/>
                </a:ln>
                <a:solidFill>
                  <a:srgbClr val="000000"/>
                </a:solidFill>
                <a:effectLst/>
                <a:uLnTx/>
                <a:uFillTx/>
                <a:latin typeface="Times New Roman"/>
                <a:ea typeface="ＭＳ Ｐゴシック"/>
                <a:cs typeface="+mn-cs"/>
              </a:rPr>
            </a:br>
            <a:r>
              <a:rPr kumimoji="1" lang="ja-JP" altLang="en-US" sz="2000" b="0" i="0" u="none" strike="noStrike" kern="1200" cap="none" spc="0" normalizeH="0" baseline="0" noProof="0" dirty="0">
                <a:ln>
                  <a:noFill/>
                </a:ln>
                <a:solidFill>
                  <a:srgbClr val="000000"/>
                </a:solidFill>
                <a:effectLst/>
                <a:uLnTx/>
                <a:uFillTx/>
                <a:latin typeface="Times New Roman"/>
                <a:ea typeface="ＭＳ Ｐゴシック"/>
                <a:cs typeface="+mn-cs"/>
              </a:rPr>
              <a:t>　</a:t>
            </a:r>
            <a:r>
              <a:rPr kumimoji="1" lang="en-US" altLang="ja-JP" sz="2000" b="0" i="0" u="none" strike="noStrike" kern="1200" cap="none" spc="0" normalizeH="0" baseline="0" noProof="0" dirty="0">
                <a:ln>
                  <a:noFill/>
                </a:ln>
                <a:solidFill>
                  <a:srgbClr val="000000"/>
                </a:solidFill>
                <a:effectLst/>
                <a:uLnTx/>
                <a:uFillTx/>
                <a:latin typeface="Times New Roman"/>
                <a:ea typeface="ＭＳ Ｐゴシック"/>
                <a:cs typeface="+mn-cs"/>
              </a:rPr>
              <a:t>Search minimum by trial-and-error with a defined procedure</a:t>
            </a:r>
          </a:p>
        </p:txBody>
      </p:sp>
    </p:spTree>
    <p:extLst>
      <p:ext uri="{BB962C8B-B14F-4D97-AF65-F5344CB8AC3E}">
        <p14:creationId xmlns:p14="http://schemas.microsoft.com/office/powerpoint/2010/main" val="19144176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Object 2"/>
          <p:cNvSpPr txBox="1"/>
          <p:nvPr/>
        </p:nvSpPr>
        <p:spPr bwMode="auto">
          <a:xfrm>
            <a:off x="167457" y="713140"/>
            <a:ext cx="8976543" cy="5896138"/>
          </a:xfrm>
          <a:prstGeom prst="rect">
            <a:avLst/>
          </a:prstGeom>
          <a:noFill/>
          <a:ln>
            <a:noFill/>
          </a:ln>
          <a:effectLst/>
        </p:spPr>
        <p:txBody>
          <a:bodyPr>
            <a:noAutofit/>
          </a:bodyPr>
          <a:lstStyle/>
          <a:p>
            <a:pPr lvl="0" defTabSz="914400">
              <a:spcAft>
                <a:spcPts val="1200"/>
              </a:spcAft>
              <a:defRPr/>
            </a:pP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機械学習</a:t>
            </a:r>
            <a:r>
              <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回帰により予測することを目的とすることが多い </a:t>
            </a:r>
            <a:br>
              <a:rPr kumimoji="1" lang="en-US" altLang="ja-JP"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=&gt;</a:t>
            </a:r>
            <a:r>
              <a:rPr kumimoji="1" lang="ja-JP" altLang="en-US"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予測性能・信頼性が保証される必要がある</a:t>
            </a:r>
            <a:endParaRPr kumimoji="1" lang="en-US" altLang="ja-JP" sz="2000"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良い点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 モデルを知らなくても解析できる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 </a:t>
            </a: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モデルは柔軟 </a:t>
            </a:r>
            <a:r>
              <a:rPr kumimoji="1" lang="en-US" altLang="ja-JP"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どのような関数でも表現できる</a:t>
            </a:r>
            <a:r>
              <a:rPr kumimoji="1" lang="en-US" altLang="ja-JP"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a:t>
            </a: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である必要がある</a:t>
            </a:r>
            <a:br>
              <a:rPr kumimoji="1" lang="en-US" altLang="ja-JP"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非常に多数の自由度、多数の変数</a:t>
            </a: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を含む</a:t>
            </a:r>
            <a:br>
              <a:rPr kumimoji="1" lang="en-US" altLang="ja-JP"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en-US" altLang="ja-JP"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lang="ja-JP" altLang="en-US"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ノンパラメトリックモデルを含む</a:t>
            </a:r>
            <a:endParaRPr kumimoji="1" lang="en-US" altLang="ja-JP" b="0" i="0" u="none" strike="noStrike" kern="1200" cap="none" spc="0" normalizeH="0" baseline="0" noProof="0" dirty="0">
              <a:ln>
                <a:noFill/>
              </a:ln>
              <a:solidFill>
                <a:srgbClr val="FF0000"/>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悪い点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非常に多数の自由度、多数の変数を決めるため、</a:t>
            </a:r>
            <a:br>
              <a:rPr kumimoji="1" lang="en-US" altLang="ja-JP"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sz="1600" b="0" i="0" u="none" strike="noStrike" kern="1200" cap="none" spc="0" normalizeH="0" baseline="0" noProof="0" dirty="0">
                <a:ln>
                  <a:noFill/>
                </a:ln>
                <a:solidFill>
                  <a:schemeClr val="tx1"/>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a:t>
            </a: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非常に多数の「学習データ」が必要</a:t>
            </a:r>
            <a:br>
              <a:rPr kumimoji="1" lang="en-US" altLang="ja-JP"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br>
            <a:r>
              <a:rPr kumimoji="1" lang="ja-JP" altLang="en-US"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rPr>
              <a:t>　　　　　 計算時間がかかる</a:t>
            </a:r>
            <a:endParaRPr kumimoji="1" lang="en-US" altLang="ja-JP" b="0" i="0" u="none" strike="noStrike" kern="1200" cap="none" spc="0" normalizeH="0" baseline="0" noProof="0" dirty="0">
              <a:ln>
                <a:noFill/>
              </a:ln>
              <a:solidFill>
                <a:srgbClr val="0000FF"/>
              </a:solidFill>
              <a:effectLst/>
              <a:uLnTx/>
              <a:uFillTx/>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悪い点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回帰結果が学習データを良く再現していたとしても、</a:t>
            </a:r>
            <a:b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学習データ以外のデータを正しく予測できるとは限らない</a:t>
            </a:r>
            <a:b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1600" dirty="0">
                <a:latin typeface="Times New Roman" panose="02020603050405020304" pitchFamily="18" charset="0"/>
                <a:ea typeface="ＭＳ Ｐゴシック" panose="020B0600070205080204" pitchFamily="50" charset="-128"/>
                <a:cs typeface="Times New Roman" panose="02020603050405020304" pitchFamily="18" charset="0"/>
              </a:rPr>
              <a:t>　　</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過学習 </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(over</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learning</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。過剰適合 </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over</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fitting)</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を起こしやすい</a:t>
            </a:r>
            <a:b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過学習を抑えるため、さらに学習データが必要</a:t>
            </a:r>
            <a:endPar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良い点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予測性能が確認されれば、中身がわからなくても、</a:t>
            </a:r>
            <a:b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どのようないいかげんな手順で得たモデルでも利用できる　</a:t>
            </a:r>
            <a:r>
              <a:rPr lang="ja-JP" altLang="en-US"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ブラックボックス</a:t>
            </a:r>
            <a:br>
              <a:rPr lang="en-US" altLang="ja-JP"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rPr>
              <a:t>　　　　　　　↑すいません。言い過ぎです　　</a:t>
            </a:r>
            <a:endParaRPr lang="en-US" altLang="ja-JP" sz="20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a:p>
            <a:pPr>
              <a:spcAft>
                <a:spcPts val="1200"/>
              </a:spcAft>
              <a:defRPr/>
            </a:pP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良い点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プログラムにモデルの汎用性がある。</a:t>
            </a:r>
            <a:b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br>
            <a:r>
              <a:rPr lang="ja-JP" altLang="en-US" sz="2000" dirty="0">
                <a:latin typeface="Times New Roman" panose="02020603050405020304" pitchFamily="18" charset="0"/>
                <a:ea typeface="ＭＳ Ｐゴシック" panose="020B0600070205080204" pitchFamily="50" charset="-128"/>
                <a:cs typeface="Times New Roman" panose="02020603050405020304" pitchFamily="18" charset="0"/>
              </a:rPr>
              <a:t>悪い点</a:t>
            </a:r>
            <a:r>
              <a:rPr lang="en-US" altLang="ja-JP" sz="2000"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 しかし、使えるモデルを見つけるには試行錯誤が必要 </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a:t>
            </a:r>
            <a:r>
              <a:rPr lang="ja-JP" altLang="en-US" dirty="0">
                <a:latin typeface="Times New Roman" panose="02020603050405020304" pitchFamily="18" charset="0"/>
                <a:ea typeface="ＭＳ Ｐゴシック" panose="020B0600070205080204" pitchFamily="50" charset="-128"/>
                <a:cs typeface="Times New Roman" panose="02020603050405020304" pitchFamily="18" charset="0"/>
              </a:rPr>
              <a:t>知識があればなおよい</a:t>
            </a:r>
            <a:r>
              <a:rPr lang="en-US" altLang="ja-JP" dirty="0">
                <a:latin typeface="Times New Roman" panose="02020603050405020304" pitchFamily="18" charset="0"/>
                <a:ea typeface="ＭＳ Ｐゴシック" panose="020B0600070205080204" pitchFamily="50" charset="-128"/>
                <a:cs typeface="Times New Roman" panose="02020603050405020304" pitchFamily="18" charset="0"/>
              </a:rPr>
              <a:t>)</a:t>
            </a:r>
            <a:endParaRPr lang="en-US" altLang="ja-JP" sz="2000" dirty="0">
              <a:solidFill>
                <a:srgbClr val="FF0000"/>
              </a:solidFill>
              <a:latin typeface="Times New Roman" panose="02020603050405020304" pitchFamily="18" charset="0"/>
              <a:ea typeface="ＭＳ Ｐゴシック" panose="020B0600070205080204" pitchFamily="50" charset="-128"/>
              <a:cs typeface="Times New Roman" panose="02020603050405020304" pitchFamily="18" charset="0"/>
            </a:endParaRPr>
          </a:p>
        </p:txBody>
      </p:sp>
      <p:sp>
        <p:nvSpPr>
          <p:cNvPr id="137228" name="Rectangle 12"/>
          <p:cNvSpPr>
            <a:spLocks noGrp="1" noChangeArrowheads="1"/>
          </p:cNvSpPr>
          <p:nvPr>
            <p:ph type="title"/>
          </p:nvPr>
        </p:nvSpPr>
        <p:spPr>
          <a:xfrm>
            <a:off x="0" y="0"/>
            <a:ext cx="9144000" cy="762000"/>
          </a:xfrm>
        </p:spPr>
        <p:txBody>
          <a:bodyPr/>
          <a:lstStyle/>
          <a:p>
            <a:pPr eaLnBrk="1" hangingPunct="1"/>
            <a:r>
              <a:rPr lang="ja-JP" altLang="en-US" sz="3600" b="1" dirty="0">
                <a:solidFill>
                  <a:srgbClr val="0000FF"/>
                </a:solidFill>
              </a:rPr>
              <a:t>回帰 </a:t>
            </a:r>
            <a:r>
              <a:rPr lang="en-US" altLang="ja-JP" sz="3600" b="1" dirty="0">
                <a:solidFill>
                  <a:srgbClr val="0000FF"/>
                </a:solidFill>
              </a:rPr>
              <a:t>(regression):</a:t>
            </a:r>
            <a:r>
              <a:rPr lang="ja-JP" altLang="en-US" sz="3600" b="1" dirty="0">
                <a:solidFill>
                  <a:srgbClr val="0000FF"/>
                </a:solidFill>
              </a:rPr>
              <a:t> 機械学習</a:t>
            </a:r>
            <a:endParaRPr lang="ja-JP" altLang="en-US" sz="3600" dirty="0"/>
          </a:p>
        </p:txBody>
      </p:sp>
    </p:spTree>
    <p:extLst>
      <p:ext uri="{BB962C8B-B14F-4D97-AF65-F5344CB8AC3E}">
        <p14:creationId xmlns:p14="http://schemas.microsoft.com/office/powerpoint/2010/main" val="1899372101"/>
      </p:ext>
    </p:extLst>
  </p:cSld>
  <p:clrMapOvr>
    <a:masterClrMapping/>
  </p:clrMapOvr>
  <p:transition/>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9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2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5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01_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3600" b="1"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3600" b="1"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5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6_標準デザイン">
  <a:themeElements>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Office Theme</Template>
  <TotalTime>3148</TotalTime>
  <Words>9447</Words>
  <Application>Microsoft Office PowerPoint</Application>
  <PresentationFormat>画面に合わせる (4:3)</PresentationFormat>
  <Paragraphs>984</Paragraphs>
  <Slides>84</Slides>
  <Notes>83</Notes>
  <HiddenSlides>0</HiddenSlides>
  <MMClips>0</MMClips>
  <ScaleCrop>false</ScaleCrop>
  <HeadingPairs>
    <vt:vector size="8" baseType="variant">
      <vt:variant>
        <vt:lpstr>使用されているフォント</vt:lpstr>
      </vt:variant>
      <vt:variant>
        <vt:i4>7</vt:i4>
      </vt:variant>
      <vt:variant>
        <vt:lpstr>テーマ</vt:lpstr>
      </vt:variant>
      <vt:variant>
        <vt:i4>9</vt:i4>
      </vt:variant>
      <vt:variant>
        <vt:lpstr>埋め込まれた OLE サーバー</vt:lpstr>
      </vt:variant>
      <vt:variant>
        <vt:i4>3</vt:i4>
      </vt:variant>
      <vt:variant>
        <vt:lpstr>スライド タイトル</vt:lpstr>
      </vt:variant>
      <vt:variant>
        <vt:i4>84</vt:i4>
      </vt:variant>
    </vt:vector>
  </HeadingPairs>
  <TitlesOfParts>
    <vt:vector size="103" baseType="lpstr">
      <vt:lpstr>游ゴシック</vt:lpstr>
      <vt:lpstr>Arial</vt:lpstr>
      <vt:lpstr>Calibri</vt:lpstr>
      <vt:lpstr>Calibri Light</vt:lpstr>
      <vt:lpstr>Cambria Math</vt:lpstr>
      <vt:lpstr>Times New Roman</vt:lpstr>
      <vt:lpstr>Verdana</vt:lpstr>
      <vt:lpstr>Office テーマ</vt:lpstr>
      <vt:lpstr>29_標準デザイン</vt:lpstr>
      <vt:lpstr>12_標準デザイン</vt:lpstr>
      <vt:lpstr>1_標準デザイン</vt:lpstr>
      <vt:lpstr>15_標準デザイン</vt:lpstr>
      <vt:lpstr>101_標準デザイン</vt:lpstr>
      <vt:lpstr>5_標準デザイン</vt:lpstr>
      <vt:lpstr>13_標準デザイン</vt:lpstr>
      <vt:lpstr>16_標準デザイン</vt:lpstr>
      <vt:lpstr>Worksheet</vt:lpstr>
      <vt:lpstr>ワークシート</vt:lpstr>
      <vt:lpstr>数式</vt:lpstr>
      <vt:lpstr>PowerPoint プレゼンテーション</vt:lpstr>
      <vt:lpstr>最新版ファイル</vt:lpstr>
      <vt:lpstr>注意</vt:lpstr>
      <vt:lpstr>PowerPoint プレゼンテーション</vt:lpstr>
      <vt:lpstr>機械学習とは</vt:lpstr>
      <vt:lpstr>機械学習の種類</vt:lpstr>
      <vt:lpstr>機械学習の種類</vt:lpstr>
      <vt:lpstr>回帰: 従来のデータ解析、数値解析</vt:lpstr>
      <vt:lpstr>回帰 (regression): 機械学習</vt:lpstr>
      <vt:lpstr>今日のチュートリアル</vt:lpstr>
      <vt:lpstr>最適化: 最大化問題、最小化問題</vt:lpstr>
      <vt:lpstr>最小化問題: 安定構造 (構造緩和計算)</vt:lpstr>
      <vt:lpstr>複雑な結晶の構造緩和： C12A7</vt:lpstr>
      <vt:lpstr>回帰は最小化問題: 最小二乗法</vt:lpstr>
      <vt:lpstr>ミニマックス近似:多項式</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すべてのデータ点を通る多項式の問題</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非線形最適化  これ以降は第３回以降のチュートリアル</vt:lpstr>
      <vt:lpstr>多変数最適化問題例: 粉末XRDのピーク分離</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カーブフィット</vt:lpstr>
      <vt:lpstr>分光解析に使われるプロファイルモデル</vt:lpstr>
      <vt:lpstr>Program: peakfit-scipy-simple.py</vt:lpstr>
      <vt:lpstr>Program: peakfit-scipy-minimize.py</vt:lpstr>
      <vt:lpstr>Program: peakfit-scipy-minimize.py</vt:lpstr>
      <vt:lpstr>Ex.: Curve fit to powder XRD peak</vt:lpstr>
      <vt:lpstr>Converging range</vt:lpstr>
      <vt:lpstr>Diverged</vt:lpstr>
      <vt:lpstr>Converged</vt:lpstr>
      <vt:lpstr>Converged</vt:lpstr>
      <vt:lpstr>PowerPoint プレゼンテーション</vt:lpstr>
      <vt:lpstr>PowerPoint プレゼンテーション</vt:lpstr>
      <vt:lpstr>PowerPoint プレゼンテーション</vt:lpstr>
      <vt:lpstr>PowerPoint プレゼンテーション</vt:lpstr>
      <vt:lpstr>非線形 (多値) 方程式の注意</vt:lpstr>
      <vt:lpstr>非線形最適化アルゴルリズムの傾向</vt:lpstr>
      <vt:lpstr>PowerPoint プレゼンテーション</vt:lpstr>
      <vt:lpstr>PowerPoint プレゼンテーション</vt:lpstr>
    </vt:vector>
  </TitlesOfParts>
  <Company>東京工業大学</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レポートS6点群のステレオ投影</dc:title>
  <dc:creator>神谷利夫</dc:creator>
  <cp:lastModifiedBy>神谷 利夫</cp:lastModifiedBy>
  <cp:revision>219</cp:revision>
  <cp:lastPrinted>2020-04-20T20:05:09Z</cp:lastPrinted>
  <dcterms:created xsi:type="dcterms:W3CDTF">2013-04-22T01:26:47Z</dcterms:created>
  <dcterms:modified xsi:type="dcterms:W3CDTF">2023-01-30T23:12:43Z</dcterms:modified>
</cp:coreProperties>
</file>