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6">
  <p:sldMasterIdLst>
    <p:sldMasterId id="2147483660" r:id="rId1"/>
    <p:sldMasterId id="2147484076" r:id="rId2"/>
  </p:sldMasterIdLst>
  <p:notesMasterIdLst>
    <p:notesMasterId r:id="rId5"/>
  </p:notesMasterIdLst>
  <p:sldIdLst>
    <p:sldId id="3708" r:id="rId3"/>
    <p:sldId id="3709" r:id="rId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 autoAdjust="0"/>
    <p:restoredTop sz="94601" autoAdjust="0"/>
  </p:normalViewPr>
  <p:slideViewPr>
    <p:cSldViewPr snapToGrid="0">
      <p:cViewPr varScale="1">
        <p:scale>
          <a:sx n="125" d="100"/>
          <a:sy n="125" d="100"/>
        </p:scale>
        <p:origin x="102" y="150"/>
      </p:cViewPr>
      <p:guideLst/>
    </p:cSldViewPr>
  </p:slideViewPr>
  <p:outlineViewPr>
    <p:cViewPr>
      <p:scale>
        <a:sx n="33" d="100"/>
        <a:sy n="33" d="100"/>
      </p:scale>
      <p:origin x="0" y="-3906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8C9652D-4DC6-43D8-9FF5-E1C9EAEB0F0E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86E9C1-5B12-4393-898A-0F129C7F5FD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79111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4E769D2-9CBE-4645-88D3-F8ECEFDAAFD1}" type="slidenum">
              <a:rPr kumimoji="1" lang="en-US" altLang="ja-JP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en-US" altLang="ja-JP" sz="12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655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679450" y="811213"/>
            <a:ext cx="5399088" cy="4049712"/>
          </a:xfrm>
          <a:solidFill>
            <a:srgbClr val="FFFFFF"/>
          </a:solidFill>
          <a:ln/>
        </p:spPr>
      </p:sp>
      <p:sp>
        <p:nvSpPr>
          <p:cNvPr id="65540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ja-JP" altLang="ja-JP"/>
          </a:p>
        </p:txBody>
      </p:sp>
    </p:spTree>
    <p:extLst>
      <p:ext uri="{BB962C8B-B14F-4D97-AF65-F5344CB8AC3E}">
        <p14:creationId xmlns:p14="http://schemas.microsoft.com/office/powerpoint/2010/main" val="184339264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14E769D2-9CBE-4645-88D3-F8ECEFDAAFD1}" type="slidenum">
              <a:rPr kumimoji="1" lang="en-US" altLang="ja-JP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anose="02020603050405020304" pitchFamily="18" charset="0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en-US" altLang="ja-JP" sz="12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anose="02020603050405020304" pitchFamily="18" charset="0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655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679450" y="811213"/>
            <a:ext cx="5399088" cy="4049712"/>
          </a:xfrm>
          <a:solidFill>
            <a:srgbClr val="FFFFFF"/>
          </a:solidFill>
          <a:ln/>
        </p:spPr>
      </p:sp>
      <p:sp>
        <p:nvSpPr>
          <p:cNvPr id="65540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ja-JP" altLang="ja-JP"/>
          </a:p>
        </p:txBody>
      </p:sp>
    </p:spTree>
    <p:extLst>
      <p:ext uri="{BB962C8B-B14F-4D97-AF65-F5344CB8AC3E}">
        <p14:creationId xmlns:p14="http://schemas.microsoft.com/office/powerpoint/2010/main" val="21875173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89921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96994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246625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4FFD452-D6C8-4457-A19E-BCF2A28B9538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19775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9E8D5A7-90A5-43E6-BC84-F2A5DAED5572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136741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6122855-7AB7-4449-A8D9-C0157CACEAEE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4147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BA155AB-EE5D-4017-BD2F-761123675B13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746422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2835C93-6F7B-4FFF-A0D0-0249924A8BF6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621710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7790678-006A-49DA-B114-4E72D9E1EFB5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608037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6BB8063-A1F4-4332-9D28-38051B08A828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034654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6C2B2A1-F09E-4708-B99D-A56FC476FA2C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546205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455572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A07E3D1-6DFB-4869-9E2F-A54C9297DC62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641906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DA545FA-44DC-4929-B83A-12C3235F082E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616931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F9D5394-D96E-45CD-AB8A-6F0716746D70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30260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56700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55959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28914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951163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41077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2964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55163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BDAC9C-C48F-4FA9-A1BF-043E4229BD26}" type="datetimeFigureOut">
              <a:rPr kumimoji="1" lang="ja-JP" altLang="en-US" smtClean="0"/>
              <a:t>2021/8/21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C95BEC-EA90-49F1-A947-E2DAEF0E36E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11285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D3BE128B-FAF9-49F9-B534-D0362DE59A71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63534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77" r:id="rId1"/>
    <p:sldLayoutId id="2147484078" r:id="rId2"/>
    <p:sldLayoutId id="2147484079" r:id="rId3"/>
    <p:sldLayoutId id="2147484080" r:id="rId4"/>
    <p:sldLayoutId id="2147484081" r:id="rId5"/>
    <p:sldLayoutId id="2147484082" r:id="rId6"/>
    <p:sldLayoutId id="2147484083" r:id="rId7"/>
    <p:sldLayoutId id="2147484084" r:id="rId8"/>
    <p:sldLayoutId id="2147484085" r:id="rId9"/>
    <p:sldLayoutId id="2147484086" r:id="rId10"/>
    <p:sldLayoutId id="2147484087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file:///\\192.168.27.2\share\apps\data-COE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Relationship Id="rId5" Type="http://schemas.openxmlformats.org/officeDocument/2006/relationships/hyperlink" Target="file:///\\192.168.27.2\share\apps\Perl%20to%20e.g" TargetMode="External"/><Relationship Id="rId4" Type="http://schemas.openxmlformats.org/officeDocument/2006/relationships/hyperlink" Target="file:///\\192.168.27.2\share\apps\Programs%20to%20e.g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762000"/>
          </a:xfrm>
        </p:spPr>
        <p:txBody>
          <a:bodyPr/>
          <a:lstStyle/>
          <a:p>
            <a:pPr eaLnBrk="1" hangingPunct="1"/>
            <a:r>
              <a:rPr lang="en-US" altLang="ja-JP" sz="3600" b="1">
                <a:solidFill>
                  <a:srgbClr val="0000FF"/>
                </a:solidFill>
              </a:rPr>
              <a:t>Installation</a:t>
            </a:r>
            <a:endParaRPr lang="ja-JP" altLang="en-US" sz="3600" b="1" dirty="0">
              <a:solidFill>
                <a:srgbClr val="0000FF"/>
              </a:solidFill>
            </a:endParaRP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182501" y="976699"/>
            <a:ext cx="8532440" cy="5078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284163" indent="-284163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For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 </a:t>
            </a: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all:</a:t>
            </a: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</a:rPr>
              <a:t>Install Anaconda</a:t>
            </a:r>
            <a:b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</a:rPr>
            </a:br>
            <a:r>
              <a:rPr kumimoji="1" lang="en-US" altLang="ja-JP" sz="18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</a:rPr>
              <a:t>   Follow 10-01-Install-Anaconda3.pptx</a:t>
            </a: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>
                <a:tab pos="1433513" algn="l"/>
              </a:tabLst>
              <a:defRPr/>
            </a:pPr>
            <a:r>
              <a:rPr lang="en-US" altLang="ja-JP" sz="1800" b="1" dirty="0"/>
              <a:t>Install Visual Studio Code</a:t>
            </a:r>
            <a:br>
              <a:rPr lang="en-US" altLang="ja-JP" sz="1800" b="1" dirty="0"/>
            </a:br>
            <a:r>
              <a:rPr lang="en-US" altLang="ja-JP" sz="1800" dirty="0"/>
              <a:t>  </a:t>
            </a:r>
            <a:r>
              <a:rPr kumimoji="1" lang="en-US" altLang="ja-JP" sz="18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</a:rPr>
              <a:t> Follow 10-02-Install-VSCode.pptx</a:t>
            </a:r>
          </a:p>
          <a:p>
            <a:pPr marL="342900" marR="0" lvl="0" indent="-3429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>
                <a:tab pos="1433513" algn="l"/>
              </a:tabLst>
              <a:defRPr/>
            </a:pPr>
            <a:r>
              <a:rPr lang="en-US" altLang="ja-JP" sz="1800" b="1" dirty="0"/>
              <a:t>Copy files</a:t>
            </a:r>
            <a:br>
              <a:rPr lang="en-US" altLang="ja-JP" sz="1800" b="1" dirty="0"/>
            </a:br>
            <a:r>
              <a:rPr lang="en-US" altLang="ja-JP" sz="1800" dirty="0"/>
              <a:t>  </a:t>
            </a:r>
            <a:r>
              <a:rPr kumimoji="1" lang="en-US" altLang="ja-JP" sz="18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</a:rPr>
              <a:t> Copy folder </a:t>
            </a:r>
            <a:r>
              <a:rPr lang="en-US" altLang="ja-JP" sz="1800" dirty="0"/>
              <a:t>from </a:t>
            </a:r>
            <a:br>
              <a:rPr lang="en-US" altLang="ja-JP" sz="1800" dirty="0"/>
            </a:br>
            <a:r>
              <a:rPr lang="en-US" altLang="ja-JP" sz="1800" dirty="0"/>
              <a:t>	 </a:t>
            </a:r>
            <a:r>
              <a:rPr lang="en-US" altLang="ja-JP" sz="1800" dirty="0">
                <a:hlinkClick r:id="rId3" action="ppaction://hlinkfile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\\192.168.27.2\share\apps\data-COE</a:t>
            </a:r>
            <a:br>
              <a:rPr lang="en-US" altLang="ja-JP" sz="1800" dirty="0"/>
            </a:br>
            <a:r>
              <a:rPr lang="en-US" altLang="ja-JP" sz="1800" dirty="0"/>
              <a:t>  to your local folder. The destination path is better to be simple such as d:\data-COE.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endParaRPr lang="en-US" altLang="ja-JP" sz="1800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For who are interested in semiconductor analysis:</a:t>
            </a:r>
          </a:p>
          <a:p>
            <a:pPr marL="457200" indent="-45720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</a:rPr>
              <a:t>Install Programs</a:t>
            </a:r>
            <a:b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</a:rPr>
            </a:br>
            <a:r>
              <a:rPr kumimoji="1" lang="en-US" altLang="ja-JP" sz="180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</a:rPr>
              <a:t>(1)</a:t>
            </a:r>
            <a:r>
              <a:rPr lang="ja-JP" altLang="en-US" sz="1800" dirty="0"/>
              <a:t> </a:t>
            </a:r>
            <a:r>
              <a:rPr lang="en-US" altLang="ja-JP" sz="1800" dirty="0"/>
              <a:t>Copy </a:t>
            </a:r>
            <a:r>
              <a:rPr lang="en-US" altLang="ja-JP" sz="1800" dirty="0">
                <a:hlinkClick r:id="rId4" action="ppaction://hlinkfile"/>
              </a:rPr>
              <a:t>\\192.168.27.2\share\apps\Programs to e.g</a:t>
            </a:r>
            <a:r>
              <a:rPr lang="en-US" altLang="ja-JP" sz="1800" dirty="0"/>
              <a:t>. d:\Programs, c:\Programs </a:t>
            </a:r>
            <a:r>
              <a:rPr lang="en-US" altLang="ja-JP" sz="1800" dirty="0" err="1"/>
              <a:t>etc</a:t>
            </a:r>
            <a:br>
              <a:rPr lang="en-US" altLang="ja-JP" sz="1800" dirty="0"/>
            </a:br>
            <a:r>
              <a:rPr lang="en-US" altLang="ja-JP" sz="1800" dirty="0"/>
              <a:t>    (The destination path must comprise only of numerical and alphabetical characters)</a:t>
            </a:r>
            <a:br>
              <a:rPr lang="en-US" altLang="ja-JP" sz="1800" dirty="0"/>
            </a:br>
            <a:r>
              <a:rPr lang="en-US" altLang="ja-JP" sz="1800" dirty="0"/>
              <a:t>(2) Copy </a:t>
            </a:r>
            <a:r>
              <a:rPr lang="en-US" altLang="ja-JP" sz="1800" dirty="0">
                <a:hlinkClick r:id="rId5" action="ppaction://hlinkfile"/>
              </a:rPr>
              <a:t>\\192.168.27.2\share\apps\Perl to e.g</a:t>
            </a:r>
            <a:r>
              <a:rPr lang="en-US" altLang="ja-JP" sz="1800" dirty="0"/>
              <a:t>. d:\Perl, c:\Perl etc.</a:t>
            </a:r>
            <a:br>
              <a:rPr lang="en-US" altLang="ja-JP" sz="1800" dirty="0"/>
            </a:br>
            <a:r>
              <a:rPr lang="en-US" altLang="ja-JP" sz="1800" dirty="0"/>
              <a:t>(3) Follow .\Programs\</a:t>
            </a:r>
            <a:r>
              <a:rPr lang="ja-JP" altLang="en-US" sz="1800" dirty="0"/>
              <a:t>マニュアル </a:t>
            </a:r>
            <a:r>
              <a:rPr lang="en-US" altLang="ja-JP" sz="1800" dirty="0"/>
              <a:t>01-</a:t>
            </a:r>
            <a:r>
              <a:rPr lang="ja-JP" altLang="en-US" sz="1800" dirty="0"/>
              <a:t>インストール方法</a:t>
            </a:r>
            <a:r>
              <a:rPr lang="en-US" altLang="ja-JP" sz="1800" dirty="0"/>
              <a:t>.docx</a:t>
            </a:r>
            <a:br>
              <a:rPr lang="en-US" altLang="ja-JP" sz="1800" dirty="0"/>
            </a:br>
            <a:r>
              <a:rPr lang="en-US" altLang="ja-JP" sz="1800" dirty="0"/>
              <a:t>      </a:t>
            </a:r>
            <a:r>
              <a:rPr lang="ja-JP" altLang="en-US" sz="1800" dirty="0"/>
              <a:t>特に、</a:t>
            </a:r>
            <a:r>
              <a:rPr lang="en-US" altLang="ja-JP" sz="1800" dirty="0">
                <a:solidFill>
                  <a:srgbClr val="FF0000"/>
                </a:solidFill>
              </a:rPr>
              <a:t>PATH</a:t>
            </a:r>
            <a:r>
              <a:rPr lang="ja-JP" altLang="en-US" sz="1800" dirty="0">
                <a:solidFill>
                  <a:srgbClr val="FF0000"/>
                </a:solidFill>
              </a:rPr>
              <a:t>環境変数の設定は必須</a:t>
            </a:r>
            <a:br>
              <a:rPr lang="en-US" altLang="ja-JP" sz="1800" dirty="0"/>
            </a:br>
            <a:endParaRPr kumimoji="1" lang="en-US" altLang="ja-JP" sz="18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7173260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762000"/>
          </a:xfrm>
        </p:spPr>
        <p:txBody>
          <a:bodyPr/>
          <a:lstStyle/>
          <a:p>
            <a:pPr eaLnBrk="1" hangingPunct="1"/>
            <a:r>
              <a:rPr lang="en-US" altLang="ja-JP" sz="3600" b="1" dirty="0">
                <a:solidFill>
                  <a:srgbClr val="0000FF"/>
                </a:solidFill>
              </a:rPr>
              <a:t>Files in data-COE</a:t>
            </a:r>
            <a:endParaRPr lang="ja-JP" altLang="en-US" sz="3600" b="1" dirty="0">
              <a:solidFill>
                <a:srgbClr val="0000FF"/>
              </a:solidFill>
            </a:endParaRP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182501" y="671899"/>
            <a:ext cx="8532440" cy="618630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284163" indent="-284163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anose="02020603050405020304" pitchFamily="18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data-COE\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lang="ja-JP" altLang="en-US" sz="1800" b="1" dirty="0"/>
              <a:t>　データルートフォルダ</a:t>
            </a:r>
            <a:endParaRPr lang="en-US" altLang="ja-JP" sz="1800" b="1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lang="ja-JP" altLang="en-US" sz="1800" b="1" dirty="0"/>
              <a:t>　修正の必要がない</a:t>
            </a:r>
            <a:r>
              <a:rPr lang="en-US" altLang="ja-JP" sz="1800" b="1" dirty="0"/>
              <a:t>python</a:t>
            </a:r>
            <a:r>
              <a:rPr lang="ja-JP" altLang="en-US" sz="1800" b="1" dirty="0"/>
              <a:t>プログラム、</a:t>
            </a:r>
            <a:r>
              <a:rPr lang="en-US" altLang="ja-JP" sz="1800" b="1" dirty="0"/>
              <a:t>python</a:t>
            </a:r>
            <a:r>
              <a:rPr lang="ja-JP" altLang="en-US" sz="1800" b="1" dirty="0"/>
              <a:t>プログラムで必要な共通ファイル等</a:t>
            </a:r>
            <a:endParaRPr lang="en-US" altLang="ja-JP" sz="1800" b="1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endParaRPr kumimoji="1" lang="en-US" altLang="ja-JP" sz="1800" b="1" i="0" u="none" strike="noStrike" kern="1200" cap="none" spc="0" normalizeH="0" baseline="0" noProof="0" dirty="0">
              <a:ln>
                <a:noFill/>
              </a:ln>
              <a:solidFill>
                <a:srgbClr val="0000FF"/>
              </a:solidFill>
              <a:effectLst/>
              <a:uLnTx/>
              <a:uFillTx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data-COE\docs\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lang="ja-JP" altLang="en-US" sz="1800" b="1" dirty="0"/>
              <a:t>　マニュアルファイル</a:t>
            </a:r>
            <a:endParaRPr lang="en-US" altLang="ja-JP" sz="1800" b="1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endParaRPr kumimoji="1" lang="en-US" altLang="ja-JP" sz="1800" b="1" i="0" u="none" strike="noStrike" kern="1200" cap="none" spc="0" normalizeH="0" baseline="0" noProof="0" dirty="0">
              <a:ln>
                <a:noFill/>
              </a:ln>
              <a:solidFill>
                <a:srgbClr val="0000FF"/>
              </a:solidFill>
              <a:effectLst/>
              <a:uLnTx/>
              <a:uFillTx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data-COE\docs\Programs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lang="ja-JP" altLang="en-US" sz="1800" b="1" dirty="0"/>
              <a:t>　</a:t>
            </a:r>
            <a:r>
              <a:rPr lang="en-US" altLang="ja-JP" sz="1800" b="1" dirty="0"/>
              <a:t>Programs</a:t>
            </a:r>
            <a:r>
              <a:rPr lang="ja-JP" altLang="en-US" sz="1800" b="1" dirty="0"/>
              <a:t>関係マニュアル</a:t>
            </a:r>
            <a:endParaRPr lang="en-US" altLang="ja-JP" sz="1800" b="1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endParaRPr lang="en-US" altLang="ja-JP" sz="1800" b="1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data-COE\source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lang="ja-JP" altLang="en-US" sz="1800" b="1" dirty="0"/>
              <a:t>　</a:t>
            </a:r>
            <a:r>
              <a:rPr lang="en-US" altLang="ja-JP" sz="1800" b="1" dirty="0"/>
              <a:t>anaconda,</a:t>
            </a:r>
            <a:r>
              <a:rPr lang="ja-JP" altLang="en-US" sz="1800" b="1" dirty="0"/>
              <a:t> </a:t>
            </a:r>
            <a:r>
              <a:rPr lang="en-US" altLang="ja-JP" sz="1800" b="1" dirty="0"/>
              <a:t>VSC</a:t>
            </a:r>
            <a:r>
              <a:rPr lang="ja-JP" altLang="en-US" sz="1800" b="1" dirty="0"/>
              <a:t>等インストールファイル</a:t>
            </a:r>
            <a:endParaRPr lang="en-US" altLang="ja-JP" sz="1800" b="1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endParaRPr lang="en-US" altLang="ja-JP" sz="1800" b="1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data-COE\shortcuts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lang="ja-JP" altLang="en-US" sz="1800" b="1" dirty="0"/>
              <a:t>　</a:t>
            </a:r>
            <a:r>
              <a:rPr lang="en-US" altLang="ja-JP" sz="1800" b="1" dirty="0"/>
              <a:t>COE-NAS</a:t>
            </a:r>
            <a:r>
              <a:rPr lang="ja-JP" altLang="en-US" sz="1800" b="1" dirty="0"/>
              <a:t>等へのショートカット</a:t>
            </a:r>
            <a:endParaRPr lang="en-US" altLang="ja-JP" sz="1800" b="1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endParaRPr lang="en-US" altLang="ja-JP" sz="1800" b="1" dirty="0"/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data-COE\</a:t>
            </a:r>
            <a:r>
              <a:rPr kumimoji="1" lang="ja-JP" altLang="en-US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 以下のその他のフォルダ</a:t>
            </a:r>
            <a:endParaRPr kumimoji="1" lang="en-US" altLang="ja-JP" sz="1800" b="1" i="0" u="none" strike="noStrike" kern="1200" cap="none" spc="0" normalizeH="0" baseline="0" noProof="0" dirty="0">
              <a:ln>
                <a:noFill/>
              </a:ln>
              <a:solidFill>
                <a:srgbClr val="0000FF"/>
              </a:solidFill>
              <a:effectLst/>
              <a:uLnTx/>
              <a:uFillTx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1433513" algn="l"/>
              </a:tabLst>
              <a:defRPr/>
            </a:pPr>
            <a:r>
              <a:rPr lang="ja-JP" altLang="en-US" sz="1800" b="1" dirty="0"/>
              <a:t>　</a:t>
            </a:r>
            <a:r>
              <a:rPr lang="en-US" altLang="ja-JP" sz="1800" b="1" dirty="0"/>
              <a:t>python</a:t>
            </a:r>
            <a:r>
              <a:rPr lang="ja-JP" altLang="en-US" sz="1800" b="1" dirty="0"/>
              <a:t>プログラムのサンプルデータ等</a:t>
            </a:r>
            <a:endParaRPr lang="en-US" altLang="ja-JP" sz="1800" b="1" dirty="0"/>
          </a:p>
          <a:p>
            <a:pPr marL="0" indent="0" fontAlgn="base">
              <a:spcBef>
                <a:spcPct val="0"/>
              </a:spcBef>
              <a:spcAft>
                <a:spcPct val="0"/>
              </a:spcAft>
              <a:tabLst>
                <a:tab pos="1433513" algn="l"/>
              </a:tabLst>
              <a:defRPr/>
            </a:pPr>
            <a:r>
              <a:rPr lang="ja-JP" altLang="en-US" sz="1800" b="1" dirty="0"/>
              <a:t>　修正が必要な</a:t>
            </a:r>
            <a:r>
              <a:rPr lang="en-US" altLang="ja-JP" sz="1800" b="1" dirty="0"/>
              <a:t>python</a:t>
            </a:r>
            <a:r>
              <a:rPr lang="ja-JP" altLang="en-US" sz="1800" b="1" dirty="0"/>
              <a:t>プログラムもここにある</a:t>
            </a:r>
            <a:endParaRPr lang="en-US" altLang="ja-JP" sz="1800" b="1" dirty="0"/>
          </a:p>
          <a:p>
            <a:pPr marL="0" indent="0" fontAlgn="base">
              <a:spcBef>
                <a:spcPct val="0"/>
              </a:spcBef>
              <a:spcAft>
                <a:spcPct val="0"/>
              </a:spcAft>
              <a:tabLst>
                <a:tab pos="1433513" algn="l"/>
              </a:tabLst>
              <a:defRPr/>
            </a:pPr>
            <a:endParaRPr lang="en-US" altLang="ja-JP" sz="1800" b="1" dirty="0"/>
          </a:p>
          <a:p>
            <a:pPr marL="0" indent="0" fontAlgn="base">
              <a:spcBef>
                <a:spcPct val="0"/>
              </a:spcBef>
              <a:spcAft>
                <a:spcPct val="0"/>
              </a:spcAft>
              <a:tabLst>
                <a:tab pos="1433513" algn="l"/>
              </a:tabLst>
              <a:defRPr/>
            </a:pPr>
            <a:r>
              <a:rPr kumimoji="1" lang="en-US" altLang="ja-JP" sz="1800" b="1" i="0" u="none" strike="noStrike" kern="1200" cap="none" spc="0" normalizeH="0" baseline="0" noProof="0" dirty="0">
                <a:ln>
                  <a:noFill/>
                </a:ln>
                <a:solidFill>
                  <a:srgbClr val="0000FF"/>
                </a:solidFill>
                <a:effectLst/>
                <a:uLnTx/>
                <a:uFillTx/>
              </a:rPr>
              <a:t>data-COE\bin</a:t>
            </a:r>
          </a:p>
          <a:p>
            <a:pPr marL="0" indent="0" fontAlgn="base">
              <a:spcBef>
                <a:spcPct val="0"/>
              </a:spcBef>
              <a:spcAft>
                <a:spcPct val="0"/>
              </a:spcAft>
              <a:tabLst>
                <a:tab pos="1433513" algn="l"/>
              </a:tabLst>
              <a:defRPr/>
            </a:pPr>
            <a:r>
              <a:rPr lang="ja-JP" altLang="en-US" sz="1800" b="1" dirty="0"/>
              <a:t>　</a:t>
            </a:r>
            <a:r>
              <a:rPr lang="en-US" altLang="ja-JP" sz="1800" b="1" dirty="0"/>
              <a:t>data-COE</a:t>
            </a:r>
            <a:r>
              <a:rPr lang="ja-JP" altLang="en-US" sz="1800" b="1" dirty="0"/>
              <a:t>管理関係プログラム</a:t>
            </a:r>
            <a:endParaRPr lang="en-US" altLang="ja-JP" sz="1800" b="1" dirty="0"/>
          </a:p>
        </p:txBody>
      </p:sp>
    </p:spTree>
    <p:extLst>
      <p:ext uri="{BB962C8B-B14F-4D97-AF65-F5344CB8AC3E}">
        <p14:creationId xmlns:p14="http://schemas.microsoft.com/office/powerpoint/2010/main" val="8547303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3_標準デザイン">
  <a:themeElements>
    <a:clrScheme name="標準デザイン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標準デザイン">
      <a:majorFont>
        <a:latin typeface="Times New Roman"/>
        <a:ea typeface="ＭＳ Ｐゴシック"/>
        <a:cs typeface=""/>
      </a:majorFont>
      <a:minorFont>
        <a:latin typeface="Times New Roman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2568</TotalTime>
  <Words>257</Words>
  <Application>Microsoft Office PowerPoint</Application>
  <PresentationFormat>画面に合わせる (4:3)</PresentationFormat>
  <Paragraphs>33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游ゴシック</vt:lpstr>
      <vt:lpstr>Arial</vt:lpstr>
      <vt:lpstr>Calibri</vt:lpstr>
      <vt:lpstr>Calibri Light</vt:lpstr>
      <vt:lpstr>Times New Roman</vt:lpstr>
      <vt:lpstr>Office テーマ</vt:lpstr>
      <vt:lpstr>13_標準デザイン</vt:lpstr>
      <vt:lpstr>Installation</vt:lpstr>
      <vt:lpstr>Files in data-COE</vt:lpstr>
    </vt:vector>
  </TitlesOfParts>
  <Company>東京工業大学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レポートS6点群のステレオ投影</dc:title>
  <dc:creator>神谷利夫</dc:creator>
  <cp:lastModifiedBy>神谷 利夫</cp:lastModifiedBy>
  <cp:revision>141</cp:revision>
  <dcterms:created xsi:type="dcterms:W3CDTF">2013-04-22T01:26:47Z</dcterms:created>
  <dcterms:modified xsi:type="dcterms:W3CDTF">2021-08-22T09:38:44Z</dcterms:modified>
</cp:coreProperties>
</file>

<file path=docProps/thumbnail.jpeg>
</file>