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052" r:id="rId1"/>
    <p:sldMasterId id="2147484059" r:id="rId2"/>
    <p:sldMasterId id="2147484085" r:id="rId3"/>
    <p:sldMasterId id="2147484097" r:id="rId4"/>
    <p:sldMasterId id="2147484132" r:id="rId5"/>
  </p:sldMasterIdLst>
  <p:notesMasterIdLst>
    <p:notesMasterId r:id="rId26"/>
  </p:notesMasterIdLst>
  <p:sldIdLst>
    <p:sldId id="5241" r:id="rId6"/>
    <p:sldId id="464" r:id="rId7"/>
    <p:sldId id="5134" r:id="rId8"/>
    <p:sldId id="5239" r:id="rId9"/>
    <p:sldId id="3984" r:id="rId10"/>
    <p:sldId id="5136" r:id="rId11"/>
    <p:sldId id="5126" r:id="rId12"/>
    <p:sldId id="5154" r:id="rId13"/>
    <p:sldId id="5155" r:id="rId14"/>
    <p:sldId id="5138" r:id="rId15"/>
    <p:sldId id="5147" r:id="rId16"/>
    <p:sldId id="5145" r:id="rId17"/>
    <p:sldId id="5193" r:id="rId18"/>
    <p:sldId id="5125" r:id="rId19"/>
    <p:sldId id="5144" r:id="rId20"/>
    <p:sldId id="5123" r:id="rId21"/>
    <p:sldId id="5124" r:id="rId22"/>
    <p:sldId id="5192" r:id="rId23"/>
    <p:sldId id="5206" r:id="rId24"/>
    <p:sldId id="5205"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AFED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918" autoAdjust="0"/>
    <p:restoredTop sz="96652" autoAdjust="0"/>
  </p:normalViewPr>
  <p:slideViewPr>
    <p:cSldViewPr snapToGrid="0">
      <p:cViewPr varScale="1">
        <p:scale>
          <a:sx n="96" d="100"/>
          <a:sy n="96" d="100"/>
        </p:scale>
        <p:origin x="82" y="56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6FB0-2158-D5DD-53DF-5B24F66D99A8}"/>
            </a:ext>
          </a:extLst>
        </p:cNvPr>
        <p:cNvGrpSpPr/>
        <p:nvPr/>
      </p:nvGrpSpPr>
      <p:grpSpPr>
        <a:xfrm>
          <a:off x="0" y="0"/>
          <a:ext cx="0" cy="0"/>
          <a:chOff x="0" y="0"/>
          <a:chExt cx="0" cy="0"/>
        </a:xfrm>
      </p:grpSpPr>
      <p:sp>
        <p:nvSpPr>
          <p:cNvPr id="293890" name="Rectangle 7">
            <a:extLst>
              <a:ext uri="{FF2B5EF4-FFF2-40B4-BE49-F238E27FC236}">
                <a16:creationId xmlns:a16="http://schemas.microsoft.com/office/drawing/2014/main" id="{70299AFA-83A7-18C2-96D9-1A40010247D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856527-644D-42EB-A647-EDB6DCDEFFC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3891" name="Rectangle 2">
            <a:extLst>
              <a:ext uri="{FF2B5EF4-FFF2-40B4-BE49-F238E27FC236}">
                <a16:creationId xmlns:a16="http://schemas.microsoft.com/office/drawing/2014/main" id="{E3FAB9CA-4FD0-706F-4ED1-19FA757F4167}"/>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3892" name="Rectangle 3">
            <a:extLst>
              <a:ext uri="{FF2B5EF4-FFF2-40B4-BE49-F238E27FC236}">
                <a16:creationId xmlns:a16="http://schemas.microsoft.com/office/drawing/2014/main" id="{1B40DF9B-0396-64E0-25FE-13BF3E8CD15F}"/>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8093" tIns="44047" rIns="88093" bIns="44047"/>
          <a:lstStyle/>
          <a:p>
            <a:pPr eaLnBrk="1" hangingPunct="1"/>
            <a:endParaRPr lang="ja-JP" altLang="ja-JP" dirty="0"/>
          </a:p>
        </p:txBody>
      </p:sp>
    </p:spTree>
    <p:extLst>
      <p:ext uri="{BB962C8B-B14F-4D97-AF65-F5344CB8AC3E}">
        <p14:creationId xmlns:p14="http://schemas.microsoft.com/office/powerpoint/2010/main" val="141483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14F64-37CF-44DE-4858-49D78D25EE05}"/>
            </a:ext>
          </a:extLst>
        </p:cNvPr>
        <p:cNvGrpSpPr/>
        <p:nvPr/>
      </p:nvGrpSpPr>
      <p:grpSpPr>
        <a:xfrm>
          <a:off x="0" y="0"/>
          <a:ext cx="0" cy="0"/>
          <a:chOff x="0" y="0"/>
          <a:chExt cx="0" cy="0"/>
        </a:xfrm>
      </p:grpSpPr>
      <p:sp>
        <p:nvSpPr>
          <p:cNvPr id="293890" name="Rectangle 7">
            <a:extLst>
              <a:ext uri="{FF2B5EF4-FFF2-40B4-BE49-F238E27FC236}">
                <a16:creationId xmlns:a16="http://schemas.microsoft.com/office/drawing/2014/main" id="{3836E0EF-A470-ACC3-9B39-18D9E2CE32E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856527-644D-42EB-A647-EDB6DCDEFFC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3891" name="Rectangle 2">
            <a:extLst>
              <a:ext uri="{FF2B5EF4-FFF2-40B4-BE49-F238E27FC236}">
                <a16:creationId xmlns:a16="http://schemas.microsoft.com/office/drawing/2014/main" id="{41EB3C1B-7F11-DE74-4274-9B355356686B}"/>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3892" name="Rectangle 3">
            <a:extLst>
              <a:ext uri="{FF2B5EF4-FFF2-40B4-BE49-F238E27FC236}">
                <a16:creationId xmlns:a16="http://schemas.microsoft.com/office/drawing/2014/main" id="{2F6D08C7-1E2A-4EDB-D657-DAA16E5747DF}"/>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8093" tIns="44047" rIns="88093" bIns="44047"/>
          <a:lstStyle/>
          <a:p>
            <a:pPr eaLnBrk="1" hangingPunct="1"/>
            <a:endParaRPr lang="ja-JP" altLang="ja-JP" dirty="0"/>
          </a:p>
        </p:txBody>
      </p:sp>
    </p:spTree>
    <p:extLst>
      <p:ext uri="{BB962C8B-B14F-4D97-AF65-F5344CB8AC3E}">
        <p14:creationId xmlns:p14="http://schemas.microsoft.com/office/powerpoint/2010/main" val="225723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D8C34-52EB-494A-5A31-5277DEEF8F9F}"/>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8265F8E1-22C0-4DB4-7C99-E031F8E8190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C89453F1-9FD4-645E-3B48-83BEBE91A164}"/>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D4004F7-C54D-FD11-E6F9-BFEC33A9EF1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88569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0683B-FB4F-D51E-BB1B-B6ED20DFBA2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7AD0FA0F-B9E4-6633-36FA-00EAFBA14017}"/>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46AADBF5-DEFA-4B5F-66CD-C867497196A7}"/>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004A81FD-D8E6-3BAE-E731-8326FBAF3C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317549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995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eaLnBrk="1" fontAlgn="auto" hangingPunct="1">
              <a:spcBef>
                <a:spcPts val="0"/>
              </a:spcBef>
              <a:spcAft>
                <a:spcPts val="0"/>
              </a:spcAft>
              <a:defRPr/>
            </a:pPr>
            <a:fld id="{E9AD8DD1-4C26-4AC2-8F76-C679C1409155}"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6" name="フッター プレースホルダ 5"/>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7" name="スライド番号プレースホルダ 6"/>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2321136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eaLnBrk="1" fontAlgn="auto" hangingPunct="1">
              <a:spcBef>
                <a:spcPts val="0"/>
              </a:spcBef>
              <a:spcAft>
                <a:spcPts val="0"/>
              </a:spcAft>
              <a:defRPr/>
            </a:pPr>
            <a:fld id="{10F8B666-C8F8-4093-9035-B2F514F0C342}"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8" name="フッター プレースホルダ 7"/>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9" name="スライド番号プレースホルダ 8"/>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385586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eaLnBrk="1" fontAlgn="auto" hangingPunct="1">
              <a:spcBef>
                <a:spcPts val="0"/>
              </a:spcBef>
              <a:spcAft>
                <a:spcPts val="0"/>
              </a:spcAft>
              <a:defRPr/>
            </a:pPr>
            <a:fld id="{CC56B0C2-4A89-4AC6-BBFE-0547FE74797A}"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4" name="フッター プレースホルダ 3"/>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5" name="スライド番号プレースホルダ 4"/>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3833142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eaLnBrk="1" fontAlgn="auto" hangingPunct="1">
              <a:spcBef>
                <a:spcPts val="0"/>
              </a:spcBef>
              <a:spcAft>
                <a:spcPts val="0"/>
              </a:spcAft>
              <a:defRPr/>
            </a:pPr>
            <a:fld id="{9EBAE1B0-DF8A-4D5F-B188-B7632C347154}"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3" name="フッター プレースホルダ 2"/>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4" name="スライド番号プレースホルダ 3"/>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300225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eaLnBrk="1" fontAlgn="auto" hangingPunct="1">
              <a:spcBef>
                <a:spcPts val="0"/>
              </a:spcBef>
              <a:spcAft>
                <a:spcPts val="0"/>
              </a:spcAft>
              <a:defRPr/>
            </a:pPr>
            <a:fld id="{C4BC38E5-D037-4B23-9C45-F91C0CB42C4B}"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6" name="フッター プレースホルダ 5"/>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7" name="スライド番号プレースホルダ 6"/>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3982009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eaLnBrk="1" fontAlgn="auto" hangingPunct="1">
              <a:spcBef>
                <a:spcPts val="0"/>
              </a:spcBef>
              <a:spcAft>
                <a:spcPts val="0"/>
              </a:spcAft>
              <a:defRPr/>
            </a:pPr>
            <a:fld id="{56071174-3404-4EC9-BE18-6693B8DD3AEF}"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6" name="フッター プレースホルダ 5"/>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7" name="スライド番号プレースホルダ 6"/>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170932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eaLnBrk="1" fontAlgn="auto" hangingPunct="1">
              <a:spcBef>
                <a:spcPts val="0"/>
              </a:spcBef>
              <a:spcAft>
                <a:spcPts val="0"/>
              </a:spcAft>
              <a:defRPr/>
            </a:pPr>
            <a:fld id="{997DA19F-A183-4F3D-8716-F6FD65D7F15E}"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1195798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eaLnBrk="1" fontAlgn="auto" hangingPunct="1">
              <a:spcBef>
                <a:spcPts val="0"/>
              </a:spcBef>
              <a:spcAft>
                <a:spcPts val="0"/>
              </a:spcAft>
              <a:defRPr/>
            </a:pPr>
            <a:fld id="{F7D73D22-500E-494B-B956-AD209E7BE7C0}"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1240792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31951" y="198439"/>
            <a:ext cx="8735483" cy="7207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443568" y="1317626"/>
            <a:ext cx="4891617" cy="49688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538384" y="1317625"/>
            <a:ext cx="4891616" cy="24082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538384" y="3878264"/>
            <a:ext cx="4891616" cy="24082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1871133" y="6453189"/>
            <a:ext cx="2844800" cy="268287"/>
          </a:xfrm>
        </p:spPr>
        <p:txBody>
          <a:bodyPr/>
          <a:lstStyle>
            <a:lvl1pPr>
              <a:defRPr/>
            </a:lvl1pPr>
          </a:lstStyle>
          <a:p>
            <a:pPr eaLnBrk="1" fontAlgn="auto" hangingPunct="1">
              <a:spcBef>
                <a:spcPts val="0"/>
              </a:spcBef>
              <a:spcAft>
                <a:spcPts val="0"/>
              </a:spcAft>
              <a:defRPr/>
            </a:pPr>
            <a:fld id="{0EA13214-78F0-45F5-83B5-D290649AC273}"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en-US" altLang="ja-JP" dirty="0">
              <a:solidFill>
                <a:prstClr val="black">
                  <a:tint val="75000"/>
                </a:prstClr>
              </a:solidFill>
              <a:latin typeface="Calibri"/>
            </a:endParaRPr>
          </a:p>
        </p:txBody>
      </p:sp>
      <p:sp>
        <p:nvSpPr>
          <p:cNvPr id="7" name="フッター プレースホルダ 6"/>
          <p:cNvSpPr>
            <a:spLocks noGrp="1"/>
          </p:cNvSpPr>
          <p:nvPr>
            <p:ph type="ftr" sz="quarter" idx="11"/>
          </p:nvPr>
        </p:nvSpPr>
        <p:spPr>
          <a:xfrm>
            <a:off x="4923367" y="6453189"/>
            <a:ext cx="3860800" cy="268287"/>
          </a:xfrm>
        </p:spPr>
        <p:txBody>
          <a:bodyPr/>
          <a:lstStyle>
            <a:lvl1pPr>
              <a:defRPr/>
            </a:lvl1pPr>
          </a:lstStyle>
          <a:p>
            <a:pPr eaLnBrk="1" fontAlgn="auto" hangingPunct="1">
              <a:spcBef>
                <a:spcPts val="0"/>
              </a:spcBef>
              <a:spcAft>
                <a:spcPts val="0"/>
              </a:spcAft>
              <a:defRPr/>
            </a:pPr>
            <a:endParaRPr lang="en-US" altLang="ja-JP" dirty="0">
              <a:solidFill>
                <a:prstClr val="black">
                  <a:tint val="75000"/>
                </a:prstClr>
              </a:solidFill>
              <a:latin typeface="Calibri"/>
            </a:endParaRPr>
          </a:p>
        </p:txBody>
      </p:sp>
      <p:sp>
        <p:nvSpPr>
          <p:cNvPr id="8" name="スライド番号プレースホルダ 7"/>
          <p:cNvSpPr>
            <a:spLocks noGrp="1"/>
          </p:cNvSpPr>
          <p:nvPr>
            <p:ph type="sldNum" sz="quarter" idx="12"/>
          </p:nvPr>
        </p:nvSpPr>
        <p:spPr>
          <a:xfrm>
            <a:off x="9012767" y="6453189"/>
            <a:ext cx="2844800" cy="268287"/>
          </a:xfrm>
        </p:spPr>
        <p:txBody>
          <a:bodyPr/>
          <a:lstStyle>
            <a:lvl1pPr>
              <a:defRPr/>
            </a:lvl1pPr>
          </a:lstStyle>
          <a:p>
            <a:pPr eaLnBrk="1" fontAlgn="auto" hangingPunct="1">
              <a:spcBef>
                <a:spcPts val="0"/>
              </a:spcBef>
              <a:spcAft>
                <a:spcPts val="0"/>
              </a:spcAft>
              <a:defRPr/>
            </a:pPr>
            <a:fld id="{9BEE9519-D24B-4F1F-A954-C3E1DA6103B3}" type="slidenum">
              <a:rPr lang="en-US" altLang="ja-JP" smtClean="0">
                <a:solidFill>
                  <a:prstClr val="black">
                    <a:tint val="75000"/>
                  </a:prstClr>
                </a:solidFill>
                <a:latin typeface="Calibri"/>
              </a:rPr>
              <a:pPr eaLnBrk="1" fontAlgn="auto" hangingPunct="1">
                <a:spcBef>
                  <a:spcPts val="0"/>
                </a:spcBef>
                <a:spcAft>
                  <a:spcPts val="0"/>
                </a:spcAft>
                <a:defRPr/>
              </a:pPr>
              <a:t>‹#›</a:t>
            </a:fld>
            <a:endParaRPr lang="en-US" altLang="ja-JP" dirty="0">
              <a:solidFill>
                <a:prstClr val="black">
                  <a:tint val="75000"/>
                </a:prstClr>
              </a:solidFill>
              <a:latin typeface="Calibri"/>
            </a:endParaRPr>
          </a:p>
        </p:txBody>
      </p:sp>
    </p:spTree>
    <p:extLst>
      <p:ext uri="{BB962C8B-B14F-4D97-AF65-F5344CB8AC3E}">
        <p14:creationId xmlns:p14="http://schemas.microsoft.com/office/powerpoint/2010/main" val="2325850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8439"/>
            <a:ext cx="12192000" cy="720725"/>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443568" y="1317626"/>
            <a:ext cx="4891617" cy="49688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38384" y="1317626"/>
            <a:ext cx="4891616" cy="49688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1871133" y="6453189"/>
            <a:ext cx="2844800" cy="268287"/>
          </a:xfrm>
        </p:spPr>
        <p:txBody>
          <a:bodyPr/>
          <a:lstStyle>
            <a:lvl1pPr>
              <a:defRPr/>
            </a:lvl1pPr>
          </a:lstStyle>
          <a:p>
            <a:pPr eaLnBrk="1" fontAlgn="auto" hangingPunct="1">
              <a:spcBef>
                <a:spcPts val="0"/>
              </a:spcBef>
              <a:spcAft>
                <a:spcPts val="0"/>
              </a:spcAft>
              <a:defRPr/>
            </a:pPr>
            <a:fld id="{9C21409F-358E-4055-BCAD-F52D951CF281}"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en-US" altLang="ja-JP" dirty="0">
              <a:solidFill>
                <a:prstClr val="black">
                  <a:tint val="75000"/>
                </a:prstClr>
              </a:solidFill>
              <a:latin typeface="Calibri"/>
            </a:endParaRPr>
          </a:p>
        </p:txBody>
      </p:sp>
      <p:sp>
        <p:nvSpPr>
          <p:cNvPr id="6" name="フッター プレースホルダー 5"/>
          <p:cNvSpPr>
            <a:spLocks noGrp="1"/>
          </p:cNvSpPr>
          <p:nvPr>
            <p:ph type="ftr" sz="quarter" idx="11"/>
          </p:nvPr>
        </p:nvSpPr>
        <p:spPr>
          <a:xfrm>
            <a:off x="4923367" y="6453189"/>
            <a:ext cx="3860800" cy="268287"/>
          </a:xfrm>
        </p:spPr>
        <p:txBody>
          <a:bodyPr/>
          <a:lstStyle>
            <a:lvl1pPr>
              <a:defRPr/>
            </a:lvl1pPr>
          </a:lstStyle>
          <a:p>
            <a:pPr eaLnBrk="1" fontAlgn="auto" hangingPunct="1">
              <a:spcBef>
                <a:spcPts val="0"/>
              </a:spcBef>
              <a:spcAft>
                <a:spcPts val="0"/>
              </a:spcAft>
              <a:defRPr/>
            </a:pPr>
            <a:endParaRPr lang="en-US" altLang="ja-JP" dirty="0">
              <a:solidFill>
                <a:prstClr val="black">
                  <a:tint val="75000"/>
                </a:prstClr>
              </a:solidFill>
              <a:latin typeface="Calibri"/>
            </a:endParaRPr>
          </a:p>
        </p:txBody>
      </p:sp>
      <p:sp>
        <p:nvSpPr>
          <p:cNvPr id="7" name="スライド番号プレースホルダー 6"/>
          <p:cNvSpPr>
            <a:spLocks noGrp="1"/>
          </p:cNvSpPr>
          <p:nvPr>
            <p:ph type="sldNum" sz="quarter" idx="12"/>
          </p:nvPr>
        </p:nvSpPr>
        <p:spPr>
          <a:xfrm>
            <a:off x="9012767" y="6453189"/>
            <a:ext cx="2844800" cy="268287"/>
          </a:xfrm>
        </p:spPr>
        <p:txBody>
          <a:bodyPr/>
          <a:lstStyle>
            <a:lvl1pPr>
              <a:defRPr/>
            </a:lvl1pPr>
          </a:lstStyle>
          <a:p>
            <a:pPr eaLnBrk="1" fontAlgn="auto" hangingPunct="1">
              <a:spcBef>
                <a:spcPts val="0"/>
              </a:spcBef>
              <a:spcAft>
                <a:spcPts val="0"/>
              </a:spcAft>
              <a:defRPr/>
            </a:pPr>
            <a:fld id="{FF7FB363-AF9D-4729-875A-3F4EEE31FC36}" type="slidenum">
              <a:rPr lang="en-US" altLang="ja-JP" smtClean="0">
                <a:solidFill>
                  <a:prstClr val="black">
                    <a:tint val="75000"/>
                  </a:prstClr>
                </a:solidFill>
                <a:latin typeface="Calibri"/>
              </a:rPr>
              <a:pPr eaLnBrk="1" fontAlgn="auto" hangingPunct="1">
                <a:spcBef>
                  <a:spcPts val="0"/>
                </a:spcBef>
                <a:spcAft>
                  <a:spcPts val="0"/>
                </a:spcAft>
                <a:defRPr/>
              </a:pPr>
              <a:t>‹#›</a:t>
            </a:fld>
            <a:endParaRPr lang="en-US" altLang="ja-JP" dirty="0">
              <a:solidFill>
                <a:prstClr val="black">
                  <a:tint val="75000"/>
                </a:prstClr>
              </a:solidFill>
              <a:latin typeface="Calibri"/>
            </a:endParaRPr>
          </a:p>
        </p:txBody>
      </p:sp>
    </p:spTree>
    <p:extLst>
      <p:ext uri="{BB962C8B-B14F-4D97-AF65-F5344CB8AC3E}">
        <p14:creationId xmlns:p14="http://schemas.microsoft.com/office/powerpoint/2010/main" val="2814525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77703" y="1162627"/>
            <a:ext cx="10959008" cy="5256585"/>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D7F55430-4B9E-5F68-6DBD-8888F781BE23}"/>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71680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6B2171F-B8E5-4197-A804-7057F1AD8A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D83263A-AA92-423B-A3C7-DF6A51E5C3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9BEB526-F478-45F9-B52A-022F9FDFF043}"/>
              </a:ext>
            </a:extLst>
          </p:cNvPr>
          <p:cNvSpPr>
            <a:spLocks noGrp="1" noChangeArrowheads="1"/>
          </p:cNvSpPr>
          <p:nvPr>
            <p:ph type="sldNum" sz="quarter" idx="12"/>
          </p:nvPr>
        </p:nvSpPr>
        <p:spPr>
          <a:ln/>
        </p:spPr>
        <p:txBody>
          <a:bodyPr/>
          <a:lstStyle>
            <a:lvl1pPr>
              <a:defRPr/>
            </a:lvl1pPr>
          </a:lstStyle>
          <a:p>
            <a:fld id="{2CAB7C3A-ADE9-435C-8958-BCC17B053955}" type="slidenum">
              <a:rPr lang="en-US" altLang="ja-JP"/>
              <a:pPr/>
              <a:t>‹#›</a:t>
            </a:fld>
            <a:endParaRPr lang="en-US" altLang="ja-JP"/>
          </a:p>
        </p:txBody>
      </p:sp>
    </p:spTree>
    <p:extLst>
      <p:ext uri="{BB962C8B-B14F-4D97-AF65-F5344CB8AC3E}">
        <p14:creationId xmlns:p14="http://schemas.microsoft.com/office/powerpoint/2010/main" val="15642776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F1AD0C0-3ED8-4FC4-A3EA-F8F55C72EB9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D7722FA-48BD-4373-9B4E-0091FAB84C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6717B75-31D8-4B0C-9DAA-84D9E769A68F}"/>
              </a:ext>
            </a:extLst>
          </p:cNvPr>
          <p:cNvSpPr>
            <a:spLocks noGrp="1" noChangeArrowheads="1"/>
          </p:cNvSpPr>
          <p:nvPr>
            <p:ph type="sldNum" sz="quarter" idx="12"/>
          </p:nvPr>
        </p:nvSpPr>
        <p:spPr>
          <a:ln/>
        </p:spPr>
        <p:txBody>
          <a:bodyPr/>
          <a:lstStyle>
            <a:lvl1pPr>
              <a:defRPr/>
            </a:lvl1pPr>
          </a:lstStyle>
          <a:p>
            <a:fld id="{CB4179BE-A107-43C1-84B3-B395F2C8763D}" type="slidenum">
              <a:rPr lang="en-US" altLang="ja-JP"/>
              <a:pPr/>
              <a:t>‹#›</a:t>
            </a:fld>
            <a:endParaRPr lang="en-US" altLang="ja-JP"/>
          </a:p>
        </p:txBody>
      </p:sp>
    </p:spTree>
    <p:extLst>
      <p:ext uri="{BB962C8B-B14F-4D97-AF65-F5344CB8AC3E}">
        <p14:creationId xmlns:p14="http://schemas.microsoft.com/office/powerpoint/2010/main" val="39562437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3F0DD62-59D4-4802-AF6F-1B16C68A2D7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FC2183D-65F6-43FC-8190-5DFB107E94B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2AA597A-17B9-4524-AA0A-D1CE989091DA}"/>
              </a:ext>
            </a:extLst>
          </p:cNvPr>
          <p:cNvSpPr>
            <a:spLocks noGrp="1" noChangeArrowheads="1"/>
          </p:cNvSpPr>
          <p:nvPr>
            <p:ph type="sldNum" sz="quarter" idx="12"/>
          </p:nvPr>
        </p:nvSpPr>
        <p:spPr>
          <a:ln/>
        </p:spPr>
        <p:txBody>
          <a:bodyPr/>
          <a:lstStyle>
            <a:lvl1pPr>
              <a:defRPr/>
            </a:lvl1pPr>
          </a:lstStyle>
          <a:p>
            <a:fld id="{95B6CDBD-A495-4103-B5A1-2CACD97C9C7F}" type="slidenum">
              <a:rPr lang="en-US" altLang="ja-JP"/>
              <a:pPr/>
              <a:t>‹#›</a:t>
            </a:fld>
            <a:endParaRPr lang="en-US" altLang="ja-JP"/>
          </a:p>
        </p:txBody>
      </p:sp>
    </p:spTree>
    <p:extLst>
      <p:ext uri="{BB962C8B-B14F-4D97-AF65-F5344CB8AC3E}">
        <p14:creationId xmlns:p14="http://schemas.microsoft.com/office/powerpoint/2010/main" val="32254964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555F775-1720-4BD2-8D20-7CF2E040BA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9D8C7AE-82D2-4B40-96E0-DE29F8A9E8B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EAC69D8-7399-404C-B503-95AD208F4C21}"/>
              </a:ext>
            </a:extLst>
          </p:cNvPr>
          <p:cNvSpPr>
            <a:spLocks noGrp="1" noChangeArrowheads="1"/>
          </p:cNvSpPr>
          <p:nvPr>
            <p:ph type="sldNum" sz="quarter" idx="12"/>
          </p:nvPr>
        </p:nvSpPr>
        <p:spPr>
          <a:ln/>
        </p:spPr>
        <p:txBody>
          <a:bodyPr/>
          <a:lstStyle>
            <a:lvl1pPr>
              <a:defRPr/>
            </a:lvl1pPr>
          </a:lstStyle>
          <a:p>
            <a:fld id="{47269CCD-E1CB-47E2-BE60-804C9EDCAB9B}" type="slidenum">
              <a:rPr lang="en-US" altLang="ja-JP"/>
              <a:pPr/>
              <a:t>‹#›</a:t>
            </a:fld>
            <a:endParaRPr lang="en-US" altLang="ja-JP"/>
          </a:p>
        </p:txBody>
      </p:sp>
    </p:spTree>
    <p:extLst>
      <p:ext uri="{BB962C8B-B14F-4D97-AF65-F5344CB8AC3E}">
        <p14:creationId xmlns:p14="http://schemas.microsoft.com/office/powerpoint/2010/main" val="38359700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D51A4AB-6967-42C1-A016-36FDF69F43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65BF0AE-7A61-4772-B6F2-0C7CD63B63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CBCAC44-C7AB-42EF-911B-3928BCB1DF63}"/>
              </a:ext>
            </a:extLst>
          </p:cNvPr>
          <p:cNvSpPr>
            <a:spLocks noGrp="1" noChangeArrowheads="1"/>
          </p:cNvSpPr>
          <p:nvPr>
            <p:ph type="sldNum" sz="quarter" idx="12"/>
          </p:nvPr>
        </p:nvSpPr>
        <p:spPr>
          <a:ln/>
        </p:spPr>
        <p:txBody>
          <a:bodyPr/>
          <a:lstStyle>
            <a:lvl1pPr>
              <a:defRPr/>
            </a:lvl1pPr>
          </a:lstStyle>
          <a:p>
            <a:fld id="{9BB7CC1E-C85C-43C4-92D4-43941EB22F86}" type="slidenum">
              <a:rPr lang="en-US" altLang="ja-JP"/>
              <a:pPr/>
              <a:t>‹#›</a:t>
            </a:fld>
            <a:endParaRPr lang="en-US" altLang="ja-JP"/>
          </a:p>
        </p:txBody>
      </p:sp>
    </p:spTree>
    <p:extLst>
      <p:ext uri="{BB962C8B-B14F-4D97-AF65-F5344CB8AC3E}">
        <p14:creationId xmlns:p14="http://schemas.microsoft.com/office/powerpoint/2010/main" val="5096418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F243EFD-E614-477F-BF12-EB1C0FA4ED3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ADD9431-922F-40E5-AAF8-BF8267F6F15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B441E17B-2465-40C7-BBEB-9B697E721891}"/>
              </a:ext>
            </a:extLst>
          </p:cNvPr>
          <p:cNvSpPr>
            <a:spLocks noGrp="1" noChangeArrowheads="1"/>
          </p:cNvSpPr>
          <p:nvPr>
            <p:ph type="sldNum" sz="quarter" idx="12"/>
          </p:nvPr>
        </p:nvSpPr>
        <p:spPr>
          <a:ln/>
        </p:spPr>
        <p:txBody>
          <a:bodyPr/>
          <a:lstStyle>
            <a:lvl1pPr>
              <a:defRPr/>
            </a:lvl1pPr>
          </a:lstStyle>
          <a:p>
            <a:fld id="{D4D103DD-2692-408B-BC6D-C87E8514291C}" type="slidenum">
              <a:rPr lang="en-US" altLang="ja-JP"/>
              <a:pPr/>
              <a:t>‹#›</a:t>
            </a:fld>
            <a:endParaRPr lang="en-US" altLang="ja-JP"/>
          </a:p>
        </p:txBody>
      </p:sp>
    </p:spTree>
    <p:extLst>
      <p:ext uri="{BB962C8B-B14F-4D97-AF65-F5344CB8AC3E}">
        <p14:creationId xmlns:p14="http://schemas.microsoft.com/office/powerpoint/2010/main" val="26449896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3E4F8C-68C6-4368-B753-0D5C00DFF7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6069F8E-4784-4CE0-8A6F-55E9B410CF1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FA2975B4-B5FD-480E-9DCC-C9B8BA099678}"/>
              </a:ext>
            </a:extLst>
          </p:cNvPr>
          <p:cNvSpPr>
            <a:spLocks noGrp="1" noChangeArrowheads="1"/>
          </p:cNvSpPr>
          <p:nvPr>
            <p:ph type="sldNum" sz="quarter" idx="12"/>
          </p:nvPr>
        </p:nvSpPr>
        <p:spPr>
          <a:ln/>
        </p:spPr>
        <p:txBody>
          <a:bodyPr/>
          <a:lstStyle>
            <a:lvl1pPr>
              <a:defRPr/>
            </a:lvl1pPr>
          </a:lstStyle>
          <a:p>
            <a:fld id="{08839908-D0EC-478E-BC09-1D0804D94179}" type="slidenum">
              <a:rPr lang="en-US" altLang="ja-JP"/>
              <a:pPr/>
              <a:t>‹#›</a:t>
            </a:fld>
            <a:endParaRPr lang="en-US" altLang="ja-JP"/>
          </a:p>
        </p:txBody>
      </p:sp>
    </p:spTree>
    <p:extLst>
      <p:ext uri="{BB962C8B-B14F-4D97-AF65-F5344CB8AC3E}">
        <p14:creationId xmlns:p14="http://schemas.microsoft.com/office/powerpoint/2010/main" val="14125609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7B2B7C9-127B-4D4A-B00C-A64F0A4BD4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A82C98F-907F-4595-91D0-9BD774FAA39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E5C377-D902-4305-AAB3-71AFB07AD208}"/>
              </a:ext>
            </a:extLst>
          </p:cNvPr>
          <p:cNvSpPr>
            <a:spLocks noGrp="1" noChangeArrowheads="1"/>
          </p:cNvSpPr>
          <p:nvPr>
            <p:ph type="sldNum" sz="quarter" idx="12"/>
          </p:nvPr>
        </p:nvSpPr>
        <p:spPr>
          <a:ln/>
        </p:spPr>
        <p:txBody>
          <a:bodyPr/>
          <a:lstStyle>
            <a:lvl1pPr>
              <a:defRPr/>
            </a:lvl1pPr>
          </a:lstStyle>
          <a:p>
            <a:fld id="{EDBA13AD-78AE-4C09-AD95-4BCD43F02AC9}" type="slidenum">
              <a:rPr lang="en-US" altLang="ja-JP"/>
              <a:pPr/>
              <a:t>‹#›</a:t>
            </a:fld>
            <a:endParaRPr lang="en-US" altLang="ja-JP"/>
          </a:p>
        </p:txBody>
      </p:sp>
    </p:spTree>
    <p:extLst>
      <p:ext uri="{BB962C8B-B14F-4D97-AF65-F5344CB8AC3E}">
        <p14:creationId xmlns:p14="http://schemas.microsoft.com/office/powerpoint/2010/main" val="9969059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A597651-56E1-4D6C-ABB5-C495E093EF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E44588E-3056-4200-8AA2-A4463739E3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B0B809D-1D9C-4CE3-9C48-1CE03AB27D1A}"/>
              </a:ext>
            </a:extLst>
          </p:cNvPr>
          <p:cNvSpPr>
            <a:spLocks noGrp="1" noChangeArrowheads="1"/>
          </p:cNvSpPr>
          <p:nvPr>
            <p:ph type="sldNum" sz="quarter" idx="12"/>
          </p:nvPr>
        </p:nvSpPr>
        <p:spPr>
          <a:ln/>
        </p:spPr>
        <p:txBody>
          <a:bodyPr/>
          <a:lstStyle>
            <a:lvl1pPr>
              <a:defRPr/>
            </a:lvl1pPr>
          </a:lstStyle>
          <a:p>
            <a:fld id="{F8517197-74E3-4FC8-BD68-BBDBFECAE946}" type="slidenum">
              <a:rPr lang="en-US" altLang="ja-JP"/>
              <a:pPr/>
              <a:t>‹#›</a:t>
            </a:fld>
            <a:endParaRPr lang="en-US" altLang="ja-JP"/>
          </a:p>
        </p:txBody>
      </p:sp>
    </p:spTree>
    <p:extLst>
      <p:ext uri="{BB962C8B-B14F-4D97-AF65-F5344CB8AC3E}">
        <p14:creationId xmlns:p14="http://schemas.microsoft.com/office/powerpoint/2010/main" val="30880785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C797955-4DC1-4EC2-AE29-5B762C8253B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65B543D-763F-4FFE-A3EE-DD87FF3C93B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73A7866-1056-420E-BD87-668A1C1628DF}"/>
              </a:ext>
            </a:extLst>
          </p:cNvPr>
          <p:cNvSpPr>
            <a:spLocks noGrp="1" noChangeArrowheads="1"/>
          </p:cNvSpPr>
          <p:nvPr>
            <p:ph type="sldNum" sz="quarter" idx="12"/>
          </p:nvPr>
        </p:nvSpPr>
        <p:spPr>
          <a:ln/>
        </p:spPr>
        <p:txBody>
          <a:bodyPr/>
          <a:lstStyle>
            <a:lvl1pPr>
              <a:defRPr/>
            </a:lvl1pPr>
          </a:lstStyle>
          <a:p>
            <a:fld id="{ACF7C1FC-9357-4116-9AA1-56B6CA7072FE}" type="slidenum">
              <a:rPr lang="en-US" altLang="ja-JP"/>
              <a:pPr/>
              <a:t>‹#›</a:t>
            </a:fld>
            <a:endParaRPr lang="en-US" altLang="ja-JP"/>
          </a:p>
        </p:txBody>
      </p:sp>
    </p:spTree>
    <p:extLst>
      <p:ext uri="{BB962C8B-B14F-4D97-AF65-F5344CB8AC3E}">
        <p14:creationId xmlns:p14="http://schemas.microsoft.com/office/powerpoint/2010/main" val="25814545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854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A9C371C-DAD6-4ADF-A846-BE766FF08B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8698393-D274-4525-87B5-C3A886DD2C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AADB500-033D-4842-8D26-3C795991321D}"/>
              </a:ext>
            </a:extLst>
          </p:cNvPr>
          <p:cNvSpPr>
            <a:spLocks noGrp="1" noChangeArrowheads="1"/>
          </p:cNvSpPr>
          <p:nvPr>
            <p:ph type="sldNum" sz="quarter" idx="12"/>
          </p:nvPr>
        </p:nvSpPr>
        <p:spPr>
          <a:ln/>
        </p:spPr>
        <p:txBody>
          <a:bodyPr/>
          <a:lstStyle>
            <a:lvl1pPr>
              <a:defRPr/>
            </a:lvl1pPr>
          </a:lstStyle>
          <a:p>
            <a:fld id="{63EB3237-D84A-44D8-93E5-DC5084B6E9AC}" type="slidenum">
              <a:rPr lang="en-US" altLang="ja-JP"/>
              <a:pPr/>
              <a:t>‹#›</a:t>
            </a:fld>
            <a:endParaRPr lang="en-US" altLang="ja-JP"/>
          </a:p>
        </p:txBody>
      </p:sp>
    </p:spTree>
    <p:extLst>
      <p:ext uri="{BB962C8B-B14F-4D97-AF65-F5344CB8AC3E}">
        <p14:creationId xmlns:p14="http://schemas.microsoft.com/office/powerpoint/2010/main" val="105778864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タイトルスライド">
    <p:bg>
      <p:bgPr>
        <a:solidFill>
          <a:srgbClr val="FFFFFF"/>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B99294-F8AA-3558-0885-6694A330E7BC}"/>
              </a:ext>
            </a:extLst>
          </p:cNvPr>
          <p:cNvPicPr>
            <a:picLocks noChangeAspect="1"/>
          </p:cNvPicPr>
          <p:nvPr userDrawn="1"/>
        </p:nvPicPr>
        <p:blipFill>
          <a:blip r:embed="rId2"/>
          <a:srcRect/>
          <a:stretch/>
        </p:blipFill>
        <p:spPr>
          <a:xfrm>
            <a:off x="0" y="0"/>
            <a:ext cx="12192000" cy="6858000"/>
          </a:xfrm>
          <a:prstGeom prst="rect">
            <a:avLst/>
          </a:prstGeom>
        </p:spPr>
      </p:pic>
      <p:pic>
        <p:nvPicPr>
          <p:cNvPr id="14" name="図 13">
            <a:extLst>
              <a:ext uri="{FF2B5EF4-FFF2-40B4-BE49-F238E27FC236}">
                <a16:creationId xmlns:a16="http://schemas.microsoft.com/office/drawing/2014/main" id="{20BFFCA8-6C4A-812A-F8B9-86D5155D1A05}"/>
              </a:ext>
            </a:extLst>
          </p:cNvPr>
          <p:cNvPicPr>
            <a:picLocks noChangeAspect="1"/>
          </p:cNvPicPr>
          <p:nvPr userDrawn="1"/>
        </p:nvPicPr>
        <p:blipFill>
          <a:blip r:embed="rId3"/>
          <a:stretch>
            <a:fillRect/>
          </a:stretch>
        </p:blipFill>
        <p:spPr>
          <a:xfrm>
            <a:off x="9025567" y="4828159"/>
            <a:ext cx="2832000" cy="575135"/>
          </a:xfrm>
          <a:prstGeom prst="rect">
            <a:avLst/>
          </a:prstGeom>
        </p:spPr>
      </p:pic>
      <p:sp>
        <p:nvSpPr>
          <p:cNvPr id="2" name="タイトル 7">
            <a:extLst>
              <a:ext uri="{FF2B5EF4-FFF2-40B4-BE49-F238E27FC236}">
                <a16:creationId xmlns:a16="http://schemas.microsoft.com/office/drawing/2014/main" id="{F5C60916-439F-51BE-149E-8DE1E916139E}"/>
              </a:ext>
            </a:extLst>
          </p:cNvPr>
          <p:cNvSpPr>
            <a:spLocks noGrp="1"/>
          </p:cNvSpPr>
          <p:nvPr>
            <p:ph type="title" hasCustomPrompt="1"/>
          </p:nvPr>
        </p:nvSpPr>
        <p:spPr>
          <a:xfrm>
            <a:off x="1116022" y="1232379"/>
            <a:ext cx="10488876" cy="1325563"/>
          </a:xfrm>
          <a:prstGeom prst="rect">
            <a:avLst/>
          </a:prstGeom>
        </p:spPr>
        <p:txBody>
          <a:bodyPr/>
          <a:lstStyle>
            <a:lvl1pPr>
              <a:lnSpc>
                <a:spcPct val="110000"/>
              </a:lnSpc>
              <a:defRPr sz="4000" b="1" i="0">
                <a:solidFill>
                  <a:schemeClr val="bg1"/>
                </a:solidFill>
                <a:latin typeface="+mn-ea"/>
                <a:ea typeface="+mn-ea"/>
              </a:defRPr>
            </a:lvl1pPr>
          </a:lstStyle>
          <a:p>
            <a:r>
              <a:rPr kumimoji="1" lang="ja-JP" altLang="en-US"/>
              <a:t>タイトルタイトル</a:t>
            </a:r>
            <a:br>
              <a:rPr kumimoji="1" lang="en-US" altLang="ja-JP"/>
            </a:br>
            <a:r>
              <a:rPr lang="ja-JP" altLang="en-US"/>
              <a:t>游ゴシック</a:t>
            </a:r>
            <a:r>
              <a:rPr lang="en-US" altLang="ja-JP"/>
              <a:t>/Bold</a:t>
            </a:r>
            <a:endParaRPr kumimoji="1" lang="ja-JP" altLang="en-US"/>
          </a:p>
        </p:txBody>
      </p:sp>
      <p:sp>
        <p:nvSpPr>
          <p:cNvPr id="3" name="コンテンツ プレースホルダー 12">
            <a:extLst>
              <a:ext uri="{FF2B5EF4-FFF2-40B4-BE49-F238E27FC236}">
                <a16:creationId xmlns:a16="http://schemas.microsoft.com/office/drawing/2014/main" id="{4C476F49-865D-989F-F96C-F93805A66204}"/>
              </a:ext>
            </a:extLst>
          </p:cNvPr>
          <p:cNvSpPr>
            <a:spLocks noGrp="1"/>
          </p:cNvSpPr>
          <p:nvPr>
            <p:ph sz="quarter" idx="10" hasCustomPrompt="1"/>
          </p:nvPr>
        </p:nvSpPr>
        <p:spPr>
          <a:xfrm>
            <a:off x="1115055" y="2710502"/>
            <a:ext cx="10482334" cy="686792"/>
          </a:xfrm>
          <a:prstGeom prst="rect">
            <a:avLst/>
          </a:prstGeom>
        </p:spPr>
        <p:txBody>
          <a:bodyPr anchor="ctr"/>
          <a:lstStyle>
            <a:lvl1pPr marL="0" indent="0">
              <a:lnSpc>
                <a:spcPct val="130000"/>
              </a:lnSpc>
              <a:spcBef>
                <a:spcPts val="0"/>
              </a:spcBef>
              <a:buNone/>
              <a:defRPr sz="18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 Bold</a:t>
            </a:r>
            <a:endParaRPr kumimoji="1" lang="ja-JP" altLang="en-US"/>
          </a:p>
        </p:txBody>
      </p:sp>
      <p:sp>
        <p:nvSpPr>
          <p:cNvPr id="4" name="コンテンツ プレースホルダー 12">
            <a:extLst>
              <a:ext uri="{FF2B5EF4-FFF2-40B4-BE49-F238E27FC236}">
                <a16:creationId xmlns:a16="http://schemas.microsoft.com/office/drawing/2014/main" id="{D2786611-1C45-B8F0-5DE8-65AD4FD4B0F7}"/>
              </a:ext>
            </a:extLst>
          </p:cNvPr>
          <p:cNvSpPr>
            <a:spLocks noGrp="1"/>
          </p:cNvSpPr>
          <p:nvPr>
            <p:ph sz="quarter" idx="11" hasCustomPrompt="1"/>
          </p:nvPr>
        </p:nvSpPr>
        <p:spPr>
          <a:xfrm>
            <a:off x="1122564" y="3494556"/>
            <a:ext cx="9077350" cy="686792"/>
          </a:xfrm>
          <a:prstGeom prst="rect">
            <a:avLst/>
          </a:prstGeom>
        </p:spPr>
        <p:txBody>
          <a:bodyPr anchor="ctr"/>
          <a:lstStyle>
            <a:lvl1pPr marL="0" indent="0">
              <a:lnSpc>
                <a:spcPct val="130000"/>
              </a:lnSpc>
              <a:spcBef>
                <a:spcPts val="0"/>
              </a:spcBef>
              <a:buNone/>
              <a:defRPr sz="16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a:t>
            </a:r>
            <a:r>
              <a:rPr kumimoji="1" lang="en-US" altLang="ja-JP"/>
              <a:t> </a:t>
            </a:r>
            <a:r>
              <a:rPr kumimoji="1" lang="ja-JP" altLang="en-US"/>
              <a:t>・所属</a:t>
            </a:r>
            <a:endParaRPr kumimoji="1" lang="en-US" altLang="ja-JP"/>
          </a:p>
          <a:p>
            <a:pPr lvl="0"/>
            <a:r>
              <a:rPr kumimoji="1" lang="ja-JP" altLang="en-US"/>
              <a:t>游ゴシック</a:t>
            </a:r>
            <a:r>
              <a:rPr kumimoji="1" lang="en-US" altLang="ja-JP"/>
              <a:t> /Bold</a:t>
            </a:r>
            <a:r>
              <a:rPr kumimoji="1" lang="ja-JP" altLang="en-US"/>
              <a:t>　　</a:t>
            </a:r>
          </a:p>
        </p:txBody>
      </p:sp>
      <p:sp>
        <p:nvSpPr>
          <p:cNvPr id="5" name="コンテンツ プレースホルダー 12">
            <a:extLst>
              <a:ext uri="{FF2B5EF4-FFF2-40B4-BE49-F238E27FC236}">
                <a16:creationId xmlns:a16="http://schemas.microsoft.com/office/drawing/2014/main" id="{A1DE5D5F-AFDB-CCF4-7161-800DD7F2CE67}"/>
              </a:ext>
            </a:extLst>
          </p:cNvPr>
          <p:cNvSpPr>
            <a:spLocks noGrp="1"/>
          </p:cNvSpPr>
          <p:nvPr>
            <p:ph sz="quarter" idx="12" hasCustomPrompt="1"/>
          </p:nvPr>
        </p:nvSpPr>
        <p:spPr>
          <a:xfrm>
            <a:off x="6183087" y="6463214"/>
            <a:ext cx="5761568" cy="317384"/>
          </a:xfrm>
          <a:prstGeom prst="rect">
            <a:avLst/>
          </a:prstGeom>
        </p:spPr>
        <p:txBody>
          <a:bodyPr lIns="90000" anchor="ctr">
            <a:noAutofit/>
          </a:bodyPr>
          <a:lstStyle>
            <a:lvl1pPr marL="0" indent="0" algn="r">
              <a:lnSpc>
                <a:spcPct val="150000"/>
              </a:lnSpc>
              <a:spcBef>
                <a:spcPts val="0"/>
              </a:spcBef>
              <a:buNone/>
              <a:defRPr sz="14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游ゴシック</a:t>
            </a:r>
            <a:r>
              <a:rPr kumimoji="1" lang="en-US" altLang="ja-JP"/>
              <a:t> /Bold</a:t>
            </a:r>
            <a:r>
              <a:rPr kumimoji="1" lang="ja-JP" altLang="en-US"/>
              <a:t>　　</a:t>
            </a:r>
          </a:p>
        </p:txBody>
      </p:sp>
    </p:spTree>
    <p:extLst>
      <p:ext uri="{BB962C8B-B14F-4D97-AF65-F5344CB8AC3E}">
        <p14:creationId xmlns:p14="http://schemas.microsoft.com/office/powerpoint/2010/main" val="38059168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中表紙スライド1">
    <p:bg>
      <p:bgPr>
        <a:solidFill>
          <a:srgbClr val="FFFFFF"/>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341FA49-C8BA-4416-CFA9-6B1556B5337C}"/>
              </a:ext>
            </a:extLst>
          </p:cNvPr>
          <p:cNvPicPr>
            <a:picLocks noChangeAspect="1"/>
          </p:cNvPicPr>
          <p:nvPr userDrawn="1"/>
        </p:nvPicPr>
        <p:blipFill>
          <a:blip r:embed="rId2"/>
          <a:srcRect/>
          <a:stretch/>
        </p:blipFill>
        <p:spPr>
          <a:xfrm>
            <a:off x="0" y="336"/>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タイトル 6">
            <a:extLst>
              <a:ext uri="{FF2B5EF4-FFF2-40B4-BE49-F238E27FC236}">
                <a16:creationId xmlns:a16="http://schemas.microsoft.com/office/drawing/2014/main" id="{32EC8CC2-84B1-BCA0-479A-A4A20AF286D3}"/>
              </a:ext>
            </a:extLst>
          </p:cNvPr>
          <p:cNvSpPr>
            <a:spLocks noGrp="1"/>
          </p:cNvSpPr>
          <p:nvPr>
            <p:ph type="title" hasCustomPrompt="1"/>
          </p:nvPr>
        </p:nvSpPr>
        <p:spPr>
          <a:xfrm>
            <a:off x="574040" y="314896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3" name="スライド番号プレースホルダー 2">
            <a:extLst>
              <a:ext uri="{FF2B5EF4-FFF2-40B4-BE49-F238E27FC236}">
                <a16:creationId xmlns:a16="http://schemas.microsoft.com/office/drawing/2014/main" id="{B343BA23-B623-F431-3B6B-C265DB029DFE}"/>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279793351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中表紙スライド2">
    <p:spTree>
      <p:nvGrpSpPr>
        <p:cNvPr id="1" name=""/>
        <p:cNvGrpSpPr/>
        <p:nvPr/>
      </p:nvGrpSpPr>
      <p:grpSpPr>
        <a:xfrm>
          <a:off x="0" y="0"/>
          <a:ext cx="0" cy="0"/>
          <a:chOff x="0" y="0"/>
          <a:chExt cx="0" cy="0"/>
        </a:xfrm>
      </p:grpSpPr>
      <p:pic>
        <p:nvPicPr>
          <p:cNvPr id="9" name="図 8" descr="背景パターン&#10;&#10;中程度の精度で自動的に生成された説明">
            <a:extLst>
              <a:ext uri="{FF2B5EF4-FFF2-40B4-BE49-F238E27FC236}">
                <a16:creationId xmlns:a16="http://schemas.microsoft.com/office/drawing/2014/main" id="{9C23EC59-0C5A-7811-5B85-B9E539D0796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5" name="タイトル 6">
            <a:extLst>
              <a:ext uri="{FF2B5EF4-FFF2-40B4-BE49-F238E27FC236}">
                <a16:creationId xmlns:a16="http://schemas.microsoft.com/office/drawing/2014/main" id="{E19FAA7A-3085-9294-E31F-CE7196FF2A0A}"/>
              </a:ext>
            </a:extLst>
          </p:cNvPr>
          <p:cNvSpPr>
            <a:spLocks noGrp="1"/>
          </p:cNvSpPr>
          <p:nvPr>
            <p:ph type="title" hasCustomPrompt="1"/>
          </p:nvPr>
        </p:nvSpPr>
        <p:spPr>
          <a:xfrm>
            <a:off x="574040" y="314896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4E0A0950-A128-01BF-1AAF-4BB004B48A28}"/>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347087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タイトルスライド">
    <p:bg>
      <p:bgPr>
        <a:solidFill>
          <a:srgbClr val="FFFFFF"/>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932967-DE81-3918-C882-41D1FC6677C4}"/>
              </a:ext>
            </a:extLst>
          </p:cNvPr>
          <p:cNvPicPr>
            <a:picLocks noChangeAspect="1"/>
          </p:cNvPicPr>
          <p:nvPr userDrawn="1"/>
        </p:nvPicPr>
        <p:blipFill>
          <a:blip r:embed="rId2"/>
          <a:srcRect/>
          <a:stretch/>
        </p:blipFill>
        <p:spPr>
          <a:xfrm>
            <a:off x="0" y="0"/>
            <a:ext cx="12192000" cy="6858000"/>
          </a:xfrm>
          <a:prstGeom prst="rect">
            <a:avLst/>
          </a:prstGeom>
        </p:spPr>
      </p:pic>
      <p:pic>
        <p:nvPicPr>
          <p:cNvPr id="3" name="図 2">
            <a:extLst>
              <a:ext uri="{FF2B5EF4-FFF2-40B4-BE49-F238E27FC236}">
                <a16:creationId xmlns:a16="http://schemas.microsoft.com/office/drawing/2014/main" id="{8F74D12C-30DC-0E71-4D41-8204860B7443}"/>
              </a:ext>
            </a:extLst>
          </p:cNvPr>
          <p:cNvPicPr>
            <a:picLocks noChangeAspect="1"/>
          </p:cNvPicPr>
          <p:nvPr userDrawn="1"/>
        </p:nvPicPr>
        <p:blipFill>
          <a:blip r:embed="rId3"/>
          <a:stretch>
            <a:fillRect/>
          </a:stretch>
        </p:blipFill>
        <p:spPr>
          <a:xfrm>
            <a:off x="576263" y="5839891"/>
            <a:ext cx="2400000" cy="487403"/>
          </a:xfrm>
          <a:prstGeom prst="rect">
            <a:avLst/>
          </a:prstGeom>
        </p:spPr>
      </p:pic>
      <p:sp>
        <p:nvSpPr>
          <p:cNvPr id="4" name="タイトル 7">
            <a:extLst>
              <a:ext uri="{FF2B5EF4-FFF2-40B4-BE49-F238E27FC236}">
                <a16:creationId xmlns:a16="http://schemas.microsoft.com/office/drawing/2014/main" id="{C189C689-1BDE-72A8-5184-CE979693158A}"/>
              </a:ext>
            </a:extLst>
          </p:cNvPr>
          <p:cNvSpPr>
            <a:spLocks noGrp="1"/>
          </p:cNvSpPr>
          <p:nvPr>
            <p:ph type="title" hasCustomPrompt="1"/>
          </p:nvPr>
        </p:nvSpPr>
        <p:spPr>
          <a:xfrm>
            <a:off x="480401" y="2293206"/>
            <a:ext cx="9535342" cy="1325563"/>
          </a:xfrm>
          <a:prstGeom prst="rect">
            <a:avLst/>
          </a:prstGeom>
        </p:spPr>
        <p:txBody>
          <a:bodyPr/>
          <a:lstStyle>
            <a:lvl1pPr>
              <a:lnSpc>
                <a:spcPct val="110000"/>
              </a:lnSpc>
              <a:defRPr sz="4000" b="1" i="0">
                <a:solidFill>
                  <a:srgbClr val="1C3177"/>
                </a:solidFill>
                <a:latin typeface="+mn-ea"/>
                <a:ea typeface="+mn-ea"/>
              </a:defRPr>
            </a:lvl1pPr>
          </a:lstStyle>
          <a:p>
            <a:r>
              <a:rPr kumimoji="1" lang="ja-JP" altLang="en-US"/>
              <a:t>タイトルタイトル</a:t>
            </a:r>
            <a:br>
              <a:rPr kumimoji="1" lang="en-US" altLang="ja-JP"/>
            </a:br>
            <a:r>
              <a:rPr lang="ja-JP" altLang="en-US"/>
              <a:t>游ゴシック</a:t>
            </a:r>
            <a:r>
              <a:rPr lang="en-US" altLang="ja-JP"/>
              <a:t>/Bold</a:t>
            </a:r>
            <a:endParaRPr kumimoji="1" lang="ja-JP" altLang="en-US"/>
          </a:p>
        </p:txBody>
      </p:sp>
      <p:sp>
        <p:nvSpPr>
          <p:cNvPr id="5" name="コンテンツ プレースホルダー 12">
            <a:extLst>
              <a:ext uri="{FF2B5EF4-FFF2-40B4-BE49-F238E27FC236}">
                <a16:creationId xmlns:a16="http://schemas.microsoft.com/office/drawing/2014/main" id="{99C777D7-5079-B2D4-A805-52BC2427F213}"/>
              </a:ext>
            </a:extLst>
          </p:cNvPr>
          <p:cNvSpPr>
            <a:spLocks noGrp="1"/>
          </p:cNvSpPr>
          <p:nvPr>
            <p:ph sz="quarter" idx="10" hasCustomPrompt="1"/>
          </p:nvPr>
        </p:nvSpPr>
        <p:spPr>
          <a:xfrm>
            <a:off x="480399" y="3924163"/>
            <a:ext cx="8032228" cy="731359"/>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/Bold</a:t>
            </a:r>
            <a:endParaRPr kumimoji="1" lang="ja-JP" altLang="en-US"/>
          </a:p>
        </p:txBody>
      </p:sp>
      <p:sp>
        <p:nvSpPr>
          <p:cNvPr id="9" name="コンテンツ プレースホルダー 12">
            <a:extLst>
              <a:ext uri="{FF2B5EF4-FFF2-40B4-BE49-F238E27FC236}">
                <a16:creationId xmlns:a16="http://schemas.microsoft.com/office/drawing/2014/main" id="{CD517DDC-0F67-EAC6-D347-5253BB35F8B1}"/>
              </a:ext>
            </a:extLst>
          </p:cNvPr>
          <p:cNvSpPr>
            <a:spLocks noGrp="1"/>
          </p:cNvSpPr>
          <p:nvPr>
            <p:ph sz="quarter" idx="11" hasCustomPrompt="1"/>
          </p:nvPr>
        </p:nvSpPr>
        <p:spPr>
          <a:xfrm>
            <a:off x="480402" y="4701635"/>
            <a:ext cx="6181656" cy="731359"/>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役職・所属</a:t>
            </a:r>
            <a:r>
              <a:rPr kumimoji="1" lang="en-US" altLang="ja-JP"/>
              <a:t>        </a:t>
            </a:r>
          </a:p>
          <a:p>
            <a:pPr lvl="0"/>
            <a:r>
              <a:rPr kumimoji="1" lang="ja-JP" altLang="en-US"/>
              <a:t>游ゴシック</a:t>
            </a:r>
            <a:r>
              <a:rPr kumimoji="1" lang="en-US" altLang="ja-JP"/>
              <a:t>/Bold</a:t>
            </a:r>
            <a:r>
              <a:rPr kumimoji="1" lang="ja-JP" altLang="en-US"/>
              <a:t>　　　</a:t>
            </a:r>
          </a:p>
        </p:txBody>
      </p:sp>
      <p:sp>
        <p:nvSpPr>
          <p:cNvPr id="6" name="コンテンツ プレースホルダー 12">
            <a:extLst>
              <a:ext uri="{FF2B5EF4-FFF2-40B4-BE49-F238E27FC236}">
                <a16:creationId xmlns:a16="http://schemas.microsoft.com/office/drawing/2014/main" id="{437493F9-6402-7179-62B3-F93DBB80AC12}"/>
              </a:ext>
            </a:extLst>
          </p:cNvPr>
          <p:cNvSpPr>
            <a:spLocks noGrp="1"/>
          </p:cNvSpPr>
          <p:nvPr>
            <p:ph sz="quarter" idx="12" hasCustomPrompt="1"/>
          </p:nvPr>
        </p:nvSpPr>
        <p:spPr>
          <a:xfrm>
            <a:off x="6193977" y="6133056"/>
            <a:ext cx="5761568" cy="597511"/>
          </a:xfrm>
          <a:prstGeom prst="rect">
            <a:avLst/>
          </a:prstGeom>
        </p:spPr>
        <p:txBody>
          <a:bodyPr lIns="90000" anchor="ctr">
            <a:noAutofit/>
          </a:bodyPr>
          <a:lstStyle>
            <a:lvl1pPr marL="0" indent="0" algn="r">
              <a:lnSpc>
                <a:spcPct val="150000"/>
              </a:lnSpc>
              <a:spcBef>
                <a:spcPts val="0"/>
              </a:spcBef>
              <a:buNone/>
              <a:defRPr sz="1400" b="1" i="0">
                <a:solidFill>
                  <a:schemeClr val="bg1"/>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a:t>
            </a:r>
            <a:endParaRPr kumimoji="1" lang="en-US" altLang="ja-JP"/>
          </a:p>
          <a:p>
            <a:pPr lvl="0"/>
            <a:r>
              <a:rPr kumimoji="1" lang="ja-JP" altLang="en-US"/>
              <a:t>游ゴシック</a:t>
            </a:r>
            <a:r>
              <a:rPr kumimoji="1" lang="en-US" altLang="ja-JP"/>
              <a:t> /Bold</a:t>
            </a:r>
            <a:r>
              <a:rPr kumimoji="1" lang="ja-JP" altLang="en-US"/>
              <a:t>　　</a:t>
            </a:r>
          </a:p>
        </p:txBody>
      </p:sp>
    </p:spTree>
    <p:extLst>
      <p:ext uri="{BB962C8B-B14F-4D97-AF65-F5344CB8AC3E}">
        <p14:creationId xmlns:p14="http://schemas.microsoft.com/office/powerpoint/2010/main" val="95727842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中表紙スライド1">
    <p:bg>
      <p:bgPr>
        <a:solidFill>
          <a:srgbClr val="FFFFFF"/>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64C0CE-FCED-56A8-6F0B-0E440EC00AF4}"/>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7" name="タイトル 6">
            <a:extLst>
              <a:ext uri="{FF2B5EF4-FFF2-40B4-BE49-F238E27FC236}">
                <a16:creationId xmlns:a16="http://schemas.microsoft.com/office/drawing/2014/main" id="{6C1A774C-7DB2-663C-4623-5850406753D0}"/>
              </a:ext>
            </a:extLst>
          </p:cNvPr>
          <p:cNvSpPr>
            <a:spLocks noGrp="1"/>
          </p:cNvSpPr>
          <p:nvPr>
            <p:ph type="title" hasCustomPrompt="1"/>
          </p:nvPr>
        </p:nvSpPr>
        <p:spPr>
          <a:xfrm>
            <a:off x="454294" y="119697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3" name="スライド番号プレースホルダー 2">
            <a:extLst>
              <a:ext uri="{FF2B5EF4-FFF2-40B4-BE49-F238E27FC236}">
                <a16:creationId xmlns:a16="http://schemas.microsoft.com/office/drawing/2014/main" id="{BEF15FF9-0880-B2C3-B4BF-CF5692E1BBE1}"/>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178993854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_中表紙スライド2">
    <p:spTree>
      <p:nvGrpSpPr>
        <p:cNvPr id="1" name=""/>
        <p:cNvGrpSpPr/>
        <p:nvPr/>
      </p:nvGrpSpPr>
      <p:grpSpPr>
        <a:xfrm>
          <a:off x="0" y="0"/>
          <a:ext cx="0" cy="0"/>
          <a:chOff x="0" y="0"/>
          <a:chExt cx="0" cy="0"/>
        </a:xfrm>
      </p:grpSpPr>
      <p:pic>
        <p:nvPicPr>
          <p:cNvPr id="6" name="図 5" descr="図形, 背景パターン, 矢印&#10;&#10;自動的に生成された説明">
            <a:extLst>
              <a:ext uri="{FF2B5EF4-FFF2-40B4-BE49-F238E27FC236}">
                <a16:creationId xmlns:a16="http://schemas.microsoft.com/office/drawing/2014/main" id="{556B259B-B911-0CA1-C42F-FAA7E0FFD7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タイトル 6">
            <a:extLst>
              <a:ext uri="{FF2B5EF4-FFF2-40B4-BE49-F238E27FC236}">
                <a16:creationId xmlns:a16="http://schemas.microsoft.com/office/drawing/2014/main" id="{3AAF5D27-76AF-9EF9-9D52-219FCF8F0E53}"/>
              </a:ext>
            </a:extLst>
          </p:cNvPr>
          <p:cNvSpPr>
            <a:spLocks noGrp="1"/>
          </p:cNvSpPr>
          <p:nvPr>
            <p:ph type="title" hasCustomPrompt="1"/>
          </p:nvPr>
        </p:nvSpPr>
        <p:spPr>
          <a:xfrm>
            <a:off x="454296" y="1196975"/>
            <a:ext cx="10927080" cy="589915"/>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4" name="スライド番号プレースホルダー 3">
            <a:extLst>
              <a:ext uri="{FF2B5EF4-FFF2-40B4-BE49-F238E27FC236}">
                <a16:creationId xmlns:a16="http://schemas.microsoft.com/office/drawing/2014/main" id="{926C43C7-AE2D-52F4-39C3-82789D69CC96}"/>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1205172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タイトルスライド">
    <p:bg>
      <p:bgPr>
        <a:solidFill>
          <a:srgbClr val="FFFFFF"/>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FCD422C-2C8C-FA55-B96B-97B10DC1CC4B}"/>
              </a:ext>
            </a:extLst>
          </p:cNvPr>
          <p:cNvPicPr>
            <a:picLocks noChangeAspect="1"/>
          </p:cNvPicPr>
          <p:nvPr userDrawn="1"/>
        </p:nvPicPr>
        <p:blipFill rotWithShape="1">
          <a:blip r:embed="rId2"/>
          <a:srcRect r="2321"/>
          <a:stretch/>
        </p:blipFill>
        <p:spPr>
          <a:xfrm>
            <a:off x="283036" y="0"/>
            <a:ext cx="11908964" cy="6858000"/>
          </a:xfrm>
          <a:prstGeom prst="rect">
            <a:avLst/>
          </a:prstGeom>
        </p:spPr>
      </p:pic>
      <p:pic>
        <p:nvPicPr>
          <p:cNvPr id="5" name="図 4">
            <a:extLst>
              <a:ext uri="{FF2B5EF4-FFF2-40B4-BE49-F238E27FC236}">
                <a16:creationId xmlns:a16="http://schemas.microsoft.com/office/drawing/2014/main" id="{F66388A7-6010-5A0E-3B23-6394FC6EC478}"/>
              </a:ext>
            </a:extLst>
          </p:cNvPr>
          <p:cNvPicPr>
            <a:picLocks noChangeAspect="1"/>
          </p:cNvPicPr>
          <p:nvPr userDrawn="1"/>
        </p:nvPicPr>
        <p:blipFill>
          <a:blip r:embed="rId3"/>
          <a:stretch>
            <a:fillRect/>
          </a:stretch>
        </p:blipFill>
        <p:spPr>
          <a:xfrm>
            <a:off x="576263" y="5491831"/>
            <a:ext cx="2400000" cy="487403"/>
          </a:xfrm>
          <a:prstGeom prst="rect">
            <a:avLst/>
          </a:prstGeom>
        </p:spPr>
      </p:pic>
      <p:sp>
        <p:nvSpPr>
          <p:cNvPr id="11" name="コンテンツ プレースホルダー 12">
            <a:extLst>
              <a:ext uri="{FF2B5EF4-FFF2-40B4-BE49-F238E27FC236}">
                <a16:creationId xmlns:a16="http://schemas.microsoft.com/office/drawing/2014/main" id="{E889DD8F-8662-F86E-7D9D-2EBC4946B22C}"/>
              </a:ext>
            </a:extLst>
          </p:cNvPr>
          <p:cNvSpPr>
            <a:spLocks noGrp="1"/>
          </p:cNvSpPr>
          <p:nvPr>
            <p:ph sz="quarter" idx="11" hasCustomPrompt="1"/>
          </p:nvPr>
        </p:nvSpPr>
        <p:spPr>
          <a:xfrm>
            <a:off x="487531" y="2022017"/>
            <a:ext cx="7317526" cy="653422"/>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氏名</a:t>
            </a:r>
            <a:r>
              <a:rPr kumimoji="1" lang="en-US" altLang="ja-JP"/>
              <a:t>       </a:t>
            </a:r>
          </a:p>
          <a:p>
            <a:pPr lvl="0"/>
            <a:r>
              <a:rPr kumimoji="1" lang="ja-JP" altLang="en-US"/>
              <a:t>游ゴシック</a:t>
            </a:r>
            <a:r>
              <a:rPr kumimoji="1" lang="en-US" altLang="ja-JP"/>
              <a:t>/Bold</a:t>
            </a:r>
            <a:endParaRPr kumimoji="1" lang="ja-JP" altLang="en-US"/>
          </a:p>
        </p:txBody>
      </p:sp>
      <p:sp>
        <p:nvSpPr>
          <p:cNvPr id="2" name="タイトル 1">
            <a:extLst>
              <a:ext uri="{FF2B5EF4-FFF2-40B4-BE49-F238E27FC236}">
                <a16:creationId xmlns:a16="http://schemas.microsoft.com/office/drawing/2014/main" id="{B1D6FE57-69DC-8236-A030-07B36F0CCC2D}"/>
              </a:ext>
            </a:extLst>
          </p:cNvPr>
          <p:cNvSpPr>
            <a:spLocks noGrp="1"/>
          </p:cNvSpPr>
          <p:nvPr>
            <p:ph type="title" hasCustomPrompt="1"/>
          </p:nvPr>
        </p:nvSpPr>
        <p:spPr>
          <a:xfrm>
            <a:off x="468133" y="265791"/>
            <a:ext cx="8337200" cy="1396497"/>
          </a:xfrm>
          <a:prstGeom prst="rect">
            <a:avLst/>
          </a:prstGeom>
        </p:spPr>
        <p:txBody>
          <a:bodyPr/>
          <a:lstStyle>
            <a:lvl1pPr>
              <a:lnSpc>
                <a:spcPct val="110000"/>
              </a:lnSpc>
              <a:defRPr sz="4000" b="1">
                <a:solidFill>
                  <a:schemeClr val="tx2"/>
                </a:solidFill>
                <a:latin typeface="+mn-ea"/>
                <a:ea typeface="+mn-ea"/>
              </a:defRPr>
            </a:lvl1pPr>
          </a:lstStyle>
          <a:p>
            <a:r>
              <a:rPr kumimoji="1" lang="ja-JP" altLang="en-US"/>
              <a:t>タイトルタイトル</a:t>
            </a:r>
            <a:br>
              <a:rPr kumimoji="1" lang="en-US" altLang="ja-JP"/>
            </a:br>
            <a:r>
              <a:rPr kumimoji="1" lang="ja-JP" altLang="en-US"/>
              <a:t>游ゴシック</a:t>
            </a:r>
            <a:r>
              <a:rPr kumimoji="1" lang="en-US" altLang="ja-JP"/>
              <a:t>/Bold</a:t>
            </a:r>
            <a:endParaRPr kumimoji="1" lang="ja-JP" altLang="en-US"/>
          </a:p>
        </p:txBody>
      </p:sp>
      <p:sp>
        <p:nvSpPr>
          <p:cNvPr id="3" name="コンテンツ プレースホルダー 12">
            <a:extLst>
              <a:ext uri="{FF2B5EF4-FFF2-40B4-BE49-F238E27FC236}">
                <a16:creationId xmlns:a16="http://schemas.microsoft.com/office/drawing/2014/main" id="{2A8EBC5D-D2E1-1C20-DCE7-A64CD225CA2C}"/>
              </a:ext>
            </a:extLst>
          </p:cNvPr>
          <p:cNvSpPr>
            <a:spLocks noGrp="1"/>
          </p:cNvSpPr>
          <p:nvPr>
            <p:ph sz="quarter" idx="12" hasCustomPrompt="1"/>
          </p:nvPr>
        </p:nvSpPr>
        <p:spPr>
          <a:xfrm>
            <a:off x="487531" y="2871021"/>
            <a:ext cx="4816307" cy="932527"/>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a:t>
            </a:r>
            <a:endParaRPr kumimoji="1" lang="en-US" altLang="ja-JP"/>
          </a:p>
          <a:p>
            <a:pPr lvl="0"/>
            <a:r>
              <a:rPr kumimoji="1" lang="ja-JP" altLang="en-US"/>
              <a:t>所属</a:t>
            </a:r>
            <a:r>
              <a:rPr kumimoji="1" lang="en-US" altLang="ja-JP"/>
              <a:t>         </a:t>
            </a:r>
          </a:p>
          <a:p>
            <a:pPr lvl="0"/>
            <a:r>
              <a:rPr kumimoji="1" lang="ja-JP" altLang="en-US"/>
              <a:t>游ゴシック</a:t>
            </a:r>
            <a:r>
              <a:rPr kumimoji="1" lang="en-US" altLang="ja-JP"/>
              <a:t>/Bold</a:t>
            </a:r>
          </a:p>
        </p:txBody>
      </p:sp>
      <p:sp>
        <p:nvSpPr>
          <p:cNvPr id="6" name="コンテンツ プレースホルダー 12">
            <a:extLst>
              <a:ext uri="{FF2B5EF4-FFF2-40B4-BE49-F238E27FC236}">
                <a16:creationId xmlns:a16="http://schemas.microsoft.com/office/drawing/2014/main" id="{D69F5F0E-B33F-A6C1-A24C-00513592DBCB}"/>
              </a:ext>
            </a:extLst>
          </p:cNvPr>
          <p:cNvSpPr>
            <a:spLocks noGrp="1"/>
          </p:cNvSpPr>
          <p:nvPr>
            <p:ph sz="quarter" idx="13" hasCustomPrompt="1"/>
          </p:nvPr>
        </p:nvSpPr>
        <p:spPr>
          <a:xfrm>
            <a:off x="8805333" y="261448"/>
            <a:ext cx="2910716" cy="617471"/>
          </a:xfrm>
          <a:prstGeom prst="rect">
            <a:avLst/>
          </a:prstGeom>
        </p:spPr>
        <p:txBody>
          <a:bodyPr lIns="90000" anchor="ctr">
            <a:noAutofit/>
          </a:bodyPr>
          <a:lstStyle>
            <a:lvl1pPr marL="0" indent="0" algn="r">
              <a:lnSpc>
                <a:spcPct val="150000"/>
              </a:lnSpc>
              <a:spcBef>
                <a:spcPts val="0"/>
              </a:spcBef>
              <a:buNone/>
              <a:defRPr sz="14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a:t>
            </a:r>
            <a:endParaRPr kumimoji="1" lang="en-US" altLang="ja-JP"/>
          </a:p>
          <a:p>
            <a:pPr lvl="0"/>
            <a:r>
              <a:rPr kumimoji="1" lang="ja-JP" altLang="en-US"/>
              <a:t>游ゴシック</a:t>
            </a:r>
            <a:r>
              <a:rPr kumimoji="1" lang="en-US" altLang="ja-JP"/>
              <a:t> /Bold</a:t>
            </a:r>
            <a:r>
              <a:rPr kumimoji="1" lang="ja-JP" altLang="en-US"/>
              <a:t>　</a:t>
            </a:r>
          </a:p>
        </p:txBody>
      </p:sp>
    </p:spTree>
    <p:extLst>
      <p:ext uri="{BB962C8B-B14F-4D97-AF65-F5344CB8AC3E}">
        <p14:creationId xmlns:p14="http://schemas.microsoft.com/office/powerpoint/2010/main" val="93505452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中表紙スライド1">
    <p:bg>
      <p:bgPr>
        <a:solidFill>
          <a:srgbClr val="FFFFFF"/>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09E5F40-522C-6EC0-7328-7F52FDF9E064}"/>
              </a:ext>
            </a:extLst>
          </p:cNvPr>
          <p:cNvPicPr>
            <a:picLocks noChangeAspect="1"/>
          </p:cNvPicPr>
          <p:nvPr userDrawn="1"/>
        </p:nvPicPr>
        <p:blipFill rotWithShape="1">
          <a:blip r:embed="rId2"/>
          <a:srcRect r="4795"/>
          <a:stretch/>
        </p:blipFill>
        <p:spPr>
          <a:xfrm>
            <a:off x="584610" y="0"/>
            <a:ext cx="1160739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E6C33D6D-9C84-D9CF-C2DA-008D7EF00E7D}"/>
              </a:ext>
            </a:extLst>
          </p:cNvPr>
          <p:cNvSpPr>
            <a:spLocks noGrp="1"/>
          </p:cNvSpPr>
          <p:nvPr>
            <p:ph type="title" hasCustomPrompt="1"/>
          </p:nvPr>
        </p:nvSpPr>
        <p:spPr>
          <a:xfrm>
            <a:off x="486952" y="4404047"/>
            <a:ext cx="5609048" cy="1577028"/>
          </a:xfrm>
          <a:prstGeom prst="rect">
            <a:avLst/>
          </a:prstGeom>
        </p:spPr>
        <p:txBody>
          <a:bodyPr/>
          <a:lstStyle>
            <a:lvl1pPr>
              <a:defRPr sz="3600" b="1" i="0">
                <a:solidFill>
                  <a:schemeClr val="tx2"/>
                </a:solidFill>
                <a:latin typeface="+mn-ea"/>
                <a:ea typeface="+mn-ea"/>
              </a:defRPr>
            </a:lvl1pPr>
          </a:lstStyle>
          <a:p>
            <a:r>
              <a:rPr kumimoji="1" lang="ja-JP" altLang="en-US"/>
              <a:t>タイトル</a:t>
            </a:r>
            <a:br>
              <a:rPr kumimoji="1" lang="en-US" altLang="ja-JP"/>
            </a:br>
            <a:r>
              <a:rPr kumimoji="1" lang="ja-JP" altLang="en-US"/>
              <a:t>タイトル</a:t>
            </a:r>
            <a:br>
              <a:rPr kumimoji="1" lang="en-US" altLang="ja-JP"/>
            </a:b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57DDFCDE-6AC7-26AD-1E99-E35A31393F97}"/>
              </a:ext>
            </a:extLst>
          </p:cNvPr>
          <p:cNvSpPr>
            <a:spLocks noGrp="1"/>
          </p:cNvSpPr>
          <p:nvPr>
            <p:ph type="sldNum" sz="quarter" idx="10"/>
          </p:nvPr>
        </p:nvSpPr>
        <p:spPr/>
        <p:txBody>
          <a:bodyPr/>
          <a:lstStyle>
            <a:lvl1pPr>
              <a:defRPr>
                <a:solidFill>
                  <a:schemeClr val="bg1"/>
                </a:solidFill>
              </a:defRPr>
            </a:lvl1p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40341861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中表紙スライド2">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3552089B-BE10-A6B4-0520-088629B63AF6}"/>
              </a:ext>
            </a:extLst>
          </p:cNvPr>
          <p:cNvPicPr>
            <a:picLocks noChangeAspect="1"/>
          </p:cNvPicPr>
          <p:nvPr userDrawn="1"/>
        </p:nvPicPr>
        <p:blipFill rotWithShape="1">
          <a:blip r:embed="rId2"/>
          <a:srcRect r="4795"/>
          <a:stretch/>
        </p:blipFill>
        <p:spPr>
          <a:xfrm>
            <a:off x="584613" y="0"/>
            <a:ext cx="11607387"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2" name="スライド番号プレースホルダー 1">
            <a:extLst>
              <a:ext uri="{FF2B5EF4-FFF2-40B4-BE49-F238E27FC236}">
                <a16:creationId xmlns:a16="http://schemas.microsoft.com/office/drawing/2014/main" id="{1B6F4E6A-6447-6E0D-0158-4A77C5531E06}"/>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
        <p:nvSpPr>
          <p:cNvPr id="3" name="タイトル 6">
            <a:extLst>
              <a:ext uri="{FF2B5EF4-FFF2-40B4-BE49-F238E27FC236}">
                <a16:creationId xmlns:a16="http://schemas.microsoft.com/office/drawing/2014/main" id="{55C1AE9A-A0E5-2B15-C809-16C60A5E7E74}"/>
              </a:ext>
            </a:extLst>
          </p:cNvPr>
          <p:cNvSpPr>
            <a:spLocks noGrp="1"/>
          </p:cNvSpPr>
          <p:nvPr>
            <p:ph type="title" hasCustomPrompt="1"/>
          </p:nvPr>
        </p:nvSpPr>
        <p:spPr>
          <a:xfrm>
            <a:off x="486952" y="4404050"/>
            <a:ext cx="5609048" cy="1577028"/>
          </a:xfrm>
          <a:prstGeom prst="rect">
            <a:avLst/>
          </a:prstGeom>
        </p:spPr>
        <p:txBody>
          <a:bodyPr/>
          <a:lstStyle>
            <a:lvl1pPr>
              <a:defRPr sz="3600" b="1" i="0">
                <a:solidFill>
                  <a:schemeClr val="tx2"/>
                </a:solidFill>
                <a:latin typeface="+mn-ea"/>
                <a:ea typeface="+mn-ea"/>
              </a:defRPr>
            </a:lvl1pPr>
          </a:lstStyle>
          <a:p>
            <a:r>
              <a:rPr kumimoji="1" lang="ja-JP" altLang="en-US"/>
              <a:t>タイトル</a:t>
            </a:r>
            <a:br>
              <a:rPr kumimoji="1" lang="en-US" altLang="ja-JP"/>
            </a:br>
            <a:r>
              <a:rPr kumimoji="1" lang="ja-JP" altLang="en-US"/>
              <a:t>タイトル</a:t>
            </a:r>
            <a:br>
              <a:rPr kumimoji="1" lang="en-US" altLang="ja-JP"/>
            </a:br>
            <a:r>
              <a:rPr kumimoji="1" lang="ja-JP" altLang="en-US"/>
              <a:t>游ゴシック</a:t>
            </a:r>
            <a:r>
              <a:rPr kumimoji="1" lang="en-US" altLang="ja-JP"/>
              <a:t>/Bold</a:t>
            </a:r>
            <a:endParaRPr kumimoji="1" lang="ja-JP" altLang="en-US"/>
          </a:p>
        </p:txBody>
      </p:sp>
    </p:spTree>
    <p:extLst>
      <p:ext uri="{BB962C8B-B14F-4D97-AF65-F5344CB8AC3E}">
        <p14:creationId xmlns:p14="http://schemas.microsoft.com/office/powerpoint/2010/main" val="24256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3274543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タイトルスライド">
    <p:bg>
      <p:bgPr>
        <a:solidFill>
          <a:srgbClr val="FFFFFF"/>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07384A5-816F-4B1C-723C-1CCF10DD75D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4087F9BA-766B-8200-DC42-2D03F5DD8196}"/>
              </a:ext>
            </a:extLst>
          </p:cNvPr>
          <p:cNvPicPr>
            <a:picLocks noChangeAspect="1"/>
          </p:cNvPicPr>
          <p:nvPr userDrawn="1"/>
        </p:nvPicPr>
        <p:blipFill>
          <a:blip r:embed="rId3"/>
          <a:stretch>
            <a:fillRect/>
          </a:stretch>
        </p:blipFill>
        <p:spPr>
          <a:xfrm>
            <a:off x="9457038" y="836369"/>
            <a:ext cx="2400000" cy="487403"/>
          </a:xfrm>
          <a:prstGeom prst="rect">
            <a:avLst/>
          </a:prstGeom>
        </p:spPr>
      </p:pic>
      <p:sp>
        <p:nvSpPr>
          <p:cNvPr id="6" name="タイトル 7">
            <a:extLst>
              <a:ext uri="{FF2B5EF4-FFF2-40B4-BE49-F238E27FC236}">
                <a16:creationId xmlns:a16="http://schemas.microsoft.com/office/drawing/2014/main" id="{B0E283A0-90F6-1D77-C0DD-892F47D1C478}"/>
              </a:ext>
            </a:extLst>
          </p:cNvPr>
          <p:cNvSpPr>
            <a:spLocks noGrp="1"/>
          </p:cNvSpPr>
          <p:nvPr>
            <p:ph type="title" hasCustomPrompt="1"/>
          </p:nvPr>
        </p:nvSpPr>
        <p:spPr>
          <a:xfrm>
            <a:off x="483118" y="3682279"/>
            <a:ext cx="10488876" cy="1325563"/>
          </a:xfrm>
          <a:prstGeom prst="rect">
            <a:avLst/>
          </a:prstGeom>
        </p:spPr>
        <p:txBody>
          <a:bodyPr/>
          <a:lstStyle>
            <a:lvl1pPr>
              <a:lnSpc>
                <a:spcPct val="110000"/>
              </a:lnSpc>
              <a:defRPr sz="4000" b="1" i="0">
                <a:solidFill>
                  <a:srgbClr val="1C3177"/>
                </a:solidFill>
                <a:latin typeface="+mn-ea"/>
                <a:ea typeface="+mn-ea"/>
              </a:defRPr>
            </a:lvl1pPr>
          </a:lstStyle>
          <a:p>
            <a:r>
              <a:rPr kumimoji="1" lang="ja-JP" altLang="en-US"/>
              <a:t>タイトルタイトル</a:t>
            </a:r>
            <a:br>
              <a:rPr kumimoji="1" lang="en-US" altLang="ja-JP"/>
            </a:br>
            <a:r>
              <a:rPr kumimoji="1" lang="ja-JP" altLang="en-US"/>
              <a:t>游ゴシック</a:t>
            </a:r>
            <a:r>
              <a:rPr kumimoji="1" lang="en-US" altLang="ja-JP"/>
              <a:t>/Bold</a:t>
            </a:r>
            <a:endParaRPr kumimoji="1" lang="ja-JP" altLang="en-US"/>
          </a:p>
        </p:txBody>
      </p:sp>
      <p:sp>
        <p:nvSpPr>
          <p:cNvPr id="7" name="コンテンツ プレースホルダー 12">
            <a:extLst>
              <a:ext uri="{FF2B5EF4-FFF2-40B4-BE49-F238E27FC236}">
                <a16:creationId xmlns:a16="http://schemas.microsoft.com/office/drawing/2014/main" id="{705224EE-311E-7AAA-7C7B-93AE5CF2EF36}"/>
              </a:ext>
            </a:extLst>
          </p:cNvPr>
          <p:cNvSpPr>
            <a:spLocks noGrp="1"/>
          </p:cNvSpPr>
          <p:nvPr>
            <p:ph sz="quarter" idx="10" hasCustomPrompt="1"/>
          </p:nvPr>
        </p:nvSpPr>
        <p:spPr>
          <a:xfrm>
            <a:off x="482151" y="5218706"/>
            <a:ext cx="8487678" cy="686792"/>
          </a:xfrm>
          <a:prstGeom prst="rect">
            <a:avLst/>
          </a:prstGeom>
        </p:spPr>
        <p:txBody>
          <a:bodyPr anchor="ctr"/>
          <a:lstStyle>
            <a:lvl1pPr marL="0" indent="0">
              <a:lnSpc>
                <a:spcPct val="130000"/>
              </a:lnSpc>
              <a:spcBef>
                <a:spcPts val="0"/>
              </a:spcBef>
              <a:buNone/>
              <a:defRPr sz="1800" b="1" i="0">
                <a:solidFill>
                  <a:srgbClr val="1C3177"/>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名前</a:t>
            </a:r>
            <a:r>
              <a:rPr kumimoji="1" lang="en-US" altLang="ja-JP"/>
              <a:t>        </a:t>
            </a:r>
          </a:p>
          <a:p>
            <a:pPr lvl="0"/>
            <a:r>
              <a:rPr kumimoji="1" lang="ja-JP" altLang="en-US"/>
              <a:t>游ゴシック</a:t>
            </a:r>
            <a:r>
              <a:rPr kumimoji="1" lang="en-US" altLang="ja-JP"/>
              <a:t>/Bold</a:t>
            </a:r>
            <a:endParaRPr kumimoji="1" lang="ja-JP" altLang="en-US"/>
          </a:p>
        </p:txBody>
      </p:sp>
      <p:sp>
        <p:nvSpPr>
          <p:cNvPr id="2" name="コンテンツ プレースホルダー 12">
            <a:extLst>
              <a:ext uri="{FF2B5EF4-FFF2-40B4-BE49-F238E27FC236}">
                <a16:creationId xmlns:a16="http://schemas.microsoft.com/office/drawing/2014/main" id="{15C8D278-230A-DD61-6E93-44412F5CC2F7}"/>
              </a:ext>
            </a:extLst>
          </p:cNvPr>
          <p:cNvSpPr>
            <a:spLocks noGrp="1"/>
          </p:cNvSpPr>
          <p:nvPr>
            <p:ph sz="quarter" idx="11" hasCustomPrompt="1"/>
          </p:nvPr>
        </p:nvSpPr>
        <p:spPr>
          <a:xfrm>
            <a:off x="482151" y="5998028"/>
            <a:ext cx="8487678" cy="567957"/>
          </a:xfrm>
          <a:prstGeom prst="rect">
            <a:avLst/>
          </a:prstGeom>
        </p:spPr>
        <p:txBody>
          <a:bodyPr anchor="ctr"/>
          <a:lstStyle>
            <a:lvl1pPr marL="0" indent="0">
              <a:lnSpc>
                <a:spcPct val="130000"/>
              </a:lnSpc>
              <a:spcBef>
                <a:spcPts val="0"/>
              </a:spcBef>
              <a:buNone/>
              <a:defRPr sz="16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役職・所属</a:t>
            </a:r>
            <a:r>
              <a:rPr kumimoji="1" lang="en-US" altLang="ja-JP"/>
              <a:t>          </a:t>
            </a:r>
          </a:p>
          <a:p>
            <a:pPr lvl="0"/>
            <a:r>
              <a:rPr kumimoji="1" lang="ja-JP" altLang="en-US"/>
              <a:t>游ゴシック</a:t>
            </a:r>
            <a:r>
              <a:rPr kumimoji="1" lang="en-US" altLang="ja-JP"/>
              <a:t>/Bold</a:t>
            </a:r>
          </a:p>
        </p:txBody>
      </p:sp>
      <p:sp>
        <p:nvSpPr>
          <p:cNvPr id="3" name="コンテンツ プレースホルダー 12">
            <a:extLst>
              <a:ext uri="{FF2B5EF4-FFF2-40B4-BE49-F238E27FC236}">
                <a16:creationId xmlns:a16="http://schemas.microsoft.com/office/drawing/2014/main" id="{A1ED2FF8-9462-1D57-B7AA-32BCEA1BC89C}"/>
              </a:ext>
            </a:extLst>
          </p:cNvPr>
          <p:cNvSpPr>
            <a:spLocks noGrp="1"/>
          </p:cNvSpPr>
          <p:nvPr>
            <p:ph sz="quarter" idx="13" hasCustomPrompt="1"/>
          </p:nvPr>
        </p:nvSpPr>
        <p:spPr>
          <a:xfrm>
            <a:off x="7434942" y="1475590"/>
            <a:ext cx="4509711" cy="356531"/>
          </a:xfrm>
          <a:prstGeom prst="rect">
            <a:avLst/>
          </a:prstGeom>
        </p:spPr>
        <p:txBody>
          <a:bodyPr lIns="90000" anchor="ctr">
            <a:noAutofit/>
          </a:bodyPr>
          <a:lstStyle>
            <a:lvl1pPr marL="0" indent="0" algn="r">
              <a:lnSpc>
                <a:spcPct val="150000"/>
              </a:lnSpc>
              <a:spcBef>
                <a:spcPts val="0"/>
              </a:spcBef>
              <a:buNone/>
              <a:defRPr sz="1400" b="1" i="0">
                <a:solidFill>
                  <a:schemeClr val="tx2"/>
                </a:solidFill>
                <a:latin typeface="+mn-ea"/>
                <a:ea typeface="+mn-ea"/>
              </a:defRPr>
            </a:lvl1pPr>
            <a:lvl2pPr marL="457200" indent="0">
              <a:buNone/>
              <a:defRPr sz="1800" b="0" i="0">
                <a:solidFill>
                  <a:schemeClr val="bg1"/>
                </a:solidFill>
                <a:latin typeface="Noto Sans JP" panose="020B0200000000000000" pitchFamily="34" charset="-128"/>
                <a:ea typeface="Noto Sans JP" panose="020B0200000000000000" pitchFamily="34" charset="-128"/>
              </a:defRPr>
            </a:lvl2pPr>
            <a:lvl3pPr marL="914400" indent="0">
              <a:buNone/>
              <a:defRPr sz="1800" b="0" i="0">
                <a:solidFill>
                  <a:schemeClr val="bg1"/>
                </a:solidFill>
                <a:latin typeface="Noto Sans JP" panose="020B0200000000000000" pitchFamily="34" charset="-128"/>
                <a:ea typeface="Noto Sans JP" panose="020B0200000000000000" pitchFamily="34" charset="-128"/>
              </a:defRPr>
            </a:lvl3pPr>
            <a:lvl4pPr marL="1371600" indent="0">
              <a:buNone/>
              <a:defRPr sz="1800" b="0" i="0">
                <a:solidFill>
                  <a:schemeClr val="bg1"/>
                </a:solidFill>
                <a:latin typeface="Noto Sans JP" panose="020B0200000000000000" pitchFamily="34" charset="-128"/>
                <a:ea typeface="Noto Sans JP" panose="020B0200000000000000" pitchFamily="34" charset="-128"/>
              </a:defRPr>
            </a:lvl4pPr>
            <a:lvl5pPr marL="1828800" indent="0">
              <a:buNone/>
              <a:defRPr sz="1800" b="0" i="0">
                <a:solidFill>
                  <a:schemeClr val="bg1"/>
                </a:solidFill>
                <a:latin typeface="Noto Sans JP" panose="020B0200000000000000" pitchFamily="34" charset="-128"/>
                <a:ea typeface="Noto Sans JP" panose="020B0200000000000000" pitchFamily="34" charset="-128"/>
              </a:defRPr>
            </a:lvl5pPr>
          </a:lstStyle>
          <a:p>
            <a:pPr lvl="0"/>
            <a:r>
              <a:rPr kumimoji="1" lang="ja-JP" altLang="en-US"/>
              <a:t>イベント名・日付</a:t>
            </a:r>
            <a:r>
              <a:rPr kumimoji="1" lang="en-US" altLang="ja-JP"/>
              <a:t> </a:t>
            </a:r>
            <a:r>
              <a:rPr kumimoji="1" lang="ja-JP" altLang="en-US"/>
              <a:t>　　　游ゴシック</a:t>
            </a:r>
            <a:r>
              <a:rPr kumimoji="1" lang="en-US" altLang="ja-JP"/>
              <a:t> /Bold</a:t>
            </a:r>
            <a:r>
              <a:rPr kumimoji="1" lang="ja-JP" altLang="en-US"/>
              <a:t>　　</a:t>
            </a:r>
          </a:p>
        </p:txBody>
      </p:sp>
    </p:spTree>
    <p:extLst>
      <p:ext uri="{BB962C8B-B14F-4D97-AF65-F5344CB8AC3E}">
        <p14:creationId xmlns:p14="http://schemas.microsoft.com/office/powerpoint/2010/main" val="21516132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中表紙スライド1">
    <p:bg>
      <p:bgPr>
        <a:solidFill>
          <a:srgbClr val="FFFFFF"/>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0F47B4-DF50-5051-5B14-DE4EEDCD9187}"/>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2831E5C8-18EB-2484-7419-A7621BEDE708}"/>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AF7EF454-1737-6C1B-59FF-6E6B61B85D44}"/>
              </a:ext>
            </a:extLst>
          </p:cNvPr>
          <p:cNvSpPr>
            <a:spLocks noGrp="1"/>
          </p:cNvSpPr>
          <p:nvPr>
            <p:ph type="title" hasCustomPrompt="1"/>
          </p:nvPr>
        </p:nvSpPr>
        <p:spPr>
          <a:xfrm>
            <a:off x="574040" y="2623199"/>
            <a:ext cx="10927080" cy="589915"/>
          </a:xfrm>
          <a:prstGeom prst="rect">
            <a:avLst/>
          </a:prstGeom>
        </p:spPr>
        <p:txBody>
          <a:bodyPr anchor="ctr"/>
          <a:lstStyle>
            <a:lvl1pPr algn="ctr">
              <a:defRPr sz="3600" b="1" i="0">
                <a:solidFill>
                  <a:schemeClr val="tx2"/>
                </a:solidFill>
                <a:latin typeface="+mn-ea"/>
                <a:ea typeface="+mn-ea"/>
              </a:defRPr>
            </a:lvl1pPr>
          </a:lstStyle>
          <a:p>
            <a:r>
              <a:rPr kumimoji="1" lang="ja-JP" altLang="en-US"/>
              <a:t>タイトル</a:t>
            </a:r>
            <a:r>
              <a:rPr kumimoji="1" lang="en-US" altLang="ja-JP"/>
              <a:t>    </a:t>
            </a: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FE49821C-314C-A319-5974-669DFE735907}"/>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2567845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中表紙スライド2">
    <p:spTree>
      <p:nvGrpSpPr>
        <p:cNvPr id="1" name=""/>
        <p:cNvGrpSpPr/>
        <p:nvPr/>
      </p:nvGrpSpPr>
      <p:grpSpPr>
        <a:xfrm>
          <a:off x="0" y="0"/>
          <a:ext cx="0" cy="0"/>
          <a:chOff x="0" y="0"/>
          <a:chExt cx="0" cy="0"/>
        </a:xfrm>
      </p:grpSpPr>
      <p:pic>
        <p:nvPicPr>
          <p:cNvPr id="9" name="図 8" descr="図形, 背景パターン&#10;&#10;自動的に生成された説明">
            <a:extLst>
              <a:ext uri="{FF2B5EF4-FFF2-40B4-BE49-F238E27FC236}">
                <a16:creationId xmlns:a16="http://schemas.microsoft.com/office/drawing/2014/main" id="{EDA50170-5274-385C-B6E6-B3C076E9AC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3"/>
          <a:stretch>
            <a:fillRect/>
          </a:stretch>
        </p:blipFill>
        <p:spPr>
          <a:xfrm>
            <a:off x="9697038" y="217858"/>
            <a:ext cx="2160000" cy="438661"/>
          </a:xfrm>
          <a:prstGeom prst="rect">
            <a:avLst/>
          </a:prstGeom>
        </p:spPr>
      </p:pic>
      <p:sp>
        <p:nvSpPr>
          <p:cNvPr id="4" name="タイトル 6">
            <a:extLst>
              <a:ext uri="{FF2B5EF4-FFF2-40B4-BE49-F238E27FC236}">
                <a16:creationId xmlns:a16="http://schemas.microsoft.com/office/drawing/2014/main" id="{454D65FC-2A2B-4BF4-4649-A4D4326D05FC}"/>
              </a:ext>
            </a:extLst>
          </p:cNvPr>
          <p:cNvSpPr>
            <a:spLocks noGrp="1"/>
          </p:cNvSpPr>
          <p:nvPr>
            <p:ph type="title" hasCustomPrompt="1"/>
          </p:nvPr>
        </p:nvSpPr>
        <p:spPr>
          <a:xfrm>
            <a:off x="574040" y="2623199"/>
            <a:ext cx="10927080" cy="589915"/>
          </a:xfrm>
          <a:prstGeom prst="rect">
            <a:avLst/>
          </a:prstGeom>
        </p:spPr>
        <p:txBody>
          <a:bodyPr anchor="ctr"/>
          <a:lstStyle>
            <a:lvl1pPr algn="ctr">
              <a:defRPr sz="3600" b="1" i="0">
                <a:solidFill>
                  <a:schemeClr val="tx2"/>
                </a:solidFill>
                <a:latin typeface="+mn-ea"/>
                <a:ea typeface="+mn-ea"/>
              </a:defRPr>
            </a:lvl1pPr>
          </a:lstStyle>
          <a:p>
            <a:r>
              <a:rPr kumimoji="1" lang="ja-JP" altLang="en-US"/>
              <a:t>タイトル</a:t>
            </a:r>
            <a:r>
              <a:rPr kumimoji="1" lang="en-US" altLang="ja-JP"/>
              <a:t>    </a:t>
            </a:r>
            <a:r>
              <a:rPr kumimoji="1" lang="ja-JP" altLang="en-US"/>
              <a:t>游ゴシック</a:t>
            </a:r>
            <a:r>
              <a:rPr kumimoji="1" lang="en-US" altLang="ja-JP"/>
              <a:t>/Bold</a:t>
            </a:r>
            <a:endParaRPr kumimoji="1" lang="ja-JP" altLang="en-US"/>
          </a:p>
        </p:txBody>
      </p:sp>
      <p:sp>
        <p:nvSpPr>
          <p:cNvPr id="2" name="スライド番号プレースホルダー 1">
            <a:extLst>
              <a:ext uri="{FF2B5EF4-FFF2-40B4-BE49-F238E27FC236}">
                <a16:creationId xmlns:a16="http://schemas.microsoft.com/office/drawing/2014/main" id="{4C66FA5D-9CFE-6140-1F7C-0FE2713CC42B}"/>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1922311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目次ページ">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4AE62DC-41F4-6B39-3960-021C4F9297C0}"/>
              </a:ext>
            </a:extLst>
          </p:cNvPr>
          <p:cNvPicPr>
            <a:picLocks noChangeAspect="1"/>
          </p:cNvPicPr>
          <p:nvPr userDrawn="1"/>
        </p:nvPicPr>
        <p:blipFill>
          <a:blip r:embed="rId2"/>
          <a:stretch>
            <a:fillRect/>
          </a:stretch>
        </p:blipFill>
        <p:spPr>
          <a:xfrm>
            <a:off x="9697038" y="217858"/>
            <a:ext cx="2160000" cy="438661"/>
          </a:xfrm>
          <a:prstGeom prst="rect">
            <a:avLst/>
          </a:prstGeom>
        </p:spPr>
      </p:pic>
      <p:sp>
        <p:nvSpPr>
          <p:cNvPr id="2" name="正方形/長方形 1">
            <a:extLst>
              <a:ext uri="{FF2B5EF4-FFF2-40B4-BE49-F238E27FC236}">
                <a16:creationId xmlns:a16="http://schemas.microsoft.com/office/drawing/2014/main" id="{B1CE82A2-7DDF-1AFA-31D2-9A3B8F00F213}"/>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6" name="タイトル 5">
            <a:extLst>
              <a:ext uri="{FF2B5EF4-FFF2-40B4-BE49-F238E27FC236}">
                <a16:creationId xmlns:a16="http://schemas.microsoft.com/office/drawing/2014/main" id="{57791F3D-B350-D567-6C2C-B67151B5BF61}"/>
              </a:ext>
            </a:extLst>
          </p:cNvPr>
          <p:cNvSpPr>
            <a:spLocks noGrp="1"/>
          </p:cNvSpPr>
          <p:nvPr>
            <p:ph type="title" hasCustomPrompt="1"/>
          </p:nvPr>
        </p:nvSpPr>
        <p:spPr>
          <a:xfrm>
            <a:off x="188844" y="272360"/>
            <a:ext cx="8941904" cy="509518"/>
          </a:xfrm>
          <a:prstGeom prst="rect">
            <a:avLst/>
          </a:prstGeom>
        </p:spPr>
        <p:txBody>
          <a:bodyPr/>
          <a:lstStyle>
            <a:lvl1pPr>
              <a:defRPr sz="3600" b="1" i="0">
                <a:solidFill>
                  <a:schemeClr val="tx2"/>
                </a:solidFill>
                <a:latin typeface="+mn-ea"/>
                <a:ea typeface="+mn-ea"/>
              </a:defRPr>
            </a:lvl1pPr>
          </a:lstStyle>
          <a:p>
            <a:r>
              <a:rPr kumimoji="1" lang="ja-JP" altLang="en-US"/>
              <a:t>目次</a:t>
            </a:r>
            <a:r>
              <a:rPr kumimoji="1" lang="en-US" altLang="ja-JP"/>
              <a:t>    </a:t>
            </a:r>
            <a:r>
              <a:rPr kumimoji="1" lang="ja-JP" altLang="en-US"/>
              <a:t>游ゴシック</a:t>
            </a:r>
            <a:r>
              <a:rPr kumimoji="1" lang="en-US" altLang="ja-JP"/>
              <a:t>/Bold</a:t>
            </a:r>
            <a:endParaRPr kumimoji="1" lang="ja-JP" altLang="en-US"/>
          </a:p>
        </p:txBody>
      </p:sp>
      <p:sp>
        <p:nvSpPr>
          <p:cNvPr id="9" name="コンテンツ プレースホルダー 8">
            <a:extLst>
              <a:ext uri="{FF2B5EF4-FFF2-40B4-BE49-F238E27FC236}">
                <a16:creationId xmlns:a16="http://schemas.microsoft.com/office/drawing/2014/main" id="{C0D7CFC8-5C2F-8631-B3FF-F2A47F351D41}"/>
              </a:ext>
            </a:extLst>
          </p:cNvPr>
          <p:cNvSpPr>
            <a:spLocks noGrp="1"/>
          </p:cNvSpPr>
          <p:nvPr>
            <p:ph sz="quarter" idx="10" hasCustomPrompt="1"/>
          </p:nvPr>
        </p:nvSpPr>
        <p:spPr>
          <a:xfrm>
            <a:off x="517386" y="1202844"/>
            <a:ext cx="11210787" cy="3048000"/>
          </a:xfrm>
          <a:prstGeom prst="rect">
            <a:avLst/>
          </a:prstGeom>
        </p:spPr>
        <p:txBody>
          <a:bodyPr/>
          <a:lstStyle>
            <a:lvl1pPr marL="514350" indent="-514350">
              <a:lnSpc>
                <a:spcPct val="120000"/>
              </a:lnSpc>
              <a:spcBef>
                <a:spcPts val="600"/>
              </a:spcBef>
              <a:spcAft>
                <a:spcPts val="600"/>
              </a:spcAft>
              <a:buFont typeface="+mj-lt"/>
              <a:buAutoNum type="arabicPeriod"/>
              <a:defRPr sz="2400" b="1">
                <a:latin typeface="+mn-ea"/>
                <a:ea typeface="+mn-ea"/>
              </a:defRPr>
            </a:lvl1pPr>
            <a:lvl2pPr marL="800100" indent="-342900">
              <a:lnSpc>
                <a:spcPct val="120000"/>
              </a:lnSpc>
              <a:spcBef>
                <a:spcPts val="600"/>
              </a:spcBef>
              <a:spcAft>
                <a:spcPts val="600"/>
              </a:spcAft>
              <a:buFont typeface="Arial" panose="020B0604020202020204" pitchFamily="34" charset="0"/>
              <a:buChar char="•"/>
              <a:defRPr sz="2000" b="1">
                <a:latin typeface="+mn-ea"/>
                <a:ea typeface="+mn-ea"/>
              </a:defRPr>
            </a:lvl2pPr>
            <a:lvl3pPr marL="1257300" indent="-342900">
              <a:lnSpc>
                <a:spcPct val="120000"/>
              </a:lnSpc>
              <a:buFont typeface="Arial" panose="020B0604020202020204" pitchFamily="34" charset="0"/>
              <a:buChar char="•"/>
              <a:defRPr b="1">
                <a:latin typeface="+mn-ea"/>
                <a:ea typeface="+mn-ea"/>
              </a:defRPr>
            </a:lvl3pPr>
            <a:lvl4pPr marL="1657350" indent="-285750">
              <a:lnSpc>
                <a:spcPct val="120000"/>
              </a:lnSpc>
              <a:buFont typeface="Arial" panose="020B0604020202020204" pitchFamily="34" charset="0"/>
              <a:buChar char="•"/>
              <a:defRPr sz="2000" b="1">
                <a:latin typeface="+mn-ea"/>
                <a:ea typeface="+mn-ea"/>
              </a:defRPr>
            </a:lvl4pPr>
            <a:lvl5pPr marL="2114550" indent="-285750">
              <a:lnSpc>
                <a:spcPct val="120000"/>
              </a:lnSpc>
              <a:buFont typeface="Arial" panose="020B0604020202020204" pitchFamily="34" charset="0"/>
              <a:buChar char="•"/>
              <a:defRPr b="1">
                <a:latin typeface="+mn-ea"/>
                <a:ea typeface="+mn-ea"/>
              </a:defRPr>
            </a:lvl5pPr>
            <a:lvl6pPr>
              <a:defRPr>
                <a:latin typeface="游ゴシック Medium" panose="020B0500000000000000" pitchFamily="50" charset="-128"/>
                <a:ea typeface="游ゴシック Medium" panose="020B0500000000000000" pitchFamily="50" charset="-128"/>
              </a:defRPr>
            </a:lvl6pPr>
            <a:lvl7pPr marL="3028950" indent="-285750">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7pPr>
            <a:lvl8pPr marL="3486150" indent="-285750">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8pPr>
            <a:lvl9pPr marL="3943350" indent="-285750">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9pPr>
          </a:lstStyle>
          <a:p>
            <a:pPr lvl="0"/>
            <a:r>
              <a:rPr kumimoji="1" lang="ja-JP" altLang="en-US" dirty="0"/>
              <a:t>タイトル</a:t>
            </a:r>
            <a:r>
              <a:rPr kumimoji="1" lang="en-US" altLang="ja-JP" dirty="0"/>
              <a:t> </a:t>
            </a:r>
            <a:r>
              <a:rPr kumimoji="1" lang="ja-JP" altLang="en-US" dirty="0"/>
              <a:t>　　游ゴシック</a:t>
            </a:r>
            <a:r>
              <a:rPr kumimoji="1" lang="en-US" altLang="ja-JP" dirty="0"/>
              <a:t>/Bold</a:t>
            </a:r>
          </a:p>
          <a:p>
            <a:pPr lvl="1"/>
            <a:r>
              <a:rPr kumimoji="1" lang="ja-JP" altLang="en-US" dirty="0"/>
              <a:t>サブタイトル</a:t>
            </a:r>
            <a:endParaRPr kumimoji="1" lang="en-US" altLang="ja-JP" dirty="0"/>
          </a:p>
          <a:p>
            <a:pPr lvl="2"/>
            <a:r>
              <a:rPr kumimoji="1" lang="ja-JP" altLang="en-US" dirty="0"/>
              <a:t>サブタイトル</a:t>
            </a:r>
            <a:endParaRPr kumimoji="1" lang="en-US" altLang="ja-JP" dirty="0"/>
          </a:p>
          <a:p>
            <a:pPr lvl="3"/>
            <a:r>
              <a:rPr kumimoji="1" lang="ja-JP" altLang="en-US" dirty="0"/>
              <a:t>サブタイトル</a:t>
            </a:r>
            <a:endParaRPr kumimoji="1" lang="en-US" altLang="ja-JP" dirty="0"/>
          </a:p>
          <a:p>
            <a:pPr lvl="4"/>
            <a:r>
              <a:rPr kumimoji="1" lang="ja-JP" altLang="en-US" dirty="0"/>
              <a:t>サブタイトル</a:t>
            </a:r>
            <a:endParaRPr kumimoji="1" lang="en-US" altLang="ja-JP" dirty="0"/>
          </a:p>
          <a:p>
            <a:pPr lvl="5"/>
            <a:r>
              <a:rPr kumimoji="1" lang="ja-JP" altLang="en-US" dirty="0"/>
              <a:t>サブタイトル</a:t>
            </a:r>
            <a:endParaRPr kumimoji="1" lang="en-US" altLang="ja-JP" dirty="0"/>
          </a:p>
          <a:p>
            <a:pPr lvl="6"/>
            <a:r>
              <a:rPr kumimoji="1" lang="ja-JP" altLang="en-US" dirty="0"/>
              <a:t>サブタイトル</a:t>
            </a:r>
            <a:endParaRPr kumimoji="1" lang="en-US" altLang="ja-JP" dirty="0"/>
          </a:p>
          <a:p>
            <a:pPr lvl="7"/>
            <a:r>
              <a:rPr kumimoji="1" lang="ja-JP" altLang="en-US" dirty="0"/>
              <a:t>サブタイトル</a:t>
            </a:r>
            <a:endParaRPr kumimoji="1" lang="en-US" altLang="ja-JP" dirty="0"/>
          </a:p>
          <a:p>
            <a:pPr lvl="8"/>
            <a:r>
              <a:rPr kumimoji="1" lang="ja-JP" altLang="en-US" dirty="0"/>
              <a:t>サブタイトル</a:t>
            </a:r>
            <a:endParaRPr kumimoji="1" lang="en-US" altLang="ja-JP" dirty="0"/>
          </a:p>
          <a:p>
            <a:pPr lvl="5"/>
            <a:endParaRPr kumimoji="1" lang="en-US" altLang="ja-JP" dirty="0"/>
          </a:p>
          <a:p>
            <a:pPr lvl="5"/>
            <a:endParaRPr kumimoji="1" lang="en-US" altLang="ja-JP" dirty="0"/>
          </a:p>
          <a:p>
            <a:pPr lvl="0"/>
            <a:r>
              <a:rPr kumimoji="1" lang="ja-JP" altLang="en-US" dirty="0"/>
              <a:t>タイトル</a:t>
            </a:r>
            <a:endParaRPr kumimoji="1" lang="en-US" altLang="ja-JP" dirty="0"/>
          </a:p>
          <a:p>
            <a:pPr lvl="1"/>
            <a:r>
              <a:rPr kumimoji="1" lang="ja-JP" altLang="en-US" dirty="0"/>
              <a:t>サブタイトル</a:t>
            </a:r>
            <a:endParaRPr kumimoji="1" lang="en-US" altLang="ja-JP" dirty="0"/>
          </a:p>
          <a:p>
            <a:pPr lvl="2"/>
            <a:r>
              <a:rPr kumimoji="1" lang="ja-JP" altLang="en-US" dirty="0"/>
              <a:t>サブタイトル</a:t>
            </a:r>
            <a:endParaRPr kumimoji="1" lang="en-US" altLang="ja-JP" dirty="0"/>
          </a:p>
          <a:p>
            <a:pPr lvl="3"/>
            <a:r>
              <a:rPr kumimoji="1" lang="ja-JP" altLang="en-US" dirty="0"/>
              <a:t>サブタイトル</a:t>
            </a:r>
            <a:endParaRPr kumimoji="1" lang="en-US" altLang="ja-JP" dirty="0"/>
          </a:p>
          <a:p>
            <a:pPr lvl="4"/>
            <a:r>
              <a:rPr kumimoji="1" lang="ja-JP" altLang="en-US" dirty="0"/>
              <a:t>サブタイトル</a:t>
            </a:r>
            <a:endParaRPr kumimoji="1" lang="en-US" altLang="ja-JP" dirty="0"/>
          </a:p>
          <a:p>
            <a:pPr lvl="5"/>
            <a:r>
              <a:rPr kumimoji="1" lang="ja-JP" altLang="en-US" dirty="0"/>
              <a:t>サブタイトル</a:t>
            </a:r>
            <a:endParaRPr kumimoji="1" lang="en-US" altLang="ja-JP" dirty="0"/>
          </a:p>
          <a:p>
            <a:pPr lvl="6"/>
            <a:r>
              <a:rPr kumimoji="1" lang="ja-JP" altLang="en-US" dirty="0"/>
              <a:t>サブタイトル</a:t>
            </a:r>
            <a:endParaRPr kumimoji="1" lang="en-US" altLang="ja-JP" dirty="0"/>
          </a:p>
          <a:p>
            <a:pPr lvl="7"/>
            <a:r>
              <a:rPr kumimoji="1" lang="ja-JP" altLang="en-US" dirty="0"/>
              <a:t>サブタイトル</a:t>
            </a:r>
            <a:endParaRPr kumimoji="1" lang="en-US" altLang="ja-JP" dirty="0"/>
          </a:p>
          <a:p>
            <a:pPr lvl="4"/>
            <a:endParaRPr kumimoji="1" lang="en-US" altLang="ja-JP" b="1" dirty="0">
              <a:latin typeface="+mn-ea"/>
              <a:ea typeface="+mn-ea"/>
            </a:endParaRPr>
          </a:p>
          <a:p>
            <a:pPr lvl="4"/>
            <a:endParaRPr kumimoji="1" lang="en-US" altLang="ja-JP" b="1" dirty="0">
              <a:latin typeface="+mn-ea"/>
              <a:ea typeface="+mn-ea"/>
            </a:endParaRPr>
          </a:p>
          <a:p>
            <a:pPr lvl="2"/>
            <a:endParaRPr kumimoji="1" lang="en-US" altLang="ja-JP" dirty="0"/>
          </a:p>
        </p:txBody>
      </p:sp>
      <p:sp>
        <p:nvSpPr>
          <p:cNvPr id="4" name="スライド番号プレースホルダー 3">
            <a:extLst>
              <a:ext uri="{FF2B5EF4-FFF2-40B4-BE49-F238E27FC236}">
                <a16:creationId xmlns:a16="http://schemas.microsoft.com/office/drawing/2014/main" id="{0926DCBC-CB1E-FAC7-85CE-489FF80ED525}"/>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22558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コンテンツ1-1">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697038" y="217858"/>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272360"/>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6" name="コンテンツ プレースホルダー 8">
            <a:extLst>
              <a:ext uri="{FF2B5EF4-FFF2-40B4-BE49-F238E27FC236}">
                <a16:creationId xmlns:a16="http://schemas.microsoft.com/office/drawing/2014/main" id="{561C8825-E86E-6414-62C6-23CED23BFA72}"/>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a:p>
            <a:pPr lvl="6"/>
            <a:endParaRPr kumimoji="1" lang="en-US" altLang="ja-JP" dirty="0">
              <a:latin typeface="+mn-ea"/>
              <a:ea typeface="+mn-ea"/>
            </a:endParaRPr>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1898732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コンテンツ1-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697038" y="217858"/>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272360"/>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sp>
        <p:nvSpPr>
          <p:cNvPr id="6" name="コンテンツ プレースホルダー 8">
            <a:extLst>
              <a:ext uri="{FF2B5EF4-FFF2-40B4-BE49-F238E27FC236}">
                <a16:creationId xmlns:a16="http://schemas.microsoft.com/office/drawing/2014/main" id="{561C8825-E86E-6414-62C6-23CED23BFA72}"/>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1"/>
            <a:endParaRPr kumimoji="1" lang="en-US" altLang="ja-JP" dirty="0">
              <a:latin typeface="+mn-ea"/>
              <a:ea typeface="+mn-ea"/>
            </a:endParaRPr>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3651237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コンテンツ1-3">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272360"/>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a:t>
            </a:r>
            <a:r>
              <a:rPr kumimoji="1" lang="en-US" altLang="ja-JP"/>
              <a:t>  </a:t>
            </a:r>
            <a:r>
              <a:rPr kumimoji="1" lang="ja-JP" altLang="en-US"/>
              <a:t>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491416" y="217858"/>
            <a:ext cx="1365622" cy="64800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コンテンツ プレースホルダー 8">
            <a:extLst>
              <a:ext uri="{FF2B5EF4-FFF2-40B4-BE49-F238E27FC236}">
                <a16:creationId xmlns:a16="http://schemas.microsoft.com/office/drawing/2014/main" id="{F801ECE0-2CE6-CA80-8167-1365EF70C560}"/>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a:p>
            <a:pPr lvl="3"/>
            <a:endParaRPr kumimoji="1" lang="en-US" altLang="ja-JP" dirty="0">
              <a:latin typeface="+mn-ea"/>
              <a:ea typeface="+mn-ea"/>
            </a:endParaRPr>
          </a:p>
        </p:txBody>
      </p:sp>
    </p:spTree>
    <p:extLst>
      <p:ext uri="{BB962C8B-B14F-4D97-AF65-F5344CB8AC3E}">
        <p14:creationId xmlns:p14="http://schemas.microsoft.com/office/powerpoint/2010/main" val="388777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コンテンツ1-4">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2084000" y="0"/>
            <a:ext cx="10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272360"/>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491416" y="217858"/>
            <a:ext cx="1365622" cy="64800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3" name="コンテンツ プレースホルダー 8">
            <a:extLst>
              <a:ext uri="{FF2B5EF4-FFF2-40B4-BE49-F238E27FC236}">
                <a16:creationId xmlns:a16="http://schemas.microsoft.com/office/drawing/2014/main" id="{EA71EB9A-AFE7-F3C9-5167-0954EACFD5BC}"/>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3351227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コンテンツ2-1">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305018"/>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1108FD7B-9622-6750-A983-348138413EC9}"/>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4" name="図 3">
            <a:extLst>
              <a:ext uri="{FF2B5EF4-FFF2-40B4-BE49-F238E27FC236}">
                <a16:creationId xmlns:a16="http://schemas.microsoft.com/office/drawing/2014/main" id="{E8ABFC63-59DC-59D8-07F3-F0CB7C1BA821}"/>
              </a:ext>
            </a:extLst>
          </p:cNvPr>
          <p:cNvPicPr>
            <a:picLocks noChangeAspect="1"/>
          </p:cNvPicPr>
          <p:nvPr userDrawn="1"/>
        </p:nvPicPr>
        <p:blipFill>
          <a:blip r:embed="rId2"/>
          <a:stretch>
            <a:fillRect/>
          </a:stretch>
        </p:blipFill>
        <p:spPr>
          <a:xfrm>
            <a:off x="9844955" y="344645"/>
            <a:ext cx="2160000" cy="438661"/>
          </a:xfrm>
          <a:prstGeom prst="rect">
            <a:avLst/>
          </a:prstGeom>
        </p:spPr>
      </p:pic>
      <p:sp>
        <p:nvSpPr>
          <p:cNvPr id="3" name="コンテンツ プレースホルダー 8">
            <a:extLst>
              <a:ext uri="{FF2B5EF4-FFF2-40B4-BE49-F238E27FC236}">
                <a16:creationId xmlns:a16="http://schemas.microsoft.com/office/drawing/2014/main" id="{D3B28D76-F95B-F94B-C8D6-1BC0750235CC}"/>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Arial" panose="020B0604020202020204" pitchFamily="34" charset="0"/>
              <a:buNone/>
              <a:defRPr sz="2400" b="1">
                <a:latin typeface="+mn-ea"/>
                <a:ea typeface="+mn-ea"/>
              </a:defRPr>
            </a:lvl1pPr>
            <a:lvl2pPr marL="457200" indent="0">
              <a:lnSpc>
                <a:spcPct val="120000"/>
              </a:lnSpc>
              <a:spcBef>
                <a:spcPts val="600"/>
              </a:spcBef>
              <a:spcAft>
                <a:spcPts val="600"/>
              </a:spcAft>
              <a:buFont typeface="Arial" panose="020B0604020202020204" pitchFamily="34" charset="0"/>
              <a:buNone/>
              <a:defRPr sz="2000" b="1">
                <a:latin typeface="+mn-ea"/>
                <a:ea typeface="+mn-ea"/>
              </a:defRPr>
            </a:lvl2pPr>
            <a:lvl3pPr marL="914400" indent="0">
              <a:lnSpc>
                <a:spcPct val="120000"/>
              </a:lnSpc>
              <a:buFont typeface="Arial" panose="020B0604020202020204" pitchFamily="34" charset="0"/>
              <a:buNone/>
              <a:defRPr b="1">
                <a:latin typeface="+mn-ea"/>
                <a:ea typeface="+mn-ea"/>
              </a:defRPr>
            </a:lvl3pPr>
            <a:lvl4pPr marL="1371600" indent="0">
              <a:lnSpc>
                <a:spcPct val="120000"/>
              </a:lnSpc>
              <a:buFont typeface="Arial" panose="020B0604020202020204" pitchFamily="34" charset="0"/>
              <a:buNone/>
              <a:defRPr b="1">
                <a:latin typeface="+mn-ea"/>
                <a:ea typeface="+mn-ea"/>
              </a:defRPr>
            </a:lvl4pPr>
            <a:lvl5pPr marL="1828800" indent="0">
              <a:lnSpc>
                <a:spcPct val="120000"/>
              </a:lnSpc>
              <a:buFont typeface="Arial" panose="020B0604020202020204" pitchFamily="34" charset="0"/>
              <a:buNone/>
              <a:defRPr b="1">
                <a:latin typeface="+mn-ea"/>
                <a:ea typeface="+mn-ea"/>
              </a:defRPr>
            </a:lvl5pPr>
            <a:lvl6pPr marL="2286000" indent="0">
              <a:buFont typeface="Arial" panose="020B0604020202020204" pitchFamily="34" charset="0"/>
              <a:buNone/>
              <a:defRPr b="1">
                <a:latin typeface="+mn-ea"/>
                <a:ea typeface="+mn-ea"/>
              </a:defRPr>
            </a:lvl6pPr>
            <a:lvl7pPr marL="2743200" indent="0">
              <a:buFont typeface="Arial" panose="020B0604020202020204" pitchFamily="34" charset="0"/>
              <a:buNone/>
              <a:defRPr b="1">
                <a:latin typeface="+mn-ea"/>
                <a:ea typeface="+mn-ea"/>
              </a:defRPr>
            </a:lvl7pPr>
            <a:lvl8pPr marL="3200400" indent="0">
              <a:buFont typeface="Arial" panose="020B0604020202020204" pitchFamily="34" charset="0"/>
              <a:buNone/>
              <a:defRPr b="1">
                <a:latin typeface="+mn-ea"/>
                <a:ea typeface="+mn-ea"/>
              </a:defRPr>
            </a:lvl8pPr>
            <a:lvl9pPr marL="3657600" indent="0">
              <a:buFont typeface="Arial" panose="020B0604020202020204" pitchFamily="34" charset="0"/>
              <a:buNone/>
              <a:defRPr b="1">
                <a:latin typeface="+mn-ea"/>
                <a:ea typeface="+mn-ea"/>
              </a:defRPr>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t>小見出し</a:t>
            </a:r>
            <a:endParaRPr kumimoji="1" lang="en-US" altLang="ja-JP" dirty="0"/>
          </a:p>
          <a:p>
            <a:pPr lvl="4"/>
            <a:r>
              <a:rPr kumimoji="1" lang="ja-JP" altLang="en-US" dirty="0"/>
              <a:t>小見出し</a:t>
            </a:r>
            <a:endParaRPr kumimoji="1" lang="en-US" altLang="ja-JP" dirty="0"/>
          </a:p>
          <a:p>
            <a:pPr lvl="5"/>
            <a:r>
              <a:rPr kumimoji="1" lang="ja-JP" altLang="en-US" dirty="0"/>
              <a:t>小見出し</a:t>
            </a:r>
            <a:endParaRPr kumimoji="1" lang="en-US" altLang="ja-JP" dirty="0"/>
          </a:p>
          <a:p>
            <a:pPr lvl="6"/>
            <a:r>
              <a:rPr kumimoji="1" lang="ja-JP" altLang="en-US" dirty="0"/>
              <a:t>小見出し</a:t>
            </a:r>
            <a:endParaRPr kumimoji="1" lang="en-US" altLang="ja-JP" dirty="0"/>
          </a:p>
          <a:p>
            <a:pPr lvl="7"/>
            <a:r>
              <a:rPr kumimoji="1" lang="ja-JP" altLang="en-US" dirty="0"/>
              <a:t>小見出し</a:t>
            </a:r>
            <a:endParaRPr kumimoji="1" lang="en-US" altLang="ja-JP" dirty="0"/>
          </a:p>
          <a:p>
            <a:pPr lvl="8"/>
            <a:r>
              <a:rPr kumimoji="1" lang="ja-JP" altLang="en-US" dirty="0"/>
              <a:t>小見出し</a:t>
            </a:r>
            <a:endParaRPr kumimoji="1" lang="en-US" altLang="ja-JP" dirty="0"/>
          </a:p>
          <a:p>
            <a:pPr lvl="0"/>
            <a:endParaRPr kumimoji="1" lang="en-US" altLang="ja-JP" dirty="0"/>
          </a:p>
          <a:p>
            <a:pPr lvl="8"/>
            <a:endParaRPr kumimoji="1" lang="en-US" altLang="ja-JP" dirty="0">
              <a:latin typeface="+mn-ea"/>
              <a:ea typeface="+mn-ea"/>
            </a:endParaRPr>
          </a:p>
        </p:txBody>
      </p:sp>
    </p:spTree>
    <p:extLst>
      <p:ext uri="{BB962C8B-B14F-4D97-AF65-F5344CB8AC3E}">
        <p14:creationId xmlns:p14="http://schemas.microsoft.com/office/powerpoint/2010/main" val="3165076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コンテンツ2-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62F9CC-06A9-39F5-8724-BFEC38A153A7}"/>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pic>
        <p:nvPicPr>
          <p:cNvPr id="3" name="図 2">
            <a:extLst>
              <a:ext uri="{FF2B5EF4-FFF2-40B4-BE49-F238E27FC236}">
                <a16:creationId xmlns:a16="http://schemas.microsoft.com/office/drawing/2014/main" id="{05DC1476-CC62-5D3A-80A7-BE6321386036}"/>
              </a:ext>
            </a:extLst>
          </p:cNvPr>
          <p:cNvPicPr>
            <a:picLocks noChangeAspect="1"/>
          </p:cNvPicPr>
          <p:nvPr userDrawn="1"/>
        </p:nvPicPr>
        <p:blipFill>
          <a:blip r:embed="rId2"/>
          <a:stretch>
            <a:fillRect/>
          </a:stretch>
        </p:blipFill>
        <p:spPr>
          <a:xfrm>
            <a:off x="9844955" y="344645"/>
            <a:ext cx="2160000" cy="438661"/>
          </a:xfrm>
          <a:prstGeom prst="rect">
            <a:avLst/>
          </a:prstGeom>
        </p:spPr>
      </p:pic>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4" y="305018"/>
            <a:ext cx="8941904"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sp>
        <p:nvSpPr>
          <p:cNvPr id="7" name="スライド番号プレースホルダー 6">
            <a:extLst>
              <a:ext uri="{FF2B5EF4-FFF2-40B4-BE49-F238E27FC236}">
                <a16:creationId xmlns:a16="http://schemas.microsoft.com/office/drawing/2014/main" id="{B002B0F8-6464-F50B-878B-38EED79D494A}"/>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コンテンツ プレースホルダー 8">
            <a:extLst>
              <a:ext uri="{FF2B5EF4-FFF2-40B4-BE49-F238E27FC236}">
                <a16:creationId xmlns:a16="http://schemas.microsoft.com/office/drawing/2014/main" id="{14D2D2E6-1180-C1EA-1064-AD51276426BF}"/>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7801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114653349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コンテンツ2-3">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305018"/>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a:t>
            </a:r>
            <a:r>
              <a:rPr kumimoji="1" lang="en-US" altLang="ja-JP"/>
              <a:t>  </a:t>
            </a:r>
            <a:r>
              <a:rPr kumimoji="1" lang="ja-JP" altLang="en-US"/>
              <a:t>　游ゴシック</a:t>
            </a:r>
            <a:r>
              <a:rPr kumimoji="1" lang="en-US" altLang="ja-JP"/>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663518" y="250516"/>
            <a:ext cx="1193520" cy="566336"/>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55A7F55F-BF45-81CB-D2FE-5C7F3F29EDE6}"/>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3" name="コンテンツ プレースホルダー 8">
            <a:extLst>
              <a:ext uri="{FF2B5EF4-FFF2-40B4-BE49-F238E27FC236}">
                <a16:creationId xmlns:a16="http://schemas.microsoft.com/office/drawing/2014/main" id="{761E4339-D633-1B48-645B-157DEE624E0F}"/>
              </a:ext>
            </a:extLst>
          </p:cNvPr>
          <p:cNvSpPr>
            <a:spLocks noGrp="1"/>
          </p:cNvSpPr>
          <p:nvPr>
            <p:ph sz="quarter" idx="10" hasCustomPrompt="1"/>
          </p:nvPr>
        </p:nvSpPr>
        <p:spPr>
          <a:xfrm>
            <a:off x="188844" y="947058"/>
            <a:ext cx="11668194" cy="1507068"/>
          </a:xfrm>
          <a:prstGeom prst="rect">
            <a:avLst/>
          </a:prstGeom>
        </p:spPr>
        <p:txBody>
          <a:bodyPr/>
          <a:lstStyle>
            <a:lvl1pPr marL="0" indent="0">
              <a:lnSpc>
                <a:spcPct val="120000"/>
              </a:lnSpc>
              <a:spcBef>
                <a:spcPts val="0"/>
              </a:spcBef>
              <a:spcAft>
                <a:spcPts val="0"/>
              </a:spcAft>
              <a:buFont typeface="+mj-lt"/>
              <a:buNone/>
              <a:defRPr sz="2400" b="1">
                <a:latin typeface="+mn-ea"/>
                <a:ea typeface="+mn-ea"/>
              </a:defRPr>
            </a:lvl1pPr>
            <a:lvl2pPr marL="457200" indent="0">
              <a:lnSpc>
                <a:spcPct val="120000"/>
              </a:lnSpc>
              <a:spcBef>
                <a:spcPts val="600"/>
              </a:spcBef>
              <a:spcAft>
                <a:spcPts val="600"/>
              </a:spcAft>
              <a:buFont typeface="+mj-lt"/>
              <a:buNone/>
              <a:defRPr sz="2000" b="1">
                <a:latin typeface="+mn-ea"/>
                <a:ea typeface="+mn-ea"/>
              </a:defRPr>
            </a:lvl2pPr>
            <a:lvl3pPr marL="914400" indent="0">
              <a:lnSpc>
                <a:spcPct val="120000"/>
              </a:lnSpc>
              <a:buFont typeface="+mj-lt"/>
              <a:buNone/>
              <a:defRPr b="1">
                <a:latin typeface="+mn-ea"/>
                <a:ea typeface="+mn-ea"/>
              </a:defRPr>
            </a:lvl3pPr>
            <a:lvl4pPr marL="1371600" indent="0">
              <a:lnSpc>
                <a:spcPct val="120000"/>
              </a:lnSpc>
              <a:buFont typeface="+mj-lt"/>
              <a:buNone/>
              <a:defRPr b="1">
                <a:latin typeface="+mn-ea"/>
                <a:ea typeface="+mn-ea"/>
              </a:defRPr>
            </a:lvl4pPr>
            <a:lvl5pPr marL="1828800" indent="0">
              <a:lnSpc>
                <a:spcPct val="120000"/>
              </a:lnSpc>
              <a:buFont typeface="+mj-lt"/>
              <a:buNone/>
              <a:defRPr kumimoji="1" lang="en-US" altLang="ja-JP" b="1" smtClean="0">
                <a:latin typeface="+mn-ea"/>
              </a:defRPr>
            </a:lvl5pPr>
            <a:lvl6pPr marL="2286000" indent="0">
              <a:buNone/>
              <a:defRPr b="1"/>
            </a:lvl6pPr>
            <a:lvl7pPr marL="2743200" indent="0">
              <a:buNone/>
              <a:defRPr b="1"/>
            </a:lvl7pPr>
            <a:lvl8pPr marL="3200400" indent="0">
              <a:buNone/>
              <a:defRPr b="1"/>
            </a:lvl8pPr>
            <a:lvl9pPr marL="3657600" indent="0">
              <a:buNone/>
              <a:defRPr b="1"/>
            </a:lvl9pPr>
          </a:lstStyle>
          <a:p>
            <a:pPr lvl="0"/>
            <a:r>
              <a:rPr kumimoji="1" lang="ja-JP" altLang="en-US" dirty="0"/>
              <a:t>見出し　游ゴシック</a:t>
            </a:r>
            <a:r>
              <a:rPr kumimoji="1" lang="en-US" altLang="ja-JP" dirty="0"/>
              <a:t>/Bold</a:t>
            </a:r>
          </a:p>
          <a:p>
            <a:pPr lvl="1"/>
            <a:r>
              <a:rPr kumimoji="1" lang="ja-JP" altLang="en-US" dirty="0"/>
              <a:t>小見出し</a:t>
            </a:r>
            <a:endParaRPr kumimoji="1" lang="en-US" altLang="ja-JP" dirty="0"/>
          </a:p>
          <a:p>
            <a:pPr lvl="2"/>
            <a:r>
              <a:rPr kumimoji="1" lang="ja-JP" altLang="en-US" dirty="0"/>
              <a:t>小見出し</a:t>
            </a:r>
            <a:endParaRPr kumimoji="1" lang="en-US" altLang="ja-JP" dirty="0"/>
          </a:p>
          <a:p>
            <a:pPr lvl="3"/>
            <a:r>
              <a:rPr kumimoji="1" lang="ja-JP" altLang="en-US" dirty="0">
                <a:latin typeface="+mn-ea"/>
                <a:ea typeface="+mn-ea"/>
              </a:rPr>
              <a:t>小見出し</a:t>
            </a:r>
            <a:endParaRPr kumimoji="1" lang="en-US" altLang="ja-JP" dirty="0">
              <a:latin typeface="+mn-ea"/>
              <a:ea typeface="+mn-ea"/>
            </a:endParaRPr>
          </a:p>
          <a:p>
            <a:pPr lvl="4"/>
            <a:r>
              <a:rPr kumimoji="1" lang="ja-JP" altLang="en-US" dirty="0">
                <a:latin typeface="+mn-ea"/>
                <a:ea typeface="+mn-ea"/>
              </a:rPr>
              <a:t>小見出し</a:t>
            </a:r>
            <a:endParaRPr kumimoji="1" lang="en-US" altLang="ja-JP" dirty="0">
              <a:latin typeface="+mn-ea"/>
              <a:ea typeface="+mn-ea"/>
            </a:endParaRPr>
          </a:p>
          <a:p>
            <a:pPr lvl="5"/>
            <a:r>
              <a:rPr kumimoji="1" lang="ja-JP" altLang="en-US" dirty="0">
                <a:latin typeface="+mn-ea"/>
                <a:ea typeface="+mn-ea"/>
              </a:rPr>
              <a:t>小見出し</a:t>
            </a:r>
            <a:endParaRPr kumimoji="1" lang="en-US" altLang="ja-JP" dirty="0">
              <a:latin typeface="+mn-ea"/>
              <a:ea typeface="+mn-ea"/>
            </a:endParaRPr>
          </a:p>
          <a:p>
            <a:pPr lvl="6"/>
            <a:r>
              <a:rPr kumimoji="1" lang="ja-JP" altLang="en-US" dirty="0">
                <a:latin typeface="+mn-ea"/>
                <a:ea typeface="+mn-ea"/>
              </a:rPr>
              <a:t>小見出し</a:t>
            </a:r>
            <a:endParaRPr kumimoji="1" lang="en-US" altLang="ja-JP" dirty="0">
              <a:latin typeface="+mn-ea"/>
              <a:ea typeface="+mn-ea"/>
            </a:endParaRPr>
          </a:p>
          <a:p>
            <a:pPr lvl="7"/>
            <a:r>
              <a:rPr kumimoji="1" lang="ja-JP" altLang="en-US" dirty="0">
                <a:latin typeface="+mn-ea"/>
                <a:ea typeface="+mn-ea"/>
              </a:rPr>
              <a:t>小見出し</a:t>
            </a:r>
            <a:endParaRPr kumimoji="1" lang="en-US" altLang="ja-JP" dirty="0">
              <a:latin typeface="+mn-ea"/>
              <a:ea typeface="+mn-ea"/>
            </a:endParaRPr>
          </a:p>
          <a:p>
            <a:pPr lvl="8"/>
            <a:r>
              <a:rPr kumimoji="1" lang="ja-JP" altLang="en-US" dirty="0">
                <a:latin typeface="+mn-ea"/>
                <a:ea typeface="+mn-ea"/>
              </a:rPr>
              <a:t>小見出し</a:t>
            </a:r>
            <a:endParaRPr kumimoji="1" lang="en-US" altLang="ja-JP" dirty="0">
              <a:latin typeface="+mn-ea"/>
              <a:ea typeface="+mn-ea"/>
            </a:endParaRPr>
          </a:p>
        </p:txBody>
      </p:sp>
    </p:spTree>
    <p:extLst>
      <p:ext uri="{BB962C8B-B14F-4D97-AF65-F5344CB8AC3E}">
        <p14:creationId xmlns:p14="http://schemas.microsoft.com/office/powerpoint/2010/main" val="1961094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コンテンツ2-4">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289A1639-25BB-AA50-FA6D-F9E298EDF7B8}"/>
              </a:ext>
            </a:extLst>
          </p:cNvPr>
          <p:cNvSpPr>
            <a:spLocks noGrp="1"/>
          </p:cNvSpPr>
          <p:nvPr>
            <p:ph type="title" hasCustomPrompt="1"/>
          </p:nvPr>
        </p:nvSpPr>
        <p:spPr>
          <a:xfrm>
            <a:off x="188843" y="305018"/>
            <a:ext cx="10075611" cy="509518"/>
          </a:xfrm>
          <a:prstGeom prst="rect">
            <a:avLst/>
          </a:prstGeom>
        </p:spPr>
        <p:txBody>
          <a:bodyPr/>
          <a:lstStyle>
            <a:lvl1pPr>
              <a:defRPr sz="3600" b="1" i="0">
                <a:solidFill>
                  <a:schemeClr val="tx2"/>
                </a:solidFill>
                <a:latin typeface="+mn-ea"/>
                <a:ea typeface="+mn-ea"/>
              </a:defRPr>
            </a:lvl1pPr>
          </a:lstStyle>
          <a:p>
            <a:r>
              <a:rPr kumimoji="1" lang="ja-JP" altLang="en-US"/>
              <a:t>タイトル　　游ゴシック</a:t>
            </a:r>
            <a:r>
              <a:rPr kumimoji="1" lang="en-US" altLang="ja-JP" dirty="0"/>
              <a:t>/Bold</a:t>
            </a:r>
            <a:endParaRPr kumimoji="1" lang="ja-JP" altLang="en-US"/>
          </a:p>
        </p:txBody>
      </p:sp>
      <p:pic>
        <p:nvPicPr>
          <p:cNvPr id="10" name="図 9">
            <a:extLst>
              <a:ext uri="{FF2B5EF4-FFF2-40B4-BE49-F238E27FC236}">
                <a16:creationId xmlns:a16="http://schemas.microsoft.com/office/drawing/2014/main" id="{C60F71B0-097D-0526-6259-1570A078902D}"/>
              </a:ext>
            </a:extLst>
          </p:cNvPr>
          <p:cNvPicPr>
            <a:picLocks noChangeAspect="1"/>
          </p:cNvPicPr>
          <p:nvPr userDrawn="1"/>
        </p:nvPicPr>
        <p:blipFill>
          <a:blip r:embed="rId2"/>
          <a:stretch>
            <a:fillRect/>
          </a:stretch>
        </p:blipFill>
        <p:spPr>
          <a:xfrm>
            <a:off x="10668398" y="250516"/>
            <a:ext cx="1188639" cy="564020"/>
          </a:xfrm>
          <a:prstGeom prst="rect">
            <a:avLst/>
          </a:prstGeom>
        </p:spPr>
      </p:pic>
      <p:sp>
        <p:nvSpPr>
          <p:cNvPr id="7" name="スライド番号プレースホルダー 6">
            <a:extLst>
              <a:ext uri="{FF2B5EF4-FFF2-40B4-BE49-F238E27FC236}">
                <a16:creationId xmlns:a16="http://schemas.microsoft.com/office/drawing/2014/main" id="{064B3119-48C0-8E01-AE32-E71441756020}"/>
              </a:ext>
            </a:extLst>
          </p:cNvPr>
          <p:cNvSpPr>
            <a:spLocks noGrp="1"/>
          </p:cNvSpPr>
          <p:nvPr>
            <p:ph type="sldNum" sz="quarter" idx="11"/>
          </p:nvPr>
        </p:nvSpPr>
        <p:spPr/>
        <p:txBody>
          <a:bodyPr/>
          <a:lstStyle/>
          <a:p>
            <a:fld id="{E0D93E39-1AFA-2A42-BAF4-0CDD5F6E9A80}"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8B3519EF-C712-DB1D-51D4-66F9520AEF08}"/>
              </a:ext>
            </a:extLst>
          </p:cNvPr>
          <p:cNvSpPr/>
          <p:nvPr userDrawn="1"/>
        </p:nvSpPr>
        <p:spPr>
          <a:xfrm>
            <a:off x="1" y="-2421"/>
            <a:ext cx="12192000" cy="8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4" name="コンテンツ プレースホルダー 8">
            <a:extLst>
              <a:ext uri="{FF2B5EF4-FFF2-40B4-BE49-F238E27FC236}">
                <a16:creationId xmlns:a16="http://schemas.microsoft.com/office/drawing/2014/main" id="{EC4BD3DB-5E86-5B16-8A96-C416ADC23793}"/>
              </a:ext>
            </a:extLst>
          </p:cNvPr>
          <p:cNvSpPr>
            <a:spLocks noGrp="1"/>
          </p:cNvSpPr>
          <p:nvPr>
            <p:ph sz="quarter" idx="10" hasCustomPrompt="1"/>
          </p:nvPr>
        </p:nvSpPr>
        <p:spPr>
          <a:xfrm>
            <a:off x="188844" y="947058"/>
            <a:ext cx="11668194" cy="5474824"/>
          </a:xfrm>
          <a:prstGeom prst="rect">
            <a:avLst/>
          </a:prstGeom>
        </p:spPr>
        <p:txBody>
          <a:bodyPr/>
          <a:lstStyle>
            <a:lvl1pPr marL="285750" indent="-285750">
              <a:lnSpc>
                <a:spcPct val="120000"/>
              </a:lnSpc>
              <a:spcBef>
                <a:spcPts val="0"/>
              </a:spcBef>
              <a:spcAft>
                <a:spcPts val="0"/>
              </a:spcAft>
              <a:buFont typeface="Arial" panose="020B0604020202020204" pitchFamily="34" charset="0"/>
              <a:buChar char="•"/>
              <a:defRPr sz="1800" b="0" i="0">
                <a:latin typeface="Yu Gothic Medium" panose="020B0400000000000000" pitchFamily="34" charset="-128"/>
                <a:ea typeface="Yu Gothic Medium" panose="020B0400000000000000" pitchFamily="34" charset="-128"/>
              </a:defRPr>
            </a:lvl1pPr>
            <a:lvl2pPr marL="742950" indent="-285750">
              <a:lnSpc>
                <a:spcPct val="120000"/>
              </a:lnSpc>
              <a:spcBef>
                <a:spcPts val="600"/>
              </a:spcBef>
              <a:spcAft>
                <a:spcPts val="600"/>
              </a:spcAft>
              <a:buFont typeface="Arial" panose="020B0604020202020204" pitchFamily="34" charset="0"/>
              <a:buChar char="•"/>
              <a:defRPr sz="1800" b="0">
                <a:latin typeface="游ゴシック Medium" panose="020B0500000000000000" pitchFamily="50" charset="-128"/>
                <a:ea typeface="游ゴシック Medium" panose="020B0500000000000000" pitchFamily="50" charset="-128"/>
              </a:defRPr>
            </a:lvl2pPr>
            <a:lvl3pPr marL="1200150" indent="-285750">
              <a:lnSpc>
                <a:spcPct val="120000"/>
              </a:lnSpc>
              <a:buFont typeface="Arial" panose="020B0604020202020204" pitchFamily="34" charset="0"/>
              <a:buChar char="•"/>
              <a:defRPr sz="1800">
                <a:latin typeface="游ゴシック Medium" panose="020B0500000000000000" pitchFamily="50" charset="-128"/>
                <a:ea typeface="游ゴシック Medium" panose="020B0500000000000000" pitchFamily="50" charset="-128"/>
              </a:defRPr>
            </a:lvl3pPr>
            <a:lvl4pPr marL="17145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4pPr>
            <a:lvl5pPr marL="2171700" indent="-342900">
              <a:lnSpc>
                <a:spcPct val="120000"/>
              </a:lnSpc>
              <a:buFont typeface="Arial" panose="020B0604020202020204" pitchFamily="34" charset="0"/>
              <a:buChar char="•"/>
              <a:defRPr>
                <a:latin typeface="游ゴシック Medium" panose="020B0500000000000000" pitchFamily="50" charset="-128"/>
                <a:ea typeface="游ゴシック Medium" panose="020B0500000000000000" pitchFamily="50" charset="-128"/>
              </a:defRPr>
            </a:lvl5pPr>
            <a:lvl6pPr>
              <a:defRPr>
                <a:latin typeface="游ゴシック Medium" panose="020B0500000000000000" pitchFamily="50" charset="-128"/>
                <a:ea typeface="游ゴシック Medium" panose="020B0500000000000000" pitchFamily="50" charset="-128"/>
              </a:defRPr>
            </a:lvl6pPr>
            <a:lvl7pPr>
              <a:defRPr>
                <a:latin typeface="游ゴシック Medium" panose="020B0500000000000000" pitchFamily="50" charset="-128"/>
                <a:ea typeface="游ゴシック Medium" panose="020B0500000000000000" pitchFamily="50" charset="-128"/>
              </a:defRPr>
            </a:lvl7pPr>
            <a:lvl8pPr>
              <a:defRPr>
                <a:latin typeface="游ゴシック Medium" panose="020B0500000000000000" pitchFamily="50" charset="-128"/>
                <a:ea typeface="游ゴシック Medium" panose="020B0500000000000000" pitchFamily="50" charset="-128"/>
              </a:defRPr>
            </a:lvl8pPr>
            <a:lvl9pPr>
              <a:defRPr>
                <a:latin typeface="游ゴシック Medium" panose="020B0500000000000000" pitchFamily="50" charset="-128"/>
                <a:ea typeface="游ゴシック Medium" panose="020B0500000000000000" pitchFamily="50" charset="-128"/>
              </a:defRPr>
            </a:lvl9pPr>
          </a:lstStyle>
          <a:p>
            <a:pPr lvl="0"/>
            <a:r>
              <a:rPr kumimoji="1" lang="ja-JP" altLang="en-US" dirty="0"/>
              <a:t>本文　游ゴシック</a:t>
            </a:r>
            <a:r>
              <a:rPr kumimoji="1" lang="en-US" altLang="ja-JP" dirty="0"/>
              <a:t>/Medium</a:t>
            </a:r>
          </a:p>
          <a:p>
            <a:pPr lvl="1"/>
            <a:r>
              <a:rPr kumimoji="1" lang="ja-JP" altLang="en-US" dirty="0"/>
              <a:t>第</a:t>
            </a:r>
            <a:r>
              <a:rPr kumimoji="1" lang="en-US" altLang="ja-JP" dirty="0"/>
              <a:t>2</a:t>
            </a:r>
            <a:r>
              <a:rPr kumimoji="1" lang="ja-JP" altLang="en-US" dirty="0"/>
              <a:t>階層</a:t>
            </a:r>
            <a:endParaRPr kumimoji="1" lang="en-US" altLang="ja-JP" dirty="0"/>
          </a:p>
          <a:p>
            <a:pPr lvl="2"/>
            <a:r>
              <a:rPr kumimoji="1" lang="ja-JP" altLang="en-US" dirty="0"/>
              <a:t>第</a:t>
            </a:r>
            <a:r>
              <a:rPr kumimoji="1" lang="en-US" altLang="ja-JP" dirty="0"/>
              <a:t>3</a:t>
            </a:r>
            <a:r>
              <a:rPr kumimoji="1" lang="ja-JP" altLang="en-US" dirty="0"/>
              <a:t>階層</a:t>
            </a:r>
            <a:endParaRPr kumimoji="1" lang="en-US" altLang="ja-JP" dirty="0"/>
          </a:p>
          <a:p>
            <a:pPr lvl="3"/>
            <a:r>
              <a:rPr kumimoji="1" lang="ja-JP" altLang="en-US" dirty="0"/>
              <a:t>第</a:t>
            </a:r>
            <a:r>
              <a:rPr kumimoji="1" lang="en-US" altLang="ja-JP" dirty="0"/>
              <a:t>4</a:t>
            </a:r>
            <a:r>
              <a:rPr kumimoji="1" lang="ja-JP" altLang="en-US" dirty="0"/>
              <a:t>階層</a:t>
            </a:r>
            <a:endParaRPr kumimoji="1" lang="en-US" altLang="ja-JP" dirty="0"/>
          </a:p>
          <a:p>
            <a:pPr lvl="4"/>
            <a:r>
              <a:rPr kumimoji="1" lang="ja-JP" altLang="en-US" dirty="0"/>
              <a:t>第</a:t>
            </a:r>
            <a:r>
              <a:rPr kumimoji="1" lang="en-US" altLang="ja-JP" dirty="0"/>
              <a:t>5</a:t>
            </a:r>
            <a:r>
              <a:rPr kumimoji="1" lang="ja-JP" altLang="en-US" dirty="0"/>
              <a:t>階層</a:t>
            </a:r>
            <a:endParaRPr kumimoji="1" lang="en-US" altLang="ja-JP" dirty="0"/>
          </a:p>
          <a:p>
            <a:pPr lvl="5"/>
            <a:r>
              <a:rPr kumimoji="1" lang="ja-JP" altLang="en-US" dirty="0"/>
              <a:t>第</a:t>
            </a:r>
            <a:r>
              <a:rPr kumimoji="1" lang="en-US" altLang="ja-JP" dirty="0"/>
              <a:t>6</a:t>
            </a:r>
            <a:r>
              <a:rPr kumimoji="1" lang="ja-JP" altLang="en-US" dirty="0"/>
              <a:t>階層</a:t>
            </a:r>
            <a:endParaRPr kumimoji="1" lang="en-US" altLang="ja-JP" dirty="0"/>
          </a:p>
          <a:p>
            <a:pPr lvl="6"/>
            <a:r>
              <a:rPr kumimoji="1" lang="ja-JP" altLang="en-US" dirty="0"/>
              <a:t>第</a:t>
            </a:r>
            <a:r>
              <a:rPr kumimoji="1" lang="en-US" altLang="ja-JP" dirty="0"/>
              <a:t>7</a:t>
            </a:r>
            <a:r>
              <a:rPr kumimoji="1" lang="ja-JP" altLang="en-US" dirty="0"/>
              <a:t>階層</a:t>
            </a:r>
            <a:endParaRPr kumimoji="1" lang="en-US" altLang="ja-JP" dirty="0"/>
          </a:p>
          <a:p>
            <a:pPr lvl="7"/>
            <a:r>
              <a:rPr kumimoji="1" lang="ja-JP" altLang="en-US" dirty="0"/>
              <a:t>第</a:t>
            </a:r>
            <a:r>
              <a:rPr kumimoji="1" lang="en-US" altLang="ja-JP" dirty="0"/>
              <a:t>8</a:t>
            </a:r>
            <a:r>
              <a:rPr kumimoji="1" lang="ja-JP" altLang="en-US" dirty="0"/>
              <a:t>階層</a:t>
            </a:r>
            <a:endParaRPr kumimoji="1" lang="en-US" altLang="ja-JP" dirty="0"/>
          </a:p>
          <a:p>
            <a:pPr lvl="8"/>
            <a:r>
              <a:rPr kumimoji="1" lang="ja-JP" altLang="en-US" dirty="0"/>
              <a:t>第</a:t>
            </a:r>
            <a:r>
              <a:rPr kumimoji="1" lang="en-US" altLang="ja-JP" dirty="0"/>
              <a:t>9</a:t>
            </a:r>
            <a:r>
              <a:rPr kumimoji="1" lang="ja-JP" altLang="en-US" dirty="0"/>
              <a:t>階層</a:t>
            </a:r>
            <a:endParaRPr kumimoji="1" lang="en-US" altLang="ja-JP" dirty="0"/>
          </a:p>
          <a:p>
            <a:pPr lvl="0"/>
            <a:endParaRPr kumimoji="1" lang="en-US" altLang="ja-JP" dirty="0"/>
          </a:p>
          <a:p>
            <a:pPr lvl="1"/>
            <a:endParaRPr kumimoji="1" lang="en-US" altLang="ja-JP" dirty="0">
              <a:latin typeface="+mn-ea"/>
              <a:ea typeface="+mn-ea"/>
            </a:endParaRPr>
          </a:p>
        </p:txBody>
      </p:sp>
    </p:spTree>
    <p:extLst>
      <p:ext uri="{BB962C8B-B14F-4D97-AF65-F5344CB8AC3E}">
        <p14:creationId xmlns:p14="http://schemas.microsoft.com/office/powerpoint/2010/main" val="2735108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9BB4154-9B11-5B4F-FAB1-50F01BF43C40}"/>
              </a:ext>
            </a:extLst>
          </p:cNvPr>
          <p:cNvSpPr>
            <a:spLocks noGrp="1"/>
          </p:cNvSpPr>
          <p:nvPr>
            <p:ph type="sldNum" sz="quarter" idx="10"/>
          </p:nvPr>
        </p:nvSpPr>
        <p:spPr/>
        <p:txBody>
          <a:body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842407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62596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1" y="126752"/>
            <a:ext cx="10753195"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601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6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1165164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185316992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26878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2665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1371" y="1213378"/>
            <a:ext cx="11329259" cy="2160240"/>
          </a:xfrm>
          <a:effectLst>
            <a:outerShdw blurRad="50800" dist="38100" dir="2700000" algn="tl" rotWithShape="0">
              <a:prstClr val="black">
                <a:alpha val="40000"/>
              </a:prstClr>
            </a:outerShdw>
          </a:effectLst>
        </p:spPr>
        <p:txBody>
          <a:bodyPr>
            <a:normAutofit/>
          </a:bodyPr>
          <a:lstStyle>
            <a:lvl1pPr>
              <a:lnSpc>
                <a:spcPct val="120000"/>
              </a:lnSpc>
              <a:defRPr sz="4400" b="0">
                <a:solidFill>
                  <a:schemeClr val="tx1"/>
                </a:solidFill>
                <a:effectLst>
                  <a:outerShdw blurRad="38100" dist="38100" dir="2700000" algn="tl">
                    <a:srgbClr val="000000">
                      <a:alpha val="43137"/>
                    </a:srgbClr>
                  </a:outerShdw>
                </a:effectLst>
                <a:latin typeface="Arial" panose="020B0604020202020204" pitchFamily="34" charset="0"/>
                <a:ea typeface="+mj-ea"/>
                <a:cs typeface="Arial" pitchFamily="34" charset="0"/>
              </a:defRPr>
            </a:lvl1pPr>
          </a:lstStyle>
          <a:p>
            <a:r>
              <a:rPr kumimoji="1" lang="ja-JP" altLang="en-US" dirty="0"/>
              <a:t>マスタ タイトルの書式設定</a:t>
            </a:r>
          </a:p>
        </p:txBody>
      </p:sp>
      <p:sp>
        <p:nvSpPr>
          <p:cNvPr id="3" name="サブタイトル 2"/>
          <p:cNvSpPr>
            <a:spLocks noGrp="1"/>
          </p:cNvSpPr>
          <p:nvPr>
            <p:ph type="subTitle" idx="1"/>
          </p:nvPr>
        </p:nvSpPr>
        <p:spPr>
          <a:xfrm>
            <a:off x="571462" y="4005064"/>
            <a:ext cx="11093157" cy="2160240"/>
          </a:xfrm>
        </p:spPr>
        <p:txBody>
          <a:bodyPr>
            <a:normAutofit/>
          </a:bodyPr>
          <a:lstStyle>
            <a:lvl1pPr marL="0" indent="0" algn="ctr">
              <a:lnSpc>
                <a:spcPct val="120000"/>
              </a:lnSpc>
              <a:spcBef>
                <a:spcPts val="0"/>
              </a:spcBef>
              <a:buNone/>
              <a:defRPr sz="3200">
                <a:solidFill>
                  <a:schemeClr val="tx1"/>
                </a:solidFill>
                <a:effectLst>
                  <a:outerShdw blurRad="63500" dist="25400" dir="2700000" algn="tl" rotWithShape="0">
                    <a:prstClr val="black">
                      <a:alpha val="40000"/>
                    </a:prstClr>
                  </a:outerShdw>
                </a:effectLst>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pPr eaLnBrk="1" fontAlgn="auto" hangingPunct="1">
              <a:spcBef>
                <a:spcPts val="0"/>
              </a:spcBef>
              <a:spcAft>
                <a:spcPts val="0"/>
              </a:spcAft>
              <a:defRPr/>
            </a:pPr>
            <a:fld id="{A7B0D2E4-2293-45F9-9DEF-2804B6C53FBF}"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12"/>
          </p:nvPr>
        </p:nvSpPr>
        <p:spPr>
          <a:xfrm>
            <a:off x="9360363" y="6592268"/>
            <a:ext cx="2844800" cy="365125"/>
          </a:xfrm>
        </p:spPr>
        <p:txBody>
          <a:bodyPr/>
          <a:lstStyle>
            <a:lvl1pPr>
              <a:defRPr>
                <a:solidFill>
                  <a:schemeClr val="bg1"/>
                </a:solidFill>
              </a:defRPr>
            </a:lvl1pPr>
          </a:lstStyle>
          <a:p>
            <a:pPr eaLnBrk="1" fontAlgn="auto" hangingPunct="1">
              <a:spcBef>
                <a:spcPts val="0"/>
              </a:spcBef>
              <a:spcAft>
                <a:spcPts val="0"/>
              </a:spcAft>
              <a:defRPr/>
            </a:pPr>
            <a:fld id="{96BD2B70-7575-4A40-A55F-709166A95AA5}" type="slidenum">
              <a:rPr lang="ja-JP" altLang="en-US" smtClean="0">
                <a:solidFill>
                  <a:prstClr val="white"/>
                </a:solidFill>
                <a:latin typeface="Calibri"/>
              </a:rPr>
              <a:pPr eaLnBrk="1" fontAlgn="auto" hangingPunct="1">
                <a:spcBef>
                  <a:spcPts val="0"/>
                </a:spcBef>
                <a:spcAft>
                  <a:spcPts val="0"/>
                </a:spcAft>
                <a:defRPr/>
              </a:pPr>
              <a:t>‹#›</a:t>
            </a:fld>
            <a:endParaRPr lang="ja-JP" altLang="en-US" dirty="0">
              <a:solidFill>
                <a:prstClr val="white"/>
              </a:solidFill>
              <a:latin typeface="Calibri"/>
            </a:endParaRPr>
          </a:p>
        </p:txBody>
      </p:sp>
      <p:pic>
        <p:nvPicPr>
          <p:cNvPr id="9" name="図 8"/>
          <p:cNvPicPr preferRelativeResize="0">
            <a:picLocks/>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5000" contrast="50000"/>
                    </a14:imgEffect>
                  </a14:imgLayer>
                </a14:imgProps>
              </a:ext>
              <a:ext uri="{28A0092B-C50C-407E-A947-70E740481C1C}">
                <a14:useLocalDpi xmlns:a14="http://schemas.microsoft.com/office/drawing/2010/main" val="0"/>
              </a:ext>
            </a:extLst>
          </a:blip>
          <a:stretch>
            <a:fillRect/>
          </a:stretch>
        </p:blipFill>
        <p:spPr>
          <a:xfrm flipV="1">
            <a:off x="0" y="6669360"/>
            <a:ext cx="12192000" cy="216024"/>
          </a:xfrm>
          <a:prstGeom prst="rect">
            <a:avLst/>
          </a:prstGeom>
          <a:noFill/>
          <a:ln>
            <a:noFill/>
          </a:ln>
        </p:spPr>
      </p:pic>
      <p:pic>
        <p:nvPicPr>
          <p:cNvPr id="591874" name="Picture 2" descr="D:\Documents_C\東工大\ロゴ-レターヘッド等\logo.png"/>
          <p:cNvPicPr>
            <a:picLocks noChangeAspect="1" noChangeArrowheads="1"/>
          </p:cNvPicPr>
          <p:nvPr userDrawn="1"/>
        </p:nvPicPr>
        <p:blipFill>
          <a:blip r:embed="rId4" cstate="print">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5163" y="332656"/>
            <a:ext cx="918779" cy="6890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テキスト ボックス 6"/>
          <p:cNvSpPr txBox="1"/>
          <p:nvPr userDrawn="1"/>
        </p:nvSpPr>
        <p:spPr>
          <a:xfrm>
            <a:off x="50351" y="962735"/>
            <a:ext cx="1543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Tokyo Tech</a:t>
            </a:r>
            <a:endParaRPr kumimoji="1" lang="ja-JP" altLang="en-US" sz="16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Narrow" panose="020B0606020202030204" pitchFamily="34" charset="0"/>
              <a:ea typeface="ＭＳ Ｐゴシック" panose="020B0600070205080204" pitchFamily="50" charset="-128"/>
              <a:cs typeface="Tahoma" panose="020B0604030504040204" pitchFamily="34" charset="0"/>
            </a:endParaRPr>
          </a:p>
        </p:txBody>
      </p:sp>
      <p:pic>
        <p:nvPicPr>
          <p:cNvPr id="11" name="図 10"/>
          <p:cNvPicPr preferRelativeResize="0">
            <a:picLocks/>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5000" contrast="50000"/>
                    </a14:imgEffect>
                  </a14:imgLayer>
                </a14:imgProps>
              </a:ext>
              <a:ext uri="{28A0092B-C50C-407E-A947-70E740481C1C}">
                <a14:useLocalDpi xmlns:a14="http://schemas.microsoft.com/office/drawing/2010/main" val="0"/>
              </a:ext>
            </a:extLst>
          </a:blip>
          <a:stretch>
            <a:fillRect/>
          </a:stretch>
        </p:blipFill>
        <p:spPr>
          <a:xfrm flipV="1">
            <a:off x="0" y="0"/>
            <a:ext cx="12192000" cy="216024"/>
          </a:xfrm>
          <a:prstGeom prst="rect">
            <a:avLst/>
          </a:prstGeom>
          <a:noFill/>
          <a:ln>
            <a:noFill/>
          </a:ln>
        </p:spPr>
      </p:pic>
    </p:spTree>
    <p:extLst>
      <p:ext uri="{BB962C8B-B14F-4D97-AF65-F5344CB8AC3E}">
        <p14:creationId xmlns:p14="http://schemas.microsoft.com/office/powerpoint/2010/main" val="99658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2" name="図 11"/>
          <p:cNvPicPr>
            <a:picLocks/>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5000" contrast="50000"/>
                    </a14:imgEffect>
                  </a14:imgLayer>
                </a14:imgProps>
              </a:ext>
              <a:ext uri="{28A0092B-C50C-407E-A947-70E740481C1C}">
                <a14:useLocalDpi xmlns:a14="http://schemas.microsoft.com/office/drawing/2010/main" val="0"/>
              </a:ext>
            </a:extLst>
          </a:blip>
          <a:stretch>
            <a:fillRect/>
          </a:stretch>
        </p:blipFill>
        <p:spPr>
          <a:xfrm flipV="1">
            <a:off x="0" y="0"/>
            <a:ext cx="12192000" cy="692696"/>
          </a:xfrm>
          <a:prstGeom prst="rect">
            <a:avLst/>
          </a:prstGeom>
          <a:noFill/>
          <a:ln>
            <a:noFill/>
          </a:ln>
        </p:spPr>
      </p:pic>
      <p:sp>
        <p:nvSpPr>
          <p:cNvPr id="2" name="タイトル 1"/>
          <p:cNvSpPr>
            <a:spLocks noGrp="1"/>
          </p:cNvSpPr>
          <p:nvPr>
            <p:ph type="title" hasCustomPrompt="1"/>
          </p:nvPr>
        </p:nvSpPr>
        <p:spPr>
          <a:xfrm>
            <a:off x="0" y="67935"/>
            <a:ext cx="12192000" cy="576000"/>
          </a:xfrm>
          <a:noFill/>
          <a:effectLst>
            <a:outerShdw blurRad="50800" dist="38100" dir="2700000" algn="tl" rotWithShape="0">
              <a:prstClr val="black">
                <a:alpha val="40000"/>
              </a:prstClr>
            </a:outerShdw>
          </a:effectLst>
        </p:spPr>
        <p:txBody>
          <a:bodyPr>
            <a:noAutofit/>
          </a:bodyPr>
          <a:lstStyle>
            <a:lvl1pPr>
              <a:defRPr lang="ja-JP" altLang="en-US" sz="4000" b="0" baseline="0" dirty="0">
                <a:solidFill>
                  <a:schemeClr val="bg1"/>
                </a:solidFill>
                <a:effectLst>
                  <a:outerShdw blurRad="50800" dist="38100" dir="2700000" algn="tl" rotWithShape="0">
                    <a:prstClr val="black">
                      <a:alpha val="40000"/>
                    </a:prstClr>
                  </a:outerShdw>
                </a:effectLst>
                <a:latin typeface="Arial" panose="020B0604020202020204" pitchFamily="34" charset="0"/>
                <a:ea typeface="ＭＳ Ｐゴシック" panose="020B0600070205080204" pitchFamily="50" charset="-128"/>
                <a:cs typeface="Arial" panose="020B0604020202020204" pitchFamily="34" charset="0"/>
              </a:defRPr>
            </a:lvl1pPr>
          </a:lstStyle>
          <a:p>
            <a:r>
              <a:rPr kumimoji="1" lang="ja-JP" altLang="en-US" dirty="0"/>
              <a:t>タイトル</a:t>
            </a:r>
          </a:p>
        </p:txBody>
      </p:sp>
      <p:sp>
        <p:nvSpPr>
          <p:cNvPr id="3" name="コンテンツ プレースホルダ 2"/>
          <p:cNvSpPr>
            <a:spLocks noGrp="1"/>
          </p:cNvSpPr>
          <p:nvPr>
            <p:ph idx="1"/>
          </p:nvPr>
        </p:nvSpPr>
        <p:spPr>
          <a:xfrm>
            <a:off x="335360" y="980729"/>
            <a:ext cx="11521280" cy="5539531"/>
          </a:xfrm>
        </p:spPr>
        <p:txBody>
          <a:bodyPr>
            <a:normAutofit/>
          </a:bodyPr>
          <a:lstStyle>
            <a:lvl1pPr marL="0" indent="0" algn="l" defTabSz="180000">
              <a:lnSpc>
                <a:spcPct val="100000"/>
              </a:lnSpc>
              <a:spcBef>
                <a:spcPts val="2400"/>
              </a:spcBef>
              <a:buSzPct val="80000"/>
              <a:buFont typeface="Wingdings" pitchFamily="2" charset="2"/>
              <a:buNone/>
              <a:tabLst>
                <a:tab pos="180000" algn="l"/>
              </a:tabLst>
              <a:defRPr sz="3200" b="0" baseline="0">
                <a:solidFill>
                  <a:schemeClr val="tx1"/>
                </a:solidFill>
                <a:effectLst/>
                <a:latin typeface="Arial" panose="020B0604020202020204" pitchFamily="34" charset="0"/>
                <a:ea typeface="+mn-ea"/>
                <a:cs typeface="Arial" pitchFamily="34" charset="0"/>
              </a:defRPr>
            </a:lvl1pPr>
            <a:lvl2pPr marL="288000" indent="-216000" algn="l" defTabSz="180000">
              <a:lnSpc>
                <a:spcPct val="100000"/>
              </a:lnSpc>
              <a:spcBef>
                <a:spcPts val="400"/>
              </a:spcBef>
              <a:buFont typeface="Arial" pitchFamily="34" charset="0"/>
              <a:buChar char="•"/>
              <a:tabLst>
                <a:tab pos="180000" algn="l"/>
              </a:tabLst>
              <a:defRPr sz="2800" baseline="0">
                <a:effectLst/>
                <a:latin typeface="Arial" panose="020B0604020202020204" pitchFamily="34" charset="0"/>
                <a:ea typeface="+mn-ea"/>
                <a:cs typeface="Arial" pitchFamily="34" charset="0"/>
              </a:defRPr>
            </a:lvl2pPr>
            <a:lvl3pPr marL="540000" indent="-180000" algn="l" defTabSz="180000">
              <a:lnSpc>
                <a:spcPct val="100000"/>
              </a:lnSpc>
              <a:spcBef>
                <a:spcPts val="300"/>
              </a:spcBef>
              <a:tabLst>
                <a:tab pos="180000" algn="l"/>
              </a:tabLst>
              <a:defRPr sz="2800" baseline="0">
                <a:effectLst/>
                <a:latin typeface="Arial" panose="020B0604020202020204" pitchFamily="34" charset="0"/>
                <a:ea typeface="+mn-ea"/>
                <a:cs typeface="Arial" pitchFamily="34" charset="0"/>
              </a:defRPr>
            </a:lvl3pPr>
            <a:lvl4pPr indent="0" algn="l" defTabSz="180000">
              <a:lnSpc>
                <a:spcPct val="100000"/>
              </a:lnSpc>
              <a:tabLst>
                <a:tab pos="180000" algn="l"/>
              </a:tabLst>
              <a:defRPr sz="2400">
                <a:effectLst/>
                <a:latin typeface="Arial" panose="020B0604020202020204" pitchFamily="34" charset="0"/>
                <a:ea typeface="+mn-ea"/>
                <a:cs typeface="Arial" pitchFamily="34" charset="0"/>
              </a:defRPr>
            </a:lvl4pPr>
            <a:lvl5pPr indent="0" algn="l" defTabSz="180000">
              <a:lnSpc>
                <a:spcPct val="100000"/>
              </a:lnSpc>
              <a:tabLst>
                <a:tab pos="180000" algn="l"/>
              </a:tabLst>
              <a:defRPr sz="2400">
                <a:effectLst/>
                <a:latin typeface="Arial" panose="020B0604020202020204" pitchFamily="34" charset="0"/>
                <a:ea typeface="+mn-ea"/>
                <a:cs typeface="Arial" pitchFamily="34" charset="0"/>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pPr eaLnBrk="1" fontAlgn="auto" hangingPunct="1">
              <a:spcBef>
                <a:spcPts val="0"/>
              </a:spcBef>
              <a:spcAft>
                <a:spcPts val="0"/>
              </a:spcAft>
              <a:defRPr/>
            </a:pPr>
            <a:fld id="{9AC71E4B-4E7C-4AC7-BFF3-85370275F1F8}"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12"/>
          </p:nvPr>
        </p:nvSpPr>
        <p:spPr>
          <a:xfrm>
            <a:off x="9360363" y="6520260"/>
            <a:ext cx="2844800" cy="365125"/>
          </a:xfrm>
        </p:spPr>
        <p:txBody>
          <a:bodyPr/>
          <a:lstStyle>
            <a:lvl1pPr>
              <a:defRPr>
                <a:solidFill>
                  <a:schemeClr val="tx1"/>
                </a:solidFill>
              </a:defRPr>
            </a:lvl1pPr>
          </a:lstStyle>
          <a:p>
            <a:pPr eaLnBrk="1" fontAlgn="auto" hangingPunct="1">
              <a:spcBef>
                <a:spcPts val="0"/>
              </a:spcBef>
              <a:spcAft>
                <a:spcPts val="0"/>
              </a:spcAft>
              <a:defRPr/>
            </a:pPr>
            <a:fld id="{96BD2B70-7575-4A40-A55F-709166A95AA5}" type="slidenum">
              <a:rPr lang="ja-JP" altLang="en-US" smtClean="0">
                <a:solidFill>
                  <a:prstClr val="black"/>
                </a:solidFill>
                <a:latin typeface="Calibri"/>
              </a:rPr>
              <a:pPr eaLnBrk="1" fontAlgn="auto" hangingPunct="1">
                <a:spcBef>
                  <a:spcPts val="0"/>
                </a:spcBef>
                <a:spcAft>
                  <a:spcPts val="0"/>
                </a:spcAft>
                <a:defRPr/>
              </a:pPr>
              <a:t>‹#›</a:t>
            </a:fld>
            <a:endParaRPr lang="ja-JP" altLang="en-US" dirty="0">
              <a:solidFill>
                <a:prstClr val="black"/>
              </a:solidFill>
              <a:latin typeface="Calibri"/>
            </a:endParaRPr>
          </a:p>
        </p:txBody>
      </p:sp>
    </p:spTree>
    <p:extLst>
      <p:ext uri="{BB962C8B-B14F-4D97-AF65-F5344CB8AC3E}">
        <p14:creationId xmlns:p14="http://schemas.microsoft.com/office/powerpoint/2010/main" val="3672020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eaLnBrk="1" fontAlgn="auto" hangingPunct="1">
              <a:spcBef>
                <a:spcPts val="0"/>
              </a:spcBef>
              <a:spcAft>
                <a:spcPts val="0"/>
              </a:spcAft>
              <a:defRPr/>
            </a:pPr>
            <a:fld id="{6E53B725-7930-4C4D-8C94-5B687B3401A8}"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11"/>
          </p:nvPr>
        </p:nvSpPr>
        <p:spPr/>
        <p:txBody>
          <a:body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12"/>
          </p:nvPr>
        </p:nvSpPr>
        <p:spPr/>
        <p:txBody>
          <a:body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695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4.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92729517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defRPr/>
            </a:pPr>
            <a:fld id="{C4E876A7-256E-4E1F-89AE-03C09EFEEC7C}" type="datetime1">
              <a:rPr lang="ja-JP" altLang="en-US" smtClean="0">
                <a:solidFill>
                  <a:prstClr val="black">
                    <a:tint val="75000"/>
                  </a:prstClr>
                </a:solidFill>
                <a:latin typeface="Calibri"/>
              </a:rPr>
              <a:pPr eaLnBrk="1" fontAlgn="auto" hangingPunct="1">
                <a:spcBef>
                  <a:spcPts val="0"/>
                </a:spcBef>
                <a:spcAft>
                  <a:spcPts val="0"/>
                </a:spcAft>
                <a:defRPr/>
              </a:pPr>
              <a:t>2025/9/24</a:t>
            </a:fld>
            <a:endParaRPr lang="ja-JP" altLang="en-US" dirty="0">
              <a:solidFill>
                <a:prstClr val="black">
                  <a:tint val="75000"/>
                </a:prstClr>
              </a:solidFill>
              <a:latin typeface="Calibri"/>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defRPr/>
            </a:pPr>
            <a:endParaRPr lang="ja-JP" altLang="en-US" dirty="0">
              <a:solidFill>
                <a:prstClr val="black">
                  <a:tint val="75000"/>
                </a:prstClr>
              </a:solidFill>
              <a:latin typeface="Calibri"/>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defRPr/>
            </a:pPr>
            <a:fld id="{96BD2B70-7575-4A40-A55F-709166A95AA5}" type="slidenum">
              <a:rPr lang="ja-JP" altLang="en-US" smtClean="0">
                <a:solidFill>
                  <a:prstClr val="black">
                    <a:tint val="75000"/>
                  </a:prstClr>
                </a:solidFill>
                <a:latin typeface="Calibri"/>
              </a:rPr>
              <a:pPr eaLnBrk="1" fontAlgn="auto" hangingPunct="1">
                <a:spcBef>
                  <a:spcPts val="0"/>
                </a:spcBef>
                <a:spcAft>
                  <a:spcPts val="0"/>
                </a:spcAft>
                <a:defRPr/>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100824291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ABE2E7-F847-42CA-9E27-88BB09699615}"/>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177816C-E031-44B2-9BA4-14325411531B}"/>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1F07D43-A82E-4292-A525-894968F4331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2F05371F-F933-4477-B1A9-283B5720A7A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6E246567-F2BA-4973-B21D-FDE2E9E0983C}"/>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A4201F9-82C3-46F2-93E1-4824570D4FBD}" type="slidenum">
              <a:rPr lang="en-US" altLang="ja-JP"/>
              <a:pPr/>
              <a:t>‹#›</a:t>
            </a:fld>
            <a:endParaRPr lang="en-US" altLang="ja-JP"/>
          </a:p>
        </p:txBody>
      </p:sp>
    </p:spTree>
    <p:extLst>
      <p:ext uri="{BB962C8B-B14F-4D97-AF65-F5344CB8AC3E}">
        <p14:creationId xmlns:p14="http://schemas.microsoft.com/office/powerpoint/2010/main" val="3669366603"/>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A882F94-5EAE-CF39-B474-E260417963B1}"/>
              </a:ext>
            </a:extLst>
          </p:cNvPr>
          <p:cNvSpPr>
            <a:spLocks noGrp="1"/>
          </p:cNvSpPr>
          <p:nvPr>
            <p:ph type="sldNum" sz="quarter" idx="4"/>
          </p:nvPr>
        </p:nvSpPr>
        <p:spPr>
          <a:xfrm>
            <a:off x="11476382" y="6599583"/>
            <a:ext cx="646044" cy="245165"/>
          </a:xfrm>
          <a:prstGeom prst="rect">
            <a:avLst/>
          </a:prstGeom>
        </p:spPr>
        <p:txBody>
          <a:bodyPr vert="horz" lIns="91440" tIns="45720" rIns="91440" bIns="45720" rtlCol="0" anchor="ctr"/>
          <a:lstStyle>
            <a:lvl1pPr algn="r">
              <a:defRPr sz="1800" b="0">
                <a:solidFill>
                  <a:schemeClr val="tx2"/>
                </a:solidFill>
              </a:defRPr>
            </a:lvl1pPr>
          </a:lstStyle>
          <a:p>
            <a:fld id="{E0D93E39-1AFA-2A42-BAF4-0CDD5F6E9A80}" type="slidenum">
              <a:rPr kumimoji="1" lang="ja-JP" altLang="en-US" smtClean="0"/>
              <a:pPr/>
              <a:t>‹#›</a:t>
            </a:fld>
            <a:endParaRPr kumimoji="1" lang="ja-JP" altLang="en-US"/>
          </a:p>
        </p:txBody>
      </p:sp>
    </p:spTree>
    <p:extLst>
      <p:ext uri="{BB962C8B-B14F-4D97-AF65-F5344CB8AC3E}">
        <p14:creationId xmlns:p14="http://schemas.microsoft.com/office/powerpoint/2010/main" val="420939832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665">
          <p15:clr>
            <a:srgbClr val="F26B43"/>
          </p15:clr>
        </p15:guide>
        <p15:guide id="4" pos="7015">
          <p15:clr>
            <a:srgbClr val="F26B43"/>
          </p15:clr>
        </p15:guide>
        <p15:guide id="6" orient="horz" pos="3680">
          <p15:clr>
            <a:srgbClr val="F26B43"/>
          </p15:clr>
        </p15:guide>
        <p15:guide id="7" pos="7469">
          <p15:clr>
            <a:srgbClr val="F26B43"/>
          </p15:clr>
        </p15:guide>
        <p15:guide id="8" pos="181">
          <p15:clr>
            <a:srgbClr val="F26B43"/>
          </p15:clr>
        </p15:guide>
        <p15:guide id="9" orient="horz" pos="195">
          <p15:clr>
            <a:srgbClr val="F26B43"/>
          </p15:clr>
        </p15:guide>
        <p15:guide id="10" orient="horz" pos="4125">
          <p15:clr>
            <a:srgbClr val="F26B43"/>
          </p15:clr>
        </p15:guide>
        <p15:guide id="11" pos="363">
          <p15:clr>
            <a:srgbClr val="F26B43"/>
          </p15:clr>
        </p15:guide>
        <p15:guide id="12" pos="7317">
          <p15:clr>
            <a:srgbClr val="F26B43"/>
          </p15:clr>
        </p15:guide>
        <p15:guide id="13" orient="horz" pos="640">
          <p15:clr>
            <a:srgbClr val="F26B43"/>
          </p15:clr>
        </p15:guide>
        <p15:guide id="14" orient="horz" pos="754">
          <p15:clr>
            <a:srgbClr val="F26B43"/>
          </p15:clr>
        </p15:guide>
        <p15:guide id="15" orient="horz" pos="2659">
          <p15:clr>
            <a:srgbClr val="F26B43"/>
          </p15:clr>
        </p15:guide>
        <p15:guide id="16" orient="horz" pos="3566">
          <p15:clr>
            <a:srgbClr val="F26B43"/>
          </p15:clr>
        </p15:guide>
        <p15:guide id="17" orient="horz" pos="1661">
          <p15:clr>
            <a:srgbClr val="F26B43"/>
          </p15:clr>
        </p15:guide>
        <p15:guide id="18" pos="3341">
          <p15:clr>
            <a:srgbClr val="F26B43"/>
          </p15:clr>
        </p15:guide>
        <p15:guide id="19" pos="433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7" name="テキスト ボックス 6">
            <a:extLst>
              <a:ext uri="{FF2B5EF4-FFF2-40B4-BE49-F238E27FC236}">
                <a16:creationId xmlns:a16="http://schemas.microsoft.com/office/drawing/2014/main" id="{5765169A-5E1B-4EF9-8943-6AE17045916E}"/>
              </a:ext>
            </a:extLst>
          </p:cNvPr>
          <p:cNvSpPr txBox="1"/>
          <p:nvPr userDrawn="1"/>
        </p:nvSpPr>
        <p:spPr>
          <a:xfrm>
            <a:off x="4415813" y="6550223"/>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a:t>
            </a:r>
            <a:r>
              <a:rPr lang="en-US" altLang="ja-JP" sz="1050" baseline="30000" dirty="0">
                <a:solidFill>
                  <a:srgbClr val="FF0000"/>
                </a:solidFill>
                <a:latin typeface="Meiryo" panose="020B0604030504040204" pitchFamily="34" charset="-128"/>
                <a:ea typeface="Meiryo" panose="020B0604030504040204" pitchFamily="34" charset="-128"/>
              </a:rPr>
              <a:t>2</a:t>
            </a:r>
            <a:r>
              <a:rPr lang="en-US" altLang="ja-JP" sz="1050" dirty="0">
                <a:solidFill>
                  <a:srgbClr val="FF0000"/>
                </a:solidFill>
                <a:latin typeface="Meiryo" panose="020B0604030504040204" pitchFamily="34" charset="-128"/>
                <a:ea typeface="Meiryo" panose="020B0604030504040204" pitchFamily="34" charset="-128"/>
              </a:rPr>
              <a:t>MatE Internal Use Only</a:t>
            </a:r>
            <a:endParaRPr lang="ja-JP" altLang="en-US" sz="1050" dirty="0">
              <a:solidFill>
                <a:srgbClr val="FF0000"/>
              </a:solidFill>
            </a:endParaRP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196805966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2mate.mdxes.iir.isct.ac.jp/D2MatE/textbook/textbook.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rxiv.org/abs/2506.0887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unka.go.jp/seisaku/chosakuken/aiandcopyright.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ientdisplay.com/ja/knowledge-base/tft-basics/lcd-hist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ja.wikipedia.org/wiki/%E8%96%84%E8%86%9C%E3%83%88%E3%83%A9%E3%83%B3%E3%82%B8%E3%82%B9%E3%82%BF" TargetMode="External"/><Relationship Id="rId4" Type="http://schemas.openxmlformats.org/officeDocument/2006/relationships/hyperlink" Target="https://www.jstage.jst.go.jp/article/oubutsu/79/1/79_32/_pdf/-char/j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d2mate.mdxes.iir.isct.ac.jp/D2MatE/D2MatE_programs.html?page=notebookl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ando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E4D4-CA30-01F4-7A1C-48A3A2CFDA2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A257D16-E6D5-245E-21CE-BE9EBFC026D4}"/>
              </a:ext>
            </a:extLst>
          </p:cNvPr>
          <p:cNvSpPr>
            <a:spLocks noGrp="1"/>
          </p:cNvSpPr>
          <p:nvPr>
            <p:ph idx="1"/>
          </p:nvPr>
        </p:nvSpPr>
        <p:spPr>
          <a:xfrm>
            <a:off x="238539" y="1111343"/>
            <a:ext cx="11791784" cy="5456372"/>
          </a:xfrm>
        </p:spPr>
        <p:txBody>
          <a:bodyPr>
            <a:noAutofit/>
          </a:bodyPr>
          <a:lstStyle/>
          <a:p>
            <a:pPr marL="0" indent="0">
              <a:spcBef>
                <a:spcPts val="0"/>
              </a:spcBef>
              <a:spcAft>
                <a:spcPts val="600"/>
              </a:spcAft>
              <a:buNone/>
            </a:pP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14:24</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に講義資料を更新しました</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r>
              <a:rPr lang="en-US" altLang="ja-JP" sz="28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http://d2mate.mdxes.iir.isct.ac.jp/D2MatE/textbook/textbook.html</a:t>
            </a:r>
            <a:endParaRPr lang="en-US" altLang="ja-JP" sz="28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r>
              <a:rPr lang="ja-JP" altLang="en-US" sz="1800" b="1" dirty="0">
                <a:solidFill>
                  <a:schemeClr val="tx1"/>
                </a:solidFill>
              </a:rPr>
              <a:t>講義スライド１</a:t>
            </a:r>
            <a:r>
              <a:rPr lang="en-US" altLang="ja-JP" sz="1800" b="1" dirty="0">
                <a:solidFill>
                  <a:schemeClr val="tx1"/>
                </a:solidFill>
              </a:rPr>
              <a:t>: </a:t>
            </a:r>
            <a:r>
              <a:rPr lang="ja-JP" altLang="en-US" sz="1800" dirty="0">
                <a:solidFill>
                  <a:schemeClr val="tx1"/>
                </a:solidFill>
              </a:rPr>
              <a:t>チュートリアル</a:t>
            </a:r>
            <a:r>
              <a:rPr lang="en-US" altLang="ja-JP" sz="1800" dirty="0">
                <a:solidFill>
                  <a:schemeClr val="tx1"/>
                </a:solidFill>
              </a:rPr>
              <a:t>-</a:t>
            </a:r>
            <a:r>
              <a:rPr lang="ja-JP" altLang="en-US" sz="1800" dirty="0">
                <a:solidFill>
                  <a:schemeClr val="tx1"/>
                </a:solidFill>
              </a:rPr>
              <a:t>生成</a:t>
            </a:r>
            <a:r>
              <a:rPr lang="en-US" altLang="ja-JP" sz="1800" dirty="0">
                <a:solidFill>
                  <a:schemeClr val="tx1"/>
                </a:solidFill>
              </a:rPr>
              <a:t>AI-</a:t>
            </a:r>
            <a:r>
              <a:rPr lang="ja-JP" altLang="en-US" sz="1800" dirty="0">
                <a:solidFill>
                  <a:schemeClr val="tx1"/>
                </a:solidFill>
              </a:rPr>
              <a:t>著作権</a:t>
            </a:r>
            <a:r>
              <a:rPr lang="en-US" altLang="ja-JP" sz="1800" dirty="0">
                <a:solidFill>
                  <a:schemeClr val="tx1"/>
                </a:solidFill>
              </a:rPr>
              <a:t>.pptx</a:t>
            </a:r>
            <a:r>
              <a:rPr lang="ja-JP" altLang="en-US" sz="1800" dirty="0">
                <a:solidFill>
                  <a:schemeClr val="tx1"/>
                </a:solidFill>
              </a:rPr>
              <a:t> </a:t>
            </a:r>
            <a:r>
              <a:rPr lang="en-US" altLang="ja-JP" sz="1800" dirty="0">
                <a:solidFill>
                  <a:schemeClr val="tx1"/>
                </a:solidFill>
              </a:rPr>
              <a:t>(2025/9/24 9:47</a:t>
            </a:r>
            <a:r>
              <a:rPr lang="ja-JP" altLang="en-US" sz="1800" dirty="0">
                <a:solidFill>
                  <a:schemeClr val="tx1"/>
                </a:solidFill>
              </a:rPr>
              <a:t>更新</a:t>
            </a:r>
            <a:r>
              <a:rPr lang="en-US" altLang="ja-JP" sz="1800" dirty="0">
                <a:solidFill>
                  <a:schemeClr val="tx1"/>
                </a:solidFill>
              </a:rPr>
              <a:t>)</a:t>
            </a:r>
            <a:br>
              <a:rPr lang="ja-JP" altLang="en-US" sz="1800" b="1" dirty="0">
                <a:solidFill>
                  <a:schemeClr val="tx1"/>
                </a:solidFill>
              </a:rPr>
            </a:br>
            <a:r>
              <a:rPr lang="ja-JP" altLang="en-US" sz="1800" b="1" dirty="0">
                <a:solidFill>
                  <a:schemeClr val="tx1"/>
                </a:solidFill>
              </a:rPr>
              <a:t>講義スライド２</a:t>
            </a:r>
            <a:r>
              <a:rPr lang="en-US" altLang="ja-JP" sz="1800" b="1" dirty="0">
                <a:solidFill>
                  <a:schemeClr val="tx1"/>
                </a:solidFill>
              </a:rPr>
              <a:t>: </a:t>
            </a:r>
            <a:r>
              <a:rPr lang="ja-JP" altLang="en-US" sz="1800" dirty="0">
                <a:solidFill>
                  <a:schemeClr val="tx1"/>
                </a:solidFill>
              </a:rPr>
              <a:t>チュートリアル</a:t>
            </a:r>
            <a:r>
              <a:rPr lang="en-US" altLang="ja-JP" sz="1800" dirty="0">
                <a:solidFill>
                  <a:schemeClr val="tx1"/>
                </a:solidFill>
              </a:rPr>
              <a:t>-</a:t>
            </a:r>
            <a:r>
              <a:rPr lang="ja-JP" altLang="en-US" sz="1800" dirty="0">
                <a:solidFill>
                  <a:schemeClr val="tx1"/>
                </a:solidFill>
              </a:rPr>
              <a:t>生成</a:t>
            </a:r>
            <a:r>
              <a:rPr lang="en-US" altLang="ja-JP" sz="1800" dirty="0">
                <a:solidFill>
                  <a:schemeClr val="tx1"/>
                </a:solidFill>
              </a:rPr>
              <a:t>AI-</a:t>
            </a:r>
            <a:r>
              <a:rPr lang="ja-JP" altLang="en-US" sz="1800" dirty="0">
                <a:solidFill>
                  <a:schemeClr val="tx1"/>
                </a:solidFill>
              </a:rPr>
              <a:t>教科書作成</a:t>
            </a:r>
            <a:r>
              <a:rPr lang="en-US" altLang="ja-JP" sz="1800" dirty="0">
                <a:solidFill>
                  <a:schemeClr val="tx1"/>
                </a:solidFill>
              </a:rPr>
              <a:t>.pptx</a:t>
            </a:r>
            <a:r>
              <a:rPr lang="ja-JP" altLang="en-US" sz="1800" dirty="0">
                <a:solidFill>
                  <a:schemeClr val="tx1"/>
                </a:solidFill>
              </a:rPr>
              <a:t> </a:t>
            </a:r>
            <a:r>
              <a:rPr lang="en-US" altLang="ja-JP" sz="1800" dirty="0">
                <a:solidFill>
                  <a:schemeClr val="tx1"/>
                </a:solidFill>
              </a:rPr>
              <a:t>(2025/9/24 9:47</a:t>
            </a:r>
            <a:r>
              <a:rPr lang="ja-JP" altLang="en-US" sz="1800" dirty="0">
                <a:solidFill>
                  <a:schemeClr val="tx1"/>
                </a:solidFill>
              </a:rPr>
              <a:t>更新</a:t>
            </a:r>
            <a:r>
              <a:rPr lang="en-US" altLang="ja-JP" sz="1800" dirty="0">
                <a:solidFill>
                  <a:schemeClr val="tx1"/>
                </a:solidFill>
              </a:rPr>
              <a:t>)</a:t>
            </a:r>
            <a:br>
              <a:rPr lang="ja-JP" altLang="en-US" sz="1800" b="1" dirty="0">
                <a:solidFill>
                  <a:schemeClr val="tx1"/>
                </a:solidFill>
              </a:rPr>
            </a:br>
            <a:r>
              <a:rPr lang="ja-JP" altLang="en-US" sz="1800" b="1" dirty="0">
                <a:solidFill>
                  <a:schemeClr val="tx1"/>
                </a:solidFill>
              </a:rPr>
              <a:t>講義資料　　　</a:t>
            </a:r>
            <a:r>
              <a:rPr lang="en-US" altLang="ja-JP" sz="1800" b="1" dirty="0">
                <a:solidFill>
                  <a:schemeClr val="tx1"/>
                </a:solidFill>
              </a:rPr>
              <a:t>: </a:t>
            </a:r>
            <a:r>
              <a:rPr lang="en-US" altLang="ja-JP" sz="1800" dirty="0">
                <a:solidFill>
                  <a:schemeClr val="tx1"/>
                </a:solidFill>
              </a:rPr>
              <a:t>distribution-textbook.zip</a:t>
            </a:r>
            <a:r>
              <a:rPr lang="ja-JP" altLang="en-US" sz="1800" dirty="0">
                <a:solidFill>
                  <a:schemeClr val="tx1"/>
                </a:solidFill>
              </a:rPr>
              <a:t> </a:t>
            </a:r>
            <a:r>
              <a:rPr lang="en-US" altLang="ja-JP" sz="1800" dirty="0">
                <a:solidFill>
                  <a:schemeClr val="tx1"/>
                </a:solidFill>
              </a:rPr>
              <a:t>(2025/9/24 9:47</a:t>
            </a:r>
            <a:r>
              <a:rPr lang="ja-JP" altLang="en-US" sz="1800" dirty="0">
                <a:solidFill>
                  <a:schemeClr val="tx1"/>
                </a:solidFill>
              </a:rPr>
              <a:t>更新</a:t>
            </a:r>
            <a:r>
              <a:rPr lang="en-US" altLang="ja-JP" sz="1800" dirty="0">
                <a:solidFill>
                  <a:schemeClr val="tx1"/>
                </a:solidFill>
              </a:rPr>
              <a:t>)</a:t>
            </a:r>
            <a:endParaRPr lang="en-US" altLang="ja-JP" sz="2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14:50</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から、本講義のスライドから生成した「対談」の音声を流します</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あるいは左のチュートリアルページから再生してください</a:t>
            </a:r>
            <a:r>
              <a:rPr lang="en-US" altLang="ja-JP" sz="2800">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・音声読み上げソフト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VOICEVOX</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800" dirty="0" err="1">
                <a:latin typeface="Times New Roman" panose="02020603050405020304" pitchFamily="18" charset="0"/>
                <a:ea typeface="ＭＳ ゴシック" panose="020B0609070205080204" pitchFamily="49" charset="-128"/>
                <a:cs typeface="Times New Roman" panose="02020603050405020304" pitchFamily="18" charset="0"/>
              </a:rPr>
              <a:t>youtube</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などで使われている、</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ずんだもん と 四国めたん の対談になっています</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F3AB431D-A6CF-8385-8172-3B8833E2C2D0}"/>
              </a:ext>
            </a:extLst>
          </p:cNvPr>
          <p:cNvSpPr>
            <a:spLocks noGrp="1"/>
          </p:cNvSpPr>
          <p:nvPr>
            <p:ph type="title"/>
          </p:nvPr>
        </p:nvSpPr>
        <p:spPr>
          <a:xfrm>
            <a:off x="164592" y="-1"/>
            <a:ext cx="12027408" cy="9509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ja-JP" altLang="en-US" sz="3200" b="1" dirty="0">
                <a:solidFill>
                  <a:schemeClr val="tx1"/>
                </a:solidFill>
              </a:rPr>
              <a:t>講義資料最新版</a:t>
            </a:r>
          </a:p>
        </p:txBody>
      </p:sp>
    </p:spTree>
    <p:extLst>
      <p:ext uri="{BB962C8B-B14F-4D97-AF65-F5344CB8AC3E}">
        <p14:creationId xmlns:p14="http://schemas.microsoft.com/office/powerpoint/2010/main" val="136302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5AC3-353A-E8E9-4357-8D3FC4E941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B81DA9-0D35-8E09-92E9-83A254F1E826}"/>
              </a:ext>
            </a:extLst>
          </p:cNvPr>
          <p:cNvSpPr>
            <a:spLocks noGrp="1"/>
          </p:cNvSpPr>
          <p:nvPr>
            <p:ph type="title"/>
          </p:nvPr>
        </p:nvSpPr>
        <p:spPr>
          <a:xfrm>
            <a:off x="0" y="-1"/>
            <a:ext cx="12192000" cy="957533"/>
          </a:xfrm>
        </p:spPr>
        <p:txBody>
          <a:bodyPr vert="horz" lIns="91440" tIns="45720" rIns="91440" bIns="0" rtlCol="0" anchor="ctr">
            <a:normAutofit/>
          </a:bodyPr>
          <a:lstStyle/>
          <a:p>
            <a:r>
              <a:rPr lang="ja-JP" altLang="en-US" sz="3200" b="1" dirty="0"/>
              <a:t>教科書産業 </a:t>
            </a:r>
            <a:r>
              <a:rPr lang="en-US" altLang="ja-JP" sz="3200" b="1" dirty="0"/>
              <a:t>(</a:t>
            </a:r>
            <a:r>
              <a:rPr lang="ja-JP" altLang="en-US" sz="3200" b="1" dirty="0"/>
              <a:t>著作権者、出版社</a:t>
            </a:r>
            <a:r>
              <a:rPr lang="en-US" altLang="ja-JP" sz="3200" b="1" dirty="0"/>
              <a:t>)</a:t>
            </a:r>
            <a:r>
              <a:rPr lang="ja-JP" altLang="en-US" sz="3200" b="1" dirty="0"/>
              <a:t> の保護</a:t>
            </a:r>
          </a:p>
        </p:txBody>
      </p:sp>
      <p:sp>
        <p:nvSpPr>
          <p:cNvPr id="7" name="テキスト ボックス 6">
            <a:extLst>
              <a:ext uri="{FF2B5EF4-FFF2-40B4-BE49-F238E27FC236}">
                <a16:creationId xmlns:a16="http://schemas.microsoft.com/office/drawing/2014/main" id="{C9C2263F-909C-F528-093F-54D8891B290B}"/>
              </a:ext>
            </a:extLst>
          </p:cNvPr>
          <p:cNvSpPr txBox="1"/>
          <p:nvPr/>
        </p:nvSpPr>
        <p:spPr>
          <a:xfrm>
            <a:off x="307607" y="892946"/>
            <a:ext cx="11627631" cy="5986254"/>
          </a:xfrm>
          <a:prstGeom prst="rect">
            <a:avLst/>
          </a:prstGeom>
          <a:noFill/>
        </p:spPr>
        <p:txBody>
          <a:bodyPr wrap="square" rtlCol="0">
            <a:spAutoFit/>
          </a:bodyPr>
          <a:lstStyle/>
          <a:p>
            <a:pPr>
              <a:spcAft>
                <a:spcPts val="600"/>
              </a:spcAft>
            </a:pP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日本の教育水準が高い理由 </a:t>
            </a:r>
            <a: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独断</a:t>
            </a:r>
            <a: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t>)</a:t>
            </a:r>
          </a:p>
          <a:p>
            <a:pPr marL="342900" indent="-342900">
              <a:spcAft>
                <a:spcPts val="600"/>
              </a:spcAft>
              <a:buFont typeface="Arial" panose="020B0604020202020204" pitchFamily="34" charset="0"/>
              <a:buChar char="•"/>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江戸時代の大衆教育（寺子屋）の普及 </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日本語の教科書が使われていた</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p>
          <a:p>
            <a:pPr marL="342900" indent="-342900">
              <a:spcAft>
                <a:spcPts val="600"/>
              </a:spcAft>
              <a:buFont typeface="Arial" panose="020B0604020202020204" pitchFamily="34" charset="0"/>
              <a:buChar char="•"/>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明治期における欧米書物の急速な導入と和訳</a:t>
            </a:r>
            <a:endPar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342900" indent="-342900">
              <a:spcAft>
                <a:spcPts val="600"/>
              </a:spcAft>
              <a:buFont typeface="Arial" panose="020B0604020202020204" pitchFamily="34" charset="0"/>
              <a:buChar char="•"/>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全国的な学校制度と教科書整備 </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明治</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5</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年（</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1872</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年）に「学制」が公布</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p>
          <a:p>
            <a:pPr>
              <a:spcAft>
                <a:spcPts val="600"/>
              </a:spcAft>
            </a:pPr>
            <a:endParaRPr kumimoji="1" lang="en-US" altLang="ja-JP" sz="24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a:p>
            <a:pPr>
              <a:spcAft>
                <a:spcPts val="600"/>
              </a:spcAft>
            </a:pP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母語で高等教育の教科書を十分賄える</a:t>
            </a:r>
            <a:r>
              <a:rPr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国 </a:t>
            </a:r>
            <a:r>
              <a:rPr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rPr>
              <a:t>(&lt;40</a:t>
            </a:r>
            <a:r>
              <a:rPr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か国。</a:t>
            </a:r>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cf.</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国連加盟国数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193</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か国</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@2025</a:t>
            </a:r>
            <a:r>
              <a:rPr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endParaRPr>
          </a:p>
          <a:p>
            <a:pPr marL="342900" indent="-342900">
              <a:spcAft>
                <a:spcPts val="600"/>
              </a:spcAft>
              <a:buFont typeface="Arial" panose="020B0604020202020204" pitchFamily="34" charset="0"/>
              <a:buChar char="•"/>
            </a:pP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英語圏</a:t>
            </a: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342900" indent="-342900">
              <a:spcAft>
                <a:spcPts val="600"/>
              </a:spcAft>
              <a:buFont typeface="Arial" panose="020B0604020202020204" pitchFamily="34" charset="0"/>
              <a:buChar char="•"/>
            </a:pP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フランス・ドイツ・スペインなど西欧諸国</a:t>
            </a: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342900" indent="-342900">
              <a:spcAft>
                <a:spcPts val="600"/>
              </a:spcAft>
              <a:buFont typeface="Arial" panose="020B0604020202020204" pitchFamily="34" charset="0"/>
              <a:buChar char="•"/>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ロシア、周辺国</a:t>
            </a: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342900" indent="-342900">
              <a:spcAft>
                <a:spcPts val="600"/>
              </a:spcAft>
              <a:buFont typeface="Arial" panose="020B0604020202020204" pitchFamily="34" charset="0"/>
              <a:buChar char="•"/>
            </a:pP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日本</a:t>
            </a: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a:spcAft>
                <a:spcPts val="600"/>
              </a:spcAft>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韓国、中国は限定的</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p>
          <a:p>
            <a:pPr algn="ctr">
              <a:spcAft>
                <a:spcPts val="600"/>
              </a:spcAft>
            </a:pPr>
            <a:r>
              <a:rPr lang="ja-JP" altLang="en-US"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今日の話でも</a:t>
            </a:r>
            <a:r>
              <a:rPr lang="en-US" altLang="ja-JP"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生成</a:t>
            </a:r>
            <a:r>
              <a:rPr lang="en-US" altLang="ja-JP"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だけでは良質な教科書は作れない</a:t>
            </a:r>
            <a:br>
              <a:rPr lang="en-US" altLang="ja-JP"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3600" dirty="0">
                <a:latin typeface="Times New Roman" panose="02020603050405020304" pitchFamily="18" charset="0"/>
                <a:ea typeface="ＭＳ ゴシック" panose="020B0609070205080204" pitchFamily="49" charset="-128"/>
                <a:cs typeface="Times New Roman" panose="02020603050405020304" pitchFamily="18" charset="0"/>
              </a:rPr>
              <a:t>著者の関与と出版社の校正が重要</a:t>
            </a:r>
            <a:endParaRPr lang="en-US" altLang="ja-JP" sz="3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8816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6ABC-4C82-4A42-DCA2-C5B86E52CBBF}"/>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2999349F-3E69-0868-8AAA-30519D7238ED}"/>
              </a:ext>
            </a:extLst>
          </p:cNvPr>
          <p:cNvSpPr/>
          <p:nvPr/>
        </p:nvSpPr>
        <p:spPr>
          <a:xfrm>
            <a:off x="0" y="-10716"/>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 name="Rectangle 28">
            <a:extLst>
              <a:ext uri="{FF2B5EF4-FFF2-40B4-BE49-F238E27FC236}">
                <a16:creationId xmlns:a16="http://schemas.microsoft.com/office/drawing/2014/main" id="{D770336A-CF69-71B2-BB55-3EA3FBCB40FA}"/>
              </a:ext>
            </a:extLst>
          </p:cNvPr>
          <p:cNvSpPr txBox="1">
            <a:spLocks noChangeArrowheads="1"/>
          </p:cNvSpPr>
          <p:nvPr/>
        </p:nvSpPr>
        <p:spPr bwMode="auto">
          <a:xfrm>
            <a:off x="0" y="0"/>
            <a:ext cx="12191999" cy="685800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生成</a:t>
            </a:r>
            <a:r>
              <a:rPr kumimoji="1" lang="en-US" altLang="ja-JP"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AI</a:t>
            </a:r>
            <a:r>
              <a:rPr kumimoji="1" lang="ja-JP" altLang="en-US"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の注意と著作権</a:t>
            </a:r>
            <a:endPar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Tree>
    <p:extLst>
      <p:ext uri="{BB962C8B-B14F-4D97-AF65-F5344CB8AC3E}">
        <p14:creationId xmlns:p14="http://schemas.microsoft.com/office/powerpoint/2010/main" val="17573158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6F93C-EE4A-56D6-7F95-125DA3F5C07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830A7F2-ED32-A30C-325A-7B8B3918C7F2}"/>
              </a:ext>
            </a:extLst>
          </p:cNvPr>
          <p:cNvSpPr>
            <a:spLocks noGrp="1"/>
          </p:cNvSpPr>
          <p:nvPr>
            <p:ph type="title"/>
          </p:nvPr>
        </p:nvSpPr>
        <p:spPr>
          <a:xfrm>
            <a:off x="156945" y="104450"/>
            <a:ext cx="10753195" cy="709963"/>
          </a:xfrm>
        </p:spPr>
        <p:txBody>
          <a:bodyPr>
            <a:normAutofit/>
          </a:bodyPr>
          <a:lstStyle/>
          <a:p>
            <a:r>
              <a:rPr lang="ja-JP" altLang="en-US" sz="3200" b="1" dirty="0"/>
              <a:t>東京科学大学 生成</a:t>
            </a:r>
            <a:r>
              <a:rPr lang="en-US" altLang="ja-JP" sz="3200" b="1" dirty="0"/>
              <a:t>AI</a:t>
            </a:r>
            <a:r>
              <a:rPr lang="ja-JP" altLang="en-US" sz="3200" b="1" dirty="0"/>
              <a:t>利用ガイドライン</a:t>
            </a:r>
          </a:p>
        </p:txBody>
      </p:sp>
      <p:sp>
        <p:nvSpPr>
          <p:cNvPr id="5" name="コンテンツ プレースホルダー 2">
            <a:extLst>
              <a:ext uri="{FF2B5EF4-FFF2-40B4-BE49-F238E27FC236}">
                <a16:creationId xmlns:a16="http://schemas.microsoft.com/office/drawing/2014/main" id="{EA2FE540-9451-4072-1584-1A1698470131}"/>
              </a:ext>
            </a:extLst>
          </p:cNvPr>
          <p:cNvSpPr>
            <a:spLocks noGrp="1"/>
          </p:cNvSpPr>
          <p:nvPr>
            <p:ph idx="1"/>
          </p:nvPr>
        </p:nvSpPr>
        <p:spPr>
          <a:xfrm>
            <a:off x="391525" y="1215484"/>
            <a:ext cx="11534198" cy="5188471"/>
          </a:xfrm>
        </p:spPr>
        <p:txBody>
          <a:bodyPr>
            <a:noAutofit/>
          </a:bodyPr>
          <a:lstStyle/>
          <a:p>
            <a:pPr marL="571500" indent="-571500">
              <a:lnSpc>
                <a:spcPct val="120000"/>
              </a:lnSpc>
              <a:spcBef>
                <a:spcPts val="0"/>
              </a:spcBef>
            </a:pP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東京工業大学と東京医科歯科大学の</a:t>
            </a:r>
            <a:br>
              <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ガイドラインを流用してきた</a:t>
            </a:r>
            <a:endPar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571500" indent="-571500">
              <a:lnSpc>
                <a:spcPct val="120000"/>
              </a:lnSpc>
              <a:spcBef>
                <a:spcPts val="0"/>
              </a:spcBef>
            </a:pPr>
            <a:r>
              <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2025</a:t>
            </a: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年</a:t>
            </a:r>
            <a:r>
              <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9</a:t>
            </a: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月</a:t>
            </a:r>
            <a:r>
              <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日に東京科学大学の</a:t>
            </a:r>
            <a:br>
              <a:rPr lang="en-US" altLang="ja-JP"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4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ガイドラインが学内向けに公開された</a:t>
            </a:r>
            <a:endParaRPr lang="en-US" altLang="ja-JP" sz="48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8247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0B86-EBFB-5ED6-5B56-D6917D831FFB}"/>
            </a:ext>
          </a:extLst>
        </p:cNvPr>
        <p:cNvGrpSpPr/>
        <p:nvPr/>
      </p:nvGrpSpPr>
      <p:grpSpPr>
        <a:xfrm>
          <a:off x="0" y="0"/>
          <a:ext cx="0" cy="0"/>
          <a:chOff x="0" y="0"/>
          <a:chExt cx="0" cy="0"/>
        </a:xfrm>
      </p:grpSpPr>
      <p:sp>
        <p:nvSpPr>
          <p:cNvPr id="7" name="タイトル 6">
            <a:extLst>
              <a:ext uri="{FF2B5EF4-FFF2-40B4-BE49-F238E27FC236}">
                <a16:creationId xmlns:a16="http://schemas.microsoft.com/office/drawing/2014/main" id="{A0F31834-4AD6-6B75-3F35-6D020A33B5A8}"/>
              </a:ext>
            </a:extLst>
          </p:cNvPr>
          <p:cNvSpPr>
            <a:spLocks noGrp="1"/>
          </p:cNvSpPr>
          <p:nvPr>
            <p:ph type="title"/>
          </p:nvPr>
        </p:nvSpPr>
        <p:spPr>
          <a:xfrm>
            <a:off x="198201" y="70912"/>
            <a:ext cx="10753195" cy="7200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ja-JP" altLang="en-US" sz="3200" b="1" dirty="0">
                <a:solidFill>
                  <a:schemeClr val="tx1"/>
                </a:solidFill>
              </a:rPr>
              <a:t>生成</a:t>
            </a:r>
            <a:r>
              <a:rPr lang="en-US" altLang="ja-JP" sz="3200" b="1" dirty="0">
                <a:solidFill>
                  <a:schemeClr val="tx1"/>
                </a:solidFill>
              </a:rPr>
              <a:t>AI</a:t>
            </a:r>
            <a:r>
              <a:rPr lang="ja-JP" altLang="en-US" sz="3200" b="1" dirty="0">
                <a:solidFill>
                  <a:schemeClr val="tx1"/>
                </a:solidFill>
              </a:rPr>
              <a:t>の問題</a:t>
            </a:r>
          </a:p>
        </p:txBody>
      </p:sp>
      <p:sp>
        <p:nvSpPr>
          <p:cNvPr id="11" name="テキスト ボックス 10">
            <a:extLst>
              <a:ext uri="{FF2B5EF4-FFF2-40B4-BE49-F238E27FC236}">
                <a16:creationId xmlns:a16="http://schemas.microsoft.com/office/drawing/2014/main" id="{80D48CD9-CFFB-DC18-F19D-7F16F8A28B27}"/>
              </a:ext>
            </a:extLst>
          </p:cNvPr>
          <p:cNvSpPr txBox="1"/>
          <p:nvPr/>
        </p:nvSpPr>
        <p:spPr>
          <a:xfrm>
            <a:off x="490537" y="1021081"/>
            <a:ext cx="11210925" cy="5262979"/>
          </a:xfrm>
          <a:prstGeom prst="rect">
            <a:avLst/>
          </a:prstGeom>
          <a:noFill/>
        </p:spPr>
        <p:txBody>
          <a:bodyPr wrap="square" rtlCol="0">
            <a:spAutoFit/>
          </a:bodyPr>
          <a:lstStyle/>
          <a:p>
            <a:pPr>
              <a:buNone/>
            </a:pPr>
            <a:r>
              <a:rPr lang="ja-JP" altLang="en-US" sz="2400" b="1" dirty="0"/>
              <a:t>誤情報のリスク </a:t>
            </a:r>
            <a:r>
              <a:rPr lang="en-US" altLang="ja-JP" sz="2400" b="1" dirty="0"/>
              <a:t>(</a:t>
            </a:r>
            <a:r>
              <a:rPr lang="ja-JP" altLang="en-US" sz="2400" b="1" dirty="0"/>
              <a:t>ハルシネーション</a:t>
            </a:r>
            <a:r>
              <a:rPr lang="en-US" altLang="ja-JP" sz="2400" b="1" dirty="0"/>
              <a:t>): </a:t>
            </a:r>
            <a:br>
              <a:rPr lang="en-US" altLang="ja-JP" sz="2400" b="1" dirty="0"/>
            </a:br>
            <a:r>
              <a:rPr lang="ja-JP" altLang="en-US" sz="2400" b="1" dirty="0"/>
              <a:t>　</a:t>
            </a:r>
            <a:r>
              <a:rPr lang="ja-JP" altLang="en-US" sz="2400" dirty="0"/>
              <a:t>生成</a:t>
            </a:r>
            <a:r>
              <a:rPr lang="en-US" altLang="ja-JP" sz="2400" dirty="0"/>
              <a:t>AI</a:t>
            </a:r>
            <a:r>
              <a:rPr lang="ja-JP" altLang="en-US" sz="2400" dirty="0"/>
              <a:t>は</a:t>
            </a:r>
            <a:r>
              <a:rPr lang="ja-JP" altLang="en-US" sz="2400" dirty="0">
                <a:solidFill>
                  <a:srgbClr val="FF0000"/>
                </a:solidFill>
              </a:rPr>
              <a:t>間違った情報</a:t>
            </a:r>
            <a:r>
              <a:rPr lang="ja-JP" altLang="en-US" sz="2400" dirty="0"/>
              <a:t>や曖昧な内容を出力する可能性がある。</a:t>
            </a:r>
            <a:endParaRPr lang="en-US" altLang="ja-JP" sz="2400" dirty="0"/>
          </a:p>
          <a:p>
            <a:pPr>
              <a:buNone/>
            </a:pPr>
            <a:r>
              <a:rPr lang="ja-JP" altLang="en-US" sz="2400" dirty="0"/>
              <a:t>　情報を必ずクロスチェック</a:t>
            </a:r>
            <a:endParaRPr lang="en-US" altLang="ja-JP" sz="2400" dirty="0"/>
          </a:p>
          <a:p>
            <a:pPr>
              <a:buNone/>
            </a:pPr>
            <a:r>
              <a:rPr lang="ja-JP" altLang="en-US" sz="2400" b="1" dirty="0"/>
              <a:t>著作権侵害</a:t>
            </a:r>
            <a:r>
              <a:rPr lang="en-US" altLang="ja-JP" sz="2400" b="1" dirty="0"/>
              <a:t>: </a:t>
            </a:r>
            <a:br>
              <a:rPr lang="en-US" altLang="ja-JP" sz="2400" b="1" dirty="0"/>
            </a:br>
            <a:r>
              <a:rPr lang="ja-JP" altLang="en-US" sz="2400" b="1" dirty="0"/>
              <a:t>　</a:t>
            </a:r>
            <a:r>
              <a:rPr lang="ja-JP" altLang="en-US" sz="2400" dirty="0"/>
              <a:t>生成された内容が、既存の著作物に似ていたりする場合がある。</a:t>
            </a:r>
            <a:br>
              <a:rPr lang="en-US" altLang="ja-JP" sz="2400" dirty="0"/>
            </a:br>
            <a:r>
              <a:rPr lang="ja-JP" altLang="en-US" sz="2400" dirty="0"/>
              <a:t>　生成物を配布したり商業目的等で使用する際には、著作権チェックを行う</a:t>
            </a:r>
            <a:endParaRPr lang="en-US" altLang="ja-JP" sz="2400" dirty="0"/>
          </a:p>
          <a:p>
            <a:pPr>
              <a:buNone/>
            </a:pPr>
            <a:r>
              <a:rPr lang="ja-JP" altLang="en-US" sz="2400" b="1" dirty="0"/>
              <a:t>プロンプトバイアス</a:t>
            </a:r>
            <a:r>
              <a:rPr lang="en-US" altLang="ja-JP" sz="2400" b="1" dirty="0"/>
              <a:t>:</a:t>
            </a:r>
            <a:br>
              <a:rPr lang="en-US" altLang="ja-JP" sz="2400" b="1" dirty="0"/>
            </a:br>
            <a:r>
              <a:rPr lang="ja-JP" altLang="en-US" sz="2400" b="1" dirty="0"/>
              <a:t>　</a:t>
            </a:r>
            <a:r>
              <a:rPr lang="ja-JP" altLang="en-US" sz="2400" dirty="0">
                <a:solidFill>
                  <a:srgbClr val="FF0000"/>
                </a:solidFill>
              </a:rPr>
              <a:t>プロンプトが回答の範囲を絞ったりして偏向</a:t>
            </a:r>
            <a:r>
              <a:rPr lang="ja-JP" altLang="en-US" sz="2400" dirty="0"/>
              <a:t>がある場合、</a:t>
            </a:r>
            <a:br>
              <a:rPr lang="en-US" altLang="ja-JP" sz="2400" dirty="0"/>
            </a:br>
            <a:r>
              <a:rPr lang="ja-JP" altLang="en-US" sz="2400" dirty="0"/>
              <a:t>回答がプロンプトの偏見を反映する可能性がある。</a:t>
            </a:r>
            <a:br>
              <a:rPr lang="en-US" altLang="ja-JP" sz="2400" b="1" dirty="0"/>
            </a:br>
            <a:r>
              <a:rPr lang="ja-JP" altLang="en-US" sz="2400" b="1" dirty="0"/>
              <a:t>プライバシーとセキュリティ</a:t>
            </a:r>
            <a:r>
              <a:rPr lang="en-US" altLang="ja-JP" sz="2400" b="1" dirty="0"/>
              <a:t>: </a:t>
            </a:r>
            <a:br>
              <a:rPr lang="en-US" altLang="ja-JP" sz="2400" b="1" dirty="0"/>
            </a:br>
            <a:r>
              <a:rPr lang="ja-JP" altLang="en-US" sz="2400" b="1" dirty="0"/>
              <a:t>　</a:t>
            </a:r>
            <a:r>
              <a:rPr lang="ja-JP" altLang="en-US" sz="2400" dirty="0"/>
              <a:t>プロンプトに投入した情報は学習され、他者の質問に対する回答に</a:t>
            </a:r>
            <a:br>
              <a:rPr lang="en-US" altLang="ja-JP" sz="2400" dirty="0"/>
            </a:br>
            <a:r>
              <a:rPr lang="ja-JP" altLang="en-US" sz="2400" dirty="0"/>
              <a:t>使われる場合がある。</a:t>
            </a:r>
            <a:endParaRPr lang="en-US" altLang="ja-JP" sz="2400" dirty="0"/>
          </a:p>
          <a:p>
            <a:pPr>
              <a:buNone/>
            </a:pPr>
            <a:endParaRPr lang="en-US" altLang="ja-JP" sz="2400" b="1" dirty="0"/>
          </a:p>
          <a:p>
            <a:pPr>
              <a:buNone/>
            </a:pPr>
            <a:r>
              <a:rPr lang="ja-JP" altLang="en-US" sz="2400" b="1" dirty="0"/>
              <a:t>責任の所在</a:t>
            </a:r>
            <a:r>
              <a:rPr lang="en-US" altLang="ja-JP" sz="2400" b="1" dirty="0"/>
              <a:t>: </a:t>
            </a:r>
            <a:r>
              <a:rPr lang="ja-JP" altLang="en-US" sz="2400" dirty="0"/>
              <a:t>生成</a:t>
            </a:r>
            <a:r>
              <a:rPr lang="en-US" altLang="ja-JP" sz="2400" dirty="0"/>
              <a:t>AI</a:t>
            </a:r>
            <a:r>
              <a:rPr lang="ja-JP" altLang="en-US" sz="2400" dirty="0"/>
              <a:t>が作成した内容をどう使うかは最終的にユーザーの責任</a:t>
            </a:r>
            <a:endParaRPr lang="ja-JP" altLang="en-US" sz="4000" b="1" dirty="0">
              <a:solidFill>
                <a:srgbClr val="FF0000"/>
              </a:solidFill>
            </a:endParaRPr>
          </a:p>
        </p:txBody>
      </p:sp>
    </p:spTree>
    <p:extLst>
      <p:ext uri="{BB962C8B-B14F-4D97-AF65-F5344CB8AC3E}">
        <p14:creationId xmlns:p14="http://schemas.microsoft.com/office/powerpoint/2010/main" val="314155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A276-134C-78D3-D974-3AEC159FE21E}"/>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F60A83B-CA96-CCF7-7A5C-E4E39C26DC8F}"/>
              </a:ext>
            </a:extLst>
          </p:cNvPr>
          <p:cNvSpPr>
            <a:spLocks noGrp="1"/>
          </p:cNvSpPr>
          <p:nvPr>
            <p:ph idx="1"/>
          </p:nvPr>
        </p:nvSpPr>
        <p:spPr>
          <a:xfrm>
            <a:off x="151649" y="889648"/>
            <a:ext cx="11534198" cy="786752"/>
          </a:xfrm>
        </p:spPr>
        <p:txBody>
          <a:bodyPr>
            <a:noAutofit/>
          </a:bodyPr>
          <a:lstStyle/>
          <a:p>
            <a:pPr marL="0" indent="0">
              <a:lnSpc>
                <a:spcPct val="120000"/>
              </a:lnSpc>
              <a:spcBef>
                <a:spcPts val="0"/>
              </a:spcBef>
              <a:buNone/>
            </a:pP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Your Brain on ChatGPT: Accumulation of Cognitive Debt when Using an AI Assistant for Essay Writing Task, </a:t>
            </a:r>
            <a:b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N. </a:t>
            </a:r>
            <a:r>
              <a:rPr lang="en-US" altLang="ja-JP" sz="1600" dirty="0" err="1">
                <a:latin typeface="Times New Roman" panose="02020603050405020304" pitchFamily="18" charset="0"/>
                <a:ea typeface="ＭＳ ゴシック" panose="020B0609070205080204" pitchFamily="49" charset="-128"/>
                <a:cs typeface="Times New Roman" panose="02020603050405020304" pitchFamily="18" charset="0"/>
              </a:rPr>
              <a:t>Kosmya</a:t>
            </a: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 et al., </a:t>
            </a: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hlinkClick r:id="rId2"/>
              </a:rPr>
              <a:t>https://arxiv.org/abs/2506.08872</a:t>
            </a: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 (v1, 2025/6)</a:t>
            </a:r>
          </a:p>
        </p:txBody>
      </p:sp>
      <p:sp>
        <p:nvSpPr>
          <p:cNvPr id="2" name="タイトル 1">
            <a:extLst>
              <a:ext uri="{FF2B5EF4-FFF2-40B4-BE49-F238E27FC236}">
                <a16:creationId xmlns:a16="http://schemas.microsoft.com/office/drawing/2014/main" id="{7C1FBBE5-E10F-A9BD-2F81-B873D69548B6}"/>
              </a:ext>
            </a:extLst>
          </p:cNvPr>
          <p:cNvSpPr>
            <a:spLocks noGrp="1"/>
          </p:cNvSpPr>
          <p:nvPr>
            <p:ph type="title"/>
          </p:nvPr>
        </p:nvSpPr>
        <p:spPr>
          <a:xfrm>
            <a:off x="121920" y="-10161"/>
            <a:ext cx="12070080" cy="899809"/>
          </a:xfrm>
        </p:spPr>
        <p:txBody>
          <a:bodyPr vert="horz" lIns="91440" tIns="45720" rIns="91440" bIns="0" rtlCol="0" anchor="ctr">
            <a:normAutofit/>
          </a:bodyPr>
          <a:lstStyle/>
          <a:p>
            <a:r>
              <a:rPr lang="ja-JP" altLang="en-US" sz="3200" b="1" dirty="0">
                <a:solidFill>
                  <a:schemeClr val="tx1"/>
                </a:solidFill>
              </a:rPr>
              <a:t>生成</a:t>
            </a:r>
            <a:r>
              <a:rPr lang="en-US" altLang="ja-JP" sz="3200" b="1" dirty="0">
                <a:solidFill>
                  <a:schemeClr val="tx1"/>
                </a:solidFill>
              </a:rPr>
              <a:t>AI</a:t>
            </a:r>
            <a:r>
              <a:rPr lang="ja-JP" altLang="en-US" sz="3200" b="1" dirty="0">
                <a:solidFill>
                  <a:schemeClr val="tx1"/>
                </a:solidFill>
              </a:rPr>
              <a:t>依存性のリスク</a:t>
            </a:r>
            <a:r>
              <a:rPr lang="en-US" altLang="ja-JP" sz="3200" b="1" dirty="0">
                <a:solidFill>
                  <a:schemeClr val="tx1"/>
                </a:solidFill>
              </a:rPr>
              <a:t>:</a:t>
            </a:r>
            <a:r>
              <a:rPr lang="ja-JP" altLang="en-US" sz="3200" b="1" dirty="0">
                <a:solidFill>
                  <a:schemeClr val="tx1"/>
                </a:solidFill>
              </a:rPr>
              <a:t> 認知負債</a:t>
            </a:r>
          </a:p>
        </p:txBody>
      </p:sp>
      <p:graphicFrame>
        <p:nvGraphicFramePr>
          <p:cNvPr id="5" name="表 4">
            <a:extLst>
              <a:ext uri="{FF2B5EF4-FFF2-40B4-BE49-F238E27FC236}">
                <a16:creationId xmlns:a16="http://schemas.microsoft.com/office/drawing/2014/main" id="{9186059C-CEFB-50D0-32F4-9635209640BC}"/>
              </a:ext>
            </a:extLst>
          </p:cNvPr>
          <p:cNvGraphicFramePr>
            <a:graphicFrameLocks noGrp="1"/>
          </p:cNvGraphicFramePr>
          <p:nvPr>
            <p:extLst>
              <p:ext uri="{D42A27DB-BD31-4B8C-83A1-F6EECF244321}">
                <p14:modId xmlns:p14="http://schemas.microsoft.com/office/powerpoint/2010/main" val="3995415519"/>
              </p:ext>
            </p:extLst>
          </p:nvPr>
        </p:nvGraphicFramePr>
        <p:xfrm>
          <a:off x="121920" y="1570001"/>
          <a:ext cx="11826240" cy="4914289"/>
        </p:xfrm>
        <a:graphic>
          <a:graphicData uri="http://schemas.openxmlformats.org/drawingml/2006/table">
            <a:tbl>
              <a:tblPr>
                <a:tableStyleId>{5C22544A-7EE6-4342-B048-85BDC9FD1C3A}</a:tableStyleId>
              </a:tblPr>
              <a:tblGrid>
                <a:gridCol w="1720456">
                  <a:extLst>
                    <a:ext uri="{9D8B030D-6E8A-4147-A177-3AD203B41FA5}">
                      <a16:colId xmlns:a16="http://schemas.microsoft.com/office/drawing/2014/main" val="2062611706"/>
                    </a:ext>
                  </a:extLst>
                </a:gridCol>
                <a:gridCol w="10105784">
                  <a:extLst>
                    <a:ext uri="{9D8B030D-6E8A-4147-A177-3AD203B41FA5}">
                      <a16:colId xmlns:a16="http://schemas.microsoft.com/office/drawing/2014/main" val="743866299"/>
                    </a:ext>
                  </a:extLst>
                </a:gridCol>
              </a:tblGrid>
              <a:tr h="503599">
                <a:tc>
                  <a:txBody>
                    <a:bodyPr/>
                    <a:lstStyle/>
                    <a:p>
                      <a:pPr algn="ctr" fontAlgn="ctr">
                        <a:buNone/>
                      </a:pPr>
                      <a:r>
                        <a:rPr lang="ja-JP" altLang="en-US"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問題・症状</a:t>
                      </a:r>
                      <a:endParaRPr lang="en-US" sz="24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tc>
                  <a:txBody>
                    <a:bodyPr/>
                    <a:lstStyle/>
                    <a:p>
                      <a:pPr algn="l" fontAlgn="ctr">
                        <a:buNone/>
                      </a:pP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b="1"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認知機能の低下</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 </a:t>
                      </a:r>
                      <a:r>
                        <a:rPr lang="ja-JP" altLang="en-US" sz="1800" b="1"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批判的思考力の低下　</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メタ認知的な怠惰　・ エコーチェンバーの適応</a:t>
                      </a:r>
                      <a:endParaRPr lang="ja-JP" altLang="en-US" sz="18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extLst>
                  <a:ext uri="{0D108BD9-81ED-4DB2-BD59-A6C34878D82A}">
                    <a16:rowId xmlns:a16="http://schemas.microsoft.com/office/drawing/2014/main" val="2700074864"/>
                  </a:ext>
                </a:extLst>
              </a:tr>
              <a:tr h="690227">
                <a:tc>
                  <a:txBody>
                    <a:bodyPr/>
                    <a:lstStyle/>
                    <a:p>
                      <a:pPr algn="ctr" fontAlgn="ctr">
                        <a:buNone/>
                      </a:pPr>
                      <a:r>
                        <a:rPr lang="ja-JP" altLang="en-US"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自己診断</a:t>
                      </a:r>
                      <a:br>
                        <a:rPr lang="en-US" altLang="ja-JP"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方法例</a:t>
                      </a:r>
                      <a:endParaRPr lang="en-US" sz="24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tc>
                  <a:txBody>
                    <a:bodyPr/>
                    <a:lstStyle/>
                    <a:p>
                      <a:pPr algn="l" fontAlgn="ctr">
                        <a:buNone/>
                      </a:pP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正確な引用能力の低下</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LLM</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の生成物について、</a:t>
                      </a:r>
                      <a:r>
                        <a:rPr kumimoji="1" lang="ja-JP" altLang="en-US"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資料を見ずに引用することが難しい</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と感じる</a:t>
                      </a:r>
                      <a:endPar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l" fontAlgn="ctr">
                        <a:buNone/>
                      </a:pP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内容の不正確な想起   </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LLM</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の生成物について、後で</a:t>
                      </a:r>
                      <a:r>
                        <a:rPr kumimoji="1" lang="ja-JP" altLang="en-US"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正確に思い出せない</a:t>
                      </a:r>
                      <a:b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受動的な統合</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LLM</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の生成物について、正確性や妥当性を深く</a:t>
                      </a:r>
                      <a:r>
                        <a:rPr kumimoji="1" lang="ja-JP" altLang="en-US"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検証せず受け入れる</a:t>
                      </a:r>
                      <a:endParaRPr kumimoji="1" lang="en-US" altLang="ja-JP"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l" fontAlgn="ctr">
                        <a:buNone/>
                      </a:pP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アイデア生成の回避</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自力で考える努力をせずに、</a:t>
                      </a:r>
                      <a:r>
                        <a:rPr kumimoji="1" lang="en-US" altLang="ja-JP"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LLM</a:t>
                      </a:r>
                      <a:r>
                        <a:rPr kumimoji="1" lang="ja-JP" altLang="en-US"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に直接的な回答や構成を求めてしまう</a:t>
                      </a:r>
                      <a:endParaRPr kumimoji="1" lang="en-US" altLang="ja-JP" sz="1800"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p>
                      <a:pPr algn="l" fontAlgn="ctr">
                        <a:buNone/>
                      </a:pP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u="none" strike="noStrike" kern="1200"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アイデアの狭さ</a:t>
                      </a:r>
                      <a:r>
                        <a:rPr kumimoji="1" lang="en-US" altLang="ja-JP"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u="none" strike="noStrike" kern="1200" dirty="0">
                          <a:solidFill>
                            <a:schemeClr val="dk1"/>
                          </a:solidFill>
                          <a:effectLst/>
                          <a:latin typeface="Times New Roman" panose="02020603050405020304" pitchFamily="18" charset="0"/>
                          <a:ea typeface="ＭＳ ゴシック" panose="020B0609070205080204" pitchFamily="49" charset="-128"/>
                          <a:cs typeface="Times New Roman" panose="02020603050405020304" pitchFamily="18" charset="0"/>
                        </a:rPr>
                        <a:t> 自分の文章で使われるアイデアや表現がごく限られた範囲に集中している</a:t>
                      </a:r>
                      <a:endParaRPr lang="ja-JP" altLang="en-US" sz="18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extLst>
                  <a:ext uri="{0D108BD9-81ED-4DB2-BD59-A6C34878D82A}">
                    <a16:rowId xmlns:a16="http://schemas.microsoft.com/office/drawing/2014/main" val="515758803"/>
                  </a:ext>
                </a:extLst>
              </a:tr>
              <a:tr h="805264">
                <a:tc>
                  <a:txBody>
                    <a:bodyPr/>
                    <a:lstStyle/>
                    <a:p>
                      <a:pPr algn="ctr" fontAlgn="ctr">
                        <a:buNone/>
                      </a:pPr>
                      <a:r>
                        <a:rPr lang="ja-JP" altLang="en-US"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対策</a:t>
                      </a:r>
                      <a:endParaRPr lang="en-US" sz="24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tc>
                  <a:txBody>
                    <a:bodyPr/>
                    <a:lstStyle/>
                    <a:p>
                      <a:pPr algn="l" fontAlgn="ctr">
                        <a:buNone/>
                      </a:pP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を支援に活用しつつ、アイデア生成、構成、批判的改訂といった</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中核的な認知操作はユーザが行う</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自力で十分な認知的努力を行った後まで</a:t>
                      </a:r>
                      <a:r>
                        <a:rPr lang="en-US" altLang="ja-JP" sz="1800"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1800" u="none" strike="noStrike" dirty="0">
                          <a:solidFill>
                            <a:srgbClr val="FF0000"/>
                          </a:solidFill>
                          <a:effectLst/>
                          <a:latin typeface="Times New Roman" panose="02020603050405020304" pitchFamily="18" charset="0"/>
                          <a:ea typeface="ＭＳ ゴシック" panose="020B0609070205080204" pitchFamily="49" charset="-128"/>
                          <a:cs typeface="Times New Roman" panose="02020603050405020304" pitchFamily="18" charset="0"/>
                        </a:rPr>
                        <a:t>統合を遅らせる</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ツールの使用時期や使用方法について、学生と批判的に議論する</a:t>
                      </a:r>
                      <a:endParaRPr lang="ja-JP" altLang="en-US" sz="18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extLst>
                  <a:ext uri="{0D108BD9-81ED-4DB2-BD59-A6C34878D82A}">
                    <a16:rowId xmlns:a16="http://schemas.microsoft.com/office/drawing/2014/main" val="987319556"/>
                  </a:ext>
                </a:extLst>
              </a:tr>
              <a:tr h="1150377">
                <a:tc>
                  <a:txBody>
                    <a:bodyPr/>
                    <a:lstStyle/>
                    <a:p>
                      <a:pPr algn="ctr" fontAlgn="ctr">
                        <a:buNone/>
                      </a:pPr>
                      <a:r>
                        <a:rPr lang="ja-JP" altLang="en-US" sz="24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回復方法</a:t>
                      </a:r>
                      <a:endParaRPr lang="en-US" sz="24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tc>
                  <a:txBody>
                    <a:bodyPr/>
                    <a:lstStyle/>
                    <a:p>
                      <a:pPr algn="l" fontAlgn="ctr">
                        <a:buNone/>
                      </a:pP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中核的タスクの再獲得</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アイデア生成、構成、批判的改訂といった中核的な認知的操作は、</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LLM</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を利用する前に、まず自分自身で十分な認知的努力を払うことを優先する。</a:t>
                      </a:r>
                    </a:p>
                    <a:p>
                      <a:pPr algn="l" fontAlgn="ctr">
                        <a:buNone/>
                      </a:pP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非支援タスクへの再関与</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LLM</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に頼らずにタスクに取り組む期間を設け、</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「脳のみ」で思考するプロセスに再関与する</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批判的思考の組み込み</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AI</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ツールの使用時期や使用方法について、批判的に議論する。</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生成されたコンテンツを盲目的に受け入れず、正確性や妥当性を検証する習慣を身につける。</a:t>
                      </a:r>
                      <a:b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非支援タスクへ再関与する戦略的なツールの導入</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 非支援から</a:t>
                      </a:r>
                      <a:r>
                        <a:rPr lang="en-US" altLang="ja-JP"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LLM</a:t>
                      </a:r>
                      <a:r>
                        <a:rPr lang="ja-JP" altLang="en-US" sz="1800" u="none" strike="noStrike" dirty="0">
                          <a:effectLst/>
                          <a:latin typeface="Times New Roman" panose="02020603050405020304" pitchFamily="18" charset="0"/>
                          <a:ea typeface="ＭＳ ゴシック" panose="020B0609070205080204" pitchFamily="49" charset="-128"/>
                          <a:cs typeface="Times New Roman" panose="02020603050405020304" pitchFamily="18" charset="0"/>
                        </a:rPr>
                        <a:t>支援に切り替えていく</a:t>
                      </a:r>
                      <a:endParaRPr lang="ja-JP" altLang="en-US" sz="1800" b="0" i="0" u="none" strike="noStrike" dirty="0">
                        <a:solidFill>
                          <a:srgbClr val="131314"/>
                        </a:solidFill>
                        <a:effectLst/>
                        <a:latin typeface="Times New Roman" panose="02020603050405020304" pitchFamily="18" charset="0"/>
                        <a:ea typeface="ＭＳ ゴシック" panose="020B0609070205080204" pitchFamily="49" charset="-128"/>
                        <a:cs typeface="Times New Roman" panose="02020603050405020304" pitchFamily="18" charset="0"/>
                      </a:endParaRPr>
                    </a:p>
                  </a:txBody>
                  <a:tcPr marL="7190" marR="7190" marT="7190" marB="0" anchor="ctr"/>
                </a:tc>
                <a:extLst>
                  <a:ext uri="{0D108BD9-81ED-4DB2-BD59-A6C34878D82A}">
                    <a16:rowId xmlns:a16="http://schemas.microsoft.com/office/drawing/2014/main" val="4276117072"/>
                  </a:ext>
                </a:extLst>
              </a:tr>
            </a:tbl>
          </a:graphicData>
        </a:graphic>
      </p:graphicFrame>
      <p:sp>
        <p:nvSpPr>
          <p:cNvPr id="6" name="テキスト ボックス 5">
            <a:extLst>
              <a:ext uri="{FF2B5EF4-FFF2-40B4-BE49-F238E27FC236}">
                <a16:creationId xmlns:a16="http://schemas.microsoft.com/office/drawing/2014/main" id="{ACEA5B6F-F45F-8F74-2946-2EEDC0A4DAED}"/>
              </a:ext>
            </a:extLst>
          </p:cNvPr>
          <p:cNvSpPr txBox="1"/>
          <p:nvPr/>
        </p:nvSpPr>
        <p:spPr>
          <a:xfrm>
            <a:off x="6711351" y="6463524"/>
            <a:ext cx="5358729" cy="369332"/>
          </a:xfrm>
          <a:prstGeom prst="rect">
            <a:avLst/>
          </a:prstGeom>
          <a:noFill/>
        </p:spPr>
        <p:txBody>
          <a:bodyPr wrap="square">
            <a:spAutoFit/>
          </a:bodyPr>
          <a:lstStyle/>
          <a:p>
            <a: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t>cf.</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 Google </a:t>
            </a:r>
            <a:r>
              <a:rPr lang="en-US" altLang="ja-JP" sz="1800" dirty="0" err="1">
                <a:latin typeface="Times New Roman" panose="02020603050405020304" pitchFamily="18" charset="0"/>
                <a:ea typeface="ＭＳ ゴシック" panose="020B0609070205080204" pitchFamily="49" charset="-128"/>
                <a:cs typeface="Times New Roman" panose="02020603050405020304" pitchFamily="18" charset="0"/>
              </a:rPr>
              <a:t>NotebookLM</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でまとめを生成し、編集</a:t>
            </a:r>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28888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DE56-9C1D-9D11-C9F0-CBAF51DFCBD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B53FBA2-0A8E-F7FD-66D4-A775DDFF6FE7}"/>
              </a:ext>
            </a:extLst>
          </p:cNvPr>
          <p:cNvSpPr>
            <a:spLocks noGrp="1"/>
          </p:cNvSpPr>
          <p:nvPr>
            <p:ph type="title"/>
          </p:nvPr>
        </p:nvSpPr>
        <p:spPr/>
        <p:txBody>
          <a:bodyPr/>
          <a:lstStyle/>
          <a:p>
            <a:r>
              <a:rPr lang="ja-JP" altLang="en-US" dirty="0"/>
              <a:t>著作権法第</a:t>
            </a:r>
            <a:r>
              <a:rPr lang="en-US" altLang="ja-JP" dirty="0"/>
              <a:t>47</a:t>
            </a:r>
            <a:r>
              <a:rPr lang="ja-JP" altLang="en-US" dirty="0"/>
              <a:t>条（情報処理・検索のための利用）の主旨</a:t>
            </a:r>
            <a:endParaRPr kumimoji="1" lang="en-US" dirty="0"/>
          </a:p>
        </p:txBody>
      </p:sp>
      <p:sp>
        <p:nvSpPr>
          <p:cNvPr id="7" name="コンテンツ プレースホルダー 6">
            <a:extLst>
              <a:ext uri="{FF2B5EF4-FFF2-40B4-BE49-F238E27FC236}">
                <a16:creationId xmlns:a16="http://schemas.microsoft.com/office/drawing/2014/main" id="{57664898-C919-8C02-FEED-A39499A4CD52}"/>
              </a:ext>
            </a:extLst>
          </p:cNvPr>
          <p:cNvSpPr>
            <a:spLocks noGrp="1"/>
          </p:cNvSpPr>
          <p:nvPr>
            <p:ph idx="1"/>
          </p:nvPr>
        </p:nvSpPr>
        <p:spPr>
          <a:xfrm>
            <a:off x="362968" y="810053"/>
            <a:ext cx="11621549" cy="5832647"/>
          </a:xfrm>
        </p:spPr>
        <p:txBody>
          <a:bodyPr>
            <a:noAutofit/>
          </a:bodyPr>
          <a:lstStyle/>
          <a:p>
            <a:pPr eaLnBrk="1" fontAlgn="auto" hangingPunct="1">
              <a:spcBef>
                <a:spcPct val="0"/>
              </a:spcBef>
              <a:spcAft>
                <a:spcPts val="0"/>
              </a:spcAft>
              <a:buNone/>
              <a:defRPr/>
            </a:pPr>
            <a:r>
              <a:rPr lang="ja-JP" altLang="en-US" sz="2400" b="1" dirty="0">
                <a:solidFill>
                  <a:prstClr val="black"/>
                </a:solidFill>
                <a:latin typeface="Calibri"/>
              </a:rPr>
              <a:t>第</a:t>
            </a:r>
            <a:r>
              <a:rPr lang="en-US" altLang="ja-JP" sz="2400" b="1" dirty="0">
                <a:solidFill>
                  <a:prstClr val="black"/>
                </a:solidFill>
                <a:latin typeface="Calibri"/>
              </a:rPr>
              <a:t>47</a:t>
            </a:r>
            <a:r>
              <a:rPr lang="ja-JP" altLang="en-US" sz="2400" b="1" dirty="0">
                <a:solidFill>
                  <a:prstClr val="black"/>
                </a:solidFill>
                <a:latin typeface="Calibri"/>
              </a:rPr>
              <a:t>条</a:t>
            </a:r>
            <a:r>
              <a:rPr lang="en-US" altLang="ja-JP" sz="2400" b="1" dirty="0">
                <a:solidFill>
                  <a:prstClr val="black"/>
                </a:solidFill>
                <a:latin typeface="Calibri"/>
              </a:rPr>
              <a:t>(</a:t>
            </a:r>
            <a:r>
              <a:rPr lang="ja-JP" altLang="en-US" sz="2400" b="1" dirty="0">
                <a:solidFill>
                  <a:prstClr val="black"/>
                </a:solidFill>
                <a:latin typeface="Calibri"/>
              </a:rPr>
              <a:t>目的</a:t>
            </a:r>
            <a:r>
              <a:rPr lang="en-US" altLang="ja-JP" sz="2400" b="1" dirty="0">
                <a:solidFill>
                  <a:prstClr val="black"/>
                </a:solidFill>
                <a:latin typeface="Calibri"/>
              </a:rPr>
              <a:t>)</a:t>
            </a:r>
            <a:r>
              <a:rPr lang="ja-JP" altLang="en-US" sz="2400" b="1" dirty="0">
                <a:solidFill>
                  <a:prstClr val="black"/>
                </a:solidFill>
                <a:latin typeface="Calibri"/>
              </a:rPr>
              <a:t>  主旨要約</a:t>
            </a:r>
            <a:r>
              <a:rPr lang="en-US" altLang="ja-JP" sz="2400" b="1" dirty="0">
                <a:solidFill>
                  <a:prstClr val="black"/>
                </a:solidFill>
                <a:latin typeface="Calibri"/>
              </a:rPr>
              <a:t>:</a:t>
            </a:r>
          </a:p>
          <a:p>
            <a:pPr eaLnBrk="1" fontAlgn="auto" hangingPunct="1">
              <a:spcBef>
                <a:spcPct val="0"/>
              </a:spcBef>
              <a:spcAft>
                <a:spcPts val="0"/>
              </a:spcAft>
              <a:buNone/>
              <a:defRPr/>
            </a:pPr>
            <a:r>
              <a:rPr lang="ja-JP" altLang="en-US" sz="2400" dirty="0">
                <a:solidFill>
                  <a:prstClr val="black"/>
                </a:solidFill>
                <a:latin typeface="Calibri"/>
              </a:rPr>
              <a:t>　</a:t>
            </a:r>
            <a:r>
              <a:rPr lang="ja-JP" altLang="en-US" sz="2400" dirty="0">
                <a:solidFill>
                  <a:srgbClr val="FF0000"/>
                </a:solidFill>
                <a:latin typeface="Calibri"/>
              </a:rPr>
              <a:t>著作物の権利保護を前提</a:t>
            </a:r>
            <a:r>
              <a:rPr lang="ja-JP" altLang="en-US" sz="2400" dirty="0">
                <a:solidFill>
                  <a:prstClr val="black"/>
                </a:solidFill>
                <a:latin typeface="Calibri"/>
              </a:rPr>
              <a:t>としつつ、 </a:t>
            </a:r>
            <a:r>
              <a:rPr lang="ja-JP" altLang="en-US" sz="2400" dirty="0">
                <a:solidFill>
                  <a:srgbClr val="FF0000"/>
                </a:solidFill>
                <a:latin typeface="Calibri"/>
              </a:rPr>
              <a:t>情報処理や検索などの技術的必要性に応じて</a:t>
            </a:r>
            <a:r>
              <a:rPr lang="ja-JP" altLang="en-US" sz="2400" dirty="0">
                <a:solidFill>
                  <a:prstClr val="black"/>
                </a:solidFill>
                <a:latin typeface="Calibri"/>
              </a:rPr>
              <a:t>、 </a:t>
            </a:r>
            <a:endParaRPr lang="en-US" altLang="ja-JP" sz="2400" dirty="0">
              <a:solidFill>
                <a:prstClr val="black"/>
              </a:solidFill>
              <a:latin typeface="Calibri"/>
            </a:endParaRPr>
          </a:p>
          <a:p>
            <a:pPr eaLnBrk="1" fontAlgn="auto" hangingPunct="1">
              <a:spcBef>
                <a:spcPct val="0"/>
              </a:spcBef>
              <a:spcAft>
                <a:spcPts val="0"/>
              </a:spcAft>
              <a:buNone/>
              <a:defRPr/>
            </a:pPr>
            <a:r>
              <a:rPr lang="ja-JP" altLang="en-US" sz="2400" dirty="0">
                <a:solidFill>
                  <a:prstClr val="black"/>
                </a:solidFill>
                <a:latin typeface="Calibri"/>
              </a:rPr>
              <a:t>著作物の一時的な複製や解析的利用を認めることで、 </a:t>
            </a:r>
            <a:endParaRPr lang="en-US" altLang="ja-JP" sz="2400" dirty="0">
              <a:solidFill>
                <a:prstClr val="black"/>
              </a:solidFill>
              <a:latin typeface="Calibri"/>
            </a:endParaRPr>
          </a:p>
          <a:p>
            <a:pPr eaLnBrk="1" fontAlgn="auto" hangingPunct="1">
              <a:spcBef>
                <a:spcPct val="0"/>
              </a:spcBef>
              <a:spcAft>
                <a:spcPts val="0"/>
              </a:spcAft>
              <a:buNone/>
              <a:defRPr/>
            </a:pPr>
            <a:r>
              <a:rPr lang="ja-JP" altLang="en-US" sz="2400" dirty="0">
                <a:solidFill>
                  <a:srgbClr val="FF0000"/>
                </a:solidFill>
                <a:latin typeface="Calibri"/>
              </a:rPr>
              <a:t>技術革新と文化の発展に寄与</a:t>
            </a:r>
            <a:r>
              <a:rPr lang="ja-JP" altLang="en-US" sz="2400" dirty="0">
                <a:solidFill>
                  <a:prstClr val="black"/>
                </a:solidFill>
                <a:latin typeface="Calibri"/>
              </a:rPr>
              <a:t>する。</a:t>
            </a:r>
            <a:endParaRPr lang="en-US" altLang="ja-JP" sz="2400" dirty="0">
              <a:solidFill>
                <a:prstClr val="black"/>
              </a:solidFill>
              <a:latin typeface="Calibri"/>
            </a:endParaRPr>
          </a:p>
          <a:p>
            <a:pPr eaLnBrk="1" fontAlgn="auto" hangingPunct="1">
              <a:spcBef>
                <a:spcPct val="0"/>
              </a:spcBef>
              <a:spcAft>
                <a:spcPts val="0"/>
              </a:spcAft>
              <a:buNone/>
              <a:defRPr/>
            </a:pPr>
            <a:endParaRPr lang="en-US" altLang="ja-JP" sz="2400" b="1" dirty="0">
              <a:solidFill>
                <a:prstClr val="black"/>
              </a:solidFill>
              <a:latin typeface="Calibri"/>
            </a:endParaRPr>
          </a:p>
          <a:p>
            <a:pPr eaLnBrk="1" fontAlgn="auto" hangingPunct="1">
              <a:spcBef>
                <a:spcPct val="0"/>
              </a:spcBef>
              <a:spcAft>
                <a:spcPts val="0"/>
              </a:spcAft>
              <a:buNone/>
              <a:defRPr/>
            </a:pPr>
            <a:r>
              <a:rPr lang="ja-JP" altLang="en-US" sz="2800" b="1" dirty="0">
                <a:solidFill>
                  <a:prstClr val="black"/>
                </a:solidFill>
                <a:latin typeface="Calibri"/>
              </a:rPr>
              <a:t>文化庁「</a:t>
            </a:r>
            <a:r>
              <a:rPr lang="en-US" altLang="ja-JP" sz="2800" b="1" dirty="0">
                <a:solidFill>
                  <a:prstClr val="black"/>
                </a:solidFill>
                <a:latin typeface="Calibri"/>
              </a:rPr>
              <a:t>AI</a:t>
            </a:r>
            <a:r>
              <a:rPr lang="ja-JP" altLang="en-US" sz="2800" b="1" dirty="0">
                <a:solidFill>
                  <a:prstClr val="black"/>
                </a:solidFill>
                <a:latin typeface="Calibri"/>
              </a:rPr>
              <a:t>と著作権について」 </a:t>
            </a:r>
            <a:r>
              <a:rPr lang="en-US" altLang="ja-JP" sz="2000" dirty="0">
                <a:latin typeface="Calibri"/>
                <a:hlinkClick r:id="rId2">
                  <a:extLst>
                    <a:ext uri="{A12FA001-AC4F-418D-AE19-62706E023703}">
                      <ahyp:hlinkClr xmlns:ahyp="http://schemas.microsoft.com/office/drawing/2018/hyperlinkcolor" val="tx"/>
                    </a:ext>
                  </a:extLst>
                </a:hlinkClick>
              </a:rPr>
              <a:t>https://www.bunka.go.jp/seisaku/chosakuken/aiandcopyright.html</a:t>
            </a:r>
            <a:endParaRPr lang="en-US" altLang="ja-JP" sz="2000" dirty="0">
              <a:latin typeface="Calibri"/>
            </a:endParaRPr>
          </a:p>
          <a:p>
            <a:pPr>
              <a:spcBef>
                <a:spcPct val="0"/>
              </a:spcBef>
              <a:defRPr/>
            </a:pPr>
            <a:r>
              <a:rPr lang="ja-JP" altLang="en-US" sz="2400" b="1" dirty="0">
                <a:solidFill>
                  <a:srgbClr val="0000FF"/>
                </a:solidFill>
                <a:latin typeface="Calibri"/>
              </a:rPr>
              <a:t>享受目的ではない利用</a:t>
            </a:r>
            <a:r>
              <a:rPr lang="en-US" altLang="ja-JP" sz="2400" b="1" dirty="0">
                <a:solidFill>
                  <a:srgbClr val="0000FF"/>
                </a:solidFill>
                <a:latin typeface="Calibri"/>
              </a:rPr>
              <a:t>:</a:t>
            </a:r>
          </a:p>
          <a:p>
            <a:pPr>
              <a:spcBef>
                <a:spcPct val="0"/>
              </a:spcBef>
              <a:defRPr/>
            </a:pPr>
            <a:r>
              <a:rPr lang="ja-JP" altLang="en-US" sz="2400" dirty="0">
                <a:solidFill>
                  <a:prstClr val="black"/>
                </a:solidFill>
                <a:latin typeface="Calibri"/>
              </a:rPr>
              <a:t>　</a:t>
            </a:r>
            <a:r>
              <a:rPr lang="en-US" altLang="ja-JP" sz="2400" dirty="0">
                <a:solidFill>
                  <a:prstClr val="black"/>
                </a:solidFill>
                <a:latin typeface="Calibri"/>
              </a:rPr>
              <a:t>AI</a:t>
            </a:r>
            <a:r>
              <a:rPr lang="ja-JP" altLang="en-US" sz="2400" dirty="0">
                <a:solidFill>
                  <a:prstClr val="black"/>
                </a:solidFill>
                <a:latin typeface="Calibri"/>
              </a:rPr>
              <a:t>による学習は「思想や感情の享受」を目的としないため、</a:t>
            </a:r>
            <a:br>
              <a:rPr lang="en-US" altLang="ja-JP" sz="2400" dirty="0">
                <a:solidFill>
                  <a:prstClr val="black"/>
                </a:solidFill>
                <a:latin typeface="Calibri"/>
              </a:rPr>
            </a:br>
            <a:r>
              <a:rPr lang="ja-JP" altLang="en-US" sz="2400" dirty="0">
                <a:solidFill>
                  <a:srgbClr val="FF0000"/>
                </a:solidFill>
                <a:latin typeface="Calibri"/>
              </a:rPr>
              <a:t>一定の条件下で著作物の利用が認められる</a:t>
            </a:r>
            <a:r>
              <a:rPr lang="ja-JP" altLang="en-US" sz="2400" dirty="0">
                <a:solidFill>
                  <a:prstClr val="black"/>
                </a:solidFill>
                <a:latin typeface="Calibri"/>
              </a:rPr>
              <a:t>。</a:t>
            </a:r>
            <a:endParaRPr lang="en-US" altLang="ja-JP" sz="2400" dirty="0">
              <a:solidFill>
                <a:prstClr val="black"/>
              </a:solidFill>
              <a:latin typeface="Calibri"/>
            </a:endParaRPr>
          </a:p>
          <a:p>
            <a:pPr eaLnBrk="1" fontAlgn="auto" hangingPunct="1">
              <a:spcBef>
                <a:spcPct val="0"/>
              </a:spcBef>
              <a:spcAft>
                <a:spcPts val="0"/>
              </a:spcAft>
              <a:buNone/>
              <a:defRPr/>
            </a:pPr>
            <a:r>
              <a:rPr lang="ja-JP" altLang="en-US" sz="2400" b="1" dirty="0">
                <a:solidFill>
                  <a:srgbClr val="0000FF"/>
                </a:solidFill>
                <a:latin typeface="Calibri"/>
              </a:rPr>
              <a:t>学習段階（入力）：</a:t>
            </a:r>
            <a:endParaRPr lang="en-US" altLang="ja-JP" sz="2400" b="1" dirty="0">
              <a:solidFill>
                <a:srgbClr val="0000FF"/>
              </a:solidFill>
              <a:latin typeface="Calibri"/>
            </a:endParaRPr>
          </a:p>
          <a:p>
            <a:pPr eaLnBrk="1" fontAlgn="auto" hangingPunct="1">
              <a:spcBef>
                <a:spcPct val="0"/>
              </a:spcBef>
              <a:spcAft>
                <a:spcPts val="0"/>
              </a:spcAft>
              <a:buNone/>
              <a:defRPr/>
            </a:pPr>
            <a:r>
              <a:rPr lang="ja-JP" altLang="en-US" sz="2400" b="1" dirty="0">
                <a:solidFill>
                  <a:prstClr val="black"/>
                </a:solidFill>
                <a:latin typeface="Calibri"/>
              </a:rPr>
              <a:t>　</a:t>
            </a:r>
            <a:r>
              <a:rPr lang="ja-JP" altLang="en-US" sz="2400" b="1" dirty="0">
                <a:solidFill>
                  <a:srgbClr val="FF0000"/>
                </a:solidFill>
                <a:latin typeface="Calibri"/>
              </a:rPr>
              <a:t>著作物の市場に大きな影響を与えない限り</a:t>
            </a:r>
            <a:r>
              <a:rPr lang="ja-JP" altLang="en-US" sz="2400" b="1" dirty="0">
                <a:solidFill>
                  <a:prstClr val="black"/>
                </a:solidFill>
                <a:latin typeface="Calibri"/>
              </a:rPr>
              <a:t>、著作権者の</a:t>
            </a:r>
            <a:r>
              <a:rPr lang="ja-JP" altLang="en-US" sz="2400" b="1" dirty="0">
                <a:solidFill>
                  <a:srgbClr val="FF0000"/>
                </a:solidFill>
                <a:latin typeface="Calibri"/>
              </a:rPr>
              <a:t>許諾なしに利用可能</a:t>
            </a:r>
            <a:br>
              <a:rPr lang="en-US" altLang="ja-JP" sz="2400" b="1" dirty="0">
                <a:solidFill>
                  <a:srgbClr val="FF0000"/>
                </a:solidFill>
                <a:latin typeface="Calibri"/>
              </a:rPr>
            </a:br>
            <a:r>
              <a:rPr lang="en-US" altLang="ja-JP" sz="2400" b="1" dirty="0">
                <a:solidFill>
                  <a:srgbClr val="FF0000"/>
                </a:solidFill>
                <a:latin typeface="Calibri"/>
              </a:rPr>
              <a:t>				</a:t>
            </a:r>
            <a:r>
              <a:rPr lang="ja-JP" altLang="en-US" sz="2400" b="1" dirty="0">
                <a:solidFill>
                  <a:prstClr val="black"/>
                </a:solidFill>
                <a:latin typeface="Calibri"/>
              </a:rPr>
              <a:t>（第</a:t>
            </a:r>
            <a:r>
              <a:rPr lang="en-US" altLang="ja-JP" sz="2400" b="1" dirty="0">
                <a:solidFill>
                  <a:prstClr val="black"/>
                </a:solidFill>
                <a:latin typeface="Calibri"/>
              </a:rPr>
              <a:t>30</a:t>
            </a:r>
            <a:r>
              <a:rPr lang="ja-JP" altLang="en-US" sz="2400" b="1" dirty="0">
                <a:solidFill>
                  <a:prstClr val="black"/>
                </a:solidFill>
                <a:latin typeface="Calibri"/>
              </a:rPr>
              <a:t>条の</a:t>
            </a:r>
            <a:r>
              <a:rPr lang="en-US" altLang="ja-JP" sz="2400" b="1" dirty="0">
                <a:solidFill>
                  <a:prstClr val="black"/>
                </a:solidFill>
                <a:latin typeface="Calibri"/>
              </a:rPr>
              <a:t>4</a:t>
            </a:r>
            <a:r>
              <a:rPr lang="ja-JP" altLang="en-US" sz="2400" b="1" dirty="0">
                <a:solidFill>
                  <a:prstClr val="black"/>
                </a:solidFill>
                <a:latin typeface="Calibri"/>
              </a:rPr>
              <a:t>、</a:t>
            </a:r>
            <a:r>
              <a:rPr lang="en-US" altLang="ja-JP" sz="2400" b="1" dirty="0">
                <a:solidFill>
                  <a:prstClr val="black"/>
                </a:solidFill>
                <a:latin typeface="Calibri"/>
              </a:rPr>
              <a:t>47</a:t>
            </a:r>
            <a:r>
              <a:rPr lang="ja-JP" altLang="en-US" sz="2400" b="1" dirty="0">
                <a:solidFill>
                  <a:prstClr val="black"/>
                </a:solidFill>
                <a:latin typeface="Calibri"/>
              </a:rPr>
              <a:t>条</a:t>
            </a:r>
            <a:r>
              <a:rPr lang="en-US" altLang="ja-JP" sz="2400" b="1" dirty="0">
                <a:solidFill>
                  <a:prstClr val="black"/>
                </a:solidFill>
                <a:latin typeface="Calibri"/>
              </a:rPr>
              <a:t>4</a:t>
            </a:r>
            <a:r>
              <a:rPr lang="ja-JP" altLang="en-US" sz="2400" b="1" dirty="0">
                <a:solidFill>
                  <a:prstClr val="black"/>
                </a:solidFill>
                <a:latin typeface="Calibri"/>
              </a:rPr>
              <a:t>・</a:t>
            </a:r>
            <a:r>
              <a:rPr lang="en-US" altLang="ja-JP" sz="2400" b="1" dirty="0">
                <a:solidFill>
                  <a:prstClr val="black"/>
                </a:solidFill>
                <a:latin typeface="Calibri"/>
              </a:rPr>
              <a:t>5</a:t>
            </a:r>
            <a:r>
              <a:rPr lang="ja-JP" altLang="en-US" sz="2400" b="1" dirty="0">
                <a:solidFill>
                  <a:prstClr val="black"/>
                </a:solidFill>
                <a:latin typeface="Calibri"/>
              </a:rPr>
              <a:t>「柔軟な権利制限規定」）</a:t>
            </a:r>
            <a:endParaRPr lang="en-US" altLang="ja-JP" sz="2400" b="1" dirty="0">
              <a:solidFill>
                <a:prstClr val="black"/>
              </a:solidFill>
              <a:latin typeface="Calibri"/>
            </a:endParaRPr>
          </a:p>
          <a:p>
            <a:pPr eaLnBrk="1" fontAlgn="auto" hangingPunct="1">
              <a:spcBef>
                <a:spcPct val="0"/>
              </a:spcBef>
              <a:spcAft>
                <a:spcPts val="0"/>
              </a:spcAft>
              <a:buNone/>
              <a:defRPr/>
            </a:pPr>
            <a:r>
              <a:rPr lang="ja-JP" altLang="en-US" sz="2400" b="1" dirty="0">
                <a:solidFill>
                  <a:srgbClr val="0000FF"/>
                </a:solidFill>
                <a:latin typeface="Calibri"/>
              </a:rPr>
              <a:t>出力段階（生成物の利用）</a:t>
            </a:r>
            <a:r>
              <a:rPr lang="en-US" altLang="ja-JP" sz="2400" b="1" dirty="0">
                <a:solidFill>
                  <a:srgbClr val="0000FF"/>
                </a:solidFill>
                <a:latin typeface="Calibri"/>
              </a:rPr>
              <a:t>:</a:t>
            </a:r>
          </a:p>
          <a:p>
            <a:pPr eaLnBrk="1" fontAlgn="auto" hangingPunct="1">
              <a:spcBef>
                <a:spcPct val="0"/>
              </a:spcBef>
              <a:spcAft>
                <a:spcPts val="0"/>
              </a:spcAft>
              <a:buNone/>
              <a:defRPr/>
            </a:pPr>
            <a:r>
              <a:rPr lang="ja-JP" altLang="en-US" sz="2400" dirty="0">
                <a:solidFill>
                  <a:prstClr val="black"/>
                </a:solidFill>
                <a:latin typeface="Calibri"/>
              </a:rPr>
              <a:t>　生成物が既存の</a:t>
            </a:r>
            <a:r>
              <a:rPr lang="ja-JP" altLang="en-US" sz="2400" dirty="0">
                <a:solidFill>
                  <a:srgbClr val="FF0000"/>
                </a:solidFill>
                <a:latin typeface="Calibri"/>
              </a:rPr>
              <a:t>著作物に「類似」し、「依拠」していると判断される場合</a:t>
            </a:r>
            <a:r>
              <a:rPr lang="ja-JP" altLang="en-US" sz="2400" dirty="0">
                <a:solidFill>
                  <a:prstClr val="black"/>
                </a:solidFill>
                <a:latin typeface="Calibri"/>
              </a:rPr>
              <a:t>は、</a:t>
            </a:r>
            <a:br>
              <a:rPr lang="en-US" altLang="ja-JP" sz="2400" dirty="0">
                <a:solidFill>
                  <a:prstClr val="black"/>
                </a:solidFill>
                <a:latin typeface="Calibri"/>
              </a:rPr>
            </a:br>
            <a:r>
              <a:rPr lang="ja-JP" altLang="en-US" sz="2400" dirty="0">
                <a:solidFill>
                  <a:srgbClr val="FF0000"/>
                </a:solidFill>
                <a:latin typeface="Calibri"/>
              </a:rPr>
              <a:t>著作権侵害の可能性</a:t>
            </a:r>
            <a:r>
              <a:rPr lang="ja-JP" altLang="en-US" sz="2400" dirty="0">
                <a:solidFill>
                  <a:prstClr val="black"/>
                </a:solidFill>
                <a:latin typeface="Calibri"/>
              </a:rPr>
              <a:t>がある。</a:t>
            </a:r>
            <a:r>
              <a:rPr lang="ja-JP" altLang="en-US" sz="2400" dirty="0">
                <a:solidFill>
                  <a:srgbClr val="FF0000"/>
                </a:solidFill>
                <a:latin typeface="Calibri"/>
              </a:rPr>
              <a:t>利用者が責任</a:t>
            </a:r>
            <a:r>
              <a:rPr lang="ja-JP" altLang="en-US" sz="2400" dirty="0">
                <a:solidFill>
                  <a:prstClr val="black"/>
                </a:solidFill>
                <a:latin typeface="Calibri"/>
              </a:rPr>
              <a:t>を負う可能性があるため、慎重な判断が必要。</a:t>
            </a:r>
            <a:endParaRPr lang="en-US" altLang="ja-JP" sz="2400" dirty="0">
              <a:solidFill>
                <a:prstClr val="black"/>
              </a:solidFill>
              <a:latin typeface="Calibri"/>
            </a:endParaRPr>
          </a:p>
        </p:txBody>
      </p:sp>
    </p:spTree>
    <p:extLst>
      <p:ext uri="{BB962C8B-B14F-4D97-AF65-F5344CB8AC3E}">
        <p14:creationId xmlns:p14="http://schemas.microsoft.com/office/powerpoint/2010/main" val="202466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137A-7A92-2762-71FE-B86D0BE64D53}"/>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F7452D0-400E-5F5A-7D1A-041E5A85872F}"/>
              </a:ext>
            </a:extLst>
          </p:cNvPr>
          <p:cNvSpPr>
            <a:spLocks noGrp="1" noChangeArrowheads="1"/>
          </p:cNvSpPr>
          <p:nvPr>
            <p:ph type="title"/>
          </p:nvPr>
        </p:nvSpPr>
        <p:spPr>
          <a:xfrm>
            <a:off x="223520" y="0"/>
            <a:ext cx="91440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ja-JP" altLang="en-US" sz="3200" b="1" dirty="0">
                <a:solidFill>
                  <a:schemeClr val="tx1"/>
                </a:solidFill>
              </a:rPr>
              <a:t>生成</a:t>
            </a:r>
            <a:r>
              <a:rPr lang="en-US" altLang="ja-JP" sz="3200" b="1" dirty="0">
                <a:solidFill>
                  <a:schemeClr val="tx1"/>
                </a:solidFill>
              </a:rPr>
              <a:t>AI</a:t>
            </a:r>
            <a:r>
              <a:rPr lang="ja-JP" altLang="en-US" sz="3200" b="1" dirty="0">
                <a:solidFill>
                  <a:schemeClr val="tx1"/>
                </a:solidFill>
              </a:rPr>
              <a:t>と著作権</a:t>
            </a:r>
            <a:endParaRPr lang="en-US" altLang="ja-JP" sz="3200" b="1" dirty="0">
              <a:solidFill>
                <a:schemeClr val="tx1"/>
              </a:solidFill>
            </a:endParaRPr>
          </a:p>
        </p:txBody>
      </p:sp>
      <p:sp>
        <p:nvSpPr>
          <p:cNvPr id="2" name="テキスト ボックス 1">
            <a:extLst>
              <a:ext uri="{FF2B5EF4-FFF2-40B4-BE49-F238E27FC236}">
                <a16:creationId xmlns:a16="http://schemas.microsoft.com/office/drawing/2014/main" id="{4A88E09D-79DD-AB98-EA92-3A5F64A941FA}"/>
              </a:ext>
            </a:extLst>
          </p:cNvPr>
          <p:cNvSpPr txBox="1"/>
          <p:nvPr/>
        </p:nvSpPr>
        <p:spPr>
          <a:xfrm>
            <a:off x="732805" y="868171"/>
            <a:ext cx="11725275" cy="6124754"/>
          </a:xfrm>
          <a:prstGeom prst="rect">
            <a:avLst/>
          </a:prstGeom>
          <a:noFill/>
        </p:spPr>
        <p:txBody>
          <a:bodyPr wrap="square" rtlCol="0">
            <a:spAutoFit/>
          </a:bodyPr>
          <a:lstStyle/>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著作権法や</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Anthropic</a:t>
            </a:r>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の米国判決によると：</a:t>
            </a:r>
            <a:endPar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合法的に入手した</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著作物を学習させるのはフェアユース</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と</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認められる可能性が高い</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の出力に著作物を学習させた内容がふくまれていても、</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事実・自然法則・データなどは著作物に当たらない</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創作部分にあたる表現を使うと著作権侵害</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になる</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endParaRPr lang="en-US" altLang="ja-JP" sz="2800" b="1" baseline="300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それでも残る問題</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t>
            </a: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著作物を利用しているかどうか不明確</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入力に著作物があると出力にも著作権の問題が発生しやすい</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対策</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t>
            </a: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入力に著作物を使わない</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に出典を出力させる</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indent="-457200">
              <a:buFont typeface="Arial" panose="020B0604020202020204" pitchFamily="34" charset="0"/>
              <a:buChar char="•"/>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著作物が含まれているか、慎重に確認する</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2662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78BC-6154-5FE8-F884-FFBB9972E1B1}"/>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8CD0F8C-D232-C910-9F62-7B01FE3A214A}"/>
              </a:ext>
            </a:extLst>
          </p:cNvPr>
          <p:cNvSpPr>
            <a:spLocks noGrp="1" noChangeArrowheads="1"/>
          </p:cNvSpPr>
          <p:nvPr>
            <p:ph type="title"/>
          </p:nvPr>
        </p:nvSpPr>
        <p:spPr>
          <a:xfrm>
            <a:off x="133349" y="0"/>
            <a:ext cx="91440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ja-JP" altLang="en-US" sz="3200" b="1" dirty="0">
                <a:solidFill>
                  <a:schemeClr val="tx1"/>
                </a:solidFill>
              </a:rPr>
              <a:t>生成</a:t>
            </a:r>
            <a:r>
              <a:rPr lang="en-US" altLang="ja-JP" sz="3200" b="1" dirty="0">
                <a:solidFill>
                  <a:schemeClr val="tx1"/>
                </a:solidFill>
              </a:rPr>
              <a:t>AI</a:t>
            </a:r>
            <a:r>
              <a:rPr lang="ja-JP" altLang="en-US" sz="3200" b="1" dirty="0">
                <a:solidFill>
                  <a:schemeClr val="tx1"/>
                </a:solidFill>
              </a:rPr>
              <a:t>に出典を出力させる</a:t>
            </a:r>
            <a:endParaRPr lang="en-US" altLang="ja-JP" sz="3200" b="1" dirty="0">
              <a:solidFill>
                <a:schemeClr val="tx1"/>
              </a:solidFill>
            </a:endParaRPr>
          </a:p>
        </p:txBody>
      </p:sp>
      <p:sp>
        <p:nvSpPr>
          <p:cNvPr id="2" name="テキスト ボックス 1">
            <a:extLst>
              <a:ext uri="{FF2B5EF4-FFF2-40B4-BE49-F238E27FC236}">
                <a16:creationId xmlns:a16="http://schemas.microsoft.com/office/drawing/2014/main" id="{C574B186-56C2-A093-6414-1AF0A389DE9C}"/>
              </a:ext>
            </a:extLst>
          </p:cNvPr>
          <p:cNvSpPr txBox="1"/>
          <p:nvPr/>
        </p:nvSpPr>
        <p:spPr>
          <a:xfrm>
            <a:off x="140549" y="895637"/>
            <a:ext cx="11921491" cy="59093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Prompt:</a:t>
            </a:r>
            <a:r>
              <a:rPr kumimoji="1" lang="ja-JP" altLang="en-US" sz="2400" b="1" i="0" u="none" strike="noStrike" kern="1200" cap="none" spc="0" normalizeH="0" baseline="0" noProof="0" dirty="0">
                <a:ln>
                  <a:noFill/>
                </a:ln>
                <a:solidFill>
                  <a:srgbClr val="0000FF"/>
                </a:solidFill>
                <a:effectLst/>
                <a:uLnTx/>
                <a:uFillTx/>
                <a:latin typeface="Times New Roman"/>
                <a:ea typeface="ＭＳ Ｐゴシック"/>
                <a:cs typeface="+mn-cs"/>
              </a:rPr>
              <a:t> 薄膜トランジスタの歴史について、わかる範囲で出典をおしえていただけますか</a:t>
            </a:r>
            <a:endPar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1962</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年に、</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RCA</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Paul K. Weimer</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によって発明されました。これが</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TFT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技術の始まりです</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1 2</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当初は半導体の研究や固体撮像素子としての用途が考えられていましたが、</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現在では主に液晶ディスプレイ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(LCD)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の駆動技術として広く使われています</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3 2</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1973</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年には、</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RCA</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Bernard J. Lechner</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が</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TFT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を液晶ディスプレイ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(LCD)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に応用するアイデアを発表しました。その後、この技術が発展し、アクティブマトリックス液晶ディスプレイ（</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AM-LCD</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）に進化しました</a:t>
            </a:r>
            <a:r>
              <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rPr>
              <a:t>1 2</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hlinkClick r:id="rId3">
                  <a:extLst>
                    <a:ext uri="{A12FA001-AC4F-418D-AE19-62706E023703}">
                      <ahyp:hlinkClr xmlns:ahyp="http://schemas.microsoft.com/office/drawing/2018/hyperlinkcolor" val="tx"/>
                    </a:ext>
                  </a:extLst>
                </a:hlinkClick>
              </a:rPr>
              <a:t>https://www.orientdisplay.com/ja/knowledge-base/tft-basics/lcd-history/</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hlinkClick r:id="rId4">
                  <a:extLst>
                    <a:ext uri="{A12FA001-AC4F-418D-AE19-62706E023703}">
                      <ahyp:hlinkClr xmlns:ahyp="http://schemas.microsoft.com/office/drawing/2018/hyperlinkcolor" val="tx"/>
                    </a:ext>
                  </a:extLst>
                </a:hlinkClick>
              </a:rPr>
              <a:t>https://www.jstage.jst.go.jp/article/oubutsu/79/1/79_32/_pdf/-char/ja</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hlinkClick r:id="rId5">
                  <a:extLst>
                    <a:ext uri="{A12FA001-AC4F-418D-AE19-62706E023703}">
                      <ahyp:hlinkClr xmlns:ahyp="http://schemas.microsoft.com/office/drawing/2018/hyperlinkcolor" val="tx"/>
                    </a:ext>
                  </a:extLst>
                </a:hlinkClick>
              </a:rPr>
              <a:t>https://ja.wikipedia.org/wiki/%E8%96%84%E8%86%9C%E3%83%88%E3%83%A9%E3%83%B3%E3%82%B8%E3%82%B9%E3%82%BF</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 参考文献が少ない　　・ 原典は見ていない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論文は参照できない</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Wikipedia</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など、さらにダブルチェックが必要なソースを参照している</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r>
              <a:rPr lang="ja-JP" altLang="en-US" sz="3200" dirty="0">
                <a:solidFill>
                  <a:srgbClr val="FF0000"/>
                </a:solidFill>
                <a:latin typeface="Times New Roman"/>
                <a:ea typeface="ＭＳ Ｐゴシック"/>
              </a:rPr>
              <a:t>具体的に尋ねる</a:t>
            </a:r>
            <a:endParaRPr lang="en-US" altLang="ja-JP" sz="3200" dirty="0">
              <a:solidFill>
                <a:srgbClr val="FF0000"/>
              </a:solidFill>
              <a:latin typeface="Times New Roman"/>
              <a:ea typeface="ＭＳ Ｐゴシック"/>
            </a:endParaRPr>
          </a:p>
          <a:p>
            <a:r>
              <a:rPr lang="en-US" altLang="ja-JP" sz="2400" b="1" dirty="0">
                <a:solidFill>
                  <a:srgbClr val="0000FF"/>
                </a:solidFill>
                <a:latin typeface="Times New Roman"/>
                <a:ea typeface="ＭＳ Ｐゴシック"/>
              </a:rPr>
              <a:t>Prompt:</a:t>
            </a:r>
            <a:r>
              <a:rPr lang="ja-JP" altLang="en-US" sz="2400" b="1" dirty="0">
                <a:solidFill>
                  <a:srgbClr val="0000FF"/>
                </a:solidFill>
                <a:latin typeface="Times New Roman"/>
                <a:ea typeface="ＭＳ Ｐゴシック"/>
              </a:rPr>
              <a:t> 生成</a:t>
            </a:r>
            <a:r>
              <a:rPr lang="en-US" altLang="ja-JP" sz="2400" b="1" dirty="0">
                <a:solidFill>
                  <a:srgbClr val="0000FF"/>
                </a:solidFill>
                <a:latin typeface="Times New Roman"/>
                <a:ea typeface="ＭＳ Ｐゴシック"/>
              </a:rPr>
              <a:t>AI</a:t>
            </a:r>
            <a:r>
              <a:rPr lang="ja-JP" altLang="en-US" sz="2400" b="1" dirty="0">
                <a:solidFill>
                  <a:srgbClr val="0000FF"/>
                </a:solidFill>
                <a:latin typeface="Times New Roman"/>
                <a:ea typeface="ＭＳ Ｐゴシック"/>
              </a:rPr>
              <a:t>の生成物に関する著作権の扱いについて、</a:t>
            </a:r>
            <a:br>
              <a:rPr lang="en-US" altLang="ja-JP" sz="2400" b="1" dirty="0">
                <a:solidFill>
                  <a:srgbClr val="0000FF"/>
                </a:solidFill>
                <a:latin typeface="Times New Roman"/>
                <a:ea typeface="ＭＳ Ｐゴシック"/>
              </a:rPr>
            </a:br>
            <a:r>
              <a:rPr lang="ja-JP" altLang="en-US" sz="2400" b="1" dirty="0">
                <a:solidFill>
                  <a:srgbClr val="0000FF"/>
                </a:solidFill>
                <a:latin typeface="Times New Roman"/>
                <a:ea typeface="ＭＳ Ｐゴシック"/>
              </a:rPr>
              <a:t>               文化庁の</a:t>
            </a:r>
            <a:r>
              <a:rPr lang="ja-JP" altLang="en-US" sz="2400" b="1" dirty="0">
                <a:solidFill>
                  <a:srgbClr val="FF0000"/>
                </a:solidFill>
                <a:latin typeface="Times New Roman"/>
                <a:ea typeface="ＭＳ Ｐゴシック"/>
              </a:rPr>
              <a:t>公式見解のソース</a:t>
            </a:r>
            <a:r>
              <a:rPr lang="ja-JP" altLang="en-US" sz="2400" b="1" dirty="0">
                <a:solidFill>
                  <a:srgbClr val="0000FF"/>
                </a:solidFill>
                <a:latin typeface="Times New Roman"/>
                <a:ea typeface="ＭＳ Ｐゴシック"/>
              </a:rPr>
              <a:t>を教えてください</a:t>
            </a:r>
            <a:br>
              <a:rPr lang="en-US" altLang="ja-JP" sz="2400" b="1" dirty="0">
                <a:solidFill>
                  <a:srgbClr val="0000FF"/>
                </a:solidFill>
                <a:latin typeface="Times New Roman"/>
                <a:ea typeface="ＭＳ Ｐゴシック"/>
              </a:rPr>
            </a:br>
            <a:r>
              <a:rPr lang="en-US" altLang="ja-JP" sz="2400" b="1" dirty="0">
                <a:solidFill>
                  <a:srgbClr val="0000FF"/>
                </a:solidFill>
                <a:latin typeface="Times New Roman"/>
                <a:ea typeface="ＭＳ Ｐゴシック"/>
              </a:rPr>
              <a:t>Prompt:</a:t>
            </a:r>
            <a:r>
              <a:rPr lang="ja-JP" altLang="en-US" sz="2400" b="1" dirty="0">
                <a:solidFill>
                  <a:srgbClr val="0000FF"/>
                </a:solidFill>
                <a:latin typeface="Times New Roman"/>
                <a:ea typeface="ＭＳ Ｐゴシック"/>
              </a:rPr>
              <a:t> 認知負債の</a:t>
            </a:r>
            <a:r>
              <a:rPr lang="ja-JP" altLang="en-US" sz="2400" b="1" dirty="0">
                <a:solidFill>
                  <a:srgbClr val="FF0000"/>
                </a:solidFill>
                <a:latin typeface="Times New Roman"/>
                <a:ea typeface="ＭＳ Ｐゴシック"/>
              </a:rPr>
              <a:t>論文の</a:t>
            </a:r>
            <a:r>
              <a:rPr lang="en-US" altLang="ja-JP" sz="2400" b="1" dirty="0">
                <a:solidFill>
                  <a:srgbClr val="FF0000"/>
                </a:solidFill>
                <a:latin typeface="Times New Roman"/>
                <a:ea typeface="ＭＳ Ｐゴシック"/>
              </a:rPr>
              <a:t>reference</a:t>
            </a:r>
            <a:r>
              <a:rPr lang="ja-JP" altLang="en-US" sz="2400" b="1" dirty="0">
                <a:solidFill>
                  <a:srgbClr val="0000FF"/>
                </a:solidFill>
                <a:latin typeface="Times New Roman"/>
                <a:ea typeface="ＭＳ Ｐゴシック"/>
              </a:rPr>
              <a:t>を教えてください</a:t>
            </a:r>
            <a:endParaRPr lang="en-US" altLang="ja-JP" sz="2400" b="1" dirty="0">
              <a:solidFill>
                <a:srgbClr val="0000FF"/>
              </a:solidFill>
              <a:latin typeface="Times New Roman"/>
              <a:ea typeface="ＭＳ Ｐゴシック"/>
            </a:endParaRPr>
          </a:p>
          <a:p>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　　　　　　いずれの場合も、ファクトチェック、原典チェックが必要</a:t>
            </a:r>
            <a:endPar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71493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3766-EE94-B5CD-CADB-B7770030A6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236D21-2291-89A7-F6C5-90AFA1999A5B}"/>
              </a:ext>
            </a:extLst>
          </p:cNvPr>
          <p:cNvSpPr>
            <a:spLocks noGrp="1"/>
          </p:cNvSpPr>
          <p:nvPr>
            <p:ph type="title"/>
          </p:nvPr>
        </p:nvSpPr>
        <p:spPr>
          <a:xfrm>
            <a:off x="121920" y="-10161"/>
            <a:ext cx="12070080" cy="8998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altLang="ja-JP" sz="3200" b="1" dirty="0">
                <a:solidFill>
                  <a:schemeClr val="tx1"/>
                </a:solidFill>
              </a:rPr>
              <a:t>AI</a:t>
            </a:r>
            <a:r>
              <a:rPr lang="ja-JP" altLang="en-US" sz="3200" b="1" dirty="0">
                <a:solidFill>
                  <a:schemeClr val="tx1"/>
                </a:solidFill>
              </a:rPr>
              <a:t>により作成した教科書の著作権</a:t>
            </a:r>
          </a:p>
        </p:txBody>
      </p:sp>
      <p:sp>
        <p:nvSpPr>
          <p:cNvPr id="6" name="Content Placeholder 2">
            <a:extLst>
              <a:ext uri="{FF2B5EF4-FFF2-40B4-BE49-F238E27FC236}">
                <a16:creationId xmlns:a16="http://schemas.microsoft.com/office/drawing/2014/main" id="{3096533D-25A5-65B4-EB63-6EBA6F8A21DB}"/>
              </a:ext>
            </a:extLst>
          </p:cNvPr>
          <p:cNvSpPr>
            <a:spLocks noGrp="1"/>
          </p:cNvSpPr>
          <p:nvPr>
            <p:ph idx="1"/>
          </p:nvPr>
        </p:nvSpPr>
        <p:spPr>
          <a:xfrm>
            <a:off x="121921" y="989448"/>
            <a:ext cx="11983816" cy="5822831"/>
          </a:xfrm>
        </p:spPr>
        <p:txBody>
          <a:bodyPr>
            <a:normAutofit lnSpcReduction="10000"/>
          </a:bodyPr>
          <a:lstStyle/>
          <a:p>
            <a:pPr lvl="0">
              <a:lnSpc>
                <a:spcPct val="120000"/>
              </a:lnSpc>
              <a:spcBef>
                <a:spcPts val="0"/>
              </a:spcBef>
              <a:spcAft>
                <a:spcPts val="600"/>
              </a:spcAft>
            </a:pP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AI</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が自律生成した </a:t>
            </a: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プロンプトも含めて人間の創作的な表現などがない</a:t>
            </a: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もの自体には</a:t>
            </a: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著作権は認められない</a:t>
            </a:r>
          </a:p>
          <a:p>
            <a:pPr lvl="0">
              <a:lnSpc>
                <a:spcPct val="120000"/>
              </a:lnSpc>
              <a:spcBef>
                <a:spcPts val="0"/>
              </a:spcBef>
              <a:spcAft>
                <a:spcPts val="600"/>
              </a:spcAft>
            </a:pP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人間が編集・構成・表現を工夫した部分には著作権が認められる</a:t>
            </a:r>
          </a:p>
          <a:p>
            <a:pPr marL="0" indent="0">
              <a:lnSpc>
                <a:spcPct val="120000"/>
              </a:lnSpc>
              <a:spcBef>
                <a:spcPts val="0"/>
              </a:spcBef>
              <a:spcAft>
                <a:spcPts val="600"/>
              </a:spcAft>
              <a:buNone/>
            </a:pPr>
            <a:endParaRPr lang="en-US" b="1" baseline="30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spcBef>
                <a:spcPts val="0"/>
              </a:spcBef>
              <a:spcAft>
                <a:spcPts val="600"/>
              </a:spcAft>
              <a:buNone/>
            </a:pPr>
            <a:r>
              <a:rPr b="1"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講義資料</a:t>
            </a:r>
            <a:r>
              <a:rPr lang="ja-JP" altLang="en-US" b="1"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等を基にした場合：</a:t>
            </a:r>
            <a:endParaRPr b="1"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lvl="0">
              <a:lnSpc>
                <a:spcPct val="120000"/>
              </a:lnSpc>
              <a:spcBef>
                <a:spcPts val="0"/>
              </a:spcBef>
              <a:spcAft>
                <a:spcPts val="600"/>
              </a:spcAft>
            </a:pPr>
            <a:r>
              <a:rPr 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講義音声や資料は人間の創作性がある</a:t>
            </a:r>
            <a:endPar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lvl="0">
              <a:lnSpc>
                <a:spcPct val="120000"/>
              </a:lnSpc>
              <a:spcBef>
                <a:spcPts val="0"/>
              </a:spcBef>
              <a:spcAft>
                <a:spcPts val="600"/>
              </a:spcAft>
            </a:pPr>
            <a:r>
              <a:rPr 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これ</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ら</a:t>
            </a:r>
            <a:r>
              <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を</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もと</a:t>
            </a:r>
            <a:r>
              <a:rPr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に生成AIを利用して教科書化し、人間が編集・構成する場合</a:t>
            </a:r>
            <a:r>
              <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br>
              <a:rPr 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著作権が認められる</a:t>
            </a:r>
            <a:endPar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lvl="0">
              <a:lnSpc>
                <a:spcPct val="120000"/>
              </a:lnSpc>
              <a:spcBef>
                <a:spcPts val="0"/>
              </a:spcBef>
              <a:spcAft>
                <a:spcPts val="600"/>
              </a:spcAft>
            </a:pPr>
            <a:r>
              <a:rPr 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a:t>
            </a:r>
            <a:r>
              <a:rPr dirty="0" err="1">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著作権者は編集・構成した人間（または帰属先機関</a:t>
            </a:r>
            <a:r>
              <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spcBef>
                <a:spcPts val="0"/>
              </a:spcBef>
              <a:spcAft>
                <a:spcPts val="600"/>
              </a:spcAft>
              <a:buNone/>
            </a:pPr>
            <a:endParaRPr lang="en-US" altLang="ja-JP" b="1" baseline="30000"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spcBef>
                <a:spcPts val="0"/>
              </a:spcBef>
              <a:spcAft>
                <a:spcPts val="600"/>
              </a:spcAft>
              <a:buNone/>
            </a:pPr>
            <a:r>
              <a:rPr lang="ja-JP" altLang="en-US" b="1"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他の著作物を利用して生成した場合：</a:t>
            </a:r>
          </a:p>
          <a:p>
            <a:pPr lvl="0">
              <a:lnSpc>
                <a:spcPct val="120000"/>
              </a:lnSpc>
              <a:spcBef>
                <a:spcPts val="0"/>
              </a:spcBef>
              <a:spcAft>
                <a:spcPts val="600"/>
              </a:spcAft>
            </a:pP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利用した著作物の著作権が保持されたうえで、</a:t>
            </a:r>
            <a:b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 生成</a:t>
            </a:r>
            <a:r>
              <a:rPr lang="en-US" altLang="ja-JP"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rPr>
              <a:t>の生成物に対する編集・構成などに創作性があれば、その著作権が発生する</a:t>
            </a:r>
            <a:endParaRPr dirty="0">
              <a:solidFill>
                <a:schemeClr val="tx1"/>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08704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81F2-B944-CDF3-F030-6E3F500239D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AEF9584-E7EE-E4AB-9E30-9DBA6554BA75}"/>
              </a:ext>
            </a:extLst>
          </p:cNvPr>
          <p:cNvSpPr>
            <a:spLocks noGrp="1"/>
          </p:cNvSpPr>
          <p:nvPr>
            <p:ph type="title"/>
          </p:nvPr>
        </p:nvSpPr>
        <p:spPr>
          <a:xfrm>
            <a:off x="1" y="116632"/>
            <a:ext cx="11088556" cy="720080"/>
          </a:xfrm>
        </p:spPr>
        <p:txBody>
          <a:bodyPr>
            <a:normAutofit/>
          </a:bodyPr>
          <a:lstStyle/>
          <a:p>
            <a:r>
              <a:rPr lang="ja-JP" altLang="en-US" sz="3200" b="1" dirty="0">
                <a:solidFill>
                  <a:srgbClr val="1F3764"/>
                </a:solidFill>
                <a:latin typeface="Meiryo" panose="020B0604030504040204" pitchFamily="34" charset="-128"/>
                <a:ea typeface="Meiryo" panose="020B0604030504040204" pitchFamily="34" charset="-128"/>
              </a:rPr>
              <a:t>公開</a:t>
            </a:r>
            <a:r>
              <a:rPr lang="en-US" altLang="ja-JP" sz="3200" b="1" dirty="0">
                <a:solidFill>
                  <a:srgbClr val="1F3764"/>
                </a:solidFill>
                <a:latin typeface="Meiryo" panose="020B0604030504040204" pitchFamily="34" charset="-128"/>
                <a:ea typeface="Meiryo" panose="020B0604030504040204" pitchFamily="34" charset="-128"/>
              </a:rPr>
              <a:t>NotebookLM:</a:t>
            </a:r>
            <a:r>
              <a:rPr lang="ja-JP" altLang="en-US" sz="3200" b="1" dirty="0">
                <a:solidFill>
                  <a:srgbClr val="1F3764"/>
                </a:solidFill>
                <a:latin typeface="Meiryo" panose="020B0604030504040204" pitchFamily="34" charset="-128"/>
                <a:ea typeface="Meiryo" panose="020B0604030504040204" pitchFamily="34" charset="-128"/>
              </a:rPr>
              <a:t> 著作権や</a:t>
            </a:r>
            <a:r>
              <a:rPr lang="en-US" altLang="ja-JP" sz="3200" b="1" dirty="0">
                <a:solidFill>
                  <a:srgbClr val="1F3764"/>
                </a:solidFill>
                <a:latin typeface="Meiryo" panose="020B0604030504040204" pitchFamily="34" charset="-128"/>
                <a:ea typeface="Meiryo" panose="020B0604030504040204" pitchFamily="34" charset="-128"/>
              </a:rPr>
              <a:t>AI</a:t>
            </a:r>
            <a:r>
              <a:rPr lang="ja-JP" altLang="en-US" sz="3200" b="1" dirty="0">
                <a:solidFill>
                  <a:srgbClr val="1F3764"/>
                </a:solidFill>
                <a:latin typeface="Meiryo" panose="020B0604030504040204" pitchFamily="34" charset="-128"/>
                <a:ea typeface="Meiryo" panose="020B0604030504040204" pitchFamily="34" charset="-128"/>
              </a:rPr>
              <a:t>等に関する質問</a:t>
            </a:r>
            <a:endParaRPr kumimoji="1" lang="ja-JP" altLang="en-US" sz="3200" dirty="0"/>
          </a:p>
        </p:txBody>
      </p:sp>
      <p:sp>
        <p:nvSpPr>
          <p:cNvPr id="7" name="テキスト ボックス 6">
            <a:extLst>
              <a:ext uri="{FF2B5EF4-FFF2-40B4-BE49-F238E27FC236}">
                <a16:creationId xmlns:a16="http://schemas.microsoft.com/office/drawing/2014/main" id="{3C9F796E-1BE1-B39E-344A-E1FFB9E14CF6}"/>
              </a:ext>
            </a:extLst>
          </p:cNvPr>
          <p:cNvSpPr txBox="1"/>
          <p:nvPr/>
        </p:nvSpPr>
        <p:spPr>
          <a:xfrm>
            <a:off x="104774" y="921434"/>
            <a:ext cx="11485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effectLst/>
                <a:uLnTx/>
                <a:uFillTx/>
                <a:latin typeface="Verdana"/>
                <a:ea typeface="メイリオ"/>
                <a:cs typeface="+mn-cs"/>
                <a:hlinkClick r:id="rId2">
                  <a:extLst>
                    <a:ext uri="{A12FA001-AC4F-418D-AE19-62706E023703}">
                      <ahyp:hlinkClr xmlns:ahyp="http://schemas.microsoft.com/office/drawing/2018/hyperlinkcolor" val="tx"/>
                    </a:ext>
                  </a:extLst>
                </a:hlinkClick>
              </a:rPr>
              <a:t>http://d2mate.mdxes.iir.isct.ac.jp/D2MatE/D2MatE_programs.html?page=notebooklm</a:t>
            </a:r>
            <a:endParaRPr kumimoji="1" lang="ja-JP" altLang="en-US" sz="1800" b="0" i="0" u="none" strike="noStrike" kern="1200" cap="none" spc="0" normalizeH="0" baseline="0" noProof="0" dirty="0">
              <a:ln>
                <a:noFill/>
              </a:ln>
              <a:effectLst/>
              <a:uLnTx/>
              <a:uFillTx/>
              <a:latin typeface="Verdana"/>
              <a:ea typeface="メイリオ"/>
              <a:cs typeface="+mn-cs"/>
            </a:endParaRPr>
          </a:p>
        </p:txBody>
      </p:sp>
      <p:pic>
        <p:nvPicPr>
          <p:cNvPr id="3" name="図 2">
            <a:extLst>
              <a:ext uri="{FF2B5EF4-FFF2-40B4-BE49-F238E27FC236}">
                <a16:creationId xmlns:a16="http://schemas.microsoft.com/office/drawing/2014/main" id="{38D3A8C0-12F8-AF33-59CB-CE582C74F6F9}"/>
              </a:ext>
            </a:extLst>
          </p:cNvPr>
          <p:cNvPicPr>
            <a:picLocks noChangeAspect="1"/>
          </p:cNvPicPr>
          <p:nvPr/>
        </p:nvPicPr>
        <p:blipFill>
          <a:blip r:embed="rId3"/>
          <a:srcRect l="325" t="27733" r="4108" b="20933"/>
          <a:stretch>
            <a:fillRect/>
          </a:stretch>
        </p:blipFill>
        <p:spPr>
          <a:xfrm>
            <a:off x="960120" y="1375488"/>
            <a:ext cx="9710928" cy="5325840"/>
          </a:xfrm>
          <a:prstGeom prst="rect">
            <a:avLst/>
          </a:prstGeom>
        </p:spPr>
      </p:pic>
      <p:sp>
        <p:nvSpPr>
          <p:cNvPr id="4" name="正方形/長方形 3">
            <a:extLst>
              <a:ext uri="{FF2B5EF4-FFF2-40B4-BE49-F238E27FC236}">
                <a16:creationId xmlns:a16="http://schemas.microsoft.com/office/drawing/2014/main" id="{63ECEC14-97F2-4254-752A-0C373B8217FC}"/>
              </a:ext>
            </a:extLst>
          </p:cNvPr>
          <p:cNvSpPr/>
          <p:nvPr/>
        </p:nvSpPr>
        <p:spPr>
          <a:xfrm>
            <a:off x="877824" y="6355080"/>
            <a:ext cx="6062472" cy="386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E61C561-BEF9-7DC9-AC1E-DF8CB8EABC27}"/>
              </a:ext>
            </a:extLst>
          </p:cNvPr>
          <p:cNvSpPr txBox="1"/>
          <p:nvPr/>
        </p:nvSpPr>
        <p:spPr>
          <a:xfrm>
            <a:off x="5971032" y="5449824"/>
            <a:ext cx="5931432" cy="830997"/>
          </a:xfrm>
          <a:prstGeom prst="rect">
            <a:avLst/>
          </a:prstGeom>
          <a:solidFill>
            <a:srgbClr val="DAFEDD"/>
          </a:solidFill>
        </p:spPr>
        <p:txBody>
          <a:bodyPr wrap="non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こちらで著作権や</a:t>
            </a:r>
            <a:r>
              <a:rPr lang="en-US" altLang="ja-JP" sz="2400" b="1" dirty="0">
                <a:solidFill>
                  <a:srgbClr val="FF0000"/>
                </a:solidFill>
                <a:latin typeface="ＭＳ Ｐゴシック" panose="020B0600070205080204" pitchFamily="50" charset="-128"/>
                <a:ea typeface="ＭＳ Ｐゴシック" panose="020B0600070205080204" pitchFamily="50" charset="-128"/>
              </a:rPr>
              <a:t>AI</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等に関する質問が</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solidFill>
                  <a:srgbClr val="FF0000"/>
                </a:solidFill>
                <a:latin typeface="ＭＳ Ｐゴシック" panose="020B0600070205080204" pitchFamily="50" charset="-128"/>
                <a:ea typeface="ＭＳ Ｐゴシック" panose="020B0600070205080204" pitchFamily="50" charset="-128"/>
              </a:rPr>
              <a:t>できます </a:t>
            </a:r>
            <a:r>
              <a:rPr lang="en-US" altLang="ja-JP" sz="2400" b="1" dirty="0">
                <a:solidFill>
                  <a:srgbClr val="FF0000"/>
                </a:solidFill>
                <a:latin typeface="ＭＳ Ｐゴシック" panose="020B0600070205080204" pitchFamily="50" charset="-128"/>
                <a:ea typeface="ＭＳ Ｐゴシック" panose="020B0600070205080204" pitchFamily="50" charset="-128"/>
              </a:rPr>
              <a:t>(</a:t>
            </a:r>
            <a:r>
              <a:rPr lang="en-US" altLang="ja-JP" sz="2400" b="1" dirty="0" err="1">
                <a:solidFill>
                  <a:srgbClr val="FF0000"/>
                </a:solidFill>
                <a:latin typeface="ＭＳ Ｐゴシック" panose="020B0600070205080204" pitchFamily="50" charset="-128"/>
                <a:ea typeface="ＭＳ Ｐゴシック" panose="020B0600070205080204" pitchFamily="50" charset="-128"/>
              </a:rPr>
              <a:t>gmail</a:t>
            </a:r>
            <a:r>
              <a:rPr lang="ja-JP" altLang="en-US" sz="2400" b="1" dirty="0">
                <a:solidFill>
                  <a:srgbClr val="FF0000"/>
                </a:solidFill>
                <a:latin typeface="ＭＳ Ｐゴシック" panose="020B0600070205080204" pitchFamily="50" charset="-128"/>
                <a:ea typeface="ＭＳ Ｐゴシック" panose="020B0600070205080204" pitchFamily="50" charset="-128"/>
              </a:rPr>
              <a:t>アカウントの認証が必要です</a:t>
            </a:r>
            <a:r>
              <a:rPr lang="en-US" altLang="ja-JP" sz="2400" b="1"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2400" b="1"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732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E55A5F-5EDA-5DB3-6E50-BC2187273298}"/>
              </a:ext>
            </a:extLst>
          </p:cNvPr>
          <p:cNvSpPr>
            <a:spLocks noGrp="1"/>
          </p:cNvSpPr>
          <p:nvPr>
            <p:ph type="title"/>
          </p:nvPr>
        </p:nvSpPr>
        <p:spPr>
          <a:xfrm>
            <a:off x="1661746" y="682538"/>
            <a:ext cx="10206793" cy="1325563"/>
          </a:xfrm>
        </p:spPr>
        <p:txBody>
          <a:bodyPr/>
          <a:lstStyle/>
          <a:p>
            <a:r>
              <a:rPr lang="ja-JP" altLang="en-US" dirty="0"/>
              <a:t>チュートリアル</a:t>
            </a:r>
            <a:r>
              <a:rPr lang="en-US" altLang="ja-JP" dirty="0"/>
              <a:t>: </a:t>
            </a:r>
            <a:br>
              <a:rPr lang="en-US" altLang="ja-JP" dirty="0"/>
            </a:br>
            <a:r>
              <a:rPr lang="ja-JP" altLang="en-US" dirty="0"/>
              <a:t>講義録画・録音ファイルと生成</a:t>
            </a:r>
            <a:r>
              <a:rPr lang="en-US" altLang="ja-JP" dirty="0"/>
              <a:t>AI</a:t>
            </a:r>
            <a:r>
              <a:rPr lang="ja-JP" altLang="en-US" dirty="0"/>
              <a:t>から</a:t>
            </a:r>
            <a:br>
              <a:rPr lang="ja-JP" altLang="en-US" dirty="0"/>
            </a:br>
            <a:r>
              <a:rPr lang="ja-JP" altLang="en-US" dirty="0"/>
              <a:t>教科書を作ろう　－生成</a:t>
            </a:r>
            <a:r>
              <a:rPr lang="en-US" altLang="ja-JP" dirty="0"/>
              <a:t>AI</a:t>
            </a:r>
            <a:r>
              <a:rPr lang="ja-JP" altLang="en-US" dirty="0"/>
              <a:t>の注意と著作権－</a:t>
            </a:r>
          </a:p>
        </p:txBody>
      </p:sp>
      <p:sp>
        <p:nvSpPr>
          <p:cNvPr id="2" name="Text Box 3">
            <a:extLst>
              <a:ext uri="{FF2B5EF4-FFF2-40B4-BE49-F238E27FC236}">
                <a16:creationId xmlns:a16="http://schemas.microsoft.com/office/drawing/2014/main" id="{82CE9943-1A85-C8E6-7A37-DA4AC97B6D12}"/>
              </a:ext>
            </a:extLst>
          </p:cNvPr>
          <p:cNvSpPr txBox="1">
            <a:spLocks noChangeArrowheads="1"/>
          </p:cNvSpPr>
          <p:nvPr/>
        </p:nvSpPr>
        <p:spPr bwMode="auto">
          <a:xfrm>
            <a:off x="4062955" y="3352511"/>
            <a:ext cx="457200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chemeClr val="bg1"/>
                </a:solidFill>
                <a:effectLst/>
                <a:uLnTx/>
                <a:uFillTx/>
                <a:latin typeface="ＭＳ Ｐゴシック"/>
                <a:ea typeface="ＭＳ Ｐゴシック"/>
                <a:cs typeface="+mn-cs"/>
              </a:rPr>
              <a:t>東京科学大学 総合研究院</a:t>
            </a:r>
            <a:endParaRPr kumimoji="1" lang="en-US" altLang="ja-JP" sz="2600" b="1" i="0" u="none" strike="noStrike" kern="1200" cap="none" spc="0" normalizeH="0" baseline="0" noProof="0" dirty="0">
              <a:ln>
                <a:noFill/>
              </a:ln>
              <a:solidFill>
                <a:schemeClr val="bg1"/>
              </a:solidFill>
              <a:effectLst/>
              <a:uLnTx/>
              <a:uFillTx/>
              <a:latin typeface="ＭＳ Ｐゴシック"/>
              <a:ea typeface="ＭＳ Ｐゴシック"/>
              <a:cs typeface="+mn-cs"/>
            </a:endParaRPr>
          </a:p>
          <a:p>
            <a:pPr marL="0" marR="0" lvl="0" indent="0"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chemeClr val="bg1"/>
                </a:solidFill>
                <a:effectLst/>
                <a:uLnTx/>
                <a:uFillTx/>
                <a:latin typeface="ＭＳ Ｐゴシック"/>
                <a:ea typeface="ＭＳ Ｐゴシック"/>
                <a:cs typeface="+mn-cs"/>
              </a:rPr>
              <a:t>　元素戦略</a:t>
            </a:r>
            <a:r>
              <a:rPr kumimoji="1" lang="en-US" altLang="ja-JP" sz="2600" b="1" i="0" u="none" strike="noStrike" kern="1200" cap="none" spc="0" normalizeH="0" baseline="0" noProof="0" dirty="0">
                <a:ln>
                  <a:noFill/>
                </a:ln>
                <a:solidFill>
                  <a:schemeClr val="bg1"/>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chemeClr val="bg1"/>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chemeClr val="bg1"/>
              </a:solidFill>
              <a:effectLst/>
              <a:uLnTx/>
              <a:uFillTx/>
              <a:latin typeface="ＭＳ Ｐゴシック"/>
              <a:ea typeface="ＭＳ Ｐゴシック"/>
              <a:cs typeface="+mn-cs"/>
            </a:endParaRPr>
          </a:p>
          <a:p>
            <a:pPr marL="0" marR="0" lvl="0" indent="0" defTabSz="914400" rtl="0" eaLnBrk="1" fontAlgn="base" latinLnBrk="0" hangingPunct="1">
              <a:lnSpc>
                <a:spcPct val="100000"/>
              </a:lnSpc>
              <a:spcBef>
                <a:spcPts val="0"/>
              </a:spcBef>
              <a:spcAft>
                <a:spcPct val="0"/>
              </a:spcAft>
              <a:buClrTx/>
              <a:buSzTx/>
              <a:buFontTx/>
              <a:buNone/>
              <a:tabLst/>
              <a:defRPr/>
            </a:pPr>
            <a:r>
              <a:rPr lang="ja-JP" altLang="en-US" sz="2600" b="1" dirty="0">
                <a:solidFill>
                  <a:schemeClr val="bg1"/>
                </a:solidFill>
                <a:latin typeface="ＭＳ Ｐゴシック"/>
                <a:ea typeface="ＭＳ Ｐゴシック"/>
              </a:rPr>
              <a:t>　</a:t>
            </a:r>
            <a:r>
              <a:rPr lang="en-US" altLang="ja-JP" sz="2600" b="1" dirty="0">
                <a:solidFill>
                  <a:schemeClr val="bg1"/>
                </a:solidFill>
                <a:latin typeface="ＭＳ Ｐゴシック"/>
                <a:ea typeface="ＭＳ Ｐゴシック"/>
              </a:rPr>
              <a:t>/</a:t>
            </a:r>
            <a:r>
              <a:rPr lang="ja-JP" altLang="en-US" sz="2600" b="1" dirty="0">
                <a:solidFill>
                  <a:schemeClr val="bg1"/>
                </a:solidFill>
                <a:latin typeface="ＭＳ Ｐゴシック"/>
                <a:ea typeface="ＭＳ Ｐゴシック"/>
              </a:rPr>
              <a:t> フロンティア材料研究所</a:t>
            </a:r>
            <a:endParaRPr kumimoji="1" lang="ja-JP" altLang="en-US" sz="2600" b="1" i="0" u="none" strike="noStrike" kern="1200" cap="none" spc="0" normalizeH="0" baseline="0" noProof="0" dirty="0">
              <a:ln>
                <a:noFill/>
              </a:ln>
              <a:solidFill>
                <a:schemeClr val="bg1"/>
              </a:solidFill>
              <a:effectLst/>
              <a:uLnTx/>
              <a:uFillTx/>
              <a:latin typeface="ＭＳ Ｐゴシック"/>
              <a:ea typeface="ＭＳ Ｐゴシック"/>
            </a:endParaRPr>
          </a:p>
        </p:txBody>
      </p:sp>
      <p:sp>
        <p:nvSpPr>
          <p:cNvPr id="3" name="Text Box 4">
            <a:extLst>
              <a:ext uri="{FF2B5EF4-FFF2-40B4-BE49-F238E27FC236}">
                <a16:creationId xmlns:a16="http://schemas.microsoft.com/office/drawing/2014/main" id="{1E7EE042-C291-CA01-7F4D-2CADF78C59A8}"/>
              </a:ext>
            </a:extLst>
          </p:cNvPr>
          <p:cNvSpPr txBox="1">
            <a:spLocks noChangeArrowheads="1"/>
          </p:cNvSpPr>
          <p:nvPr/>
        </p:nvSpPr>
        <p:spPr bwMode="auto">
          <a:xfrm>
            <a:off x="4062955" y="2807256"/>
            <a:ext cx="1219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chemeClr val="bg1"/>
                </a:solidFill>
                <a:effectLst/>
                <a:uLnTx/>
                <a:uFillTx/>
                <a:latin typeface="ＭＳ Ｐゴシック"/>
                <a:ea typeface="ＭＳ Ｐゴシック"/>
                <a:cs typeface="+mn-cs"/>
              </a:rPr>
              <a:t>神谷利夫</a:t>
            </a:r>
          </a:p>
        </p:txBody>
      </p:sp>
      <p:sp>
        <p:nvSpPr>
          <p:cNvPr id="4" name="コンテンツ プレースホルダー 2">
            <a:extLst>
              <a:ext uri="{FF2B5EF4-FFF2-40B4-BE49-F238E27FC236}">
                <a16:creationId xmlns:a16="http://schemas.microsoft.com/office/drawing/2014/main" id="{DC4EBA32-18A7-808E-A1E8-7121F6C8E981}"/>
              </a:ext>
            </a:extLst>
          </p:cNvPr>
          <p:cNvSpPr txBox="1">
            <a:spLocks/>
          </p:cNvSpPr>
          <p:nvPr/>
        </p:nvSpPr>
        <p:spPr>
          <a:xfrm>
            <a:off x="7144" y="5705123"/>
            <a:ext cx="12192000" cy="1325563"/>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spcAft>
                <a:spcPts val="1200"/>
              </a:spcAft>
            </a:pPr>
            <a:r>
              <a:rPr lang="ja-JP" altLang="en-US" dirty="0"/>
              <a:t>本チュートリアルには、</a:t>
            </a:r>
            <a:br>
              <a:rPr lang="en-US" altLang="ja-JP" dirty="0"/>
            </a:br>
            <a:r>
              <a:rPr lang="en-US" altLang="ja-JP" dirty="0"/>
              <a:t>Microsoft365</a:t>
            </a:r>
            <a:r>
              <a:rPr lang="ja-JP" altLang="en-US" dirty="0"/>
              <a:t> </a:t>
            </a:r>
            <a:r>
              <a:rPr lang="en-US" altLang="ja-JP" dirty="0"/>
              <a:t>Copilot / Chat</a:t>
            </a:r>
            <a:r>
              <a:rPr lang="ja-JP" altLang="en-US" dirty="0"/>
              <a:t> </a:t>
            </a:r>
            <a:r>
              <a:rPr lang="en-US" altLang="ja-JP" dirty="0"/>
              <a:t>GPT5</a:t>
            </a:r>
            <a:r>
              <a:rPr lang="ja-JP" altLang="en-US" dirty="0"/>
              <a:t> </a:t>
            </a:r>
            <a:r>
              <a:rPr lang="en-US" altLang="ja-JP" dirty="0"/>
              <a:t>/</a:t>
            </a:r>
            <a:r>
              <a:rPr lang="ja-JP" altLang="en-US" dirty="0"/>
              <a:t> </a:t>
            </a:r>
            <a:r>
              <a:rPr lang="en-US" altLang="ja-JP" dirty="0"/>
              <a:t>Gemini</a:t>
            </a:r>
            <a:r>
              <a:rPr lang="ja-JP" altLang="en-US" dirty="0"/>
              <a:t> </a:t>
            </a:r>
            <a:r>
              <a:rPr lang="en-US" altLang="ja-JP" dirty="0"/>
              <a:t>2.5</a:t>
            </a:r>
            <a:r>
              <a:rPr lang="ja-JP" altLang="en-US" dirty="0"/>
              <a:t>等</a:t>
            </a:r>
            <a:r>
              <a:rPr lang="en-US" altLang="ja-JP" dirty="0"/>
              <a:t> </a:t>
            </a:r>
            <a:br>
              <a:rPr lang="en-US" altLang="ja-JP" dirty="0"/>
            </a:br>
            <a:r>
              <a:rPr lang="ja-JP" altLang="en-US" dirty="0"/>
              <a:t>を使用した結果が含まれています</a:t>
            </a:r>
            <a:endParaRPr lang="en-US" altLang="ja-JP" dirty="0"/>
          </a:p>
        </p:txBody>
      </p:sp>
    </p:spTree>
    <p:extLst>
      <p:ext uri="{BB962C8B-B14F-4D97-AF65-F5344CB8AC3E}">
        <p14:creationId xmlns:p14="http://schemas.microsoft.com/office/powerpoint/2010/main" val="405503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002-5DEA-0FEF-D54A-9068C74F4ED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6EEBF5-16FF-3884-6885-18D910D6C28A}"/>
              </a:ext>
            </a:extLst>
          </p:cNvPr>
          <p:cNvSpPr>
            <a:spLocks noGrp="1"/>
          </p:cNvSpPr>
          <p:nvPr>
            <p:ph idx="1"/>
          </p:nvPr>
        </p:nvSpPr>
        <p:spPr>
          <a:xfrm>
            <a:off x="88996" y="1129246"/>
            <a:ext cx="11887200" cy="5463780"/>
          </a:xfrm>
        </p:spPr>
        <p:txBody>
          <a:bodyPr>
            <a:noAutofit/>
          </a:bodyPr>
          <a:lstStyle/>
          <a:p>
            <a:pPr marL="571500" indent="-571500">
              <a:spcBef>
                <a:spcPts val="0"/>
              </a:spcBef>
              <a:spcAft>
                <a:spcPts val="1200"/>
              </a:spcAft>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の</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ハルシネーション</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に十分注意</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571500" indent="-571500">
              <a:spcBef>
                <a:spcPts val="0"/>
              </a:spcBef>
              <a:spcAft>
                <a:spcPts val="1200"/>
              </a:spcAft>
            </a:pP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権利侵害、不適切な表現</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の出力などは、</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法律・規則だけでなく、</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モラル・常識のレベルで慎重に対応</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する</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571500" indent="-571500">
              <a:spcBef>
                <a:spcPts val="0"/>
              </a:spcBef>
              <a:spcAft>
                <a:spcPts val="1200"/>
              </a:spcAft>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著作権や配布方法・対象などについては慎重に判断</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どのようなケースでも</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「著作権者の権利を侵害しない」ことが前提</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引用や授業目的での著作物の配布が認められる場合があるが、</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「配布できる条件」「</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結果として</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著作権者の権利を侵害しない」</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ことを確認</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536C48DB-5F7B-4AE4-FDD2-FB533E4D60EB}"/>
              </a:ext>
            </a:extLst>
          </p:cNvPr>
          <p:cNvSpPr>
            <a:spLocks noGrp="1"/>
          </p:cNvSpPr>
          <p:nvPr>
            <p:ph type="title"/>
          </p:nvPr>
        </p:nvSpPr>
        <p:spPr>
          <a:xfrm>
            <a:off x="182880" y="-1"/>
            <a:ext cx="12009120" cy="987553"/>
          </a:xfrm>
        </p:spPr>
        <p:txBody>
          <a:bodyPr vert="horz" lIns="91440" tIns="45720" rIns="91440" bIns="0" rtlCol="0" anchor="ctr">
            <a:normAutofit/>
          </a:bodyPr>
          <a:lstStyle/>
          <a:p>
            <a:r>
              <a:rPr lang="ja-JP" altLang="en-US" sz="3200" b="1" dirty="0">
                <a:solidFill>
                  <a:srgbClr val="1F3764"/>
                </a:solidFill>
                <a:latin typeface="Meiryo" panose="020B0604030504040204" pitchFamily="34" charset="-128"/>
                <a:ea typeface="Meiryo" panose="020B0604030504040204" pitchFamily="34" charset="-128"/>
              </a:rPr>
              <a:t>まとめ</a:t>
            </a:r>
          </a:p>
        </p:txBody>
      </p:sp>
    </p:spTree>
    <p:extLst>
      <p:ext uri="{BB962C8B-B14F-4D97-AF65-F5344CB8AC3E}">
        <p14:creationId xmlns:p14="http://schemas.microsoft.com/office/powerpoint/2010/main" val="193241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ADABE-C80C-365E-91C4-515807D6D83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9FB2D62-D56A-9562-9BE3-0017EE07C088}"/>
              </a:ext>
            </a:extLst>
          </p:cNvPr>
          <p:cNvSpPr>
            <a:spLocks noGrp="1"/>
          </p:cNvSpPr>
          <p:nvPr>
            <p:ph idx="1"/>
          </p:nvPr>
        </p:nvSpPr>
        <p:spPr>
          <a:xfrm>
            <a:off x="660400" y="1111343"/>
            <a:ext cx="11023600" cy="5456372"/>
          </a:xfrm>
        </p:spPr>
        <p:txBody>
          <a:bodyPr>
            <a:noAutofit/>
          </a:bodyPr>
          <a:lstStyle/>
          <a:p>
            <a:pPr marL="571500" indent="-571500">
              <a:spcBef>
                <a:spcPts val="0"/>
              </a:spcBef>
              <a:spcAft>
                <a:spcPts val="600"/>
              </a:spcAft>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著作権、生成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を利用する上での注意</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spcBef>
                <a:spcPts val="0"/>
              </a:spcBef>
              <a:spcAft>
                <a:spcPts val="600"/>
              </a:spcAft>
              <a:buNone/>
            </a:pPr>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教科書の作成</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t>
            </a:r>
          </a:p>
          <a:p>
            <a:pPr marL="534988" indent="-534988">
              <a:spcBef>
                <a:spcPts val="0"/>
              </a:spcBef>
              <a:spcAft>
                <a:spcPts val="600"/>
              </a:spcAft>
              <a:buFont typeface="+mj-lt"/>
              <a:buAutoNum type="arabicPeriod"/>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何もない状態で生成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が教科書を作成</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Markdown</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書式</a:t>
            </a:r>
            <a:b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pandoc:</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https://pandoc.org/</a:t>
            </a:r>
            <a:endParaRPr lang="en-US" altLang="ja-JP" dirty="0">
              <a:latin typeface="Times New Roman" panose="02020603050405020304" pitchFamily="18" charset="0"/>
              <a:ea typeface="ＭＳ ゴシック" panose="020B0609070205080204" pitchFamily="49" charset="-128"/>
              <a:cs typeface="Times New Roman" panose="02020603050405020304" pitchFamily="18" charset="0"/>
            </a:endParaRPr>
          </a:p>
          <a:p>
            <a:pPr marL="534988" indent="-534988">
              <a:spcBef>
                <a:spcPts val="0"/>
              </a:spcBef>
              <a:spcAft>
                <a:spcPts val="600"/>
              </a:spcAft>
              <a:buFont typeface="+mj-lt"/>
              <a:buAutoNum type="arabicPeriod"/>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資料を入力して生成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で作成</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Zoom</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音声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=&gt;</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文字起こしテキスト</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・講義資料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(PowerPoint, PDF</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800" dirty="0" err="1">
                <a:latin typeface="Times New Roman" panose="02020603050405020304" pitchFamily="18" charset="0"/>
                <a:ea typeface="ＭＳ ゴシック" panose="020B0609070205080204" pitchFamily="49" charset="-128"/>
                <a:cs typeface="Times New Roman" panose="02020603050405020304" pitchFamily="18" charset="0"/>
              </a:rPr>
              <a:t>etc</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=&gt;</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テキスト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(Markdown)</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化</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534988" indent="-534988">
              <a:spcBef>
                <a:spcPts val="0"/>
              </a:spcBef>
              <a:spcAft>
                <a:spcPts val="600"/>
              </a:spcAft>
              <a:buFont typeface="+mj-lt"/>
              <a:buAutoNum type="arabicPeriod"/>
            </a:pP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python</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プログラムから生成</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AI</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を呼び出して利用</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534988" indent="-534988">
              <a:spcBef>
                <a:spcPts val="0"/>
              </a:spcBef>
              <a:spcAft>
                <a:spcPts val="600"/>
              </a:spcAft>
              <a:buFont typeface="+mj-lt"/>
              <a:buAutoNum type="arabicPeriod"/>
            </a:pP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その他の応用</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0E5A5B2C-C7F1-451D-ED08-EC18F746D700}"/>
              </a:ext>
            </a:extLst>
          </p:cNvPr>
          <p:cNvSpPr>
            <a:spLocks noGrp="1"/>
          </p:cNvSpPr>
          <p:nvPr>
            <p:ph type="title"/>
          </p:nvPr>
        </p:nvSpPr>
        <p:spPr>
          <a:xfrm>
            <a:off x="164592" y="-1"/>
            <a:ext cx="12027408" cy="9509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ja-JP" altLang="en-US" sz="3200" b="1" dirty="0">
                <a:solidFill>
                  <a:schemeClr val="tx1"/>
                </a:solidFill>
              </a:rPr>
              <a:t>講義の内容</a:t>
            </a:r>
          </a:p>
        </p:txBody>
      </p:sp>
    </p:spTree>
    <p:extLst>
      <p:ext uri="{BB962C8B-B14F-4D97-AF65-F5344CB8AC3E}">
        <p14:creationId xmlns:p14="http://schemas.microsoft.com/office/powerpoint/2010/main" val="331312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CC80C-0DCD-AA58-205F-8E44705BB77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A71D0F6-2C71-8DC3-D3AF-A80409307EFA}"/>
              </a:ext>
            </a:extLst>
          </p:cNvPr>
          <p:cNvSpPr>
            <a:spLocks noGrp="1"/>
          </p:cNvSpPr>
          <p:nvPr>
            <p:ph type="title"/>
          </p:nvPr>
        </p:nvSpPr>
        <p:spPr>
          <a:xfrm>
            <a:off x="0" y="78203"/>
            <a:ext cx="8064896" cy="709963"/>
          </a:xfrm>
        </p:spPr>
        <p:txBody>
          <a:bodyPr vert="horz" lIns="91440" tIns="45720" rIns="91440" bIns="0" rtlCol="0" anchor="ctr">
            <a:normAutofit/>
          </a:bodyPr>
          <a:lstStyle/>
          <a:p>
            <a:r>
              <a:rPr lang="ja-JP" altLang="en-US" sz="3200" b="1" dirty="0"/>
              <a:t>チュートリアル</a:t>
            </a:r>
            <a:r>
              <a:rPr lang="en-US" altLang="ja-JP" sz="3200" b="1" dirty="0"/>
              <a:t>Web</a:t>
            </a:r>
            <a:endParaRPr lang="ja-JP" altLang="en-US" sz="3200" b="1" dirty="0"/>
          </a:p>
        </p:txBody>
      </p:sp>
      <p:sp>
        <p:nvSpPr>
          <p:cNvPr id="4" name="テキスト ボックス 3">
            <a:extLst>
              <a:ext uri="{FF2B5EF4-FFF2-40B4-BE49-F238E27FC236}">
                <a16:creationId xmlns:a16="http://schemas.microsoft.com/office/drawing/2014/main" id="{B227A636-9B3B-74FC-09BD-BFC26B8345A3}"/>
              </a:ext>
            </a:extLst>
          </p:cNvPr>
          <p:cNvSpPr txBox="1"/>
          <p:nvPr/>
        </p:nvSpPr>
        <p:spPr>
          <a:xfrm>
            <a:off x="150471" y="957702"/>
            <a:ext cx="109554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Verdana"/>
                <a:ea typeface="メイリオ"/>
                <a:cs typeface="+mn-cs"/>
              </a:rPr>
              <a:t>http://d2mate.mdxes.iir.isct.ac.jp/D2MatE/D2MatE_programs.html?page=tutorial</a:t>
            </a:r>
            <a:endParaRPr kumimoji="1" lang="ja-JP" altLang="en-US" sz="1800" b="0" i="0" u="none" strike="noStrike" kern="1200" cap="none" spc="0" normalizeH="0" baseline="0" noProof="0" dirty="0">
              <a:ln>
                <a:noFill/>
              </a:ln>
              <a:solidFill>
                <a:prstClr val="black"/>
              </a:solidFill>
              <a:effectLst/>
              <a:uLnTx/>
              <a:uFillTx/>
              <a:latin typeface="Verdana"/>
              <a:ea typeface="メイリオ"/>
              <a:cs typeface="+mn-cs"/>
            </a:endParaRPr>
          </a:p>
        </p:txBody>
      </p:sp>
      <p:pic>
        <p:nvPicPr>
          <p:cNvPr id="8" name="図 7">
            <a:extLst>
              <a:ext uri="{FF2B5EF4-FFF2-40B4-BE49-F238E27FC236}">
                <a16:creationId xmlns:a16="http://schemas.microsoft.com/office/drawing/2014/main" id="{B189AA55-FCCF-820D-7053-932B934B5224}"/>
              </a:ext>
            </a:extLst>
          </p:cNvPr>
          <p:cNvPicPr>
            <a:picLocks noChangeAspect="1"/>
          </p:cNvPicPr>
          <p:nvPr/>
        </p:nvPicPr>
        <p:blipFill>
          <a:blip r:embed="rId2"/>
          <a:srcRect t="23560"/>
          <a:stretch>
            <a:fillRect/>
          </a:stretch>
        </p:blipFill>
        <p:spPr>
          <a:xfrm>
            <a:off x="2013478" y="1411549"/>
            <a:ext cx="6943068" cy="5368247"/>
          </a:xfrm>
          <a:prstGeom prst="rect">
            <a:avLst/>
          </a:prstGeom>
        </p:spPr>
      </p:pic>
    </p:spTree>
    <p:extLst>
      <p:ext uri="{BB962C8B-B14F-4D97-AF65-F5344CB8AC3E}">
        <p14:creationId xmlns:p14="http://schemas.microsoft.com/office/powerpoint/2010/main" val="39190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D430-C10F-C8FB-5C50-CEC9A6DE400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B8BCD2B-96DB-9AC0-E531-DCEF72E076AC}"/>
              </a:ext>
            </a:extLst>
          </p:cNvPr>
          <p:cNvSpPr/>
          <p:nvPr/>
        </p:nvSpPr>
        <p:spPr>
          <a:xfrm>
            <a:off x="0" y="-10716"/>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 name="Rectangle 28">
            <a:extLst>
              <a:ext uri="{FF2B5EF4-FFF2-40B4-BE49-F238E27FC236}">
                <a16:creationId xmlns:a16="http://schemas.microsoft.com/office/drawing/2014/main" id="{A8677AA5-5400-9A9B-0C17-7A77FCDC3A11}"/>
              </a:ext>
            </a:extLst>
          </p:cNvPr>
          <p:cNvSpPr txBox="1">
            <a:spLocks noChangeArrowheads="1"/>
          </p:cNvSpPr>
          <p:nvPr/>
        </p:nvSpPr>
        <p:spPr bwMode="auto">
          <a:xfrm>
            <a:off x="0" y="0"/>
            <a:ext cx="12191999" cy="685800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著作権等に関する注意</a:t>
            </a:r>
            <a:endPar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Tree>
    <p:extLst>
      <p:ext uri="{BB962C8B-B14F-4D97-AF65-F5344CB8AC3E}">
        <p14:creationId xmlns:p14="http://schemas.microsoft.com/office/powerpoint/2010/main" val="4456770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64E8-AF81-562C-B54F-1B377AD17C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8E952A-05F3-213B-54CB-003B469380E1}"/>
              </a:ext>
            </a:extLst>
          </p:cNvPr>
          <p:cNvSpPr>
            <a:spLocks noGrp="1"/>
          </p:cNvSpPr>
          <p:nvPr>
            <p:ph type="title"/>
          </p:nvPr>
        </p:nvSpPr>
        <p:spPr>
          <a:xfrm>
            <a:off x="173736" y="-1"/>
            <a:ext cx="12018264" cy="9575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200" b="1" dirty="0"/>
              <a:t>(</a:t>
            </a:r>
            <a:r>
              <a:rPr lang="ja-JP" altLang="en-US" sz="3200" b="1" dirty="0"/>
              <a:t>理解不足が招いた</a:t>
            </a:r>
            <a:r>
              <a:rPr lang="en-US" altLang="ja-JP" sz="3200" b="1" dirty="0"/>
              <a:t>?)</a:t>
            </a:r>
            <a:r>
              <a:rPr lang="ja-JP" altLang="en-US" sz="3200" b="1" dirty="0"/>
              <a:t> 著作権侵害の実害</a:t>
            </a:r>
          </a:p>
        </p:txBody>
      </p:sp>
      <p:sp>
        <p:nvSpPr>
          <p:cNvPr id="7" name="テキスト ボックス 6">
            <a:extLst>
              <a:ext uri="{FF2B5EF4-FFF2-40B4-BE49-F238E27FC236}">
                <a16:creationId xmlns:a16="http://schemas.microsoft.com/office/drawing/2014/main" id="{B6FE149D-3367-30A8-97B0-9F8902F932F2}"/>
              </a:ext>
            </a:extLst>
          </p:cNvPr>
          <p:cNvSpPr txBox="1"/>
          <p:nvPr/>
        </p:nvSpPr>
        <p:spPr>
          <a:xfrm>
            <a:off x="317854" y="821330"/>
            <a:ext cx="12192000" cy="6001643"/>
          </a:xfrm>
          <a:prstGeom prst="rect">
            <a:avLst/>
          </a:prstGeom>
          <a:noFill/>
        </p:spPr>
        <p:txBody>
          <a:bodyPr wrap="square" rtlCol="0">
            <a:spAutoFit/>
          </a:bodyPr>
          <a:lstStyle/>
          <a:p>
            <a:r>
              <a:rPr kumimoji="1"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新文化　</a:t>
            </a:r>
            <a:r>
              <a:rPr kumimoji="1"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2024</a:t>
            </a:r>
            <a:r>
              <a:rPr kumimoji="1"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年</a:t>
            </a:r>
            <a:r>
              <a:rPr kumimoji="1"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12</a:t>
            </a:r>
            <a:r>
              <a:rPr kumimoji="1"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月</a:t>
            </a:r>
            <a:r>
              <a:rPr kumimoji="1"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12</a:t>
            </a:r>
            <a:r>
              <a:rPr kumimoji="1"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日</a:t>
            </a:r>
            <a:endParaRPr kumimoji="1"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教科書複製・配布で「お願い」送付</a:t>
            </a:r>
            <a:endParaRPr kumimoji="1"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自然科学書協会　大学・短大など</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1100</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校へ</a:t>
            </a:r>
            <a:endPar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著作権法</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35</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条の「正しい理解」 学長などに呼びかける</a:t>
            </a:r>
            <a:endPar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背景と問題</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2020</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年新型コロナ禍において、教育機関が補償費を支払うことで、</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★授業★目的</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の場合に著作物の</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一定の条件下で</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認められるようになった。</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しかし、</a:t>
            </a:r>
            <a:r>
              <a:rPr lang="ja-JP" altLang="en-US" sz="2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原著作物の実質的な代替となるような配布</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や、</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授業受講者以外にも配布された</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結果、</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著作権者・出版社に被害が発生</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・著作権法</a:t>
            </a:r>
            <a: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t>35</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条の趣旨が十分に理解されず、</a:t>
            </a:r>
            <a:br>
              <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著作権を侵害する状態で使用されている危惧を表明</a:t>
            </a:r>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a:t>
            </a:r>
            <a:endParaRPr lang="en-US" altLang="ja-JP" sz="2800" dirty="0">
              <a:latin typeface="Times New Roman" panose="02020603050405020304" pitchFamily="18" charset="0"/>
              <a:ea typeface="ＭＳ ゴシック" panose="020B0609070205080204" pitchFamily="49" charset="-128"/>
              <a:cs typeface="Times New Roman" panose="02020603050405020304" pitchFamily="18" charset="0"/>
            </a:endParaRPr>
          </a:p>
          <a:p>
            <a:r>
              <a:rPr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rPr>
              <a:t>　大学・短大などへ対応を「お願い」</a:t>
            </a:r>
            <a:endParaRPr kumimoji="1" lang="ja-JP" altLang="en-US" sz="2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1809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B19D-A938-BA2E-C92F-11301CDA4B3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A47088A-2B5A-1A30-89F9-F7BC1471EA2F}"/>
              </a:ext>
            </a:extLst>
          </p:cNvPr>
          <p:cNvSpPr>
            <a:spLocks noGrp="1"/>
          </p:cNvSpPr>
          <p:nvPr>
            <p:ph type="title"/>
          </p:nvPr>
        </p:nvSpPr>
        <p:spPr/>
        <p:txBody>
          <a:bodyPr/>
          <a:lstStyle/>
          <a:p>
            <a:r>
              <a:rPr lang="ja-JP" altLang="en-US" dirty="0"/>
              <a:t>著作権法の主旨</a:t>
            </a:r>
            <a:endParaRPr kumimoji="1" lang="en-US" dirty="0"/>
          </a:p>
        </p:txBody>
      </p:sp>
      <p:sp>
        <p:nvSpPr>
          <p:cNvPr id="7" name="コンテンツ プレースホルダー 6">
            <a:extLst>
              <a:ext uri="{FF2B5EF4-FFF2-40B4-BE49-F238E27FC236}">
                <a16:creationId xmlns:a16="http://schemas.microsoft.com/office/drawing/2014/main" id="{72ABE7F3-8F3E-95D3-81CA-A6E0C8A9335B}"/>
              </a:ext>
            </a:extLst>
          </p:cNvPr>
          <p:cNvSpPr>
            <a:spLocks noGrp="1"/>
          </p:cNvSpPr>
          <p:nvPr>
            <p:ph idx="1"/>
          </p:nvPr>
        </p:nvSpPr>
        <p:spPr>
          <a:xfrm>
            <a:off x="473808" y="782343"/>
            <a:ext cx="11621549" cy="5832647"/>
          </a:xfrm>
        </p:spPr>
        <p:txBody>
          <a:bodyPr>
            <a:noAutofit/>
          </a:bodyPr>
          <a:lstStyle/>
          <a:p>
            <a:pPr eaLnBrk="1" fontAlgn="auto" hangingPunct="1">
              <a:spcBef>
                <a:spcPct val="0"/>
              </a:spcBef>
              <a:spcAft>
                <a:spcPts val="0"/>
              </a:spcAft>
              <a:buNone/>
              <a:defRPr/>
            </a:pPr>
            <a:r>
              <a:rPr lang="ja-JP" altLang="en-US" sz="2400" b="1" dirty="0">
                <a:solidFill>
                  <a:prstClr val="black"/>
                </a:solidFill>
                <a:latin typeface="Calibri"/>
              </a:rPr>
              <a:t>第</a:t>
            </a:r>
            <a:r>
              <a:rPr lang="en-US" altLang="ja-JP" sz="2400" b="1" dirty="0">
                <a:solidFill>
                  <a:prstClr val="black"/>
                </a:solidFill>
                <a:latin typeface="Calibri"/>
              </a:rPr>
              <a:t>1</a:t>
            </a:r>
            <a:r>
              <a:rPr lang="ja-JP" altLang="en-US" sz="2400" b="1" dirty="0">
                <a:solidFill>
                  <a:prstClr val="black"/>
                </a:solidFill>
                <a:latin typeface="Calibri"/>
              </a:rPr>
              <a:t>条</a:t>
            </a:r>
            <a:r>
              <a:rPr lang="en-US" altLang="ja-JP" sz="2400" b="1" dirty="0">
                <a:solidFill>
                  <a:prstClr val="black"/>
                </a:solidFill>
                <a:latin typeface="Calibri"/>
              </a:rPr>
              <a:t>(</a:t>
            </a:r>
            <a:r>
              <a:rPr lang="ja-JP" altLang="en-US" sz="2400" b="1" dirty="0">
                <a:solidFill>
                  <a:prstClr val="black"/>
                </a:solidFill>
                <a:latin typeface="Calibri"/>
              </a:rPr>
              <a:t>目的</a:t>
            </a:r>
            <a:r>
              <a:rPr lang="en-US" altLang="ja-JP" sz="2400" b="1" dirty="0">
                <a:solidFill>
                  <a:prstClr val="black"/>
                </a:solidFill>
                <a:latin typeface="Calibri"/>
              </a:rPr>
              <a:t>)</a:t>
            </a:r>
            <a:r>
              <a:rPr lang="ja-JP" altLang="en-US" sz="2400" b="1" dirty="0">
                <a:solidFill>
                  <a:prstClr val="black"/>
                </a:solidFill>
                <a:latin typeface="Calibri"/>
              </a:rPr>
              <a:t>  要約</a:t>
            </a:r>
            <a:r>
              <a:rPr lang="en-US" altLang="ja-JP" sz="2400" b="1" dirty="0">
                <a:solidFill>
                  <a:prstClr val="black"/>
                </a:solidFill>
                <a:latin typeface="Calibri"/>
              </a:rPr>
              <a:t>:</a:t>
            </a:r>
          </a:p>
          <a:p>
            <a:pPr eaLnBrk="1" fontAlgn="auto" hangingPunct="1">
              <a:spcBef>
                <a:spcPct val="0"/>
              </a:spcBef>
              <a:spcAft>
                <a:spcPts val="0"/>
              </a:spcAft>
              <a:buNone/>
              <a:defRPr/>
            </a:pPr>
            <a:r>
              <a:rPr lang="ja-JP" altLang="en-US" sz="2400" b="1" dirty="0">
                <a:solidFill>
                  <a:prstClr val="black"/>
                </a:solidFill>
                <a:latin typeface="Calibri"/>
              </a:rPr>
              <a:t>　 著作物等に関し</a:t>
            </a:r>
            <a:r>
              <a:rPr lang="ja-JP" altLang="en-US" sz="2400" b="1" dirty="0">
                <a:solidFill>
                  <a:srgbClr val="FF0000"/>
                </a:solidFill>
                <a:latin typeface="Calibri"/>
              </a:rPr>
              <a:t>著作者等の権利</a:t>
            </a:r>
            <a:r>
              <a:rPr lang="ja-JP" altLang="en-US" sz="2400" b="1" dirty="0">
                <a:solidFill>
                  <a:prstClr val="black"/>
                </a:solidFill>
                <a:latin typeface="Calibri"/>
              </a:rPr>
              <a:t>を定め、 これらの</a:t>
            </a:r>
            <a:r>
              <a:rPr lang="ja-JP" altLang="en-US" sz="2400" b="1" dirty="0">
                <a:solidFill>
                  <a:srgbClr val="FF0000"/>
                </a:solidFill>
                <a:latin typeface="Calibri"/>
              </a:rPr>
              <a:t>公正な利用に留意しつつ</a:t>
            </a:r>
            <a:r>
              <a:rPr lang="ja-JP" altLang="en-US" sz="2400" b="1" dirty="0">
                <a:solidFill>
                  <a:prstClr val="black"/>
                </a:solidFill>
                <a:latin typeface="Calibri"/>
              </a:rPr>
              <a:t>、 </a:t>
            </a:r>
            <a:br>
              <a:rPr lang="en-US" altLang="ja-JP" sz="2400" b="1" dirty="0">
                <a:solidFill>
                  <a:prstClr val="black"/>
                </a:solidFill>
                <a:latin typeface="Calibri"/>
              </a:rPr>
            </a:br>
            <a:r>
              <a:rPr lang="ja-JP" altLang="en-US" sz="2400" b="1" dirty="0">
                <a:solidFill>
                  <a:srgbClr val="FF0000"/>
                </a:solidFill>
                <a:latin typeface="Calibri"/>
              </a:rPr>
              <a:t>著作者等の権利の保護</a:t>
            </a:r>
            <a:r>
              <a:rPr lang="ja-JP" altLang="en-US" sz="2400" b="1" dirty="0">
                <a:solidFill>
                  <a:prstClr val="black"/>
                </a:solidFill>
                <a:latin typeface="Calibri"/>
              </a:rPr>
              <a:t>を図り、 もつて</a:t>
            </a:r>
            <a:r>
              <a:rPr lang="ja-JP" altLang="en-US" sz="2400" b="1" dirty="0">
                <a:solidFill>
                  <a:srgbClr val="0000FF"/>
                </a:solidFill>
                <a:latin typeface="Calibri"/>
              </a:rPr>
              <a:t>文化の発展に寄与</a:t>
            </a:r>
            <a:r>
              <a:rPr lang="ja-JP" altLang="en-US" sz="2400" b="1" dirty="0">
                <a:solidFill>
                  <a:prstClr val="black"/>
                </a:solidFill>
                <a:latin typeface="Calibri"/>
              </a:rPr>
              <a:t>することを目的とする。</a:t>
            </a:r>
            <a:endParaRPr lang="en-US" altLang="ja-JP" sz="2400" b="1" dirty="0">
              <a:solidFill>
                <a:prstClr val="black"/>
              </a:solidFill>
              <a:latin typeface="Calibri"/>
            </a:endParaRPr>
          </a:p>
          <a:p>
            <a:pPr eaLnBrk="1" fontAlgn="auto" hangingPunct="1">
              <a:spcBef>
                <a:spcPct val="0"/>
              </a:spcBef>
              <a:spcAft>
                <a:spcPts val="0"/>
              </a:spcAft>
              <a:buNone/>
              <a:defRPr/>
            </a:pPr>
            <a:endParaRPr lang="en-US" altLang="ja-JP" sz="2400" b="1" dirty="0">
              <a:solidFill>
                <a:prstClr val="black"/>
              </a:solidFill>
              <a:latin typeface="Calibri"/>
            </a:endParaRPr>
          </a:p>
          <a:p>
            <a:pPr eaLnBrk="1" fontAlgn="auto" hangingPunct="1">
              <a:spcBef>
                <a:spcPct val="0"/>
              </a:spcBef>
              <a:spcAft>
                <a:spcPts val="0"/>
              </a:spcAft>
              <a:buNone/>
              <a:defRPr/>
            </a:pPr>
            <a:r>
              <a:rPr lang="ja-JP" altLang="en-US" sz="2400" b="1" dirty="0">
                <a:solidFill>
                  <a:prstClr val="black"/>
                </a:solidFill>
                <a:latin typeface="Calibri"/>
              </a:rPr>
              <a:t>第</a:t>
            </a:r>
            <a:r>
              <a:rPr lang="en-US" altLang="ja-JP" sz="2400" b="1" dirty="0">
                <a:solidFill>
                  <a:prstClr val="black"/>
                </a:solidFill>
                <a:latin typeface="Calibri"/>
              </a:rPr>
              <a:t>32</a:t>
            </a:r>
            <a:r>
              <a:rPr lang="ja-JP" altLang="en-US" sz="2400" b="1" dirty="0">
                <a:solidFill>
                  <a:prstClr val="black"/>
                </a:solidFill>
                <a:latin typeface="Calibri"/>
              </a:rPr>
              <a:t>条</a:t>
            </a:r>
            <a:r>
              <a:rPr lang="en-US" altLang="ja-JP" sz="2400" b="1" dirty="0">
                <a:solidFill>
                  <a:prstClr val="black"/>
                </a:solidFill>
                <a:latin typeface="Calibri"/>
              </a:rPr>
              <a:t>(</a:t>
            </a:r>
            <a:r>
              <a:rPr lang="ja-JP" altLang="en-US" sz="2400" b="1" dirty="0">
                <a:solidFill>
                  <a:prstClr val="black"/>
                </a:solidFill>
                <a:latin typeface="Calibri"/>
              </a:rPr>
              <a:t>引用</a:t>
            </a:r>
            <a:r>
              <a:rPr lang="en-US" altLang="ja-JP" sz="2400" b="1" dirty="0">
                <a:solidFill>
                  <a:prstClr val="black"/>
                </a:solidFill>
                <a:latin typeface="Calibri"/>
              </a:rPr>
              <a:t>)</a:t>
            </a:r>
            <a:r>
              <a:rPr lang="ja-JP" altLang="en-US" sz="2400" b="1" dirty="0">
                <a:solidFill>
                  <a:prstClr val="black"/>
                </a:solidFill>
                <a:latin typeface="Calibri"/>
              </a:rPr>
              <a:t> 主旨要約</a:t>
            </a:r>
            <a:r>
              <a:rPr lang="en-US" altLang="ja-JP" sz="2400" b="1" dirty="0">
                <a:solidFill>
                  <a:prstClr val="black"/>
                </a:solidFill>
                <a:latin typeface="Calibri"/>
              </a:rPr>
              <a:t>:</a:t>
            </a:r>
          </a:p>
          <a:p>
            <a:pPr eaLnBrk="1" fontAlgn="auto" hangingPunct="1">
              <a:spcBef>
                <a:spcPct val="0"/>
              </a:spcBef>
              <a:spcAft>
                <a:spcPts val="0"/>
              </a:spcAft>
              <a:buNone/>
              <a:defRPr/>
            </a:pPr>
            <a:r>
              <a:rPr lang="ja-JP" altLang="en-US" sz="2400" b="1" dirty="0">
                <a:solidFill>
                  <a:prstClr val="black"/>
                </a:solidFill>
                <a:latin typeface="Calibri"/>
              </a:rPr>
              <a:t>　</a:t>
            </a:r>
            <a:r>
              <a:rPr lang="ja-JP" altLang="en-US" sz="2400" b="1" dirty="0">
                <a:solidFill>
                  <a:srgbClr val="FF0000"/>
                </a:solidFill>
                <a:latin typeface="Calibri"/>
              </a:rPr>
              <a:t>著作者の権利を保護しつつ</a:t>
            </a:r>
            <a:r>
              <a:rPr lang="ja-JP" altLang="en-US" sz="2400" b="1" dirty="0">
                <a:solidFill>
                  <a:prstClr val="black"/>
                </a:solidFill>
                <a:latin typeface="Calibri"/>
              </a:rPr>
              <a:t>、文化の発展に寄与するために、</a:t>
            </a:r>
            <a:endParaRPr lang="en-US" altLang="ja-JP" sz="2400" b="1" dirty="0">
              <a:solidFill>
                <a:prstClr val="black"/>
              </a:solidFill>
              <a:latin typeface="Calibri"/>
            </a:endParaRPr>
          </a:p>
          <a:p>
            <a:pPr>
              <a:spcBef>
                <a:spcPct val="0"/>
              </a:spcBef>
              <a:defRPr/>
            </a:pPr>
            <a:r>
              <a:rPr lang="ja-JP" altLang="en-US" sz="2400" b="1" dirty="0">
                <a:solidFill>
                  <a:srgbClr val="0000FF"/>
                </a:solidFill>
                <a:latin typeface="Calibri"/>
              </a:rPr>
              <a:t>「報道・批評・研究などのための公正な利用」</a:t>
            </a:r>
            <a:r>
              <a:rPr lang="ja-JP" altLang="en-US" sz="2400" b="1" dirty="0">
                <a:solidFill>
                  <a:prstClr val="black"/>
                </a:solidFill>
                <a:latin typeface="Calibri"/>
              </a:rPr>
              <a:t>を認める</a:t>
            </a:r>
            <a:endParaRPr lang="en-US" altLang="ja-JP" sz="2400" b="1" dirty="0">
              <a:solidFill>
                <a:prstClr val="black"/>
              </a:solidFill>
              <a:latin typeface="Calibri"/>
            </a:endParaRPr>
          </a:p>
          <a:p>
            <a:pPr eaLnBrk="1" fontAlgn="auto" hangingPunct="1">
              <a:spcBef>
                <a:spcPct val="0"/>
              </a:spcBef>
              <a:spcAft>
                <a:spcPts val="0"/>
              </a:spcAft>
              <a:buNone/>
              <a:defRPr/>
            </a:pPr>
            <a:endParaRPr lang="en-US" altLang="ja-JP" sz="2400" b="1" dirty="0">
              <a:solidFill>
                <a:prstClr val="black"/>
              </a:solidFill>
              <a:latin typeface="Calibri"/>
            </a:endParaRPr>
          </a:p>
          <a:p>
            <a:pPr eaLnBrk="1" fontAlgn="auto" hangingPunct="1">
              <a:spcBef>
                <a:spcPct val="0"/>
              </a:spcBef>
              <a:spcAft>
                <a:spcPts val="0"/>
              </a:spcAft>
              <a:buNone/>
              <a:defRPr/>
            </a:pPr>
            <a:r>
              <a:rPr lang="ja-JP" altLang="en-US" sz="2400" b="1" dirty="0">
                <a:solidFill>
                  <a:prstClr val="black"/>
                </a:solidFill>
                <a:latin typeface="Calibri"/>
              </a:rPr>
              <a:t>第</a:t>
            </a:r>
            <a:r>
              <a:rPr lang="en-US" altLang="ja-JP" sz="2400" b="1" dirty="0">
                <a:solidFill>
                  <a:prstClr val="black"/>
                </a:solidFill>
                <a:latin typeface="Calibri"/>
              </a:rPr>
              <a:t>35</a:t>
            </a:r>
            <a:r>
              <a:rPr lang="ja-JP" altLang="en-US" sz="2400" b="1" dirty="0">
                <a:solidFill>
                  <a:prstClr val="black"/>
                </a:solidFill>
                <a:latin typeface="Calibri"/>
              </a:rPr>
              <a:t>条</a:t>
            </a:r>
            <a:r>
              <a:rPr lang="en-US" altLang="ja-JP" sz="2400" b="1" dirty="0">
                <a:solidFill>
                  <a:prstClr val="black"/>
                </a:solidFill>
                <a:latin typeface="Calibri"/>
              </a:rPr>
              <a:t>(</a:t>
            </a:r>
            <a:r>
              <a:rPr lang="ja-JP" altLang="en-US" sz="2400" b="1" dirty="0">
                <a:solidFill>
                  <a:prstClr val="black"/>
                </a:solidFill>
                <a:latin typeface="Calibri"/>
              </a:rPr>
              <a:t>授業での教育的利用</a:t>
            </a:r>
            <a:r>
              <a:rPr lang="en-US" altLang="ja-JP" sz="2400" b="1" dirty="0">
                <a:solidFill>
                  <a:prstClr val="black"/>
                </a:solidFill>
                <a:latin typeface="Calibri"/>
              </a:rPr>
              <a:t>)</a:t>
            </a:r>
            <a:r>
              <a:rPr lang="ja-JP" altLang="en-US" sz="2400" b="1" dirty="0">
                <a:solidFill>
                  <a:prstClr val="black"/>
                </a:solidFill>
                <a:latin typeface="Calibri"/>
              </a:rPr>
              <a:t> 主旨要約</a:t>
            </a:r>
            <a:r>
              <a:rPr lang="en-US" altLang="ja-JP" sz="2400" b="1" dirty="0">
                <a:solidFill>
                  <a:prstClr val="black"/>
                </a:solidFill>
                <a:latin typeface="Calibri"/>
              </a:rPr>
              <a:t>:</a:t>
            </a:r>
          </a:p>
          <a:p>
            <a:pPr eaLnBrk="1" fontAlgn="auto" hangingPunct="1">
              <a:spcBef>
                <a:spcPct val="0"/>
              </a:spcBef>
              <a:spcAft>
                <a:spcPts val="0"/>
              </a:spcAft>
              <a:buNone/>
              <a:defRPr/>
            </a:pPr>
            <a:r>
              <a:rPr lang="ja-JP" altLang="en-US" sz="2400" b="1" dirty="0">
                <a:solidFill>
                  <a:prstClr val="black"/>
                </a:solidFill>
                <a:latin typeface="Calibri"/>
              </a:rPr>
              <a:t>　</a:t>
            </a:r>
            <a:r>
              <a:rPr lang="ja-JP" altLang="en-US" sz="2400" b="1" dirty="0">
                <a:solidFill>
                  <a:srgbClr val="0070C0"/>
                </a:solidFill>
                <a:latin typeface="Calibri"/>
              </a:rPr>
              <a:t>教育の重要性を踏まえ</a:t>
            </a:r>
            <a:r>
              <a:rPr lang="ja-JP" altLang="en-US" sz="2400" b="1" dirty="0">
                <a:solidFill>
                  <a:prstClr val="black"/>
                </a:solidFill>
                <a:latin typeface="Calibri"/>
              </a:rPr>
              <a:t>、</a:t>
            </a:r>
            <a:r>
              <a:rPr lang="ja-JP" altLang="en-US" sz="2400" b="1" dirty="0">
                <a:solidFill>
                  <a:srgbClr val="FF0000"/>
                </a:solidFill>
                <a:latin typeface="Calibri"/>
              </a:rPr>
              <a:t>著作者の権利を保護しつつ</a:t>
            </a:r>
            <a:r>
              <a:rPr lang="ja-JP" altLang="en-US" sz="2400" b="1" dirty="0">
                <a:solidFill>
                  <a:prstClr val="black"/>
                </a:solidFill>
                <a:latin typeface="Calibri"/>
              </a:rPr>
              <a:t>、</a:t>
            </a:r>
            <a:r>
              <a:rPr lang="ja-JP" altLang="en-US" sz="2400" b="1" dirty="0">
                <a:solidFill>
                  <a:srgbClr val="0000FF"/>
                </a:solidFill>
                <a:latin typeface="Calibri"/>
              </a:rPr>
              <a:t>「非営利の教育活動における</a:t>
            </a:r>
            <a:endParaRPr lang="en-US" altLang="ja-JP" sz="2400" b="1" dirty="0">
              <a:solidFill>
                <a:srgbClr val="0000FF"/>
              </a:solidFill>
              <a:latin typeface="Calibri"/>
            </a:endParaRPr>
          </a:p>
          <a:p>
            <a:pPr eaLnBrk="1" fontAlgn="auto" hangingPunct="1">
              <a:spcBef>
                <a:spcPct val="0"/>
              </a:spcBef>
              <a:spcAft>
                <a:spcPts val="0"/>
              </a:spcAft>
              <a:buNone/>
              <a:defRPr/>
            </a:pPr>
            <a:r>
              <a:rPr lang="ja-JP" altLang="en-US" sz="2400" b="1" dirty="0">
                <a:solidFill>
                  <a:srgbClr val="0000FF"/>
                </a:solidFill>
                <a:latin typeface="Calibri"/>
              </a:rPr>
              <a:t>公正な利用」</a:t>
            </a:r>
            <a:r>
              <a:rPr lang="ja-JP" altLang="en-US" sz="2400" b="1" dirty="0">
                <a:solidFill>
                  <a:prstClr val="black"/>
                </a:solidFill>
                <a:latin typeface="Calibri"/>
              </a:rPr>
              <a:t>を認めることで、 知識の共有と文化の発展に寄与する。</a:t>
            </a:r>
            <a:endParaRPr lang="en-US" altLang="ja-JP" sz="2400" b="1" dirty="0">
              <a:solidFill>
                <a:prstClr val="black"/>
              </a:solidFill>
              <a:latin typeface="Calibri"/>
            </a:endParaRPr>
          </a:p>
          <a:p>
            <a:pPr>
              <a:spcBef>
                <a:spcPct val="0"/>
              </a:spcBef>
              <a:defRPr/>
            </a:pPr>
            <a:endParaRPr lang="en-US" altLang="ja-JP" sz="2400" b="1" dirty="0">
              <a:solidFill>
                <a:prstClr val="black"/>
              </a:solidFill>
              <a:latin typeface="Calibri"/>
            </a:endParaRPr>
          </a:p>
          <a:p>
            <a:pPr>
              <a:spcBef>
                <a:spcPct val="0"/>
              </a:spcBef>
              <a:defRPr/>
            </a:pPr>
            <a:r>
              <a:rPr lang="ja-JP" altLang="en-US" sz="2400" b="1" dirty="0">
                <a:solidFill>
                  <a:prstClr val="black"/>
                </a:solidFill>
                <a:latin typeface="Calibri"/>
              </a:rPr>
              <a:t>要点</a:t>
            </a:r>
            <a:r>
              <a:rPr lang="en-US" altLang="ja-JP" sz="2400" b="1" dirty="0">
                <a:solidFill>
                  <a:prstClr val="black"/>
                </a:solidFill>
                <a:latin typeface="Calibri"/>
              </a:rPr>
              <a:t>:</a:t>
            </a:r>
          </a:p>
          <a:p>
            <a:pPr marL="342900" indent="-342900">
              <a:spcBef>
                <a:spcPct val="0"/>
              </a:spcBef>
              <a:buFont typeface="Arial" panose="020B0604020202020204" pitchFamily="34" charset="0"/>
              <a:buChar char="•"/>
              <a:defRPr/>
            </a:pPr>
            <a:r>
              <a:rPr lang="ja-JP" altLang="en-US" sz="2400" b="1" dirty="0">
                <a:solidFill>
                  <a:prstClr val="black"/>
                </a:solidFill>
                <a:latin typeface="Calibri"/>
              </a:rPr>
              <a:t>目的に沿った公正な利用は認めるが、</a:t>
            </a:r>
            <a:r>
              <a:rPr lang="ja-JP" altLang="en-US" sz="2400" b="1" dirty="0">
                <a:solidFill>
                  <a:srgbClr val="FF0000"/>
                </a:solidFill>
                <a:latin typeface="Calibri"/>
              </a:rPr>
              <a:t>著作者等の権利を保護することが前提</a:t>
            </a:r>
            <a:endParaRPr lang="en-US" altLang="ja-JP" sz="2400" b="1" dirty="0">
              <a:solidFill>
                <a:srgbClr val="FF0000"/>
              </a:solidFill>
              <a:latin typeface="Calibri"/>
            </a:endParaRPr>
          </a:p>
          <a:p>
            <a:pPr marL="342900" indent="-342900">
              <a:spcBef>
                <a:spcPct val="0"/>
              </a:spcBef>
              <a:buFont typeface="Arial" panose="020B0604020202020204" pitchFamily="34" charset="0"/>
              <a:buChar char="•"/>
              <a:defRPr/>
            </a:pPr>
            <a:r>
              <a:rPr lang="en-US" altLang="ja-JP" sz="2400" b="1" dirty="0">
                <a:solidFill>
                  <a:srgbClr val="FF0000"/>
                </a:solidFill>
                <a:latin typeface="Calibri"/>
              </a:rPr>
              <a:t>32</a:t>
            </a:r>
            <a:r>
              <a:rPr lang="ja-JP" altLang="en-US" sz="2400" b="1" dirty="0">
                <a:solidFill>
                  <a:srgbClr val="FF0000"/>
                </a:solidFill>
                <a:latin typeface="Calibri"/>
              </a:rPr>
              <a:t>条「引用」の目的　　　　　　</a:t>
            </a:r>
            <a:r>
              <a:rPr lang="en-US" altLang="ja-JP" sz="2400" b="1" dirty="0">
                <a:solidFill>
                  <a:srgbClr val="FF0000"/>
                </a:solidFill>
                <a:latin typeface="Calibri"/>
              </a:rPr>
              <a:t>:</a:t>
            </a:r>
            <a:r>
              <a:rPr lang="ja-JP" altLang="en-US" sz="2400" b="1" dirty="0">
                <a:solidFill>
                  <a:srgbClr val="FF0000"/>
                </a:solidFill>
                <a:latin typeface="Calibri"/>
              </a:rPr>
              <a:t>  </a:t>
            </a:r>
            <a:r>
              <a:rPr lang="ja-JP" altLang="en-US" sz="2400" b="1" dirty="0">
                <a:solidFill>
                  <a:srgbClr val="0000FF"/>
                </a:solidFill>
                <a:latin typeface="Calibri"/>
              </a:rPr>
              <a:t>報道・批評・研究など</a:t>
            </a:r>
            <a:endParaRPr lang="en-US" altLang="ja-JP" sz="2400" b="1" dirty="0">
              <a:solidFill>
                <a:srgbClr val="0000FF"/>
              </a:solidFill>
              <a:latin typeface="Calibri"/>
            </a:endParaRPr>
          </a:p>
          <a:p>
            <a:pPr marL="342900" indent="-342900">
              <a:spcBef>
                <a:spcPct val="0"/>
              </a:spcBef>
              <a:buFont typeface="Arial" panose="020B0604020202020204" pitchFamily="34" charset="0"/>
              <a:buChar char="•"/>
              <a:defRPr/>
            </a:pPr>
            <a:r>
              <a:rPr lang="en-US" altLang="ja-JP" sz="2400" b="1" dirty="0">
                <a:solidFill>
                  <a:srgbClr val="FF0000"/>
                </a:solidFill>
                <a:latin typeface="Calibri"/>
              </a:rPr>
              <a:t>35</a:t>
            </a:r>
            <a:r>
              <a:rPr lang="ja-JP" altLang="en-US" sz="2400" b="1" dirty="0">
                <a:solidFill>
                  <a:srgbClr val="FF0000"/>
                </a:solidFill>
                <a:latin typeface="Calibri"/>
              </a:rPr>
              <a:t>条「授業での利用」の目的</a:t>
            </a:r>
            <a:r>
              <a:rPr lang="en-US" altLang="ja-JP" sz="2400" b="1" dirty="0">
                <a:solidFill>
                  <a:srgbClr val="FF0000"/>
                </a:solidFill>
                <a:latin typeface="Calibri"/>
              </a:rPr>
              <a:t>:</a:t>
            </a:r>
            <a:r>
              <a:rPr lang="ja-JP" altLang="en-US" sz="2400" b="1" dirty="0">
                <a:solidFill>
                  <a:srgbClr val="FF0000"/>
                </a:solidFill>
                <a:latin typeface="Calibri"/>
              </a:rPr>
              <a:t> </a:t>
            </a:r>
            <a:r>
              <a:rPr lang="ja-JP" altLang="en-US" sz="2400" b="1" dirty="0">
                <a:solidFill>
                  <a:prstClr val="black"/>
                </a:solidFill>
                <a:latin typeface="Calibri"/>
              </a:rPr>
              <a:t> </a:t>
            </a:r>
            <a:r>
              <a:rPr lang="ja-JP" altLang="en-US" sz="2400" b="1" dirty="0">
                <a:solidFill>
                  <a:srgbClr val="FF0000"/>
                </a:solidFill>
                <a:latin typeface="Calibri"/>
              </a:rPr>
              <a:t>非営利の教育機関での授業での教育的利用</a:t>
            </a:r>
            <a:endParaRPr lang="en-US" altLang="ja-JP" sz="2400" b="1" dirty="0">
              <a:solidFill>
                <a:srgbClr val="FF0000"/>
              </a:solidFill>
              <a:latin typeface="Calibri"/>
            </a:endParaRPr>
          </a:p>
          <a:p>
            <a:pPr>
              <a:spcBef>
                <a:spcPct val="0"/>
              </a:spcBef>
              <a:defRPr/>
            </a:pPr>
            <a:endParaRPr lang="en-US" altLang="ja-JP" sz="2400" b="1" dirty="0">
              <a:solidFill>
                <a:srgbClr val="0000FF"/>
              </a:solidFill>
              <a:latin typeface="Calibri"/>
            </a:endParaRPr>
          </a:p>
        </p:txBody>
      </p:sp>
    </p:spTree>
    <p:extLst>
      <p:ext uri="{BB962C8B-B14F-4D97-AF65-F5344CB8AC3E}">
        <p14:creationId xmlns:p14="http://schemas.microsoft.com/office/powerpoint/2010/main" val="1616264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F3EE-3642-D693-8BE8-3B04092118D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8935B16-E131-7A9C-68AF-738727551D8A}"/>
              </a:ext>
            </a:extLst>
          </p:cNvPr>
          <p:cNvSpPr>
            <a:spLocks noGrp="1"/>
          </p:cNvSpPr>
          <p:nvPr>
            <p:ph type="title"/>
          </p:nvPr>
        </p:nvSpPr>
        <p:spPr/>
        <p:txBody>
          <a:bodyPr/>
          <a:lstStyle/>
          <a:p>
            <a:r>
              <a:rPr lang="ja-JP" altLang="en-US" dirty="0"/>
              <a:t>著作権法</a:t>
            </a:r>
            <a:r>
              <a:rPr lang="en-US" altLang="ja-JP" dirty="0"/>
              <a:t>35</a:t>
            </a:r>
            <a:r>
              <a:rPr lang="ja-JP" altLang="en-US" dirty="0"/>
              <a:t>条 </a:t>
            </a:r>
            <a:r>
              <a:rPr lang="en-US" altLang="ja-JP" sz="3200" dirty="0"/>
              <a:t>(</a:t>
            </a:r>
            <a:r>
              <a:rPr lang="ja-JP" altLang="en-US" sz="3200" dirty="0"/>
              <a:t>学校その他の教育機関における複製等</a:t>
            </a:r>
            <a:r>
              <a:rPr lang="en-US" altLang="ja-JP" sz="3200" dirty="0"/>
              <a:t>) </a:t>
            </a:r>
            <a:r>
              <a:rPr lang="ja-JP" altLang="en-US" dirty="0"/>
              <a:t>の注意</a:t>
            </a:r>
            <a:endParaRPr kumimoji="1" lang="en-US" dirty="0"/>
          </a:p>
        </p:txBody>
      </p:sp>
      <p:sp>
        <p:nvSpPr>
          <p:cNvPr id="5" name="テキスト ボックス 4">
            <a:extLst>
              <a:ext uri="{FF2B5EF4-FFF2-40B4-BE49-F238E27FC236}">
                <a16:creationId xmlns:a16="http://schemas.microsoft.com/office/drawing/2014/main" id="{F43EB9D8-B0B1-2166-B151-7F6C8B309EA3}"/>
              </a:ext>
            </a:extLst>
          </p:cNvPr>
          <p:cNvSpPr txBox="1"/>
          <p:nvPr/>
        </p:nvSpPr>
        <p:spPr>
          <a:xfrm>
            <a:off x="271554" y="730149"/>
            <a:ext cx="11874146" cy="6001643"/>
          </a:xfrm>
          <a:prstGeom prst="rect">
            <a:avLst/>
          </a:prstGeom>
          <a:noFill/>
        </p:spPr>
        <p:txBody>
          <a:bodyPr wrap="square" rtlCol="0">
            <a:spAutoFit/>
          </a:bodyPr>
          <a:lstStyle/>
          <a:p>
            <a:r>
              <a:rPr lang="ja-JP" altLang="en-US" sz="2400" b="1" dirty="0"/>
              <a:t>背景</a:t>
            </a:r>
            <a:endParaRPr lang="en-US" altLang="ja-JP" sz="2400" b="1" dirty="0"/>
          </a:p>
          <a:p>
            <a:pPr marL="457200" indent="-457200">
              <a:buFont typeface="Arial" panose="020B0604020202020204" pitchFamily="34" charset="0"/>
              <a:buChar char="•"/>
            </a:pPr>
            <a:r>
              <a:rPr lang="ja-JP" altLang="en-US" sz="2400" dirty="0"/>
              <a:t>従来の著作権法</a:t>
            </a:r>
            <a:r>
              <a:rPr lang="en-US" altLang="ja-JP" sz="2400" dirty="0"/>
              <a:t>35</a:t>
            </a:r>
            <a:r>
              <a:rPr lang="ja-JP" altLang="en-US" sz="2400" dirty="0"/>
              <a:t>条では、★授業★は対面形式を前提としていた</a:t>
            </a:r>
            <a:endParaRPr lang="en-US" altLang="ja-JP" sz="2400" dirty="0"/>
          </a:p>
          <a:p>
            <a:pPr marL="457200" indent="-457200">
              <a:buFont typeface="Arial" panose="020B0604020202020204" pitchFamily="34" charset="0"/>
              <a:buChar char="•"/>
            </a:pPr>
            <a:r>
              <a:rPr lang="en-US" altLang="ja-JP" sz="2400" dirty="0"/>
              <a:t>2020</a:t>
            </a:r>
            <a:r>
              <a:rPr lang="ja-JP" altLang="en-US" sz="2400" dirty="0"/>
              <a:t>年の新型コロナ禍により、完全遠隔授業が必要となり、</a:t>
            </a:r>
            <a:br>
              <a:rPr lang="en-US" altLang="ja-JP" sz="2400" dirty="0"/>
            </a:br>
            <a:r>
              <a:rPr lang="ja-JP" altLang="en-US" sz="2400" dirty="0"/>
              <a:t>著作権法が改正された（</a:t>
            </a:r>
            <a:r>
              <a:rPr lang="ja-JP" altLang="en-US" sz="2400" dirty="0">
                <a:solidFill>
                  <a:srgbClr val="FF0000"/>
                </a:solidFill>
              </a:rPr>
              <a:t>公衆送信補償金制度</a:t>
            </a:r>
            <a:r>
              <a:rPr lang="ja-JP" altLang="en-US" sz="2400" dirty="0"/>
              <a:t>の導入）</a:t>
            </a:r>
            <a:endParaRPr lang="en-US" altLang="ja-JP" sz="2400" dirty="0"/>
          </a:p>
          <a:p>
            <a:pPr marL="457200" indent="-457200">
              <a:buFont typeface="Arial" panose="020B0604020202020204" pitchFamily="34" charset="0"/>
              <a:buChar char="•"/>
            </a:pPr>
            <a:r>
              <a:rPr lang="ja-JP" altLang="en-US" sz="2400" dirty="0"/>
              <a:t>教育機関が補償金を支払うことで、遠隔授業においても一定の条件下で 　</a:t>
            </a:r>
            <a:br>
              <a:rPr lang="en-US" altLang="ja-JP" sz="2400" dirty="0"/>
            </a:br>
            <a:r>
              <a:rPr lang="ja-JP" altLang="en-US" sz="2400" dirty="0"/>
              <a:t>著作物の配信・複製が可能となった</a:t>
            </a:r>
            <a:endParaRPr lang="en-US" altLang="ja-JP" sz="2400" dirty="0"/>
          </a:p>
          <a:p>
            <a:endParaRPr lang="en-US" altLang="ja-JP" sz="2400" dirty="0"/>
          </a:p>
          <a:p>
            <a:r>
              <a:rPr lang="ja-JP" altLang="en-US" sz="2400" b="1" dirty="0"/>
              <a:t>問題</a:t>
            </a:r>
            <a:r>
              <a:rPr lang="en-US" altLang="ja-JP" sz="2400" b="1" dirty="0"/>
              <a:t>:</a:t>
            </a:r>
            <a:r>
              <a:rPr lang="ja-JP" altLang="en-US" sz="2400" dirty="0"/>
              <a:t> 著作物の配布について、以下の著作権法</a:t>
            </a:r>
            <a:r>
              <a:rPr lang="en-US" altLang="ja-JP" sz="2400" dirty="0"/>
              <a:t>35</a:t>
            </a:r>
            <a:r>
              <a:rPr lang="ja-JP" altLang="en-US" sz="2400" dirty="0"/>
              <a:t>条の</a:t>
            </a:r>
            <a:r>
              <a:rPr lang="ja-JP" altLang="en-US" sz="2400" b="1" dirty="0">
                <a:solidFill>
                  <a:srgbClr val="FF0000"/>
                </a:solidFill>
              </a:rPr>
              <a:t>条件</a:t>
            </a:r>
            <a:r>
              <a:rPr lang="ja-JP" altLang="en-US" sz="2400" dirty="0"/>
              <a:t>や</a:t>
            </a:r>
            <a:r>
              <a:rPr lang="ja-JP" altLang="en-US" sz="2400" b="1" dirty="0">
                <a:solidFill>
                  <a:srgbClr val="FF0000"/>
                </a:solidFill>
              </a:rPr>
              <a:t>ただし書き</a:t>
            </a:r>
            <a:r>
              <a:rPr lang="ja-JP" altLang="en-US" sz="2400" dirty="0"/>
              <a:t>が</a:t>
            </a:r>
            <a:br>
              <a:rPr lang="en-US" altLang="ja-JP" sz="2400" dirty="0"/>
            </a:br>
            <a:r>
              <a:rPr lang="ja-JP" altLang="en-US" sz="2400" dirty="0"/>
              <a:t>　　　　十分に理解されていない場合がある</a:t>
            </a:r>
            <a:endParaRPr lang="en-US" altLang="ja-JP" sz="2400" dirty="0"/>
          </a:p>
          <a:p>
            <a:pPr marL="457200" indent="-457200">
              <a:buFont typeface="Arial" panose="020B0604020202020204" pitchFamily="34" charset="0"/>
              <a:buChar char="•"/>
            </a:pPr>
            <a:r>
              <a:rPr lang="ja-JP" altLang="en-US" sz="2400" dirty="0"/>
              <a:t>利用は、認められた教育機関の</a:t>
            </a:r>
            <a:r>
              <a:rPr lang="ja-JP" altLang="en-US" sz="2400" b="1" dirty="0">
                <a:solidFill>
                  <a:srgbClr val="FF0000"/>
                </a:solidFill>
              </a:rPr>
              <a:t>★授業★目的</a:t>
            </a:r>
            <a:r>
              <a:rPr lang="ja-JP" altLang="en-US" sz="2400" dirty="0"/>
              <a:t>に限定されており、</a:t>
            </a:r>
            <a:br>
              <a:rPr lang="en-US" altLang="ja-JP" sz="2400" dirty="0"/>
            </a:br>
            <a:r>
              <a:rPr lang="ja-JP" altLang="en-US" sz="2400" dirty="0">
                <a:solidFill>
                  <a:srgbClr val="FF0000"/>
                </a:solidFill>
              </a:rPr>
              <a:t>研究室内や教員間のミーティングなどは対象外</a:t>
            </a:r>
            <a:br>
              <a:rPr lang="en-US" altLang="ja-JP" sz="2400" dirty="0">
                <a:solidFill>
                  <a:srgbClr val="FF0000"/>
                </a:solidFill>
              </a:rPr>
            </a:br>
            <a:r>
              <a:rPr lang="ja-JP" altLang="en-US" sz="2400" dirty="0"/>
              <a:t> 　→ このような場面では、著作権法</a:t>
            </a:r>
            <a:r>
              <a:rPr lang="en-US" altLang="ja-JP" sz="2400" dirty="0"/>
              <a:t>32</a:t>
            </a:r>
            <a:r>
              <a:rPr lang="ja-JP" altLang="en-US" sz="2400" dirty="0"/>
              <a:t>条の「引用」の範囲を超える配布は不可</a:t>
            </a:r>
            <a:endParaRPr lang="en-US" altLang="ja-JP" sz="2400" dirty="0"/>
          </a:p>
          <a:p>
            <a:pPr marL="457200" indent="-457200">
              <a:buFont typeface="Arial" panose="020B0604020202020204" pitchFamily="34" charset="0"/>
              <a:buChar char="•"/>
            </a:pPr>
            <a:r>
              <a:rPr lang="ja-JP" altLang="en-US" sz="2400" dirty="0"/>
              <a:t>上記の条件を満たしていても、不可著作物や</a:t>
            </a:r>
            <a:br>
              <a:rPr lang="en-US" altLang="ja-JP" sz="2400" dirty="0"/>
            </a:br>
            <a:r>
              <a:rPr lang="ja-JP" altLang="en-US" sz="2400" dirty="0">
                <a:solidFill>
                  <a:srgbClr val="FF0000"/>
                </a:solidFill>
              </a:rPr>
              <a:t>著作権者の権利を侵害するような利用は認められない</a:t>
            </a:r>
            <a:r>
              <a:rPr lang="ja-JP" altLang="en-US" sz="2000" dirty="0"/>
              <a:t> </a:t>
            </a:r>
            <a:r>
              <a:rPr lang="en-US" altLang="ja-JP" sz="2000" dirty="0"/>
              <a:t>(32</a:t>
            </a:r>
            <a:r>
              <a:rPr lang="ja-JP" altLang="en-US" sz="2000" dirty="0"/>
              <a:t>条「引用」にもある但し書き</a:t>
            </a:r>
            <a:r>
              <a:rPr lang="en-US" altLang="ja-JP" sz="2000" dirty="0"/>
              <a:t>)</a:t>
            </a:r>
            <a:br>
              <a:rPr lang="en-US" altLang="ja-JP" sz="2400" dirty="0">
                <a:solidFill>
                  <a:srgbClr val="FF0000"/>
                </a:solidFill>
              </a:rPr>
            </a:br>
            <a:r>
              <a:rPr lang="ja-JP" altLang="en-US" sz="2400" dirty="0">
                <a:solidFill>
                  <a:srgbClr val="0000FF"/>
                </a:solidFill>
              </a:rPr>
              <a:t>　・ </a:t>
            </a:r>
            <a:r>
              <a:rPr lang="en-US" altLang="ja-JP" sz="2400" dirty="0">
                <a:solidFill>
                  <a:srgbClr val="0000FF"/>
                </a:solidFill>
              </a:rPr>
              <a:t>(</a:t>
            </a:r>
            <a:r>
              <a:rPr lang="ja-JP" altLang="en-US" sz="2400" dirty="0">
                <a:solidFill>
                  <a:srgbClr val="0000FF"/>
                </a:solidFill>
              </a:rPr>
              <a:t>引用の範囲などで</a:t>
            </a:r>
            <a:r>
              <a:rPr lang="en-US" altLang="ja-JP" sz="2400" dirty="0">
                <a:solidFill>
                  <a:srgbClr val="0000FF"/>
                </a:solidFill>
              </a:rPr>
              <a:t>)</a:t>
            </a:r>
            <a:r>
              <a:rPr lang="ja-JP" altLang="en-US" sz="2400" dirty="0">
                <a:solidFill>
                  <a:srgbClr val="0000FF"/>
                </a:solidFill>
              </a:rPr>
              <a:t>著作物の１部分を複数回にわたって配布し、</a:t>
            </a:r>
            <a:br>
              <a:rPr lang="en-US" altLang="ja-JP" sz="2400" dirty="0">
                <a:solidFill>
                  <a:srgbClr val="0000FF"/>
                </a:solidFill>
              </a:rPr>
            </a:br>
            <a:r>
              <a:rPr lang="ja-JP" altLang="en-US" sz="2400" dirty="0">
                <a:solidFill>
                  <a:srgbClr val="0000FF"/>
                </a:solidFill>
              </a:rPr>
              <a:t>　　</a:t>
            </a:r>
            <a:r>
              <a:rPr lang="ja-JP" altLang="en-US" sz="2400" dirty="0">
                <a:solidFill>
                  <a:srgbClr val="FF0000"/>
                </a:solidFill>
              </a:rPr>
              <a:t>★結果として、受講者が著作物を購入しなくてもよくなる場合★</a:t>
            </a:r>
            <a:r>
              <a:rPr lang="ja-JP" altLang="en-US" sz="2400" dirty="0">
                <a:solidFill>
                  <a:srgbClr val="0000FF"/>
                </a:solidFill>
              </a:rPr>
              <a:t>なども</a:t>
            </a:r>
            <a:r>
              <a:rPr lang="en-US" altLang="ja-JP" sz="2400" dirty="0">
                <a:solidFill>
                  <a:srgbClr val="0000FF"/>
                </a:solidFill>
              </a:rPr>
              <a:t>NG</a:t>
            </a:r>
            <a:endParaRPr kumimoji="1" lang="ja-JP" altLang="en-US" sz="2400" dirty="0">
              <a:solidFill>
                <a:srgbClr val="0000FF"/>
              </a:solidFill>
            </a:endParaRPr>
          </a:p>
        </p:txBody>
      </p:sp>
    </p:spTree>
    <p:extLst>
      <p:ext uri="{BB962C8B-B14F-4D97-AF65-F5344CB8AC3E}">
        <p14:creationId xmlns:p14="http://schemas.microsoft.com/office/powerpoint/2010/main" val="1520864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3957C-14D2-B2CC-7D5D-3654326F51D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2FBC74-1220-E165-B038-9B45D110E88F}"/>
              </a:ext>
            </a:extLst>
          </p:cNvPr>
          <p:cNvSpPr>
            <a:spLocks noGrp="1"/>
          </p:cNvSpPr>
          <p:nvPr>
            <p:ph type="title"/>
          </p:nvPr>
        </p:nvSpPr>
        <p:spPr/>
        <p:txBody>
          <a:bodyPr/>
          <a:lstStyle/>
          <a:p>
            <a:r>
              <a:rPr lang="ja-JP" altLang="en-US" dirty="0"/>
              <a:t>著作権法</a:t>
            </a:r>
            <a:r>
              <a:rPr lang="en-US" altLang="ja-JP" dirty="0"/>
              <a:t>35</a:t>
            </a:r>
            <a:r>
              <a:rPr lang="ja-JP" altLang="en-US" dirty="0"/>
              <a:t>条 </a:t>
            </a:r>
            <a:r>
              <a:rPr lang="en-US" altLang="ja-JP" sz="3200" dirty="0"/>
              <a:t>(</a:t>
            </a:r>
            <a:r>
              <a:rPr lang="ja-JP" altLang="en-US" sz="3200" dirty="0"/>
              <a:t>学校その他の教育機関における複製等</a:t>
            </a:r>
            <a:r>
              <a:rPr lang="en-US" altLang="ja-JP" sz="3200" dirty="0"/>
              <a:t>) </a:t>
            </a:r>
            <a:r>
              <a:rPr lang="ja-JP" altLang="en-US" dirty="0"/>
              <a:t>の注意</a:t>
            </a:r>
            <a:endParaRPr kumimoji="1" lang="en-US" dirty="0"/>
          </a:p>
        </p:txBody>
      </p:sp>
      <p:sp>
        <p:nvSpPr>
          <p:cNvPr id="5" name="テキスト ボックス 4">
            <a:extLst>
              <a:ext uri="{FF2B5EF4-FFF2-40B4-BE49-F238E27FC236}">
                <a16:creationId xmlns:a16="http://schemas.microsoft.com/office/drawing/2014/main" id="{145D2520-9963-4F02-1B1B-681E3D6907AA}"/>
              </a:ext>
            </a:extLst>
          </p:cNvPr>
          <p:cNvSpPr txBox="1"/>
          <p:nvPr/>
        </p:nvSpPr>
        <p:spPr>
          <a:xfrm>
            <a:off x="271554" y="730149"/>
            <a:ext cx="11874146" cy="6001643"/>
          </a:xfrm>
          <a:prstGeom prst="rect">
            <a:avLst/>
          </a:prstGeom>
          <a:noFill/>
        </p:spPr>
        <p:txBody>
          <a:bodyPr wrap="square" rtlCol="0">
            <a:spAutoFit/>
          </a:bodyPr>
          <a:lstStyle/>
          <a:p>
            <a:r>
              <a:rPr lang="ja-JP" altLang="en-US" sz="2400" b="1" dirty="0"/>
              <a:t>背景</a:t>
            </a:r>
            <a:endParaRPr lang="en-US" altLang="ja-JP" sz="2400" b="1" dirty="0"/>
          </a:p>
          <a:p>
            <a:pPr marL="457200" indent="-457200">
              <a:buFont typeface="Arial" panose="020B0604020202020204" pitchFamily="34" charset="0"/>
              <a:buChar char="•"/>
            </a:pPr>
            <a:r>
              <a:rPr lang="ja-JP" altLang="en-US" sz="2400" dirty="0"/>
              <a:t>従来の著作権法</a:t>
            </a:r>
            <a:r>
              <a:rPr lang="en-US" altLang="ja-JP" sz="2400" dirty="0"/>
              <a:t>35</a:t>
            </a:r>
            <a:r>
              <a:rPr lang="ja-JP" altLang="en-US" sz="2400" dirty="0"/>
              <a:t>条では、★授業★は対面形式を前提としていた</a:t>
            </a:r>
            <a:endParaRPr lang="en-US" altLang="ja-JP" sz="2400" dirty="0"/>
          </a:p>
          <a:p>
            <a:pPr marL="457200" indent="-457200">
              <a:buFont typeface="Arial" panose="020B0604020202020204" pitchFamily="34" charset="0"/>
              <a:buChar char="•"/>
            </a:pPr>
            <a:r>
              <a:rPr lang="en-US" altLang="ja-JP" sz="2400" dirty="0"/>
              <a:t>2020</a:t>
            </a:r>
            <a:r>
              <a:rPr lang="ja-JP" altLang="en-US" sz="2400" dirty="0"/>
              <a:t>年の新型コロナ禍により、完全遠隔授業が必要となり、</a:t>
            </a:r>
            <a:br>
              <a:rPr lang="en-US" altLang="ja-JP" sz="2400" dirty="0"/>
            </a:br>
            <a:r>
              <a:rPr lang="ja-JP" altLang="en-US" sz="2400" dirty="0"/>
              <a:t>著作権法が改正された（</a:t>
            </a:r>
            <a:r>
              <a:rPr lang="ja-JP" altLang="en-US" sz="2400" dirty="0">
                <a:solidFill>
                  <a:srgbClr val="FF0000"/>
                </a:solidFill>
              </a:rPr>
              <a:t>公衆送信補償金制度</a:t>
            </a:r>
            <a:r>
              <a:rPr lang="ja-JP" altLang="en-US" sz="2400" dirty="0"/>
              <a:t>の導入）</a:t>
            </a:r>
            <a:endParaRPr lang="en-US" altLang="ja-JP" sz="2400" dirty="0"/>
          </a:p>
          <a:p>
            <a:pPr marL="457200" indent="-457200">
              <a:buFont typeface="Arial" panose="020B0604020202020204" pitchFamily="34" charset="0"/>
              <a:buChar char="•"/>
            </a:pPr>
            <a:r>
              <a:rPr lang="ja-JP" altLang="en-US" sz="2400" dirty="0"/>
              <a:t>教育機関が補償金を支払うことで、遠隔授業においても一定の条件下で 　</a:t>
            </a:r>
            <a:br>
              <a:rPr lang="en-US" altLang="ja-JP" sz="2400" dirty="0"/>
            </a:br>
            <a:r>
              <a:rPr lang="ja-JP" altLang="en-US" sz="2400" dirty="0"/>
              <a:t>著作物の配信・複製が可能となった</a:t>
            </a:r>
            <a:endParaRPr lang="en-US" altLang="ja-JP" sz="2400" dirty="0"/>
          </a:p>
          <a:p>
            <a:endParaRPr lang="en-US" altLang="ja-JP" sz="2400" dirty="0"/>
          </a:p>
          <a:p>
            <a:r>
              <a:rPr lang="ja-JP" altLang="en-US" sz="2400" b="1" dirty="0"/>
              <a:t>問題</a:t>
            </a:r>
            <a:r>
              <a:rPr lang="en-US" altLang="ja-JP" sz="2400" b="1" dirty="0"/>
              <a:t>:</a:t>
            </a:r>
            <a:r>
              <a:rPr lang="ja-JP" altLang="en-US" sz="2400" dirty="0"/>
              <a:t> 著作物の配布について、以下の著作権法</a:t>
            </a:r>
            <a:r>
              <a:rPr lang="en-US" altLang="ja-JP" sz="2400" dirty="0"/>
              <a:t>35</a:t>
            </a:r>
            <a:r>
              <a:rPr lang="ja-JP" altLang="en-US" sz="2400" dirty="0"/>
              <a:t>条の</a:t>
            </a:r>
            <a:r>
              <a:rPr lang="ja-JP" altLang="en-US" sz="2400" b="1" dirty="0">
                <a:solidFill>
                  <a:srgbClr val="FF0000"/>
                </a:solidFill>
              </a:rPr>
              <a:t>条件</a:t>
            </a:r>
            <a:r>
              <a:rPr lang="ja-JP" altLang="en-US" sz="2400" dirty="0"/>
              <a:t>や</a:t>
            </a:r>
            <a:r>
              <a:rPr lang="ja-JP" altLang="en-US" sz="2400" b="1" dirty="0">
                <a:solidFill>
                  <a:srgbClr val="FF0000"/>
                </a:solidFill>
              </a:rPr>
              <a:t>ただし書き</a:t>
            </a:r>
            <a:r>
              <a:rPr lang="ja-JP" altLang="en-US" sz="2400" dirty="0"/>
              <a:t>が</a:t>
            </a:r>
            <a:br>
              <a:rPr lang="en-US" altLang="ja-JP" sz="2400" dirty="0"/>
            </a:br>
            <a:r>
              <a:rPr lang="ja-JP" altLang="en-US" sz="2400" dirty="0"/>
              <a:t>　　　　十分に理解されていない場合がある</a:t>
            </a:r>
            <a:endParaRPr lang="en-US" altLang="ja-JP" sz="2400" dirty="0"/>
          </a:p>
          <a:p>
            <a:pPr marL="457200" indent="-457200">
              <a:buFont typeface="Arial" panose="020B0604020202020204" pitchFamily="34" charset="0"/>
              <a:buChar char="•"/>
            </a:pPr>
            <a:r>
              <a:rPr lang="ja-JP" altLang="en-US" sz="2400" dirty="0"/>
              <a:t>利用は、認められた教育機関の</a:t>
            </a:r>
            <a:r>
              <a:rPr lang="ja-JP" altLang="en-US" sz="2400" b="1" dirty="0">
                <a:solidFill>
                  <a:srgbClr val="FF0000"/>
                </a:solidFill>
              </a:rPr>
              <a:t>★授業★目的</a:t>
            </a:r>
            <a:r>
              <a:rPr lang="ja-JP" altLang="en-US" sz="2400" dirty="0"/>
              <a:t>に限定されており、</a:t>
            </a:r>
            <a:br>
              <a:rPr lang="en-US" altLang="ja-JP" sz="2400" dirty="0"/>
            </a:br>
            <a:r>
              <a:rPr lang="ja-JP" altLang="en-US" sz="2400" dirty="0">
                <a:solidFill>
                  <a:srgbClr val="FF0000"/>
                </a:solidFill>
              </a:rPr>
              <a:t>研究室内や教員間のミーティングなどは対象外</a:t>
            </a:r>
            <a:br>
              <a:rPr lang="en-US" altLang="ja-JP" sz="2400" dirty="0">
                <a:solidFill>
                  <a:srgbClr val="FF0000"/>
                </a:solidFill>
              </a:rPr>
            </a:br>
            <a:r>
              <a:rPr lang="ja-JP" altLang="en-US" sz="2400" dirty="0"/>
              <a:t> 　→ このような場面では、著作権法</a:t>
            </a:r>
            <a:r>
              <a:rPr lang="en-US" altLang="ja-JP" sz="2400" dirty="0"/>
              <a:t>32</a:t>
            </a:r>
            <a:r>
              <a:rPr lang="ja-JP" altLang="en-US" sz="2400" dirty="0"/>
              <a:t>条の「引用」の範囲を超える配布は不可</a:t>
            </a:r>
            <a:endParaRPr lang="en-US" altLang="ja-JP" sz="2400" dirty="0"/>
          </a:p>
          <a:p>
            <a:pPr marL="457200" indent="-457200">
              <a:buFont typeface="Arial" panose="020B0604020202020204" pitchFamily="34" charset="0"/>
              <a:buChar char="•"/>
            </a:pPr>
            <a:r>
              <a:rPr lang="ja-JP" altLang="en-US" sz="2400" dirty="0"/>
              <a:t>上記の条件を満たしていても、不可著作物や</a:t>
            </a:r>
            <a:br>
              <a:rPr lang="en-US" altLang="ja-JP" sz="2400" dirty="0"/>
            </a:br>
            <a:r>
              <a:rPr lang="ja-JP" altLang="en-US" sz="2400" dirty="0">
                <a:solidFill>
                  <a:srgbClr val="FF0000"/>
                </a:solidFill>
              </a:rPr>
              <a:t>著作権者の権利を侵害するような利用は認められない</a:t>
            </a:r>
            <a:r>
              <a:rPr lang="ja-JP" altLang="en-US" sz="2000" dirty="0"/>
              <a:t> </a:t>
            </a:r>
            <a:r>
              <a:rPr lang="en-US" altLang="ja-JP" sz="2000" dirty="0"/>
              <a:t>(32</a:t>
            </a:r>
            <a:r>
              <a:rPr lang="ja-JP" altLang="en-US" sz="2000" dirty="0"/>
              <a:t>条「引用」にもある但し書き</a:t>
            </a:r>
            <a:r>
              <a:rPr lang="en-US" altLang="ja-JP" sz="2000" dirty="0"/>
              <a:t>)</a:t>
            </a:r>
            <a:br>
              <a:rPr lang="en-US" altLang="ja-JP" sz="2400" dirty="0">
                <a:solidFill>
                  <a:srgbClr val="FF0000"/>
                </a:solidFill>
              </a:rPr>
            </a:br>
            <a:r>
              <a:rPr lang="ja-JP" altLang="en-US" sz="2400" dirty="0">
                <a:solidFill>
                  <a:srgbClr val="0000FF"/>
                </a:solidFill>
              </a:rPr>
              <a:t>　・ </a:t>
            </a:r>
            <a:r>
              <a:rPr lang="en-US" altLang="ja-JP" sz="2400" dirty="0">
                <a:solidFill>
                  <a:srgbClr val="0000FF"/>
                </a:solidFill>
              </a:rPr>
              <a:t>(</a:t>
            </a:r>
            <a:r>
              <a:rPr lang="ja-JP" altLang="en-US" sz="2400" dirty="0">
                <a:solidFill>
                  <a:srgbClr val="0000FF"/>
                </a:solidFill>
              </a:rPr>
              <a:t>引用の範囲などで</a:t>
            </a:r>
            <a:r>
              <a:rPr lang="en-US" altLang="ja-JP" sz="2400" dirty="0">
                <a:solidFill>
                  <a:srgbClr val="0000FF"/>
                </a:solidFill>
              </a:rPr>
              <a:t>)</a:t>
            </a:r>
            <a:r>
              <a:rPr lang="ja-JP" altLang="en-US" sz="2400" dirty="0">
                <a:solidFill>
                  <a:srgbClr val="0000FF"/>
                </a:solidFill>
              </a:rPr>
              <a:t>著作物の１部分を複数回にわたって配布し、</a:t>
            </a:r>
            <a:br>
              <a:rPr lang="en-US" altLang="ja-JP" sz="2400" dirty="0">
                <a:solidFill>
                  <a:srgbClr val="0000FF"/>
                </a:solidFill>
              </a:rPr>
            </a:br>
            <a:r>
              <a:rPr lang="ja-JP" altLang="en-US" sz="2400" dirty="0">
                <a:solidFill>
                  <a:srgbClr val="0000FF"/>
                </a:solidFill>
              </a:rPr>
              <a:t>　　</a:t>
            </a:r>
            <a:r>
              <a:rPr lang="ja-JP" altLang="en-US" sz="2400" dirty="0">
                <a:solidFill>
                  <a:srgbClr val="FF0000"/>
                </a:solidFill>
              </a:rPr>
              <a:t>★結果として、受講者が著作物を購入しなくてもよくなる場合★</a:t>
            </a:r>
            <a:r>
              <a:rPr lang="ja-JP" altLang="en-US" sz="2400" dirty="0">
                <a:solidFill>
                  <a:srgbClr val="0000FF"/>
                </a:solidFill>
              </a:rPr>
              <a:t>なども</a:t>
            </a:r>
            <a:r>
              <a:rPr lang="en-US" altLang="ja-JP" sz="2400" dirty="0">
                <a:solidFill>
                  <a:srgbClr val="0000FF"/>
                </a:solidFill>
              </a:rPr>
              <a:t>NG</a:t>
            </a:r>
            <a:endParaRPr kumimoji="1" lang="ja-JP" altLang="en-US" sz="2400" dirty="0">
              <a:solidFill>
                <a:srgbClr val="0000FF"/>
              </a:solidFill>
            </a:endParaRPr>
          </a:p>
        </p:txBody>
      </p:sp>
    </p:spTree>
    <p:extLst>
      <p:ext uri="{BB962C8B-B14F-4D97-AF65-F5344CB8AC3E}">
        <p14:creationId xmlns:p14="http://schemas.microsoft.com/office/powerpoint/2010/main" val="1218110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Science Tokyo color">
      <a:dk1>
        <a:srgbClr val="000000"/>
      </a:dk1>
      <a:lt1>
        <a:srgbClr val="FFFFFF"/>
      </a:lt1>
      <a:dk2>
        <a:srgbClr val="1C3077"/>
      </a:dk2>
      <a:lt2>
        <a:srgbClr val="7F96C2"/>
      </a:lt2>
      <a:accent1>
        <a:srgbClr val="E97979"/>
      </a:accent1>
      <a:accent2>
        <a:srgbClr val="F8A088"/>
      </a:accent2>
      <a:accent3>
        <a:srgbClr val="EDC669"/>
      </a:accent3>
      <a:accent4>
        <a:srgbClr val="81BD5F"/>
      </a:accent4>
      <a:accent5>
        <a:srgbClr val="59A36C"/>
      </a:accent5>
      <a:accent6>
        <a:srgbClr val="999999"/>
      </a:accent6>
      <a:hlink>
        <a:srgbClr val="E8EAF1"/>
      </a:hlink>
      <a:folHlink>
        <a:srgbClr val="F2F3F9"/>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marL="0" marR="0" indent="0" algn="l" defTabSz="914400" rtl="0" eaLnBrk="1" fontAlgn="auto" latinLnBrk="0" hangingPunct="1">
          <a:lnSpc>
            <a:spcPct val="110000"/>
          </a:lnSpc>
          <a:spcBef>
            <a:spcPts val="1000"/>
          </a:spcBef>
          <a:spcAft>
            <a:spcPts val="0"/>
          </a:spcAft>
          <a:buClrTx/>
          <a:buSzTx/>
          <a:buFontTx/>
          <a:buNone/>
          <a:tabLst/>
          <a:defRPr kumimoji="1" sz="1600" b="0" i="0" u="none" strike="noStrike" kern="1200" cap="none" spc="0" normalizeH="0" noProof="0" dirty="0">
            <a:ln>
              <a:noFill/>
            </a:ln>
            <a:solidFill>
              <a:sysClr val="windowText" lastClr="000000"/>
            </a:solidFill>
            <a:effectLst/>
            <a:uLnTx/>
            <a:uFillTx/>
            <a:latin typeface="Hind" panose="02000000000000000000" pitchFamily="2" charset="0"/>
            <a:ea typeface="Noto Sans JP" panose="020B0200000000000000" pitchFamily="34" charset="-128"/>
            <a:cs typeface="+mn-cs"/>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9675</TotalTime>
  <Words>2873</Words>
  <Application>Microsoft Office PowerPoint</Application>
  <PresentationFormat>ワイド画面</PresentationFormat>
  <Paragraphs>172</Paragraphs>
  <Slides>20</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20</vt:i4>
      </vt:variant>
    </vt:vector>
  </HeadingPairs>
  <TitlesOfParts>
    <vt:vector size="37" baseType="lpstr">
      <vt:lpstr>ＭＳ Ｐゴシック</vt:lpstr>
      <vt:lpstr>Noto Sans JP</vt:lpstr>
      <vt:lpstr>Meiryo</vt:lpstr>
      <vt:lpstr>游ゴシック</vt:lpstr>
      <vt:lpstr>Yu Gothic Medium</vt:lpstr>
      <vt:lpstr>Yu Gothic Medium</vt:lpstr>
      <vt:lpstr>Arial</vt:lpstr>
      <vt:lpstr>Arial Narrow</vt:lpstr>
      <vt:lpstr>Calibri</vt:lpstr>
      <vt:lpstr>Times New Roman</vt:lpstr>
      <vt:lpstr>Verdana</vt:lpstr>
      <vt:lpstr>Wingdings</vt:lpstr>
      <vt:lpstr>1_Office テーマ</vt:lpstr>
      <vt:lpstr>2_Office テーマ</vt:lpstr>
      <vt:lpstr>標準デザイン</vt:lpstr>
      <vt:lpstr>Office テーマ</vt:lpstr>
      <vt:lpstr>3_Office テーマ</vt:lpstr>
      <vt:lpstr>講義資料最新版</vt:lpstr>
      <vt:lpstr>チュートリアル:  講義録画・録音ファイルと生成AIから 教科書を作ろう　－生成AIの注意と著作権－</vt:lpstr>
      <vt:lpstr>講義の内容</vt:lpstr>
      <vt:lpstr>チュートリアルWeb</vt:lpstr>
      <vt:lpstr>PowerPoint プレゼンテーション</vt:lpstr>
      <vt:lpstr>(理解不足が招いた?) 著作権侵害の実害</vt:lpstr>
      <vt:lpstr>著作権法の主旨</vt:lpstr>
      <vt:lpstr>著作権法35条 (学校その他の教育機関における複製等) の注意</vt:lpstr>
      <vt:lpstr>著作権法35条 (学校その他の教育機関における複製等) の注意</vt:lpstr>
      <vt:lpstr>教科書産業 (著作権者、出版社) の保護</vt:lpstr>
      <vt:lpstr>PowerPoint プレゼンテーション</vt:lpstr>
      <vt:lpstr>東京科学大学 生成AI利用ガイドライン</vt:lpstr>
      <vt:lpstr>生成AIの問題</vt:lpstr>
      <vt:lpstr>生成AI依存性のリスク: 認知負債</vt:lpstr>
      <vt:lpstr>著作権法第47条（情報処理・検索のための利用）の主旨</vt:lpstr>
      <vt:lpstr>生成AIと著作権</vt:lpstr>
      <vt:lpstr>生成AIに出典を出力させる</vt:lpstr>
      <vt:lpstr>AIにより作成した教科書の著作権</vt:lpstr>
      <vt:lpstr>公開NotebookLM: 著作権やAI等に関する質問</vt:lpstr>
      <vt:lpstr>まとめ</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608</cp:revision>
  <cp:lastPrinted>2020-04-20T20:05:09Z</cp:lastPrinted>
  <dcterms:created xsi:type="dcterms:W3CDTF">2013-04-22T01:26:47Z</dcterms:created>
  <dcterms:modified xsi:type="dcterms:W3CDTF">2025-09-24T05:37:55Z</dcterms:modified>
</cp:coreProperties>
</file>