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4052" r:id="rId1"/>
    <p:sldMasterId id="2147484097" r:id="rId2"/>
  </p:sldMasterIdLst>
  <p:notesMasterIdLst>
    <p:notesMasterId r:id="rId14"/>
  </p:notesMasterIdLst>
  <p:sldIdLst>
    <p:sldId id="464" r:id="rId3"/>
    <p:sldId id="5142" r:id="rId4"/>
    <p:sldId id="5228" r:id="rId5"/>
    <p:sldId id="5179" r:id="rId6"/>
    <p:sldId id="5351" r:id="rId7"/>
    <p:sldId id="5300" r:id="rId8"/>
    <p:sldId id="5230" r:id="rId9"/>
    <p:sldId id="5239" r:id="rId10"/>
    <p:sldId id="5316" r:id="rId11"/>
    <p:sldId id="5304" r:id="rId12"/>
    <p:sldId id="535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ED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3" autoAdjust="0"/>
    <p:restoredTop sz="96652" autoAdjust="0"/>
  </p:normalViewPr>
  <p:slideViewPr>
    <p:cSldViewPr snapToGrid="0">
      <p:cViewPr>
        <p:scale>
          <a:sx n="66" d="100"/>
          <a:sy n="66" d="100"/>
        </p:scale>
        <p:origin x="926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36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2025/11/16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7"/>
            <a:ext cx="11456869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12192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70"/>
            <a:ext cx="10363200" cy="1470025"/>
          </a:xfr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932967-DE81-3918-C882-41D1FC667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74D12C-30DC-0E71-4D41-8204860B7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63" y="5839891"/>
            <a:ext cx="2400000" cy="487403"/>
          </a:xfrm>
          <a:prstGeom prst="rect">
            <a:avLst/>
          </a:prstGeom>
        </p:spPr>
      </p:pic>
      <p:sp>
        <p:nvSpPr>
          <p:cNvPr id="4" name="タイトル 7">
            <a:extLst>
              <a:ext uri="{FF2B5EF4-FFF2-40B4-BE49-F238E27FC236}">
                <a16:creationId xmlns:a16="http://schemas.microsoft.com/office/drawing/2014/main" id="{C189C689-1BDE-72A8-5184-CE9796931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01" y="2293206"/>
            <a:ext cx="953534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 i="0">
                <a:solidFill>
                  <a:srgbClr val="1C3177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lang="ja-JP" altLang="en-US"/>
              <a:t>游ゴシック</a:t>
            </a:r>
            <a:r>
              <a:rPr lang="en-US" altLang="ja-JP"/>
              <a:t>/Bold</a:t>
            </a:r>
            <a:endParaRPr kumimoji="1" lang="ja-JP" altLang="en-US"/>
          </a:p>
        </p:txBody>
      </p:sp>
      <p:sp>
        <p:nvSpPr>
          <p:cNvPr id="5" name="コンテンツ プレースホルダー 12">
            <a:extLst>
              <a:ext uri="{FF2B5EF4-FFF2-40B4-BE49-F238E27FC236}">
                <a16:creationId xmlns:a16="http://schemas.microsoft.com/office/drawing/2014/main" id="{99C777D7-5079-B2D4-A805-52BC2427F2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0399" y="3924163"/>
            <a:ext cx="8032228" cy="7313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氏名</a:t>
            </a:r>
            <a:r>
              <a:rPr kumimoji="1" lang="en-US" altLang="ja-JP"/>
              <a:t>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9" name="コンテンツ プレースホルダー 12">
            <a:extLst>
              <a:ext uri="{FF2B5EF4-FFF2-40B4-BE49-F238E27FC236}">
                <a16:creationId xmlns:a16="http://schemas.microsoft.com/office/drawing/2014/main" id="{CD517DDC-0F67-EAC6-D347-5253BB35F8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0402" y="4701635"/>
            <a:ext cx="6181656" cy="7313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役職・所属</a:t>
            </a:r>
            <a:r>
              <a:rPr kumimoji="1" lang="en-US" altLang="ja-JP"/>
              <a:t>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r>
              <a:rPr kumimoji="1" lang="ja-JP" altLang="en-US"/>
              <a:t>　　　</a:t>
            </a:r>
          </a:p>
        </p:txBody>
      </p:sp>
      <p:sp>
        <p:nvSpPr>
          <p:cNvPr id="6" name="コンテンツ プレースホルダー 12">
            <a:extLst>
              <a:ext uri="{FF2B5EF4-FFF2-40B4-BE49-F238E27FC236}">
                <a16:creationId xmlns:a16="http://schemas.microsoft.com/office/drawing/2014/main" id="{437493F9-6402-7179-62B3-F93DBB80AC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93977" y="6133056"/>
            <a:ext cx="5761568" cy="59751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</a:t>
            </a:r>
            <a:endParaRPr kumimoji="1" lang="en-US" altLang="ja-JP"/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957278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64C0CE-FCED-56A8-6F0B-0E440EC00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6C1A774C-7DB2-663C-4623-585040675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294" y="119697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F15FF9-0880-B2C3-B4BF-CF5692E1B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38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, 背景パターン, 矢印&#10;&#10;自動的に生成された説明">
            <a:extLst>
              <a:ext uri="{FF2B5EF4-FFF2-40B4-BE49-F238E27FC236}">
                <a16:creationId xmlns:a16="http://schemas.microsoft.com/office/drawing/2014/main" id="{556B259B-B911-0CA1-C42F-FAA7E0FFD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タイトル 6">
            <a:extLst>
              <a:ext uri="{FF2B5EF4-FFF2-40B4-BE49-F238E27FC236}">
                <a16:creationId xmlns:a16="http://schemas.microsoft.com/office/drawing/2014/main" id="{3AAF5D27-76AF-9EF9-9D52-219FCF8F0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296" y="119697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C43C7-AE2D-52F4-39C3-82789D69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7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CD422C-2C8C-FA55-B96B-97B10DC1C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21"/>
          <a:stretch/>
        </p:blipFill>
        <p:spPr>
          <a:xfrm>
            <a:off x="283036" y="0"/>
            <a:ext cx="11908964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66388A7-6010-5A0E-3B23-6394FC6EC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63" y="5491831"/>
            <a:ext cx="2400000" cy="487403"/>
          </a:xfrm>
          <a:prstGeom prst="rect">
            <a:avLst/>
          </a:prstGeom>
        </p:spPr>
      </p:pic>
      <p:sp>
        <p:nvSpPr>
          <p:cNvPr id="11" name="コンテンツ プレースホルダー 12">
            <a:extLst>
              <a:ext uri="{FF2B5EF4-FFF2-40B4-BE49-F238E27FC236}">
                <a16:creationId xmlns:a16="http://schemas.microsoft.com/office/drawing/2014/main" id="{E889DD8F-8662-F86E-7D9D-2EBC4946B2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531" y="2022017"/>
            <a:ext cx="7317526" cy="65342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氏名</a:t>
            </a:r>
            <a:r>
              <a:rPr kumimoji="1" lang="en-US" altLang="ja-JP"/>
              <a:t>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D6FE57-69DC-8236-A030-07B36F0CC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3" y="265791"/>
            <a:ext cx="8337200" cy="139649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3" name="コンテンツ プレースホルダー 12">
            <a:extLst>
              <a:ext uri="{FF2B5EF4-FFF2-40B4-BE49-F238E27FC236}">
                <a16:creationId xmlns:a16="http://schemas.microsoft.com/office/drawing/2014/main" id="{2A8EBC5D-D2E1-1C20-DCE7-A64CD225CA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7531" y="2871021"/>
            <a:ext cx="4816307" cy="93252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</a:t>
            </a:r>
            <a:endParaRPr kumimoji="1" lang="en-US" altLang="ja-JP"/>
          </a:p>
          <a:p>
            <a:pPr lvl="0"/>
            <a:r>
              <a:rPr kumimoji="1" lang="ja-JP" altLang="en-US"/>
              <a:t>所属</a:t>
            </a:r>
            <a:r>
              <a:rPr kumimoji="1" lang="en-US" altLang="ja-JP"/>
              <a:t> 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</a:p>
        </p:txBody>
      </p:sp>
      <p:sp>
        <p:nvSpPr>
          <p:cNvPr id="6" name="コンテンツ プレースホルダー 12">
            <a:extLst>
              <a:ext uri="{FF2B5EF4-FFF2-40B4-BE49-F238E27FC236}">
                <a16:creationId xmlns:a16="http://schemas.microsoft.com/office/drawing/2014/main" id="{D69F5F0E-B33F-A6C1-A24C-00513592DB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05333" y="261448"/>
            <a:ext cx="2910716" cy="61747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</a:t>
            </a:r>
            <a:endParaRPr kumimoji="1" lang="en-US" altLang="ja-JP"/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935054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09E5F40-522C-6EC0-7328-7F52FDF9E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95"/>
          <a:stretch/>
        </p:blipFill>
        <p:spPr>
          <a:xfrm>
            <a:off x="584610" y="0"/>
            <a:ext cx="1160739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E6C33D6D-9C84-D9CF-C2DA-008D7EF00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2" y="4404047"/>
            <a:ext cx="5609048" cy="15770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DDFCDE-6AC7-26AD-1E99-E35A31393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41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3552089B-BE10-A6B4-0520-088629B63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95"/>
          <a:stretch/>
        </p:blipFill>
        <p:spPr>
          <a:xfrm>
            <a:off x="584613" y="0"/>
            <a:ext cx="11607387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6F4E6A-6447-6E0D-0158-4A77C5531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55C1AE9A-A0E5-2B15-C809-16C60A5E7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2" y="4404050"/>
            <a:ext cx="5609048" cy="15770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6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7384A5-816F-4B1C-723C-1CCF10DD7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87F9BA-766B-8200-DC42-2D03F5DD8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038" y="836369"/>
            <a:ext cx="2400000" cy="487403"/>
          </a:xfrm>
          <a:prstGeom prst="rect">
            <a:avLst/>
          </a:prstGeom>
        </p:spPr>
      </p:pic>
      <p:sp>
        <p:nvSpPr>
          <p:cNvPr id="6" name="タイトル 7">
            <a:extLst>
              <a:ext uri="{FF2B5EF4-FFF2-40B4-BE49-F238E27FC236}">
                <a16:creationId xmlns:a16="http://schemas.microsoft.com/office/drawing/2014/main" id="{B0E283A0-90F6-1D77-C0DD-892F47D1C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118" y="3682279"/>
            <a:ext cx="1048887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 i="0">
                <a:solidFill>
                  <a:srgbClr val="1C3177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7" name="コンテンツ プレースホルダー 12">
            <a:extLst>
              <a:ext uri="{FF2B5EF4-FFF2-40B4-BE49-F238E27FC236}">
                <a16:creationId xmlns:a16="http://schemas.microsoft.com/office/drawing/2014/main" id="{705224EE-311E-7AAA-7C7B-93AE5CF2EF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2151" y="5218706"/>
            <a:ext cx="8487678" cy="68679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名前</a:t>
            </a:r>
            <a:r>
              <a:rPr kumimoji="1" lang="en-US" altLang="ja-JP"/>
              <a:t>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コンテンツ プレースホルダー 12">
            <a:extLst>
              <a:ext uri="{FF2B5EF4-FFF2-40B4-BE49-F238E27FC236}">
                <a16:creationId xmlns:a16="http://schemas.microsoft.com/office/drawing/2014/main" id="{15C8D278-230A-DD61-6E93-44412F5CC2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2151" y="5998028"/>
            <a:ext cx="8487678" cy="5679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役職・所属</a:t>
            </a:r>
            <a:r>
              <a:rPr kumimoji="1" lang="en-US" altLang="ja-JP"/>
              <a:t>  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</a:p>
        </p:txBody>
      </p:sp>
      <p:sp>
        <p:nvSpPr>
          <p:cNvPr id="3" name="コンテンツ プレースホルダー 12">
            <a:extLst>
              <a:ext uri="{FF2B5EF4-FFF2-40B4-BE49-F238E27FC236}">
                <a16:creationId xmlns:a16="http://schemas.microsoft.com/office/drawing/2014/main" id="{A1ED2FF8-9462-1D57-B7AA-32BCEA1BC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34942" y="1475590"/>
            <a:ext cx="4509711" cy="35653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　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151613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0F47B4-DF50-5051-5B14-DE4EEDCD9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AF7EF454-1737-6C1B-59FF-6E6B61B85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2623199"/>
            <a:ext cx="10927080" cy="589915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  </a:t>
            </a: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49821C-314C-A319-5974-669DFE735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78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図形, 背景パターン&#10;&#10;自動的に生成された説明">
            <a:extLst>
              <a:ext uri="{FF2B5EF4-FFF2-40B4-BE49-F238E27FC236}">
                <a16:creationId xmlns:a16="http://schemas.microsoft.com/office/drawing/2014/main" id="{EDA50170-5274-385C-B6E6-B3C076E9AC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454D65FC-2A2B-4BF4-4649-A4D4326D0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2623199"/>
            <a:ext cx="10927080" cy="589915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  </a:t>
            </a: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66FA5D-9CFE-6140-1F7C-0FE2713CC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31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次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CE82A2-7DDF-1AFA-31D2-9A3B8F00F213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7791F3D-B350-D567-6C2C-B67151B5B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272360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目次</a:t>
            </a:r>
            <a:r>
              <a:rPr kumimoji="1" lang="en-US" altLang="ja-JP"/>
              <a:t>    </a:t>
            </a: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0D7CFC8-5C2F-8631-B3FF-F2A47F351D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386" y="1202844"/>
            <a:ext cx="11210787" cy="304800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 b="1">
                <a:latin typeface="+mn-ea"/>
                <a:ea typeface="+mn-ea"/>
              </a:defRPr>
            </a:lvl1pPr>
            <a:lvl2pPr marL="8001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latin typeface="+mn-ea"/>
                <a:ea typeface="+mn-ea"/>
              </a:defRPr>
            </a:lvl2pPr>
            <a:lvl3pPr marL="1257300" indent="-342900">
              <a:lnSpc>
                <a:spcPct val="120000"/>
              </a:lnSpc>
              <a:buFont typeface="Arial" panose="020B0604020202020204" pitchFamily="34" charset="0"/>
              <a:buChar char="•"/>
              <a:defRPr b="1">
                <a:latin typeface="+mn-ea"/>
                <a:ea typeface="+mn-ea"/>
              </a:defRPr>
            </a:lvl3pPr>
            <a:lvl4pPr marL="16573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 b="1">
                <a:latin typeface="+mn-ea"/>
                <a:ea typeface="+mn-ea"/>
              </a:defRPr>
            </a:lvl4pPr>
            <a:lvl5pPr marL="2114550" indent="-285750">
              <a:lnSpc>
                <a:spcPct val="120000"/>
              </a:lnSpc>
              <a:buFont typeface="Arial" panose="020B0604020202020204" pitchFamily="34" charset="0"/>
              <a:buChar char="•"/>
              <a:defRPr b="1">
                <a:latin typeface="+mn-ea"/>
                <a:ea typeface="+mn-ea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3028950" indent="-285750"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86150" indent="-285750"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943350" indent="-285750"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 dirty="0"/>
              <a:t>タイトル</a:t>
            </a:r>
            <a:r>
              <a:rPr kumimoji="1" lang="en-US" altLang="ja-JP" dirty="0"/>
              <a:t> </a:t>
            </a:r>
            <a:r>
              <a:rPr kumimoji="1" lang="ja-JP" altLang="en-US" dirty="0"/>
              <a:t>　　游ゴシック</a:t>
            </a:r>
            <a:r>
              <a:rPr kumimoji="1" lang="en-US" altLang="ja-JP" dirty="0"/>
              <a:t>/Bold</a:t>
            </a:r>
          </a:p>
          <a:p>
            <a:pPr lvl="1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5"/>
            <a:endParaRPr kumimoji="1" lang="en-US" altLang="ja-JP" dirty="0"/>
          </a:p>
          <a:p>
            <a:pPr lvl="5"/>
            <a:endParaRPr kumimoji="1" lang="en-US" altLang="ja-JP" dirty="0"/>
          </a:p>
          <a:p>
            <a:pPr lvl="0"/>
            <a:r>
              <a:rPr kumimoji="1" lang="ja-JP" altLang="en-US" dirty="0"/>
              <a:t>タイトル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サブタイトル</a:t>
            </a:r>
            <a:endParaRPr kumimoji="1" lang="en-US" altLang="ja-JP" dirty="0"/>
          </a:p>
          <a:p>
            <a:pPr lvl="4"/>
            <a:endParaRPr kumimoji="1" lang="en-US" altLang="ja-JP" b="1" dirty="0">
              <a:latin typeface="+mn-ea"/>
              <a:ea typeface="+mn-ea"/>
            </a:endParaRPr>
          </a:p>
          <a:p>
            <a:pPr lvl="4"/>
            <a:endParaRPr kumimoji="1" lang="en-US" altLang="ja-JP" b="1" dirty="0">
              <a:latin typeface="+mn-ea"/>
              <a:ea typeface="+mn-ea"/>
            </a:endParaRPr>
          </a:p>
          <a:p>
            <a:pPr lvl="2"/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26DCBC-CB1E-FAC7-85CE-489FF80ED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7703" y="1162627"/>
            <a:ext cx="10959008" cy="5256585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4">
            <a:extLst>
              <a:ext uri="{FF2B5EF4-FFF2-40B4-BE49-F238E27FC236}">
                <a16:creationId xmlns:a16="http://schemas.microsoft.com/office/drawing/2014/main" id="{D7F55430-4B9E-5F68-6DBD-8888F781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168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272360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561C8825-E86E-6414-62C6-23CED23BFA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 dirty="0"/>
              <a:t>見出し　游ゴシック</a:t>
            </a:r>
            <a:r>
              <a:rPr kumimoji="1" lang="en-US" altLang="ja-JP" dirty="0"/>
              <a:t>/Bold</a:t>
            </a:r>
          </a:p>
          <a:p>
            <a:pPr lvl="1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3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4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5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6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7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8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6"/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73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272360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561C8825-E86E-6414-62C6-23CED23BFA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 dirty="0"/>
              <a:t>本文　游ゴシック</a:t>
            </a:r>
            <a:r>
              <a:rPr kumimoji="1" lang="en-US" altLang="ja-JP" dirty="0"/>
              <a:t>/Medium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第</a:t>
            </a:r>
            <a:r>
              <a:rPr kumimoji="1" lang="en-US" altLang="ja-JP" dirty="0"/>
              <a:t>5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1"/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3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272360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</a:t>
            </a:r>
            <a:r>
              <a:rPr kumimoji="1" lang="ja-JP" altLang="en-US"/>
              <a:t>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416" y="217858"/>
            <a:ext cx="1365622" cy="64800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F801ECE0-2CE6-CA80-8167-1365EF70C56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 dirty="0"/>
              <a:t>見出し　游ゴシック</a:t>
            </a:r>
            <a:r>
              <a:rPr kumimoji="1" lang="en-US" altLang="ja-JP" dirty="0"/>
              <a:t>/Bold</a:t>
            </a:r>
          </a:p>
          <a:p>
            <a:pPr lvl="1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3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4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5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6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7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8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3"/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7774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272360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416" y="217858"/>
            <a:ext cx="1365622" cy="64800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EA71EB9A-AFE7-F3C9-5167-0954EACFD5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 dirty="0"/>
              <a:t>本文　游ゴシック</a:t>
            </a:r>
            <a:r>
              <a:rPr kumimoji="1" lang="en-US" altLang="ja-JP" dirty="0"/>
              <a:t>/Medium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第</a:t>
            </a:r>
            <a:r>
              <a:rPr kumimoji="1" lang="en-US" altLang="ja-JP" dirty="0"/>
              <a:t>5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1"/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22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305018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 dirty="0"/>
              <a:t>/Bold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08FD7B-9622-6750-A983-348138413EC9}"/>
              </a:ext>
            </a:extLst>
          </p:cNvPr>
          <p:cNvSpPr/>
          <p:nvPr userDrawn="1"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ABFC63-59DC-59D8-07F3-F0CB7C1BA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4955" y="344645"/>
            <a:ext cx="2160000" cy="438661"/>
          </a:xfrm>
          <a:prstGeom prst="rect">
            <a:avLst/>
          </a:prstGeom>
        </p:spPr>
      </p:pic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D3B28D76-F95B-F94B-C8D6-1BC0750235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5pPr>
            <a:lvl6pPr marL="22860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6pPr>
            <a:lvl7pPr marL="27432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7pPr>
            <a:lvl8pPr marL="32004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8pPr>
            <a:lvl9pPr marL="36576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9pPr>
          </a:lstStyle>
          <a:p>
            <a:pPr lvl="0"/>
            <a:r>
              <a:rPr kumimoji="1" lang="ja-JP" altLang="en-US" dirty="0"/>
              <a:t>見出し　游ゴシック</a:t>
            </a:r>
            <a:r>
              <a:rPr kumimoji="1" lang="en-US" altLang="ja-JP" dirty="0"/>
              <a:t>/Bold</a:t>
            </a:r>
          </a:p>
          <a:p>
            <a:pPr lvl="1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8"/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5076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 userDrawn="1"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4955" y="344645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305018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 dirty="0"/>
              <a:t>/Bold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14D2D2E6-1180-C1EA-1064-AD51276426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 dirty="0"/>
              <a:t>本文　游ゴシック</a:t>
            </a:r>
            <a:r>
              <a:rPr kumimoji="1" lang="en-US" altLang="ja-JP" dirty="0"/>
              <a:t>/Medium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第</a:t>
            </a:r>
            <a:r>
              <a:rPr kumimoji="1" lang="en-US" altLang="ja-JP" dirty="0"/>
              <a:t>5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1"/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179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305018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</a:t>
            </a:r>
            <a:r>
              <a:rPr kumimoji="1" lang="ja-JP" altLang="en-US"/>
              <a:t>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3518" y="250516"/>
            <a:ext cx="1193520" cy="566336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A7F55F-BF45-81CB-D2FE-5C7F3F29EDE6}"/>
              </a:ext>
            </a:extLst>
          </p:cNvPr>
          <p:cNvSpPr/>
          <p:nvPr userDrawn="1"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761E4339-D633-1B48-645B-157DEE624E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 dirty="0"/>
              <a:t>見出し　游ゴシック</a:t>
            </a:r>
            <a:r>
              <a:rPr kumimoji="1" lang="en-US" altLang="ja-JP" dirty="0"/>
              <a:t>/Bold</a:t>
            </a:r>
          </a:p>
          <a:p>
            <a:pPr lvl="1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小見出し</a:t>
            </a:r>
            <a:endParaRPr kumimoji="1" lang="en-US" altLang="ja-JP" dirty="0"/>
          </a:p>
          <a:p>
            <a:pPr lvl="3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4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5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6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7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  <a:p>
            <a:pPr lvl="8"/>
            <a:r>
              <a:rPr kumimoji="1" lang="ja-JP" altLang="en-US" dirty="0">
                <a:latin typeface="+mn-ea"/>
                <a:ea typeface="+mn-ea"/>
              </a:rPr>
              <a:t>小見出し</a:t>
            </a:r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1094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305018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 dirty="0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398" y="250516"/>
            <a:ext cx="1188639" cy="56402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3519EF-C712-DB1D-51D4-66F9520AEF08}"/>
              </a:ext>
            </a:extLst>
          </p:cNvPr>
          <p:cNvSpPr/>
          <p:nvPr userDrawn="1"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4" name="コンテンツ プレースホルダー 8">
            <a:extLst>
              <a:ext uri="{FF2B5EF4-FFF2-40B4-BE49-F238E27FC236}">
                <a16:creationId xmlns:a16="http://schemas.microsoft.com/office/drawing/2014/main" id="{EC4BD3DB-5E86-5B16-8A96-C416ADC237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 dirty="0"/>
              <a:t>本文　游ゴシック</a:t>
            </a:r>
            <a:r>
              <a:rPr kumimoji="1" lang="en-US" altLang="ja-JP" dirty="0"/>
              <a:t>/Medium</a:t>
            </a:r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4"/>
            <a:r>
              <a:rPr kumimoji="1" lang="ja-JP" altLang="en-US" dirty="0"/>
              <a:t>第</a:t>
            </a:r>
            <a:r>
              <a:rPr kumimoji="1" lang="en-US" altLang="ja-JP" dirty="0"/>
              <a:t>5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階層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1"/>
            <a:endParaRPr kumimoji="1" lang="en-US" altLang="ja-JP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510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BB4154-9B11-5B4F-FAB1-50F01BF43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40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454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10246408" y="6351712"/>
            <a:ext cx="18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E2C00-6005-4AB3-957F-73AB61047FFF}"/>
              </a:ext>
            </a:extLst>
          </p:cNvPr>
          <p:cNvSpPr txBox="1"/>
          <p:nvPr userDrawn="1"/>
        </p:nvSpPr>
        <p:spPr>
          <a:xfrm>
            <a:off x="3572091" y="6548141"/>
            <a:ext cx="25922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D2MatE Internal Use Only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095A0B-3DFB-4D0F-9C97-5D4AD9D65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69" y="1"/>
            <a:ext cx="2800731" cy="5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33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DB99294-F8AA-3558-0885-6694A330E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0BFFCA8-6C4A-812A-F8B9-86D5155D1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5567" y="4828159"/>
            <a:ext cx="2832000" cy="575135"/>
          </a:xfrm>
          <a:prstGeom prst="rect">
            <a:avLst/>
          </a:prstGeom>
        </p:spPr>
      </p:pic>
      <p:sp>
        <p:nvSpPr>
          <p:cNvPr id="2" name="タイトル 7">
            <a:extLst>
              <a:ext uri="{FF2B5EF4-FFF2-40B4-BE49-F238E27FC236}">
                <a16:creationId xmlns:a16="http://schemas.microsoft.com/office/drawing/2014/main" id="{F5C60916-439F-51BE-149E-8DE1E9161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6022" y="1232379"/>
            <a:ext cx="1048887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 i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lang="ja-JP" altLang="en-US"/>
              <a:t>游ゴシック</a:t>
            </a:r>
            <a:r>
              <a:rPr lang="en-US" altLang="ja-JP"/>
              <a:t>/Bold</a:t>
            </a:r>
            <a:endParaRPr kumimoji="1" lang="ja-JP" altLang="en-US"/>
          </a:p>
        </p:txBody>
      </p:sp>
      <p:sp>
        <p:nvSpPr>
          <p:cNvPr id="3" name="コンテンツ プレースホルダー 12">
            <a:extLst>
              <a:ext uri="{FF2B5EF4-FFF2-40B4-BE49-F238E27FC236}">
                <a16:creationId xmlns:a16="http://schemas.microsoft.com/office/drawing/2014/main" id="{4C476F49-865D-989F-F96C-F93805A662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15055" y="2710502"/>
            <a:ext cx="10482334" cy="68679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氏名</a:t>
            </a:r>
            <a:r>
              <a:rPr kumimoji="1" lang="en-US" altLang="ja-JP"/>
              <a:t>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 Bold</a:t>
            </a:r>
            <a:endParaRPr kumimoji="1" lang="ja-JP" altLang="en-US"/>
          </a:p>
        </p:txBody>
      </p:sp>
      <p:sp>
        <p:nvSpPr>
          <p:cNvPr id="4" name="コンテンツ プレースホルダー 12">
            <a:extLst>
              <a:ext uri="{FF2B5EF4-FFF2-40B4-BE49-F238E27FC236}">
                <a16:creationId xmlns:a16="http://schemas.microsoft.com/office/drawing/2014/main" id="{D2786611-1C45-B8F0-5DE8-65AD4FD4B0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2564" y="3494556"/>
            <a:ext cx="9077350" cy="68679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</a:t>
            </a:r>
            <a:r>
              <a:rPr kumimoji="1" lang="en-US" altLang="ja-JP"/>
              <a:t> </a:t>
            </a:r>
            <a:r>
              <a:rPr kumimoji="1" lang="ja-JP" altLang="en-US"/>
              <a:t>・所属</a:t>
            </a:r>
            <a:endParaRPr kumimoji="1" lang="en-US" altLang="ja-JP"/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  <p:sp>
        <p:nvSpPr>
          <p:cNvPr id="5" name="コンテンツ プレースホルダー 12">
            <a:extLst>
              <a:ext uri="{FF2B5EF4-FFF2-40B4-BE49-F238E27FC236}">
                <a16:creationId xmlns:a16="http://schemas.microsoft.com/office/drawing/2014/main" id="{A1DE5D5F-AFDB-CCF4-7161-800DD7F2CE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3087" y="6463214"/>
            <a:ext cx="5761568" cy="317384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80591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341FA49-C8BA-4416-CFA9-6B1556B53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6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タイトル 6">
            <a:extLst>
              <a:ext uri="{FF2B5EF4-FFF2-40B4-BE49-F238E27FC236}">
                <a16:creationId xmlns:a16="http://schemas.microsoft.com/office/drawing/2014/main" id="{32EC8CC2-84B1-BCA0-479A-A4A20AF28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14896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343BA23-B623-F431-3B6B-C265DB029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933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9C23EC59-0C5A-7811-5B85-B9E539D07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6">
            <a:extLst>
              <a:ext uri="{FF2B5EF4-FFF2-40B4-BE49-F238E27FC236}">
                <a16:creationId xmlns:a16="http://schemas.microsoft.com/office/drawing/2014/main" id="{E19FAA7A-3085-9294-E31F-CE7196FF2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14896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0A0950-A128-01BF-1AAF-4BB004B48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0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1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1F79-2ECC-4C53-AD2B-67ECF01D8F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91269" y="1"/>
            <a:ext cx="2800731" cy="5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27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257175" indent="-270000" algn="l" defTabSz="685800" rtl="0" eaLnBrk="1" latinLnBrk="0" hangingPunct="1">
        <a:spcBef>
          <a:spcPts val="900"/>
        </a:spcBef>
        <a:buFont typeface="Wingdings" panose="05000000000000000000" pitchFamily="2" charset="2"/>
        <a:buChar char="l"/>
        <a:defRPr kumimoji="1" sz="24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557213" indent="-270000" algn="l" defTabSz="685800" rtl="0" eaLnBrk="1" latinLnBrk="0" hangingPunct="1">
        <a:spcBef>
          <a:spcPts val="150"/>
        </a:spcBef>
        <a:buFont typeface="Wingdings" panose="05000000000000000000" pitchFamily="2" charset="2"/>
        <a:buChar char="n"/>
        <a:defRPr kumimoji="1" sz="21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740569" indent="-271463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012031" indent="-339329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276350" indent="-332185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882F94-5EAE-CF39-B474-E2604179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382" y="6599583"/>
            <a:ext cx="646044" cy="245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tx2"/>
                </a:solidFill>
              </a:defRPr>
            </a:lvl1pPr>
          </a:lstStyle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3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5" r:id="rId18"/>
    <p:sldLayoutId id="2147484116" r:id="rId19"/>
    <p:sldLayoutId id="2147484117" r:id="rId20"/>
    <p:sldLayoutId id="2147484118" r:id="rId21"/>
    <p:sldLayoutId id="214748411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65">
          <p15:clr>
            <a:srgbClr val="F26B43"/>
          </p15:clr>
        </p15:guide>
        <p15:guide id="4" pos="7015">
          <p15:clr>
            <a:srgbClr val="F26B43"/>
          </p15:clr>
        </p15:guide>
        <p15:guide id="6" orient="horz" pos="3680">
          <p15:clr>
            <a:srgbClr val="F26B43"/>
          </p15:clr>
        </p15:guide>
        <p15:guide id="7" pos="7469">
          <p15:clr>
            <a:srgbClr val="F26B43"/>
          </p15:clr>
        </p15:guide>
        <p15:guide id="8" pos="181">
          <p15:clr>
            <a:srgbClr val="F26B43"/>
          </p15:clr>
        </p15:guide>
        <p15:guide id="9" orient="horz" pos="195">
          <p15:clr>
            <a:srgbClr val="F26B43"/>
          </p15:clr>
        </p15:guide>
        <p15:guide id="10" orient="horz" pos="4125">
          <p15:clr>
            <a:srgbClr val="F26B43"/>
          </p15:clr>
        </p15:guide>
        <p15:guide id="11" pos="363">
          <p15:clr>
            <a:srgbClr val="F26B43"/>
          </p15:clr>
        </p15:guide>
        <p15:guide id="12" pos="7317">
          <p15:clr>
            <a:srgbClr val="F26B43"/>
          </p15:clr>
        </p15:guide>
        <p15:guide id="13" orient="horz" pos="640">
          <p15:clr>
            <a:srgbClr val="F26B43"/>
          </p15:clr>
        </p15:guide>
        <p15:guide id="14" orient="horz" pos="754">
          <p15:clr>
            <a:srgbClr val="F26B43"/>
          </p15:clr>
        </p15:guide>
        <p15:guide id="15" orient="horz" pos="2659">
          <p15:clr>
            <a:srgbClr val="F26B43"/>
          </p15:clr>
        </p15:guide>
        <p15:guide id="16" orient="horz" pos="3566">
          <p15:clr>
            <a:srgbClr val="F26B43"/>
          </p15:clr>
        </p15:guide>
        <p15:guide id="17" orient="horz" pos="1661">
          <p15:clr>
            <a:srgbClr val="F26B43"/>
          </p15:clr>
        </p15:guide>
        <p15:guide id="18" pos="3341">
          <p15:clr>
            <a:srgbClr val="F26B43"/>
          </p15:clr>
        </p15:guide>
        <p15:guide id="19" pos="43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2mate.mdxes.iir.isct.ac.jp/D2MatE/textbook/textbook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2mate.mdxes.iir.isct.ac.jp/D2MatE/textbook/textbook_program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2mate.mdxes.iir.isct.ac.jp/download/tkProg/tkProg_textboo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.dev/aistudio?hl=ja" TargetMode="External"/><Relationship Id="rId2" Type="http://schemas.openxmlformats.org/officeDocument/2006/relationships/hyperlink" Target="https://ai.google.dev/gemini-api/docs/pricing?hl=j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vox.hiroshiba.jp/" TargetMode="External"/><Relationship Id="rId2" Type="http://schemas.openxmlformats.org/officeDocument/2006/relationships/hyperlink" Target="https://pando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-quest.com/products/aquestalkplay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0E55A5F-5EDA-5DB3-6E50-BC218727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610493"/>
            <a:ext cx="11495677" cy="1325563"/>
          </a:xfrm>
        </p:spPr>
        <p:txBody>
          <a:bodyPr/>
          <a:lstStyle/>
          <a:p>
            <a:r>
              <a:rPr lang="ja-JP" altLang="en-US" dirty="0"/>
              <a:t>チュートリアル</a:t>
            </a:r>
            <a:r>
              <a:rPr lang="en-US" altLang="ja-JP" dirty="0"/>
              <a:t>: </a:t>
            </a:r>
            <a:br>
              <a:rPr lang="en-US" altLang="ja-JP" dirty="0"/>
            </a:br>
            <a:r>
              <a:rPr lang="ja-JP" altLang="en-US" dirty="0"/>
              <a:t>生成</a:t>
            </a:r>
            <a:r>
              <a:rPr lang="en-US" altLang="ja-JP" dirty="0"/>
              <a:t>AI</a:t>
            </a:r>
            <a:r>
              <a:rPr lang="ja-JP" altLang="en-US" dirty="0"/>
              <a:t>で講義などの資料を作る </a:t>
            </a:r>
            <a:r>
              <a:rPr lang="en-US" altLang="ja-JP" dirty="0"/>
              <a:t>Part 2 </a:t>
            </a:r>
            <a:br>
              <a:rPr lang="en-US" altLang="ja-JP" dirty="0"/>
            </a:br>
            <a:r>
              <a:rPr lang="en-US" altLang="ja-JP" dirty="0"/>
              <a:t>	(GUI</a:t>
            </a:r>
            <a:r>
              <a:rPr lang="ja-JP" altLang="en-US" dirty="0"/>
              <a:t>による作成、</a:t>
            </a:r>
            <a:r>
              <a:rPr lang="en-US" altLang="ja-JP" dirty="0"/>
              <a:t>PowerPoint</a:t>
            </a:r>
            <a:r>
              <a:rPr lang="ja-JP" altLang="en-US" dirty="0"/>
              <a:t>動画作成まで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2CE9943-1A85-C8E6-7A37-DA4AC97B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955" y="3458022"/>
            <a:ext cx="457200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東京科学大学 総合研究院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　元素戦略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MDX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研究センター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6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　</a:t>
            </a:r>
            <a:r>
              <a:rPr lang="en-US" altLang="ja-JP" sz="26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/</a:t>
            </a:r>
            <a:r>
              <a:rPr lang="ja-JP" altLang="en-US" sz="2600" b="1" dirty="0">
                <a:solidFill>
                  <a:schemeClr val="bg1"/>
                </a:solidFill>
                <a:latin typeface="ＭＳ Ｐゴシック"/>
                <a:ea typeface="ＭＳ Ｐゴシック"/>
              </a:rPr>
              <a:t> フロンティア材料研究所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/>
              <a:ea typeface="ＭＳ Ｐゴシック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E7EE042-C291-CA01-7F4D-2CADF78C5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955" y="2912767"/>
            <a:ext cx="78055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神谷利夫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C4EBA32-18A7-808E-A1E8-7121F6C8E981}"/>
              </a:ext>
            </a:extLst>
          </p:cNvPr>
          <p:cNvSpPr txBox="1">
            <a:spLocks/>
          </p:cNvSpPr>
          <p:nvPr/>
        </p:nvSpPr>
        <p:spPr>
          <a:xfrm>
            <a:off x="7144" y="570512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kumimoji="1" sz="24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altLang="en-US" dirty="0"/>
              <a:t>本チュートリアルには、</a:t>
            </a:r>
            <a:br>
              <a:rPr lang="en-US" altLang="ja-JP" dirty="0"/>
            </a:br>
            <a:r>
              <a:rPr lang="en-US" altLang="ja-JP" dirty="0"/>
              <a:t>Microsoft365</a:t>
            </a:r>
            <a:r>
              <a:rPr lang="ja-JP" altLang="en-US" dirty="0"/>
              <a:t> </a:t>
            </a:r>
            <a:r>
              <a:rPr lang="en-US" altLang="ja-JP" dirty="0"/>
              <a:t>Copilot / Chat</a:t>
            </a:r>
            <a:r>
              <a:rPr lang="ja-JP" altLang="en-US" dirty="0"/>
              <a:t> </a:t>
            </a:r>
            <a:r>
              <a:rPr lang="en-US" altLang="ja-JP" dirty="0"/>
              <a:t>GPT5</a:t>
            </a:r>
            <a:r>
              <a:rPr lang="ja-JP" altLang="en-US" dirty="0"/>
              <a:t> </a:t>
            </a:r>
            <a:r>
              <a:rPr lang="en-US" altLang="ja-JP" dirty="0"/>
              <a:t>/</a:t>
            </a:r>
            <a:r>
              <a:rPr lang="ja-JP" altLang="en-US" dirty="0"/>
              <a:t> </a:t>
            </a:r>
            <a:r>
              <a:rPr lang="en-US" altLang="ja-JP" dirty="0"/>
              <a:t>Gemini</a:t>
            </a:r>
            <a:r>
              <a:rPr lang="ja-JP" altLang="en-US" dirty="0"/>
              <a:t> </a:t>
            </a:r>
            <a:r>
              <a:rPr lang="en-US" altLang="ja-JP" dirty="0"/>
              <a:t>2.5</a:t>
            </a:r>
            <a:r>
              <a:rPr lang="ja-JP" altLang="en-US" dirty="0"/>
              <a:t>等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ja-JP" altLang="en-US" dirty="0"/>
              <a:t>を使用した結果が含まれています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503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7D4E3-82C1-0C67-2FDB-885FD4C0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54B9108-78CE-EB19-8A5B-75A9F9A5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8203"/>
            <a:ext cx="9478537" cy="709963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en-US" altLang="ja-JP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Launcher</a:t>
            </a:r>
            <a:r>
              <a:rPr lang="ja-JP" altLang="en-US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設定</a:t>
            </a:r>
            <a:r>
              <a:rPr lang="en-US" altLang="ja-JP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: </a:t>
            </a:r>
            <a:r>
              <a:rPr lang="en-US" altLang="ja-JP" sz="3200" b="1" dirty="0" err="1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editor_path</a:t>
            </a:r>
            <a:endParaRPr lang="ja-JP" altLang="en-US" sz="3200" b="1" dirty="0">
              <a:solidFill>
                <a:srgbClr val="1F376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6DC243-01DB-9B6F-DA49-7D2A470CCD17}"/>
              </a:ext>
            </a:extLst>
          </p:cNvPr>
          <p:cNvSpPr txBox="1"/>
          <p:nvPr/>
        </p:nvSpPr>
        <p:spPr>
          <a:xfrm>
            <a:off x="4608017" y="5024214"/>
            <a:ext cx="740763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600" dirty="0"/>
              <a:t>Editor path:</a:t>
            </a:r>
            <a:r>
              <a:rPr lang="ja-JP" altLang="en-US" sz="1600" dirty="0"/>
              <a:t> で、</a:t>
            </a:r>
            <a:r>
              <a:rPr lang="en-US" altLang="ja-JP" sz="1600" dirty="0"/>
              <a:t>Launcher</a:t>
            </a:r>
            <a:r>
              <a:rPr lang="ja-JP" altLang="en-US" sz="1600" dirty="0"/>
              <a:t>、</a:t>
            </a:r>
            <a:r>
              <a:rPr lang="en-US" altLang="ja-JP" sz="1600" dirty="0"/>
              <a:t>Launcher</a:t>
            </a:r>
            <a:r>
              <a:rPr lang="ja-JP" altLang="en-US" sz="1600" dirty="0"/>
              <a:t>関連プログラムで使うテキストエディターを選択する。</a:t>
            </a:r>
            <a:endParaRPr lang="en-US" altLang="ja-JP" sz="1600" dirty="0"/>
          </a:p>
          <a:p>
            <a:r>
              <a:rPr lang="ja-JP" altLang="en-US" sz="1600" dirty="0"/>
              <a:t>デフォルトで、</a:t>
            </a:r>
            <a:r>
              <a:rPr lang="en-US" altLang="ja-JP" sz="1600" dirty="0"/>
              <a:t>notepad</a:t>
            </a:r>
            <a:r>
              <a:rPr lang="ja-JP" altLang="en-US" sz="1600" dirty="0"/>
              <a:t>、</a:t>
            </a:r>
            <a:r>
              <a:rPr lang="en-US" altLang="ja-JP" sz="1600" dirty="0"/>
              <a:t>code</a:t>
            </a:r>
            <a:r>
              <a:rPr lang="ja-JP" altLang="en-US" sz="1600" dirty="0"/>
              <a:t> </a:t>
            </a:r>
            <a:r>
              <a:rPr lang="en-US" altLang="ja-JP" sz="1600" dirty="0"/>
              <a:t>(Visual Studio Code, Cursor)</a:t>
            </a:r>
            <a:r>
              <a:rPr lang="ja-JP" altLang="en-US" sz="1600" dirty="0"/>
              <a:t> のパスを自動検索しているので、</a:t>
            </a:r>
            <a:br>
              <a:rPr lang="en-US" altLang="ja-JP" sz="1600" dirty="0"/>
            </a:br>
            <a:r>
              <a:rPr lang="ja-JP" altLang="en-US" sz="1600" dirty="0"/>
              <a:t>コンボボックスから選択できる。</a:t>
            </a:r>
            <a:endParaRPr lang="en-US" altLang="ja-JP" sz="1600" dirty="0"/>
          </a:p>
          <a:p>
            <a:r>
              <a:rPr lang="ja-JP" altLang="en-US" sz="1600" dirty="0"/>
              <a:t>他のエディタを使う場合は</a:t>
            </a:r>
            <a:r>
              <a:rPr lang="en-US" altLang="ja-JP" sz="1600" dirty="0"/>
              <a:t>path</a:t>
            </a:r>
            <a:r>
              <a:rPr lang="ja-JP" altLang="en-US" sz="1600" dirty="0"/>
              <a:t>ボタンを押してファイルを選択する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4BB649-AA41-3E70-7110-E4878FA5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0193"/>
            <a:ext cx="4510071" cy="584780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B9521B-F941-5618-7047-C25F594CAC6D}"/>
              </a:ext>
            </a:extLst>
          </p:cNvPr>
          <p:cNvSpPr/>
          <p:nvPr/>
        </p:nvSpPr>
        <p:spPr>
          <a:xfrm>
            <a:off x="-1" y="1245326"/>
            <a:ext cx="539932" cy="339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635D1F-5330-E9B1-77B4-18609F8D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70" y="788166"/>
            <a:ext cx="72675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5763C-BAC8-D649-97B9-9B1CBB48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C1C0EE0-32AC-F222-9BBA-7B5997B7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5691"/>
            <a:ext cx="4590669" cy="5952309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F4FFBFA4-F487-2E43-1B5F-A2E444B4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8203"/>
            <a:ext cx="9478537" cy="709963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en-US" altLang="ja-JP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Launcher: Trouble</a:t>
            </a:r>
            <a:r>
              <a:rPr lang="ja-JP" altLang="en-US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3200" b="1" dirty="0">
                <a:solidFill>
                  <a:srgbClr val="1F37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shooting</a:t>
            </a:r>
            <a:endParaRPr lang="ja-JP" altLang="en-US" sz="3200" b="1" dirty="0">
              <a:solidFill>
                <a:srgbClr val="1F376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C5E0D9-E64A-93EC-3B87-47110A25D2FA}"/>
              </a:ext>
            </a:extLst>
          </p:cNvPr>
          <p:cNvSpPr txBox="1"/>
          <p:nvPr/>
        </p:nvSpPr>
        <p:spPr>
          <a:xfrm>
            <a:off x="4739267" y="905691"/>
            <a:ext cx="7407631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最後に実行されたコマンドは </a:t>
            </a:r>
            <a:r>
              <a:rPr lang="en-US" altLang="ja-JP" sz="2000" dirty="0"/>
              <a:t>“</a:t>
            </a:r>
            <a:r>
              <a:rPr lang="en-US" altLang="ja-JP" sz="2000" dirty="0" err="1"/>
              <a:t>cmd</a:t>
            </a:r>
            <a:r>
              <a:rPr lang="en-US" altLang="ja-JP" sz="2000" dirty="0"/>
              <a:t>(conv)”</a:t>
            </a:r>
            <a:r>
              <a:rPr lang="ja-JP" altLang="en-US" sz="2000" dirty="0"/>
              <a:t> に</a:t>
            </a:r>
            <a:br>
              <a:rPr lang="en-US" altLang="ja-JP" sz="2000" dirty="0"/>
            </a:br>
            <a:r>
              <a:rPr lang="ja-JP" altLang="en-US" sz="2000" dirty="0"/>
              <a:t>表示されている。</a:t>
            </a:r>
            <a:endParaRPr lang="en-US" altLang="ja-JP" sz="2000" dirty="0"/>
          </a:p>
          <a:p>
            <a:r>
              <a:rPr lang="en-US" altLang="ja-JP" sz="2000" dirty="0"/>
              <a:t>run:</a:t>
            </a:r>
            <a:r>
              <a:rPr lang="ja-JP" altLang="en-US" sz="2000" dirty="0"/>
              <a:t> 再実行</a:t>
            </a:r>
            <a:endParaRPr lang="en-US" altLang="ja-JP" sz="2000" dirty="0"/>
          </a:p>
          <a:p>
            <a:r>
              <a:rPr lang="en-US" altLang="ja-JP" sz="2000" dirty="0"/>
              <a:t>copy:</a:t>
            </a:r>
            <a:r>
              <a:rPr lang="ja-JP" altLang="en-US" sz="2000" dirty="0"/>
              <a:t> コマンドラインをコピー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cmd.exe</a:t>
            </a:r>
            <a:r>
              <a:rPr lang="ja-JP" altLang="en-US" sz="2000" dirty="0"/>
              <a:t>は、</a:t>
            </a:r>
            <a:r>
              <a:rPr lang="en-US" altLang="ja-JP" sz="2000" dirty="0"/>
              <a:t>/</a:t>
            </a:r>
            <a:r>
              <a:rPr lang="ja-JP" altLang="en-US" sz="2000" dirty="0"/>
              <a:t>Ｃオプションにコマンドを続けると、</a:t>
            </a:r>
            <a:r>
              <a:rPr lang="en-US" altLang="ja-JP" sz="2000" dirty="0"/>
              <a:t>terminal</a:t>
            </a:r>
            <a:r>
              <a:rPr lang="ja-JP" altLang="en-US" sz="2000" dirty="0"/>
              <a:t>ウィンドウを開いてコマンドを実行し、</a:t>
            </a:r>
            <a:br>
              <a:rPr lang="en-US" altLang="ja-JP" sz="2000" dirty="0"/>
            </a:br>
            <a:r>
              <a:rPr lang="ja-JP" altLang="en-US" sz="2000" dirty="0"/>
              <a:t>コマンド終了後に</a:t>
            </a:r>
            <a:r>
              <a:rPr lang="en-US" altLang="ja-JP" sz="2000" dirty="0"/>
              <a:t>terminal</a:t>
            </a:r>
            <a:r>
              <a:rPr lang="ja-JP" altLang="en-US" sz="2000" dirty="0"/>
              <a:t>ウィンドウを閉じる。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コマンドが異常終了した場合、エラーメッセージが出ても</a:t>
            </a:r>
            <a:r>
              <a:rPr lang="en-US" altLang="ja-JP" sz="2000" dirty="0"/>
              <a:t>terminal</a:t>
            </a:r>
            <a:r>
              <a:rPr lang="ja-JP" altLang="en-US" sz="2000" dirty="0"/>
              <a:t>ウインドウが閉じてしまってエラーの確認ができない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このような場合、</a:t>
            </a:r>
            <a:r>
              <a:rPr lang="en-US" altLang="ja-JP" sz="2000" dirty="0"/>
              <a:t>/C</a:t>
            </a:r>
            <a:r>
              <a:rPr lang="ja-JP" altLang="en-US" sz="2000" dirty="0"/>
              <a:t> を </a:t>
            </a:r>
            <a:r>
              <a:rPr lang="en-US" altLang="ja-JP" sz="2000" dirty="0"/>
              <a:t>/K</a:t>
            </a:r>
            <a:r>
              <a:rPr lang="ja-JP" altLang="en-US" sz="2000" dirty="0"/>
              <a:t> に替えると、コマンド終了後も</a:t>
            </a:r>
            <a:r>
              <a:rPr lang="en-US" altLang="ja-JP" sz="2000" dirty="0"/>
              <a:t>terminal</a:t>
            </a:r>
            <a:r>
              <a:rPr lang="ja-JP" altLang="en-US" sz="2000" dirty="0"/>
              <a:t>ウインドウが表示されたままになるので、エラーメッセージの確認ができる。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1422E8-4ED4-CC94-06FC-579DAF5D0355}"/>
              </a:ext>
            </a:extLst>
          </p:cNvPr>
          <p:cNvSpPr/>
          <p:nvPr/>
        </p:nvSpPr>
        <p:spPr>
          <a:xfrm>
            <a:off x="87084" y="6357257"/>
            <a:ext cx="3849189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0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34477-6489-0FFE-5BDF-D90601D8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C7C80DB-877B-447A-7EDE-B2901DD2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8064896" cy="7099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ja-JP" altLang="en-US" sz="3200" b="1" dirty="0"/>
              <a:t>教科書作成プログラム</a:t>
            </a:r>
            <a:r>
              <a:rPr lang="en-US" altLang="ja-JP" sz="3200" b="1" dirty="0"/>
              <a:t>Web</a:t>
            </a:r>
            <a:endParaRPr lang="ja-JP" altLang="en-US" sz="32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9B5887-B0B8-8EA2-C783-C5B101C6C8A8}"/>
              </a:ext>
            </a:extLst>
          </p:cNvPr>
          <p:cNvSpPr txBox="1"/>
          <p:nvPr/>
        </p:nvSpPr>
        <p:spPr>
          <a:xfrm>
            <a:off x="150471" y="957702"/>
            <a:ext cx="8831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Verdana"/>
                <a:ea typeface="メイリオ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http://d2mate.mdxes.iir.isct.ac.jp/D2MatE/textbook/textbook.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メイリオ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メイリオ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136F71-85CF-0C02-4781-4F055999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84" r="8888" b="46037"/>
          <a:stretch>
            <a:fillRect/>
          </a:stretch>
        </p:blipFill>
        <p:spPr>
          <a:xfrm>
            <a:off x="201363" y="1496570"/>
            <a:ext cx="11665525" cy="49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399E-64C6-A188-2B99-16C1C55D2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05CD624-8CEB-5F7B-8B82-03130F1F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78203"/>
            <a:ext cx="7841872" cy="7099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ja-JP" altLang="en-US" sz="3200" b="1" dirty="0"/>
              <a:t>環境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8BF3CF-EE1E-05B9-5529-C253CC007EA9}"/>
              </a:ext>
            </a:extLst>
          </p:cNvPr>
          <p:cNvSpPr txBox="1"/>
          <p:nvPr/>
        </p:nvSpPr>
        <p:spPr>
          <a:xfrm>
            <a:off x="782373" y="1040778"/>
            <a:ext cx="113287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OS: Windows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(PowerPoint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COM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経由で操作する必要があります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ターミナルアプリ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cmd.exe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(terminal.exe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powershell.exe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などでも構いません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生成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Gemini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2.5Pro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を初期値にしていますが、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Gemini2.5Flash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でもいけるはずです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講義の録画を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時間以内など、分割する必要があるかも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生成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プログラミング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3.10-3.12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および各種ライブラリ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</a:t>
            </a:r>
            <a:r>
              <a:rPr lang="ja-JP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音声ファイル処理に</a:t>
            </a:r>
            <a:r>
              <a:rPr lang="en-US" altLang="ja-JP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pydub</a:t>
            </a:r>
            <a:r>
              <a:rPr lang="ja-JP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を使うため、</a:t>
            </a:r>
            <a:r>
              <a:rPr lang="en-US" altLang="ja-JP" sz="24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3.13</a:t>
            </a:r>
            <a:r>
              <a:rPr lang="ja-JP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では動かない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OpenAI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特に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OpenAI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TTS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を使う場合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DeepL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翻訳で</a:t>
            </a:r>
            <a:r>
              <a:rPr lang="en-US" altLang="ja-JP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DeepL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を使う場合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8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8777E9CC-58EE-B119-D852-6AF11E67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57D3E0E-2A6E-2AD4-76BA-9DC68A38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8720254" cy="7099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altLang="ja-JP" sz="3200" b="1" dirty="0" err="1"/>
              <a:t>tkProg</a:t>
            </a:r>
            <a:r>
              <a:rPr lang="en-US" altLang="ja-JP" sz="3200" b="1" dirty="0"/>
              <a:t>/Launcher</a:t>
            </a:r>
            <a:r>
              <a:rPr lang="ja-JP" altLang="en-US" sz="3200" b="1" dirty="0"/>
              <a:t>プログラムの入手方法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8DF3BD-2F78-7CF0-CA14-CA3FB4AFE4F2}"/>
              </a:ext>
            </a:extLst>
          </p:cNvPr>
          <p:cNvSpPr txBox="1"/>
          <p:nvPr/>
        </p:nvSpPr>
        <p:spPr>
          <a:xfrm>
            <a:off x="76849" y="859593"/>
            <a:ext cx="119790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http://d2mate.mdxes.iir.isct.ac.jp/D2MatE/textbook/textbook_programs.html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から個別にダウンロードしたりコピペできます。</a:t>
            </a:r>
            <a:endParaRPr lang="en-US" altLang="ja-JP" dirty="0">
              <a:solidFill>
                <a:prstClr val="black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まとめて入手する場合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のインストール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0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https://www.python.org/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から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(3.10 – 3.12 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推奨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をインストール</a:t>
            </a:r>
            <a:endParaRPr lang="en-US" altLang="ja-JP" sz="2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環境作成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&gt; python –m </a:t>
            </a:r>
            <a:r>
              <a:rPr lang="en-US" altLang="ja-JP" sz="2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venv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test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(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test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は自由な名前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 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test</a:t>
            </a:r>
            <a:r>
              <a:rPr lang="ja-JP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を有効化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&gt; .\test\Scripts\activate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d:\tkProg&gt;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-m pip install --upgrade pip</a:t>
            </a:r>
            <a:b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d:\tkProg&gt;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wheel requests bs4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update.py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プログラムファイルのダウンロード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に必要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altLang="ja-JP" sz="2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tkProg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/Launcher/textbook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パッケージの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DL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に必要なファイルを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DL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適当なディレクトリ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などを作成して移動　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フルパスに空白や特殊文字は入れない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(ii) 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FFmpegをインストール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・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d:\tkProg&gt;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inget install --id=Gyan.FFmpeg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 ・ シェル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cmd.ext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terminal.exe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など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を再起動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(b</a:t>
            </a: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 フォルダのパスを環境変数 PATH に追加</a:t>
            </a:r>
            <a:b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   </a:t>
            </a:r>
            <a:r>
              <a:rPr lang="ja-JP" altLang="en-US" sz="1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参考</a:t>
            </a:r>
            <a:r>
              <a:rPr lang="en-US" altLang="ja-JP" sz="1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1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C:\Users\tkami\AppData\Local\Microsoft\WinGet\Packages\Gyan.FFmpeg_Microsoft.Winget.Source_8wekyb3d8bbwe\ffmpeg-8.0-full_build\bin\ffmpeg.exe</a:t>
            </a:r>
            <a:r>
              <a:rPr lang="en-US" altLang="ja-JP" sz="2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528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6B808-7455-28F2-814D-D0E7C1E4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A9F24AE-7E98-993E-16D6-F2B4BCF5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8720254" cy="7099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altLang="ja-JP" sz="3200" b="1" dirty="0" err="1"/>
              <a:t>tkProg</a:t>
            </a:r>
            <a:r>
              <a:rPr lang="en-US" altLang="ja-JP" sz="3200" b="1" dirty="0"/>
              <a:t>/Launcher</a:t>
            </a:r>
            <a:r>
              <a:rPr lang="ja-JP" altLang="en-US" sz="3200" b="1" dirty="0"/>
              <a:t>プログラムの入手方法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3CE1A5-7A65-1949-A535-E7470B655EBD}"/>
              </a:ext>
            </a:extLst>
          </p:cNvPr>
          <p:cNvSpPr txBox="1"/>
          <p:nvPr/>
        </p:nvSpPr>
        <p:spPr>
          <a:xfrm>
            <a:off x="76849" y="1007642"/>
            <a:ext cx="11979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http://d2mate.mdxes.iir.isct.ac.jp/download/tkProg/tkProg_textbook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から、</a:t>
            </a:r>
            <a:b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update.py 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update_textbook.bat 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update_textbook.bat </a:t>
            </a:r>
            <a:r>
              <a:rPr lang="ja-JP" altLang="en-US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en-US" altLang="ja-JP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  <a:r>
              <a:rPr lang="ja-JP" altLang="en-US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オプションをつけて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実行。</a:t>
            </a:r>
          </a:p>
          <a:p>
            <a:pPr lvl="0">
              <a:defRPr/>
            </a:pP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d:\tkProg&gt;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update_textbook.bat launcher </a:t>
            </a:r>
            <a:br>
              <a:rPr lang="en-US" altLang="ja-JP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</a:t>
            </a:r>
          </a:p>
          <a:p>
            <a:pPr lvl="0">
              <a:defRPr/>
            </a:pPr>
            <a:r>
              <a:rPr lang="ja-JP" altLang="en-US" sz="2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カレント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フォルダ以下に、プログラム及びプログラムの説明を書いた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Markdown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ファイル </a:t>
            </a:r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.md</a:t>
            </a:r>
            <a:r>
              <a:rPr lang="ja-JP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が保存されます。</a:t>
            </a: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3B00E-38D4-C199-C055-AD4C7E0B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175451-9C32-22CF-D62F-F2346332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9302400" cy="7099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altLang="ja-JP" sz="3200" b="1" dirty="0" err="1"/>
              <a:t>tkProg</a:t>
            </a:r>
            <a:r>
              <a:rPr lang="en-US" altLang="ja-JP" sz="3200" b="1" dirty="0"/>
              <a:t>/Launcher</a:t>
            </a:r>
            <a:r>
              <a:rPr lang="ja-JP" altLang="en-US" sz="3200" b="1" dirty="0"/>
              <a:t>プログラムのインストール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220F61-AEBC-93AA-DDE2-28E892958FC0}"/>
              </a:ext>
            </a:extLst>
          </p:cNvPr>
          <p:cNvSpPr txBox="1"/>
          <p:nvPr/>
        </p:nvSpPr>
        <p:spPr>
          <a:xfrm>
            <a:off x="76850" y="859593"/>
            <a:ext cx="87293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起動に最小限必要なモジュールをインストール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psutil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tkinterdnd2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numpy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scipy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matplotlib python-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dotenv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chardet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openpyxl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pandas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winshell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pywin32</a:t>
            </a:r>
          </a:p>
          <a:p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tkProg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/Launcher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の環境設定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 setup.py</a:t>
            </a:r>
            <a:b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Launcher.bat, </a:t>
            </a: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ショートカットを作成。</a:t>
            </a:r>
            <a:b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ショートカットはどのフォルダーに移動させても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OK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動作確認</a:t>
            </a:r>
            <a:endParaRPr lang="en-US" altLang="ja-JP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  <a:b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で右の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GUI</a:t>
            </a: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が起動すれば、ひとまず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OK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必要な全モジュールを一括インストールして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を再起動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を終了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openai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google-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-python-client google-auth google-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generativeai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httplib2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pip install -r requirements-textbook.txt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d:\tkProg&gt;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Launcher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8CFF30F-9A41-2EF3-9E49-58D26B46DC8F}"/>
              </a:ext>
            </a:extLst>
          </p:cNvPr>
          <p:cNvSpPr/>
          <p:nvPr/>
        </p:nvSpPr>
        <p:spPr>
          <a:xfrm>
            <a:off x="4651200" y="4145534"/>
            <a:ext cx="3896874" cy="390617"/>
          </a:xfrm>
          <a:prstGeom prst="rightArrow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7F35D2-F1A4-DB71-F6D1-7C47AE50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988462"/>
            <a:ext cx="3596640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E77F-D589-3D4E-762F-A90A27FF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1158FDC-E2E2-67D1-54FF-040CF862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10091854" cy="709963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en-US" altLang="ja-JP" sz="2800" b="1" dirty="0"/>
              <a:t>python</a:t>
            </a:r>
            <a:r>
              <a:rPr lang="ja-JP" altLang="en-US" sz="2800" b="1" dirty="0"/>
              <a:t>で生成</a:t>
            </a:r>
            <a:r>
              <a:rPr lang="en-US" altLang="ja-JP" sz="2800" b="1" dirty="0"/>
              <a:t>AI</a:t>
            </a:r>
            <a:r>
              <a:rPr lang="ja-JP" altLang="en-US" sz="2800" b="1" dirty="0"/>
              <a:t>を使う場合 </a:t>
            </a:r>
            <a:r>
              <a:rPr lang="en-US" altLang="ja-JP" sz="2800" dirty="0"/>
              <a:t>(make_textbook5.py)</a:t>
            </a:r>
            <a:endParaRPr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81239D-B75C-BF00-8A70-7069B94914E1}"/>
              </a:ext>
            </a:extLst>
          </p:cNvPr>
          <p:cNvSpPr txBox="1"/>
          <p:nvPr/>
        </p:nvSpPr>
        <p:spPr>
          <a:xfrm>
            <a:off x="429611" y="1063792"/>
            <a:ext cx="112229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プログラムから生成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を使う場合は、それぞれの</a:t>
            </a:r>
            <a:b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(Application Program Interface) 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を使う必要があります。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本チュートリアルでは主に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Gemini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2.5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を使います。</a:t>
            </a:r>
            <a:b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Gemini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へのサブスクリプションをしなくても、無料枠を試せます。</a:t>
            </a:r>
            <a:b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2"/>
              </a:rPr>
              <a:t>https://ai.google.dev/gemini-api/docs/pricing?hl=ja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2800" b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 AI Studio (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3"/>
              </a:rPr>
              <a:t>https://ai.google.dev/aistudio?hl=ja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b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Key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を取得する</a:t>
            </a:r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 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GOOGLE_API_KEY</a:t>
            </a:r>
            <a:r>
              <a:rPr lang="ja-JP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b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Google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API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Key</a:t>
            </a:r>
            <a:r>
              <a:rPr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を設定する</a:t>
            </a:r>
          </a:p>
        </p:txBody>
      </p:sp>
    </p:spTree>
    <p:extLst>
      <p:ext uri="{BB962C8B-B14F-4D97-AF65-F5344CB8AC3E}">
        <p14:creationId xmlns:p14="http://schemas.microsoft.com/office/powerpoint/2010/main" val="82820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BD8FB-1D13-D7D9-3C34-6A37D979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3A045DE-10C9-D7E2-66A4-558B811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10091854" cy="709963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en-US" altLang="ja-JP" sz="2800" b="1" dirty="0"/>
              <a:t>TTS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(Text-To-Speech)</a:t>
            </a:r>
            <a:r>
              <a:rPr lang="ja-JP" altLang="en-US" sz="2800" b="1" dirty="0"/>
              <a:t> を使う場合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22D355-FC56-9179-C29D-4981F70A2FA2}"/>
              </a:ext>
            </a:extLst>
          </p:cNvPr>
          <p:cNvSpPr txBox="1"/>
          <p:nvPr/>
        </p:nvSpPr>
        <p:spPr>
          <a:xfrm>
            <a:off x="429611" y="1063792"/>
            <a:ext cx="112229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推奨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pyttsx3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を使う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独話のみ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では、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・設定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=&gt;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言語でインストールした言語パッケージに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TTS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（読み上げ）機能が入っていれば使えます。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日本語、英語、米語、中国語（簡体）、韓国語は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OK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対話を使う場合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VOICEVOX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日本語のみ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AquesTalkPlayer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日本語のみ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TTS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未確認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E835-A7C2-C963-2B60-E99C32B8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3CF3654-4BD5-23C8-A57B-85291D8B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03"/>
            <a:ext cx="10091854" cy="709963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ja-JP" altLang="en-US" sz="2800" b="1" dirty="0"/>
              <a:t>外部プログラム</a:t>
            </a:r>
            <a:endParaRPr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D7A557-AB4F-3745-98C2-EEA804D6C420}"/>
              </a:ext>
            </a:extLst>
          </p:cNvPr>
          <p:cNvSpPr txBox="1"/>
          <p:nvPr/>
        </p:nvSpPr>
        <p:spPr>
          <a:xfrm>
            <a:off x="429611" y="1063792"/>
            <a:ext cx="112229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Markdown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=&gt;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PowerPoint/MS-Word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変換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Pandoc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2"/>
              </a:rPr>
              <a:t>https://pandoc.org/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対話式の読み上げ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VOICEVOX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日本語のみ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3"/>
              </a:rPr>
              <a:t>https://voicevox.hiroshiba.jp/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AquesTalkPlayer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日本語のみ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b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  <a:hlinkClick r:id="rId4"/>
              </a:rPr>
              <a:t>https://www.a-quest.com/products/aquestalkplayer.html</a:t>
            </a:r>
            <a:endParaRPr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Open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AI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TTS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未確認</a:t>
            </a:r>
            <a:r>
              <a:rPr lang="en-US" altLang="ja-JP" sz="2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56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Science Tokyo color">
      <a:dk1>
        <a:srgbClr val="000000"/>
      </a:dk1>
      <a:lt1>
        <a:srgbClr val="FFFFFF"/>
      </a:lt1>
      <a:dk2>
        <a:srgbClr val="1C3077"/>
      </a:dk2>
      <a:lt2>
        <a:srgbClr val="7F96C2"/>
      </a:lt2>
      <a:accent1>
        <a:srgbClr val="E97979"/>
      </a:accent1>
      <a:accent2>
        <a:srgbClr val="F8A088"/>
      </a:accent2>
      <a:accent3>
        <a:srgbClr val="EDC669"/>
      </a:accent3>
      <a:accent4>
        <a:srgbClr val="81BD5F"/>
      </a:accent4>
      <a:accent5>
        <a:srgbClr val="59A36C"/>
      </a:accent5>
      <a:accent6>
        <a:srgbClr val="999999"/>
      </a:accent6>
      <a:hlink>
        <a:srgbClr val="E8EAF1"/>
      </a:hlink>
      <a:folHlink>
        <a:srgbClr val="F2F3F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1" sz="1600" b="0" i="0" u="none" strike="noStrike" kern="1200" cap="none" spc="0" normalizeH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Hind" panose="02000000000000000000" pitchFamily="2" charset="0"/>
            <a:ea typeface="Noto Sans JP" panose="020B0200000000000000" pitchFamily="34" charset="-128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12376</TotalTime>
  <Words>1144</Words>
  <Application>Microsoft Office PowerPoint</Application>
  <PresentationFormat>ワイド画面</PresentationFormat>
  <Paragraphs>84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ＭＳ Ｐゴシック</vt:lpstr>
      <vt:lpstr>Noto Sans JP</vt:lpstr>
      <vt:lpstr>Meiryo</vt:lpstr>
      <vt:lpstr>游ゴシック</vt:lpstr>
      <vt:lpstr>游ゴシック Medium</vt:lpstr>
      <vt:lpstr>游ゴシック Medium</vt:lpstr>
      <vt:lpstr>Arial</vt:lpstr>
      <vt:lpstr>Calibri</vt:lpstr>
      <vt:lpstr>Times New Roman</vt:lpstr>
      <vt:lpstr>Verdana</vt:lpstr>
      <vt:lpstr>Wingdings</vt:lpstr>
      <vt:lpstr>1_Office テーマ</vt:lpstr>
      <vt:lpstr>Office テーマ</vt:lpstr>
      <vt:lpstr>チュートリアル:  生成AIで講義などの資料を作る Part 2   (GUIによる作成、PowerPoint動画作成まで)</vt:lpstr>
      <vt:lpstr>教科書作成プログラムWeb</vt:lpstr>
      <vt:lpstr>環境</vt:lpstr>
      <vt:lpstr>tkProg/Launcherプログラムの入手方法</vt:lpstr>
      <vt:lpstr>tkProg/Launcherプログラムの入手方法</vt:lpstr>
      <vt:lpstr>tkProg/Launcherプログラムのインストール</vt:lpstr>
      <vt:lpstr>pythonで生成AIを使う場合 (make_textbook5.py)</vt:lpstr>
      <vt:lpstr>TTS (Text-To-Speech) を使う場合</vt:lpstr>
      <vt:lpstr>外部プログラム</vt:lpstr>
      <vt:lpstr>Launcher設定: editor_path</vt:lpstr>
      <vt:lpstr>Launcher: Trouble shooting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利夫 神谷</cp:lastModifiedBy>
  <cp:revision>688</cp:revision>
  <cp:lastPrinted>2020-04-20T20:05:09Z</cp:lastPrinted>
  <dcterms:created xsi:type="dcterms:W3CDTF">2013-04-22T01:26:47Z</dcterms:created>
  <dcterms:modified xsi:type="dcterms:W3CDTF">2025-11-16T09:25:39Z</dcterms:modified>
</cp:coreProperties>
</file>