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7" r:id="rId8"/>
    <p:sldId id="261" r:id="rId9"/>
    <p:sldId id="268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66" autoAdjust="0"/>
    <p:restoredTop sz="94660"/>
  </p:normalViewPr>
  <p:slideViewPr>
    <p:cSldViewPr snapToGrid="0">
      <p:cViewPr varScale="1">
        <p:scale>
          <a:sx n="61" d="100"/>
          <a:sy n="61" d="100"/>
        </p:scale>
        <p:origin x="49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3D4B7B-6B0B-308A-72F0-2ADA1BE8E4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BACE3F8-AD54-297E-37FA-5FA1381EFC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69CC30-59FF-886B-E9BD-476AFE195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922FB-7F2F-4D5C-9635-87E00C219ACD}" type="datetimeFigureOut">
              <a:rPr kumimoji="1" lang="ja-JP" altLang="en-US" smtClean="0"/>
              <a:t>2025/5/17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DFE6781-2909-599F-37E4-9C75528D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B8C8E01-0EDC-1ED3-DA54-B334B9CC8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CD43-E041-4806-B372-4991F21891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8749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12485E-E2FB-515C-AB6E-F66D47D8E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FFF10B8-EA5C-6882-244F-9B12DD6CA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E96A21B-AAC6-AD30-8D9C-17F3DEBD8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922FB-7F2F-4D5C-9635-87E00C219ACD}" type="datetimeFigureOut">
              <a:rPr kumimoji="1" lang="ja-JP" altLang="en-US" smtClean="0"/>
              <a:t>2025/5/17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6FB90A0-F821-A062-3E6D-9C2B04AFC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22AEEA2-7877-D211-90EF-B0A0EE812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CD43-E041-4806-B372-4991F21891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5997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96FF2A5-E4D2-2784-2B84-BAD7338793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D700900-2DD2-C452-4D3D-15070351E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90C92BA-8C9A-EEAF-AC82-DE1B5B39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922FB-7F2F-4D5C-9635-87E00C219ACD}" type="datetimeFigureOut">
              <a:rPr kumimoji="1" lang="ja-JP" altLang="en-US" smtClean="0"/>
              <a:t>2025/5/17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2C42C68-2D5D-7CF7-00A9-C4B193AFD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5D6A0C6-B031-D9EA-FBEE-211881E82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CD43-E041-4806-B372-4991F21891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8487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3C9E0A-8DF2-1266-9A56-7483457BC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2CE5F40-00BB-E014-F45F-218B1F9B88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9B0F756-053C-73E0-F4B6-A11462320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922FB-7F2F-4D5C-9635-87E00C219ACD}" type="datetimeFigureOut">
              <a:rPr kumimoji="1" lang="ja-JP" altLang="en-US" smtClean="0"/>
              <a:t>2025/5/17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CE1FC47-5B41-C989-E9FC-FE29DA24C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C824F26-7FD1-3A59-805B-C2D5FA803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CD43-E041-4806-B372-4991F21891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5482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342EAE-E74F-F754-1B2E-A40339985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DB64E0B-D89C-6738-EA40-F2913F026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EB7F2BB-9261-E530-6A7E-6D7F666A9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922FB-7F2F-4D5C-9635-87E00C219ACD}" type="datetimeFigureOut">
              <a:rPr kumimoji="1" lang="ja-JP" altLang="en-US" smtClean="0"/>
              <a:t>2025/5/17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D64B89-085D-3CBD-2487-CA01593EF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5A4C01F-9408-E98B-629E-A256DF4AD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CD43-E041-4806-B372-4991F21891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8486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F169A5-C5AF-4A27-7A8D-AECDFE476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A28E6EC-CF39-81F3-DA12-9F08DBC4AD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AE291B0-414F-AEE9-9A50-CE8AE2125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4F52B-2110-A881-9B03-3929F0234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922FB-7F2F-4D5C-9635-87E00C219ACD}" type="datetimeFigureOut">
              <a:rPr kumimoji="1" lang="ja-JP" altLang="en-US" smtClean="0"/>
              <a:t>2025/5/17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AAD3D1D-3FC4-D4C3-1243-CED1414FD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D6EC193-1356-3429-6D03-CE506A33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CD43-E041-4806-B372-4991F21891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073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2B4396-96B3-4D1F-F7F6-36213675F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95DBAF2-6A12-1133-A467-AC2FBA3541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B01EB9B-6707-06CB-7BFD-C5C5368E9B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48F37E0-59AD-C1EE-D696-0CA0726870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4DD5BCC-A4F4-B040-2606-3C449EE83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A4F3216-6777-D8CB-B22D-ACB0D1B0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922FB-7F2F-4D5C-9635-87E00C219ACD}" type="datetimeFigureOut">
              <a:rPr kumimoji="1" lang="ja-JP" altLang="en-US" smtClean="0"/>
              <a:t>2025/5/17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0A54DD3-A6DC-5F65-B732-782CED30C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D825ED1-7BE2-E039-92CA-4F466AE17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CD43-E041-4806-B372-4991F21891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4430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FDB4F3-CD26-8ACD-3013-D066494EF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1BA438A-BD94-61F5-259B-D346B9A0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922FB-7F2F-4D5C-9635-87E00C219ACD}" type="datetimeFigureOut">
              <a:rPr kumimoji="1" lang="ja-JP" altLang="en-US" smtClean="0"/>
              <a:t>2025/5/17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EF35D7B-614D-7F48-079E-04BB742B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142303D-0E03-CADD-0641-B63996BAD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CD43-E041-4806-B372-4991F21891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2918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6EDA5CA-F061-63D6-84B8-EDCB3E5F5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922FB-7F2F-4D5C-9635-87E00C219ACD}" type="datetimeFigureOut">
              <a:rPr kumimoji="1" lang="ja-JP" altLang="en-US" smtClean="0"/>
              <a:t>2025/5/17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5A553498-CDE6-0D9D-065F-837561D94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22772C3-31C8-7A4D-B1F5-0C260EE7E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CD43-E041-4806-B372-4991F21891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6374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1B41B5-BAC8-1821-0F58-80D76411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26FDCB0-4C92-53F6-62B0-F5BC93AEE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5357109-7D8C-B5C7-C984-C450DE3ECD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C8AA47C-DD58-C78E-E421-2AC41CDF1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922FB-7F2F-4D5C-9635-87E00C219ACD}" type="datetimeFigureOut">
              <a:rPr kumimoji="1" lang="ja-JP" altLang="en-US" smtClean="0"/>
              <a:t>2025/5/17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48EBEE2-0E14-8215-CB1F-B38F21BE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2A9EDC7-75A5-98BF-B5FA-06EBB2641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CD43-E041-4806-B372-4991F21891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1346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033FF7-D8BC-A3F1-FAA0-21E6975AC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311E73D-ABE2-6715-D167-C3F01843F5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6D50B9D-D342-EB7B-B259-9F1A26792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7975CFE-EF46-1CE5-2793-914C6D73B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922FB-7F2F-4D5C-9635-87E00C219ACD}" type="datetimeFigureOut">
              <a:rPr kumimoji="1" lang="ja-JP" altLang="en-US" smtClean="0"/>
              <a:t>2025/5/17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69A7613-97F2-A87B-2F7B-B46B6F7F2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1789BAC-7955-42C8-3C95-7D86D4186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BCD43-E041-4806-B372-4991F21891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5745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24FCECF-4010-F86F-D65D-E47DB05D7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27BFA5E-2DF5-E4AD-02AC-3CE7E95E5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514B0EA-8DF0-D98A-C362-C399E95AA3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6922FB-7F2F-4D5C-9635-87E00C219ACD}" type="datetimeFigureOut">
              <a:rPr kumimoji="1" lang="ja-JP" altLang="en-US" smtClean="0"/>
              <a:t>2025/5/17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380C73F-A469-FC97-15CE-E58E06A25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A0A224E-1E07-A43A-D6E3-C5D9F32826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3BCD43-E041-4806-B372-4991F21891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396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0DEF51-C191-BE98-0EE4-E4E7E005417B}"/>
              </a:ext>
            </a:extLst>
          </p:cNvPr>
          <p:cNvSpPr txBox="1"/>
          <p:nvPr/>
        </p:nvSpPr>
        <p:spPr>
          <a:xfrm>
            <a:off x="0" y="1652673"/>
            <a:ext cx="3276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シンプルなイメージとイニシャルを入れ</a:t>
            </a:r>
            <a:r>
              <a:rPr lang="en-US" altLang="ja-JP" dirty="0"/>
              <a:t>1024x1024px</a:t>
            </a:r>
            <a:r>
              <a:rPr lang="ja-JP" altLang="en-US" dirty="0"/>
              <a:t>で作ってください。あとはお任せします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B71C054-206D-44E0-3EF3-72874ED59590}"/>
              </a:ext>
            </a:extLst>
          </p:cNvPr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1" dirty="0"/>
              <a:t>ChatGPT</a:t>
            </a:r>
            <a:r>
              <a:rPr lang="ja-JP" altLang="en-US" b="1" dirty="0"/>
              <a:t> </a:t>
            </a:r>
            <a:r>
              <a:rPr lang="en-US" altLang="ja-JP" b="1" dirty="0"/>
              <a:t>4o</a:t>
            </a:r>
          </a:p>
          <a:p>
            <a:r>
              <a:rPr lang="ja-JP" altLang="en-US" b="1" dirty="0"/>
              <a:t>スタート： 私は、大学で材料科学の研究をしている</a:t>
            </a:r>
            <a:r>
              <a:rPr lang="en-US" altLang="ja-JP" b="1" dirty="0"/>
              <a:t>Toshio Kamiya</a:t>
            </a:r>
            <a:r>
              <a:rPr lang="ja-JP" altLang="en-US" b="1" dirty="0"/>
              <a:t>といいます。</a:t>
            </a:r>
            <a:r>
              <a:rPr lang="en-US" altLang="ja-JP" b="1" dirty="0"/>
              <a:t>slack</a:t>
            </a:r>
            <a:r>
              <a:rPr lang="ja-JP" altLang="en-US" b="1" dirty="0"/>
              <a:t>のプロフィールアイコンをいくつか作ってください</a:t>
            </a:r>
          </a:p>
        </p:txBody>
      </p:sp>
      <p:pic>
        <p:nvPicPr>
          <p:cNvPr id="9" name="図 8" descr="図形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12356AB7-5F6C-57E7-98C8-D48DE2AA2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79" y="3406999"/>
            <a:ext cx="3044970" cy="304497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6B5979E-5E91-0E80-883C-B386FD568AB7}"/>
              </a:ext>
            </a:extLst>
          </p:cNvPr>
          <p:cNvSpPr txBox="1"/>
          <p:nvPr/>
        </p:nvSpPr>
        <p:spPr>
          <a:xfrm>
            <a:off x="3581400" y="1652673"/>
            <a:ext cx="38862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b="1" dirty="0"/>
              <a:t>アモルファス</a:t>
            </a:r>
            <a:r>
              <a:rPr lang="ja-JP" altLang="en-US" dirty="0"/>
              <a:t>の原子配置のイメージとイニシャルがいいです。全体的に</a:t>
            </a:r>
            <a:r>
              <a:rPr lang="ja-JP" altLang="en-US" b="1" dirty="0"/>
              <a:t>色は青色系</a:t>
            </a:r>
            <a:r>
              <a:rPr lang="ja-JP" altLang="en-US" dirty="0"/>
              <a:t>でまとめてください。</a:t>
            </a:r>
            <a:r>
              <a:rPr lang="ja-JP" altLang="en-US" b="1" dirty="0"/>
              <a:t>イニシャルはもっとデザイン的に</a:t>
            </a:r>
            <a:r>
              <a:rPr lang="ja-JP" altLang="en-US" dirty="0"/>
              <a:t>なるといいです</a:t>
            </a:r>
          </a:p>
        </p:txBody>
      </p:sp>
      <p:pic>
        <p:nvPicPr>
          <p:cNvPr id="13" name="図 12" descr="ロゴ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208C4BD6-3BAE-248A-15C2-8B4A7A38C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4106" y="3406999"/>
            <a:ext cx="3044970" cy="3044970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F950DAC-FED2-7A05-0928-D889F0022EBD}"/>
              </a:ext>
            </a:extLst>
          </p:cNvPr>
          <p:cNvSpPr txBox="1"/>
          <p:nvPr/>
        </p:nvSpPr>
        <p:spPr>
          <a:xfrm>
            <a:off x="7696199" y="1652673"/>
            <a:ext cx="42125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アモルファスの原子配置のイメージとに、</a:t>
            </a:r>
            <a:r>
              <a:rPr lang="ja-JP" altLang="en-US" b="1" dirty="0"/>
              <a:t>デザインを崩したイニシャルを大きめに</a:t>
            </a:r>
            <a:r>
              <a:rPr lang="ja-JP" altLang="en-US" dirty="0"/>
              <a:t>入れてください。</a:t>
            </a:r>
            <a:r>
              <a:rPr lang="ja-JP" altLang="en-US" b="1" dirty="0"/>
              <a:t>背景は明るい青色系でまとめて、イニシャルの色は目立ちすぎない程度に背景に合わせて</a:t>
            </a:r>
            <a:r>
              <a:rPr lang="ja-JP" altLang="en-US" dirty="0"/>
              <a:t>ください</a:t>
            </a:r>
          </a:p>
        </p:txBody>
      </p:sp>
      <p:pic>
        <p:nvPicPr>
          <p:cNvPr id="17" name="図 16" descr="背景パター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62B0654-064B-C8B7-2191-E4FFB09BE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011" y="3406999"/>
            <a:ext cx="3044970" cy="304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91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220EB-6EDF-8502-77B4-C0B0DC5A9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A4595D0-EC62-6A44-50C2-4E90A99970EE}"/>
              </a:ext>
            </a:extLst>
          </p:cNvPr>
          <p:cNvSpPr txBox="1"/>
          <p:nvPr/>
        </p:nvSpPr>
        <p:spPr>
          <a:xfrm>
            <a:off x="-1" y="50914"/>
            <a:ext cx="394062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アモルファスの原子配置のイメージとに、</a:t>
            </a:r>
            <a:r>
              <a:rPr lang="ja-JP" altLang="en-US" b="1" dirty="0"/>
              <a:t>アール・デコ調</a:t>
            </a:r>
            <a:r>
              <a:rPr lang="ja-JP" altLang="en-US" dirty="0"/>
              <a:t>のイニシャルを入れてください。背景は明るい水色系でまとめて、イニシャルの色は青色系で目立つようにして、アイコン全体の</a:t>
            </a:r>
            <a:r>
              <a:rPr lang="en-US" altLang="ja-JP" dirty="0"/>
              <a:t>80%</a:t>
            </a:r>
            <a:r>
              <a:rPr lang="ja-JP" altLang="en-US" dirty="0"/>
              <a:t>くらいのサイズにしてください。</a:t>
            </a:r>
          </a:p>
        </p:txBody>
      </p:sp>
      <p:pic>
        <p:nvPicPr>
          <p:cNvPr id="21" name="図 20" descr="アイコン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4B4DDEB-59E0-E8FF-3782-FFF825146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59" y="2419625"/>
            <a:ext cx="3390971" cy="3390971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B48EBF9-CBFC-BDC0-C8D5-6B6C0077CC62}"/>
              </a:ext>
            </a:extLst>
          </p:cNvPr>
          <p:cNvSpPr txBox="1"/>
          <p:nvPr/>
        </p:nvSpPr>
        <p:spPr>
          <a:xfrm>
            <a:off x="4015232" y="21895"/>
            <a:ext cx="41381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アモルファスの原子配置のイメージとに、</a:t>
            </a:r>
            <a:r>
              <a:rPr lang="ja-JP" altLang="en-US" b="1" dirty="0"/>
              <a:t>アール・ヌーボー調</a:t>
            </a:r>
            <a:r>
              <a:rPr lang="ja-JP" altLang="en-US" dirty="0"/>
              <a:t>のイニシャルを入れてください。背景は明るい水色系でまとめて、イニシャルの色は青色系で目立つようにして、アイコン全体の</a:t>
            </a:r>
            <a:r>
              <a:rPr lang="en-US" altLang="ja-JP" dirty="0"/>
              <a:t>80%</a:t>
            </a:r>
            <a:r>
              <a:rPr lang="ja-JP" altLang="en-US" dirty="0"/>
              <a:t>くらいのサイズにしてください。</a:t>
            </a:r>
          </a:p>
        </p:txBody>
      </p:sp>
      <p:pic>
        <p:nvPicPr>
          <p:cNvPr id="27" name="図 26" descr="背景パター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3B0B3E7-25EC-CD94-0B9E-302AD2EFBF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048" y="2306681"/>
            <a:ext cx="3390971" cy="3390971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F698E571-5FD7-CDA0-572E-57F133535B38}"/>
              </a:ext>
            </a:extLst>
          </p:cNvPr>
          <p:cNvSpPr txBox="1"/>
          <p:nvPr/>
        </p:nvSpPr>
        <p:spPr>
          <a:xfrm>
            <a:off x="8251374" y="50913"/>
            <a:ext cx="384265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アモルファスの原子配置のイメージとに、</a:t>
            </a:r>
            <a:r>
              <a:rPr lang="ja-JP" altLang="en-US" b="1" dirty="0"/>
              <a:t>ゴチック調</a:t>
            </a:r>
            <a:r>
              <a:rPr lang="ja-JP" altLang="en-US" dirty="0"/>
              <a:t>のイニシャルを入れてください。背景は明るい水色系でまとめて、イニシャルの色は青色系で目立つようにして、アイコン全体の</a:t>
            </a:r>
            <a:r>
              <a:rPr lang="en-US" altLang="ja-JP" dirty="0"/>
              <a:t>80%</a:t>
            </a:r>
            <a:r>
              <a:rPr lang="ja-JP" altLang="en-US" dirty="0"/>
              <a:t>くらいのサイズにしてください。</a:t>
            </a:r>
          </a:p>
        </p:txBody>
      </p:sp>
      <p:pic>
        <p:nvPicPr>
          <p:cNvPr id="31" name="図 30" descr="背景パター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E113745-ECBD-2791-543A-5E486DFE6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588" y="2419625"/>
            <a:ext cx="3390971" cy="339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36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A203A-A675-97D5-0C02-58BC19722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0C277EA-412C-5E23-D8B2-B8FF2ADB9FEA}"/>
              </a:ext>
            </a:extLst>
          </p:cNvPr>
          <p:cNvSpPr txBox="1"/>
          <p:nvPr/>
        </p:nvSpPr>
        <p:spPr>
          <a:xfrm>
            <a:off x="195943" y="416805"/>
            <a:ext cx="38862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アモルファスの原子配置のイメージとに、印書派的な雰囲気でイニシャルを入れてください。</a:t>
            </a:r>
            <a:r>
              <a:rPr lang="ja-JP" altLang="en-US" b="1" dirty="0"/>
              <a:t>背景は明るい水色系</a:t>
            </a:r>
            <a:r>
              <a:rPr lang="ja-JP" altLang="en-US" dirty="0"/>
              <a:t>でまとめて、</a:t>
            </a:r>
            <a:r>
              <a:rPr lang="ja-JP" altLang="en-US" b="1" dirty="0"/>
              <a:t>イニシャルの色は青色系で目立つよう</a:t>
            </a:r>
            <a:r>
              <a:rPr lang="ja-JP" altLang="en-US" dirty="0"/>
              <a:t>にして、アイコン全体の</a:t>
            </a:r>
            <a:r>
              <a:rPr lang="en-US" altLang="ja-JP" dirty="0"/>
              <a:t>80%</a:t>
            </a:r>
            <a:r>
              <a:rPr lang="ja-JP" altLang="en-US" dirty="0"/>
              <a:t>くらいのサイズにしてください。</a:t>
            </a:r>
          </a:p>
        </p:txBody>
      </p:sp>
      <p:pic>
        <p:nvPicPr>
          <p:cNvPr id="7" name="図 6" descr="背景パター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5A8324D-BAF5-FB4D-441A-30DE87B74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082" y="2811102"/>
            <a:ext cx="2390503" cy="239050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71BD967-8557-C149-8557-A7D0C6B47FE4}"/>
              </a:ext>
            </a:extLst>
          </p:cNvPr>
          <p:cNvSpPr txBox="1"/>
          <p:nvPr/>
        </p:nvSpPr>
        <p:spPr>
          <a:xfrm>
            <a:off x="4191000" y="511630"/>
            <a:ext cx="423454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アモルファスの原子配置のイメージとに、</a:t>
            </a:r>
            <a:r>
              <a:rPr lang="ja-JP" altLang="en-US" b="1" dirty="0"/>
              <a:t>キュビズム的</a:t>
            </a:r>
            <a:r>
              <a:rPr lang="ja-JP" altLang="en-US" dirty="0"/>
              <a:t>にイニシャルを入れてください。背景は明るい水色系でまとめて、イニシャルの色は青色系で目立つようにして、アイコン全体の</a:t>
            </a:r>
            <a:r>
              <a:rPr lang="en-US" altLang="ja-JP" dirty="0"/>
              <a:t>80%</a:t>
            </a:r>
            <a:r>
              <a:rPr lang="ja-JP" altLang="en-US" dirty="0"/>
              <a:t>くらいのサイズにしてください。</a:t>
            </a:r>
          </a:p>
        </p:txBody>
      </p:sp>
      <p:pic>
        <p:nvPicPr>
          <p:cNvPr id="11" name="図 10" descr="背景パターン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6ABD3DB-9F79-5DEE-36B4-48479AF5A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568" y="2811102"/>
            <a:ext cx="2390503" cy="239050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360349B-1AB5-E609-1363-DEE03CC38BEA}"/>
              </a:ext>
            </a:extLst>
          </p:cNvPr>
          <p:cNvSpPr txBox="1"/>
          <p:nvPr/>
        </p:nvSpPr>
        <p:spPr>
          <a:xfrm>
            <a:off x="8289171" y="509137"/>
            <a:ext cx="37068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アモルファスの原子配置のイメージとに、イニシャルを入れてください。アイコン全体の</a:t>
            </a:r>
            <a:r>
              <a:rPr lang="en-US" altLang="ja-JP" dirty="0"/>
              <a:t>80%</a:t>
            </a:r>
            <a:r>
              <a:rPr lang="ja-JP" altLang="en-US" dirty="0"/>
              <a:t>くらいのサイズにして、</a:t>
            </a:r>
            <a:r>
              <a:rPr lang="ja-JP" altLang="en-US" b="1" dirty="0"/>
              <a:t>カンジンスキーが描いた感じ</a:t>
            </a:r>
            <a:r>
              <a:rPr lang="ja-JP" altLang="en-US" dirty="0"/>
              <a:t>にしてください</a:t>
            </a:r>
          </a:p>
        </p:txBody>
      </p:sp>
      <p:pic>
        <p:nvPicPr>
          <p:cNvPr id="17" name="図 16" descr="アイコン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4408B12E-5669-D1BA-C704-12792BCA8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1302" y="2647405"/>
            <a:ext cx="2390503" cy="239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3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FF2CE-6157-A56E-5278-CEE5CF576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1561CC4-06B7-2AC3-3D04-19EF27FDF0A3}"/>
              </a:ext>
            </a:extLst>
          </p:cNvPr>
          <p:cNvSpPr txBox="1"/>
          <p:nvPr/>
        </p:nvSpPr>
        <p:spPr>
          <a:xfrm>
            <a:off x="696685" y="372424"/>
            <a:ext cx="4687189" cy="1522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アモルファスの原子配置のイメージに、イニシャルを入れてください。イニシャルはアイコン全体の</a:t>
            </a:r>
            <a:r>
              <a:rPr lang="en-US" altLang="ja-JP" dirty="0"/>
              <a:t>80%</a:t>
            </a:r>
            <a:r>
              <a:rPr lang="ja-JP" altLang="en-US" dirty="0"/>
              <a:t>くらいのサイズにして、全体を</a:t>
            </a:r>
            <a:r>
              <a:rPr lang="ja-JP" altLang="en-US" b="1" dirty="0"/>
              <a:t>モネの印象 日の出</a:t>
            </a:r>
            <a:r>
              <a:rPr lang="ja-JP" altLang="en-US" dirty="0"/>
              <a:t>のような淡いイメージでまとめて下さい。</a:t>
            </a:r>
          </a:p>
        </p:txBody>
      </p:sp>
      <p:pic>
        <p:nvPicPr>
          <p:cNvPr id="7" name="図 6" descr="ゾウ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BDECEC1-D06C-9C47-A043-DA006248B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361" y="2113016"/>
            <a:ext cx="3780644" cy="378064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A03AD60-FBB1-5CBD-235A-9DCAC80FCCCD}"/>
              </a:ext>
            </a:extLst>
          </p:cNvPr>
          <p:cNvSpPr txBox="1"/>
          <p:nvPr/>
        </p:nvSpPr>
        <p:spPr>
          <a:xfrm>
            <a:off x="5998029" y="372424"/>
            <a:ext cx="5671457" cy="1522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アモルファスの原子配置のイメージに、イニシャルを入れてください。イニシャルはアイコン全体の</a:t>
            </a:r>
            <a:r>
              <a:rPr lang="en-US" altLang="ja-JP" dirty="0"/>
              <a:t>80%</a:t>
            </a:r>
            <a:r>
              <a:rPr lang="ja-JP" altLang="en-US" dirty="0"/>
              <a:t>くらいのサイズにして、全体を</a:t>
            </a:r>
            <a:r>
              <a:rPr lang="ja-JP" altLang="en-US" b="1" dirty="0"/>
              <a:t>モネの印象 日の出のような、薄暮で日の出を思わせて今日への希望が湧きあがってくるイメージ</a:t>
            </a:r>
            <a:r>
              <a:rPr lang="ja-JP" altLang="en-US" dirty="0"/>
              <a:t>でまとめて下さい。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8CD3AAF-A504-17AB-A5F1-63F41AD2D6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877" t="22932" r="11939" b="21940"/>
          <a:stretch/>
        </p:blipFill>
        <p:spPr>
          <a:xfrm>
            <a:off x="6618514" y="2025931"/>
            <a:ext cx="3861263" cy="378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67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BB3BD-FDFC-2251-E8D0-831F8E94D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F034864-F5FB-AED1-4C7A-8DF0FEB304EA}"/>
              </a:ext>
            </a:extLst>
          </p:cNvPr>
          <p:cNvSpPr txBox="1"/>
          <p:nvPr/>
        </p:nvSpPr>
        <p:spPr>
          <a:xfrm>
            <a:off x="2772" y="555304"/>
            <a:ext cx="43623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アモルファスの原子配置のイメージに、イニシャルを入れてください。イニシャルはアイコン全体の</a:t>
            </a:r>
            <a:r>
              <a:rPr lang="en-US" altLang="ja-JP" dirty="0"/>
              <a:t>80%</a:t>
            </a:r>
            <a:r>
              <a:rPr lang="ja-JP" altLang="en-US" dirty="0"/>
              <a:t>くらいのサイズにして、全体を</a:t>
            </a:r>
            <a:r>
              <a:rPr lang="ja-JP" altLang="en-US" b="1" dirty="0"/>
              <a:t>北斗の拳のヒデブッな</a:t>
            </a:r>
            <a:r>
              <a:rPr lang="ja-JP" altLang="en-US" dirty="0"/>
              <a:t>イメージでまとめてください</a:t>
            </a:r>
          </a:p>
        </p:txBody>
      </p:sp>
      <p:pic>
        <p:nvPicPr>
          <p:cNvPr id="5" name="図 4" descr="落書きされた壁の絵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F35D15CD-034D-E46E-A57D-FA00372FB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63" y="2318420"/>
            <a:ext cx="3623734" cy="362373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6D9D623-4B31-DA2F-DCDC-3101935A685C}"/>
              </a:ext>
            </a:extLst>
          </p:cNvPr>
          <p:cNvSpPr txBox="1"/>
          <p:nvPr/>
        </p:nvSpPr>
        <p:spPr>
          <a:xfrm>
            <a:off x="4365171" y="555303"/>
            <a:ext cx="400594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アモルファスの原子配置のイメージに、イニシャルを入れてください。イニシャルはアイコン全体の</a:t>
            </a:r>
            <a:r>
              <a:rPr lang="en-US" altLang="ja-JP" dirty="0"/>
              <a:t>80%</a:t>
            </a:r>
            <a:r>
              <a:rPr lang="ja-JP" altLang="en-US" dirty="0"/>
              <a:t>くらいのサイズにして、全体を</a:t>
            </a:r>
            <a:r>
              <a:rPr lang="ja-JP" altLang="en-US" b="1" dirty="0"/>
              <a:t>北斗の拳のあたたたたたっな</a:t>
            </a:r>
            <a:r>
              <a:rPr lang="ja-JP" altLang="en-US" dirty="0"/>
              <a:t>イメージでまとめて下さい。</a:t>
            </a:r>
          </a:p>
        </p:txBody>
      </p:sp>
      <p:pic>
        <p:nvPicPr>
          <p:cNvPr id="9" name="図 8" descr="背景パターン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434B36E-56D4-1B81-BF9E-5C71D9117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838" y="2318420"/>
            <a:ext cx="3623734" cy="362373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6B223F0-3705-82F6-833E-28107C4BDE70}"/>
              </a:ext>
            </a:extLst>
          </p:cNvPr>
          <p:cNvSpPr txBox="1"/>
          <p:nvPr/>
        </p:nvSpPr>
        <p:spPr>
          <a:xfrm>
            <a:off x="8183572" y="555301"/>
            <a:ext cx="4008428" cy="1477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アモルファスの原子配置のイメージに、イニシャルを入れてください。イニシャルはアイコン全体の</a:t>
            </a:r>
            <a:r>
              <a:rPr lang="en-US" altLang="ja-JP" dirty="0"/>
              <a:t>80%</a:t>
            </a:r>
            <a:r>
              <a:rPr lang="ja-JP" altLang="en-US" dirty="0"/>
              <a:t>くらいのサイズにして、全体を</a:t>
            </a:r>
            <a:r>
              <a:rPr lang="ja-JP" altLang="en-US" b="1" dirty="0"/>
              <a:t>炎の呼吸 煉獄な</a:t>
            </a:r>
            <a:r>
              <a:rPr lang="ja-JP" altLang="en-US" dirty="0"/>
              <a:t>イメージでまとめて下さい。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0929C4B0-F285-F751-BD2E-3B7699314A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522" t="21561" r="10971" b="25599"/>
          <a:stretch/>
        </p:blipFill>
        <p:spPr>
          <a:xfrm>
            <a:off x="8485909" y="2318420"/>
            <a:ext cx="3883429" cy="362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079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CAF8C-FE86-A222-AE9F-DAA404DE3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73E3F88-19F7-9EAA-117E-9926E4C3455E}"/>
              </a:ext>
            </a:extLst>
          </p:cNvPr>
          <p:cNvSpPr txBox="1"/>
          <p:nvPr/>
        </p:nvSpPr>
        <p:spPr>
          <a:xfrm>
            <a:off x="0" y="339174"/>
            <a:ext cx="3972645" cy="1497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アモルファスの原子配置のイメージに、イニシャルを入れてください。イニシャルはアイコン全体の</a:t>
            </a:r>
            <a:r>
              <a:rPr lang="en-US" altLang="ja-JP" dirty="0"/>
              <a:t>80%</a:t>
            </a:r>
            <a:r>
              <a:rPr lang="ja-JP" altLang="en-US" dirty="0"/>
              <a:t>くらいのサイズにして、</a:t>
            </a:r>
            <a:r>
              <a:rPr lang="ja-JP" altLang="en-US" b="1" dirty="0"/>
              <a:t>ゴーギャン風</a:t>
            </a:r>
            <a:r>
              <a:rPr lang="ja-JP" altLang="en-US" dirty="0"/>
              <a:t>のイメージでまとめて下さい。</a:t>
            </a:r>
          </a:p>
        </p:txBody>
      </p:sp>
      <p:pic>
        <p:nvPicPr>
          <p:cNvPr id="5" name="図 4" descr="布, 塗装, 横, 大きい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A3D1443-7C3C-73EB-1793-DE6B9A74B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86" y="2486119"/>
            <a:ext cx="3283222" cy="328322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5F298A4-C944-CCB9-68A6-F093C12FDFCD}"/>
              </a:ext>
            </a:extLst>
          </p:cNvPr>
          <p:cNvSpPr txBox="1"/>
          <p:nvPr/>
        </p:nvSpPr>
        <p:spPr>
          <a:xfrm>
            <a:off x="4118642" y="339174"/>
            <a:ext cx="37037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アモルファスの原子配置のイメージに、イニシャルを入れてください。イニシャルはアイコン全体の</a:t>
            </a:r>
            <a:r>
              <a:rPr lang="en-US" altLang="ja-JP" dirty="0"/>
              <a:t>80%</a:t>
            </a:r>
            <a:r>
              <a:rPr lang="ja-JP" altLang="en-US" dirty="0"/>
              <a:t>くらいのサイズにして、全体を</a:t>
            </a:r>
            <a:r>
              <a:rPr lang="ja-JP" altLang="en-US" b="1" dirty="0"/>
              <a:t>横山大観の</a:t>
            </a:r>
            <a:r>
              <a:rPr lang="ja-JP" altLang="en-US" dirty="0"/>
              <a:t>イメージでまとめて下さい。</a:t>
            </a:r>
          </a:p>
        </p:txBody>
      </p:sp>
      <p:pic>
        <p:nvPicPr>
          <p:cNvPr id="9" name="図 8" descr="文字の書かれた紙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0CC22A9A-4B5C-60C8-1045-D68C3551C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5447" y="2477190"/>
            <a:ext cx="3283222" cy="3283222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9C00505-431D-7D3C-00B7-6080593460EB}"/>
              </a:ext>
            </a:extLst>
          </p:cNvPr>
          <p:cNvSpPr txBox="1"/>
          <p:nvPr/>
        </p:nvSpPr>
        <p:spPr>
          <a:xfrm>
            <a:off x="7968343" y="339174"/>
            <a:ext cx="3840760" cy="1497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アモルファスの原子配置のイメージに、イニシャルを入れてください。イニシャルはアイコン全体の</a:t>
            </a:r>
            <a:r>
              <a:rPr lang="en-US" altLang="ja-JP" dirty="0"/>
              <a:t>80%</a:t>
            </a:r>
            <a:r>
              <a:rPr lang="ja-JP" altLang="en-US" dirty="0"/>
              <a:t>くらいのサイズにして、全体を</a:t>
            </a:r>
            <a:r>
              <a:rPr lang="ja-JP" altLang="en-US" b="1" dirty="0"/>
              <a:t>雪舟の</a:t>
            </a:r>
            <a:r>
              <a:rPr lang="ja-JP" altLang="en-US" dirty="0"/>
              <a:t>イメージでまとめて下さい。</a:t>
            </a:r>
          </a:p>
        </p:txBody>
      </p:sp>
      <p:pic>
        <p:nvPicPr>
          <p:cNvPr id="13" name="図 12" descr="屋外, 写真, 座る, 古い が含まれている画像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EE920DD4-48A2-D9B5-EB9D-9C953C783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2851" y="2396811"/>
            <a:ext cx="3283222" cy="328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26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57D06-6C5D-45F9-E621-79D5B51AF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EB0E9F8-06C9-DF7E-B728-A253E6ACCA28}"/>
              </a:ext>
            </a:extLst>
          </p:cNvPr>
          <p:cNvSpPr txBox="1"/>
          <p:nvPr/>
        </p:nvSpPr>
        <p:spPr>
          <a:xfrm>
            <a:off x="107389" y="712791"/>
            <a:ext cx="42345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アモルファスの原子配置のイメージに、イニシャルを入れてください。イニシャルはアイコン全体の</a:t>
            </a:r>
            <a:r>
              <a:rPr lang="en-US" altLang="ja-JP" dirty="0"/>
              <a:t>80%</a:t>
            </a:r>
            <a:r>
              <a:rPr lang="ja-JP" altLang="en-US" dirty="0"/>
              <a:t>くらいのサイズにして、全体を</a:t>
            </a:r>
            <a:r>
              <a:rPr lang="ja-JP" altLang="en-US" b="1" dirty="0"/>
              <a:t>河合玉堂な</a:t>
            </a:r>
            <a:r>
              <a:rPr lang="ja-JP" altLang="en-US" dirty="0"/>
              <a:t>イメージでまとめて下さい。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414F940B-01AD-5B91-702F-DD458AD7A5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717" t="24816" r="11939" b="20727"/>
          <a:stretch/>
        </p:blipFill>
        <p:spPr>
          <a:xfrm>
            <a:off x="245888" y="2588849"/>
            <a:ext cx="3224287" cy="3165916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36A9BAC-4441-1A98-F8B0-79277EADF604}"/>
              </a:ext>
            </a:extLst>
          </p:cNvPr>
          <p:cNvSpPr txBox="1"/>
          <p:nvPr/>
        </p:nvSpPr>
        <p:spPr>
          <a:xfrm>
            <a:off x="4341934" y="812674"/>
            <a:ext cx="3722914" cy="17761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アモルファスの原子配置のイメージに、イニシャルを入れてください。イニシャルはアイコン全体の</a:t>
            </a:r>
            <a:r>
              <a:rPr lang="en-US" altLang="ja-JP" dirty="0"/>
              <a:t>80%</a:t>
            </a:r>
            <a:r>
              <a:rPr lang="ja-JP" altLang="en-US" dirty="0"/>
              <a:t>くらいのサイズにして、全体を</a:t>
            </a:r>
            <a:r>
              <a:rPr lang="ja-JP" altLang="en-US" b="1" dirty="0"/>
              <a:t>レンブラントな</a:t>
            </a:r>
            <a:r>
              <a:rPr lang="ja-JP" altLang="en-US" dirty="0"/>
              <a:t>イメージでまとめて下さい。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50C32C93-62BA-9C7B-62E9-8D4F907706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211" t="20777" r="12181" b="25334"/>
          <a:stretch/>
        </p:blipFill>
        <p:spPr>
          <a:xfrm>
            <a:off x="4391905" y="2615890"/>
            <a:ext cx="3297943" cy="3132953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9AF34D78-2927-7A85-C4BD-0277DE50091F}"/>
              </a:ext>
            </a:extLst>
          </p:cNvPr>
          <p:cNvSpPr txBox="1"/>
          <p:nvPr/>
        </p:nvSpPr>
        <p:spPr>
          <a:xfrm>
            <a:off x="8064848" y="914400"/>
            <a:ext cx="40197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アモルファスの原子配置のイメージに、イニシャルを入れてください。イニシャルはアイコン全体の</a:t>
            </a:r>
            <a:r>
              <a:rPr lang="en-US" altLang="ja-JP" dirty="0"/>
              <a:t>80%</a:t>
            </a:r>
            <a:r>
              <a:rPr lang="ja-JP" altLang="en-US" dirty="0"/>
              <a:t>くらいのサイズにして、全体を</a:t>
            </a:r>
            <a:r>
              <a:rPr lang="ja-JP" altLang="en-US" b="1" dirty="0"/>
              <a:t>バロック調の</a:t>
            </a:r>
            <a:r>
              <a:rPr lang="ja-JP" altLang="en-US" dirty="0"/>
              <a:t>イメージでまとめて下さい。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9A0A8BEC-4923-1C74-C519-6A01D73D21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938" t="24817" r="10003" b="20727"/>
          <a:stretch/>
        </p:blipFill>
        <p:spPr>
          <a:xfrm>
            <a:off x="7850067" y="2441140"/>
            <a:ext cx="3382505" cy="316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9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1D9A6-F67E-72F3-8FC2-F6095BC63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D2DDF0-0706-3AC8-0108-D15BB5349435}"/>
              </a:ext>
            </a:extLst>
          </p:cNvPr>
          <p:cNvSpPr txBox="1"/>
          <p:nvPr/>
        </p:nvSpPr>
        <p:spPr>
          <a:xfrm>
            <a:off x="209601" y="383649"/>
            <a:ext cx="40031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アモルファスの原子配置のイメージに、イニシャルを入れてください。イニシャルはアイコン全体の</a:t>
            </a:r>
            <a:r>
              <a:rPr lang="en-US" altLang="ja-JP" dirty="0"/>
              <a:t>80%</a:t>
            </a:r>
            <a:r>
              <a:rPr lang="ja-JP" altLang="en-US" dirty="0"/>
              <a:t>くらいのサイズにして、全体を</a:t>
            </a:r>
            <a:r>
              <a:rPr lang="ja-JP" altLang="en-US" b="1" dirty="0"/>
              <a:t>アインシュタインな</a:t>
            </a:r>
            <a:r>
              <a:rPr lang="ja-JP" altLang="en-US" dirty="0"/>
              <a:t>イメージでまとめて下さい。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4F1E077-58FB-C41C-5769-EA52D15011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178" t="19539" r="10972" b="23394"/>
          <a:stretch/>
        </p:blipFill>
        <p:spPr>
          <a:xfrm>
            <a:off x="581892" y="2204622"/>
            <a:ext cx="3175784" cy="318120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72ED1D6-B7AB-182F-98F3-A751C230EDEC}"/>
              </a:ext>
            </a:extLst>
          </p:cNvPr>
          <p:cNvSpPr txBox="1"/>
          <p:nvPr/>
        </p:nvSpPr>
        <p:spPr>
          <a:xfrm>
            <a:off x="4212772" y="383649"/>
            <a:ext cx="367937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アモルファスの原子配置のイメージに、イニシャルを入れてください。イニシャルはアイコン全体の</a:t>
            </a:r>
            <a:r>
              <a:rPr lang="en-US" altLang="ja-JP" dirty="0"/>
              <a:t>80%</a:t>
            </a:r>
            <a:r>
              <a:rPr lang="ja-JP" altLang="en-US" dirty="0"/>
              <a:t>くらいのサイズにして、全体を</a:t>
            </a:r>
            <a:r>
              <a:rPr lang="ja-JP" altLang="en-US" b="1" dirty="0"/>
              <a:t>いきものがかりな</a:t>
            </a:r>
            <a:r>
              <a:rPr lang="ja-JP" altLang="en-US" dirty="0"/>
              <a:t>イメージでまとめて下さい。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D4A2BB0F-F9CA-B440-1365-9838A2539B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148" t="24727" r="12180" b="21467"/>
          <a:stretch/>
        </p:blipFill>
        <p:spPr>
          <a:xfrm>
            <a:off x="4568921" y="2228860"/>
            <a:ext cx="3054158" cy="299943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1B2464B-43B8-E1DD-41F2-68D0C49C8CB5}"/>
              </a:ext>
            </a:extLst>
          </p:cNvPr>
          <p:cNvSpPr txBox="1"/>
          <p:nvPr/>
        </p:nvSpPr>
        <p:spPr>
          <a:xfrm>
            <a:off x="7892143" y="383649"/>
            <a:ext cx="3875314" cy="1510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アモルファスの原子配置のイメージに、イニシャルを入れてください。イニシャルはアイコン全体の</a:t>
            </a:r>
            <a:r>
              <a:rPr lang="en-US" altLang="ja-JP" dirty="0"/>
              <a:t>80%</a:t>
            </a:r>
            <a:r>
              <a:rPr lang="ja-JP" altLang="en-US" dirty="0"/>
              <a:t>くらいのサイズにして、全体を</a:t>
            </a:r>
            <a:r>
              <a:rPr lang="ja-JP" altLang="en-US" b="1" dirty="0"/>
              <a:t>パプリカな</a:t>
            </a:r>
            <a:r>
              <a:rPr lang="ja-JP" altLang="en-US" dirty="0"/>
              <a:t>イメージでまとめて下さい。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B8B145B-E17B-D71B-A2C8-D718F90CA7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970" t="20503" r="9520" b="22430"/>
          <a:stretch/>
        </p:blipFill>
        <p:spPr>
          <a:xfrm>
            <a:off x="8002670" y="2137975"/>
            <a:ext cx="3324437" cy="31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05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B2AAD-04DD-5A66-7181-1C3E95057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D8342E3-5333-5F56-7DDF-E284A837F1AF}"/>
              </a:ext>
            </a:extLst>
          </p:cNvPr>
          <p:cNvSpPr txBox="1"/>
          <p:nvPr/>
        </p:nvSpPr>
        <p:spPr>
          <a:xfrm>
            <a:off x="128850" y="205002"/>
            <a:ext cx="59671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「相田みつを風」だと</a:t>
            </a:r>
            <a:r>
              <a:rPr lang="en-US" altLang="ja-JP" dirty="0"/>
              <a:t>OpenAI</a:t>
            </a:r>
            <a:r>
              <a:rPr lang="ja-JP" altLang="en-US" dirty="0"/>
              <a:t>ポリシーに引っ掛かったので修正プロンプト：</a:t>
            </a:r>
            <a:endParaRPr lang="en-US" altLang="ja-JP" dirty="0"/>
          </a:p>
          <a:p>
            <a:endParaRPr lang="en-US" altLang="ja-JP" dirty="0"/>
          </a:p>
          <a:p>
            <a:r>
              <a:rPr lang="ja-JP" altLang="en-US" dirty="0"/>
              <a:t>アモルファスの原子配置のイメージに、イニシャルを入れてください。イニシャルはアイコン全体の</a:t>
            </a:r>
            <a:r>
              <a:rPr lang="en-US" altLang="ja-JP" dirty="0"/>
              <a:t>80%</a:t>
            </a:r>
            <a:r>
              <a:rPr lang="ja-JP" altLang="en-US" dirty="0"/>
              <a:t>くらいのサイズにして、全体を「</a:t>
            </a:r>
            <a:r>
              <a:rPr lang="ja-JP" altLang="en-US" b="1" dirty="0"/>
              <a:t>筆文字風の和風イメージ」「優しい余白と淡い色彩」</a:t>
            </a:r>
            <a:r>
              <a:rPr lang="ja-JP" altLang="en-US" dirty="0"/>
              <a:t>でまとめて下さい。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EB333BE-71FD-C681-845D-134F670EFC53}"/>
              </a:ext>
            </a:extLst>
          </p:cNvPr>
          <p:cNvSpPr txBox="1"/>
          <p:nvPr/>
        </p:nvSpPr>
        <p:spPr>
          <a:xfrm>
            <a:off x="6301048" y="1035998"/>
            <a:ext cx="56360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dirty="0"/>
              <a:t>アモルファスの原子配置のイメージに、イニシャルを入れてください。イニシャルはアイコン全体の</a:t>
            </a:r>
            <a:r>
              <a:rPr lang="en-US" altLang="ja-JP" dirty="0"/>
              <a:t>80%</a:t>
            </a:r>
            <a:r>
              <a:rPr lang="ja-JP" altLang="en-US" dirty="0"/>
              <a:t>くらいのサイズにして、全体を</a:t>
            </a:r>
            <a:r>
              <a:rPr lang="ja-JP" altLang="en-US" b="1" dirty="0"/>
              <a:t>猫な</a:t>
            </a:r>
            <a:r>
              <a:rPr lang="ja-JP" altLang="en-US" dirty="0"/>
              <a:t>イメージでまとめて下さい。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82CAE140-A9FE-C039-F97C-D12FF86DDE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372" t="25309" r="10956" b="20165"/>
          <a:stretch/>
        </p:blipFill>
        <p:spPr>
          <a:xfrm>
            <a:off x="6833061" y="2236327"/>
            <a:ext cx="3757354" cy="373935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94BDF89-2169-9DCE-9A78-12B13FFEEB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300" t="23757" r="11697" b="21717"/>
          <a:stretch/>
        </p:blipFill>
        <p:spPr>
          <a:xfrm>
            <a:off x="1388226" y="2236327"/>
            <a:ext cx="3848793" cy="373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297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1013</Words>
  <Application>Microsoft Office PowerPoint</Application>
  <PresentationFormat>ワイド画面</PresentationFormat>
  <Paragraphs>29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3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利夫 神谷</dc:creator>
  <cp:lastModifiedBy>利夫 神谷</cp:lastModifiedBy>
  <cp:revision>5</cp:revision>
  <dcterms:created xsi:type="dcterms:W3CDTF">2025-05-17T00:12:07Z</dcterms:created>
  <dcterms:modified xsi:type="dcterms:W3CDTF">2025-05-17T00:55:49Z</dcterms:modified>
</cp:coreProperties>
</file>