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4.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4004" r:id="rId2"/>
    <p:sldMasterId id="2147484028" r:id="rId3"/>
    <p:sldMasterId id="2147484052" r:id="rId4"/>
    <p:sldMasterId id="2147484059" r:id="rId5"/>
  </p:sldMasterIdLst>
  <p:notesMasterIdLst>
    <p:notesMasterId r:id="rId28"/>
  </p:notesMasterIdLst>
  <p:sldIdLst>
    <p:sldId id="5073" r:id="rId6"/>
    <p:sldId id="5083" r:id="rId7"/>
    <p:sldId id="5127" r:id="rId8"/>
    <p:sldId id="372" r:id="rId9"/>
    <p:sldId id="4769" r:id="rId10"/>
    <p:sldId id="5122" r:id="rId11"/>
    <p:sldId id="364" r:id="rId12"/>
    <p:sldId id="4770" r:id="rId13"/>
    <p:sldId id="4772" r:id="rId14"/>
    <p:sldId id="365" r:id="rId15"/>
    <p:sldId id="4773" r:id="rId16"/>
    <p:sldId id="4774" r:id="rId17"/>
    <p:sldId id="5120" r:id="rId18"/>
    <p:sldId id="5121" r:id="rId19"/>
    <p:sldId id="5074" r:id="rId20"/>
    <p:sldId id="5125" r:id="rId21"/>
    <p:sldId id="5126" r:id="rId22"/>
    <p:sldId id="4990" r:id="rId23"/>
    <p:sldId id="4989" r:id="rId24"/>
    <p:sldId id="5123" r:id="rId25"/>
    <p:sldId id="5124" r:id="rId26"/>
    <p:sldId id="5119" r:id="rId2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神谷 利夫" initials="神谷" lastIdx="2" clrIdx="0">
    <p:extLst>
      <p:ext uri="{19B8F6BF-5375-455C-9EA6-DF929625EA0E}">
        <p15:presenceInfo xmlns:p15="http://schemas.microsoft.com/office/powerpoint/2012/main" userId="7d9dfa9c7fba710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AFEDD"/>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03" autoAdjust="0"/>
    <p:restoredTop sz="96652" autoAdjust="0"/>
  </p:normalViewPr>
  <p:slideViewPr>
    <p:cSldViewPr snapToGrid="0">
      <p:cViewPr varScale="1">
        <p:scale>
          <a:sx n="91" d="100"/>
          <a:sy n="91" d="100"/>
        </p:scale>
        <p:origin x="446" y="293"/>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118" d="100"/>
          <a:sy n="118" d="100"/>
        </p:scale>
        <p:origin x="5004"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presProps" Target="presProps.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C9652D-4DC6-43D8-9FF5-E1C9EAEB0F0E}" type="datetimeFigureOut">
              <a:rPr kumimoji="1" lang="ja-JP" altLang="en-US" smtClean="0"/>
              <a:t>2025/6/5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86E9C1-5B12-4393-898A-0F129C7F5FD2}" type="slidenum">
              <a:rPr kumimoji="1" lang="ja-JP" altLang="en-US" smtClean="0"/>
              <a:t>‹#›</a:t>
            </a:fld>
            <a:endParaRPr kumimoji="1" lang="ja-JP" altLang="en-US"/>
          </a:p>
        </p:txBody>
      </p:sp>
    </p:spTree>
    <p:extLst>
      <p:ext uri="{BB962C8B-B14F-4D97-AF65-F5344CB8AC3E}">
        <p14:creationId xmlns:p14="http://schemas.microsoft.com/office/powerpoint/2010/main" val="295791110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7"/>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66294E8-CF56-4848-A3B5-7413B75C715D}"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292867" name="Rectangle 2"/>
          <p:cNvSpPr>
            <a:spLocks noGrp="1" noRot="1" noChangeAspect="1" noChangeArrowheads="1" noTextEdit="1"/>
          </p:cNvSpPr>
          <p:nvPr>
            <p:ph type="sldImg"/>
          </p:nvPr>
        </p:nvSpPr>
        <p:spPr>
          <a:xfrm>
            <a:off x="382588" y="685800"/>
            <a:ext cx="6091237" cy="3427413"/>
          </a:xfrm>
          <a:solidFill>
            <a:srgbClr val="FFFFFF"/>
          </a:solidFill>
          <a:ln/>
        </p:spPr>
      </p:sp>
      <p:sp>
        <p:nvSpPr>
          <p:cNvPr id="292868" name="Rectangle 3"/>
          <p:cNvSpPr>
            <a:spLocks noGrp="1" noChangeArrowheads="1"/>
          </p:cNvSpPr>
          <p:nvPr>
            <p:ph type="body" idx="1"/>
          </p:nvPr>
        </p:nvSpPr>
        <p:spPr>
          <a:xfrm>
            <a:off x="685800" y="4343400"/>
            <a:ext cx="5486400" cy="4114800"/>
          </a:xfrm>
          <a:solidFill>
            <a:srgbClr val="FFFFFF"/>
          </a:solidFill>
          <a:ln>
            <a:solidFill>
              <a:srgbClr val="000000"/>
            </a:solidFill>
            <a:miter lim="800000"/>
            <a:headEnd/>
            <a:tailEnd/>
          </a:ln>
        </p:spPr>
        <p:txBody>
          <a:bodyPr lIns="84408" tIns="42204" rIns="84408" bIns="42204"/>
          <a:lstStyle/>
          <a:p>
            <a:pPr eaLnBrk="1" hangingPunct="1"/>
            <a:endParaRPr lang="ja-JP" altLang="ja-JP"/>
          </a:p>
        </p:txBody>
      </p:sp>
    </p:spTree>
    <p:extLst>
      <p:ext uri="{BB962C8B-B14F-4D97-AF65-F5344CB8AC3E}">
        <p14:creationId xmlns:p14="http://schemas.microsoft.com/office/powerpoint/2010/main" val="3233631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A2DE22-E698-8475-CE9B-EF4ABECCD2C7}"/>
            </a:ext>
          </a:extLst>
        </p:cNvPr>
        <p:cNvGrpSpPr/>
        <p:nvPr/>
      </p:nvGrpSpPr>
      <p:grpSpPr>
        <a:xfrm>
          <a:off x="0" y="0"/>
          <a:ext cx="0" cy="0"/>
          <a:chOff x="0" y="0"/>
          <a:chExt cx="0" cy="0"/>
        </a:xfrm>
      </p:grpSpPr>
      <p:sp>
        <p:nvSpPr>
          <p:cNvPr id="292866" name="Rectangle 7">
            <a:extLst>
              <a:ext uri="{FF2B5EF4-FFF2-40B4-BE49-F238E27FC236}">
                <a16:creationId xmlns:a16="http://schemas.microsoft.com/office/drawing/2014/main" id="{75C69D39-2368-0FA2-ADCB-2610E0A710F6}"/>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66294E8-CF56-4848-A3B5-7413B75C715D}"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292867" name="Rectangle 2">
            <a:extLst>
              <a:ext uri="{FF2B5EF4-FFF2-40B4-BE49-F238E27FC236}">
                <a16:creationId xmlns:a16="http://schemas.microsoft.com/office/drawing/2014/main" id="{0F89967C-8572-4FFD-C3D8-EA12145F1A2E}"/>
              </a:ext>
            </a:extLst>
          </p:cNvPr>
          <p:cNvSpPr>
            <a:spLocks noGrp="1" noRot="1" noChangeAspect="1" noChangeArrowheads="1" noTextEdit="1"/>
          </p:cNvSpPr>
          <p:nvPr>
            <p:ph type="sldImg"/>
          </p:nvPr>
        </p:nvSpPr>
        <p:spPr>
          <a:xfrm>
            <a:off x="382588" y="685800"/>
            <a:ext cx="6091237" cy="3427413"/>
          </a:xfrm>
          <a:solidFill>
            <a:srgbClr val="FFFFFF"/>
          </a:solidFill>
          <a:ln/>
        </p:spPr>
      </p:sp>
      <p:sp>
        <p:nvSpPr>
          <p:cNvPr id="292868" name="Rectangle 3">
            <a:extLst>
              <a:ext uri="{FF2B5EF4-FFF2-40B4-BE49-F238E27FC236}">
                <a16:creationId xmlns:a16="http://schemas.microsoft.com/office/drawing/2014/main" id="{4CE7EACD-1E38-5588-D289-6EC26D7F9F01}"/>
              </a:ext>
            </a:extLst>
          </p:cNvPr>
          <p:cNvSpPr>
            <a:spLocks noGrp="1" noChangeArrowheads="1"/>
          </p:cNvSpPr>
          <p:nvPr>
            <p:ph type="body" idx="1"/>
          </p:nvPr>
        </p:nvSpPr>
        <p:spPr>
          <a:xfrm>
            <a:off x="685800" y="4343400"/>
            <a:ext cx="5486400" cy="4114800"/>
          </a:xfrm>
          <a:solidFill>
            <a:srgbClr val="FFFFFF"/>
          </a:solidFill>
          <a:ln>
            <a:solidFill>
              <a:srgbClr val="000000"/>
            </a:solidFill>
            <a:miter lim="800000"/>
            <a:headEnd/>
            <a:tailEnd/>
          </a:ln>
        </p:spPr>
        <p:txBody>
          <a:bodyPr lIns="84408" tIns="42204" rIns="84408" bIns="42204"/>
          <a:lstStyle/>
          <a:p>
            <a:pPr eaLnBrk="1" hangingPunct="1"/>
            <a:endParaRPr lang="ja-JP" altLang="ja-JP"/>
          </a:p>
        </p:txBody>
      </p:sp>
    </p:spTree>
    <p:extLst>
      <p:ext uri="{BB962C8B-B14F-4D97-AF65-F5344CB8AC3E}">
        <p14:creationId xmlns:p14="http://schemas.microsoft.com/office/powerpoint/2010/main" val="3761319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D2A0EB-3313-1BE1-AA19-B77E0E49A505}"/>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F03C89B7-F3E8-865E-92F6-FDBBF69CCE80}"/>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B8858786-2BC3-C465-CFA2-6306A77F870F}"/>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3BD70FBA-1289-3D74-07B9-9E171AB12C9F}"/>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22246183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11306-F174-153D-056A-7AD1EF343E39}"/>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E9A24F10-BEFF-614F-8C6C-DA5B057AFF0D}"/>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9998F52E-E2C7-ED54-ACD9-A54DCF579CDB}"/>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73C6FB53-766B-4364-A093-04782FC56BA3}"/>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484376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09AD9-AC5B-6084-665B-20B1D52E5A28}"/>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CBE2A87B-2929-11A0-7746-8DFCFFBA39EF}"/>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EEF5B8FD-C5FE-1E48-ECB8-22E8695C9CF3}"/>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75DF57EA-3F7D-8D74-F5E6-B62817D414C6}"/>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20669843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D8C34-52EB-494A-5A31-5277DEEF8F9F}"/>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8265F8E1-22C0-4DB4-7C99-E031F8E8190D}"/>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C89453F1-9FD4-645E-3B48-83BEBE91A164}"/>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8D4004F7-C54D-FD11-E6F9-BFEC33A9EF13}"/>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28590078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0683B-FB4F-D51E-BB1B-B6ED20DFBA26}"/>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7AD0FA0F-B9E4-6633-36FA-00EAFBA14017}"/>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46AADBF5-DEFA-4B5F-66CD-C867497196A7}"/>
              </a:ext>
            </a:extLst>
          </p:cNvPr>
          <p:cNvSpPr>
            <a:spLocks noGrp="1" noRot="1" noChangeAspect="1" noChangeArrowheads="1" noTextEdit="1"/>
          </p:cNvSpPr>
          <p:nvPr>
            <p:ph type="sldImg"/>
          </p:nvPr>
        </p:nvSpPr>
        <p:spPr>
          <a:xfrm>
            <a:off x="685800" y="1143000"/>
            <a:ext cx="5486400" cy="3086100"/>
          </a:xfrm>
          <a:solidFill>
            <a:srgbClr val="FFFFFF"/>
          </a:solidFill>
          <a:ln/>
        </p:spPr>
      </p:sp>
      <p:sp>
        <p:nvSpPr>
          <p:cNvPr id="321540" name="Rectangle 3">
            <a:extLst>
              <a:ext uri="{FF2B5EF4-FFF2-40B4-BE49-F238E27FC236}">
                <a16:creationId xmlns:a16="http://schemas.microsoft.com/office/drawing/2014/main" id="{004A81FD-D8E6-3BAE-E731-8326FBAF3CA1}"/>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4588132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633B4-AC21-8E0F-164A-69B7B1FA9246}"/>
            </a:ext>
          </a:extLst>
        </p:cNvPr>
        <p:cNvGrpSpPr/>
        <p:nvPr/>
      </p:nvGrpSpPr>
      <p:grpSpPr>
        <a:xfrm>
          <a:off x="0" y="0"/>
          <a:ext cx="0" cy="0"/>
          <a:chOff x="0" y="0"/>
          <a:chExt cx="0" cy="0"/>
        </a:xfrm>
      </p:grpSpPr>
      <p:sp>
        <p:nvSpPr>
          <p:cNvPr id="321538" name="Rectangle 7">
            <a:extLst>
              <a:ext uri="{FF2B5EF4-FFF2-40B4-BE49-F238E27FC236}">
                <a16:creationId xmlns:a16="http://schemas.microsoft.com/office/drawing/2014/main" id="{02CB1FCF-6030-25B1-7090-0AE294ED31AD}"/>
              </a:ext>
            </a:extLst>
          </p:cNvPr>
          <p:cNvSpPr>
            <a:spLocks noGrp="1" noChangeArrowheads="1"/>
          </p:cNvSpPr>
          <p:nvPr>
            <p:ph type="sldNum" sz="quarter" idx="5"/>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B3F98B-4035-4C59-BA19-092B9DE9E12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50" charset="-128"/>
              <a:cs typeface="+mn-cs"/>
            </a:endParaRPr>
          </a:p>
        </p:txBody>
      </p:sp>
      <p:sp>
        <p:nvSpPr>
          <p:cNvPr id="321539" name="Rectangle 2">
            <a:extLst>
              <a:ext uri="{FF2B5EF4-FFF2-40B4-BE49-F238E27FC236}">
                <a16:creationId xmlns:a16="http://schemas.microsoft.com/office/drawing/2014/main" id="{94B02269-87D1-0C9E-7216-4FBF242016AC}"/>
              </a:ext>
            </a:extLst>
          </p:cNvPr>
          <p:cNvSpPr>
            <a:spLocks noGrp="1" noRot="1" noChangeAspect="1" noChangeArrowheads="1" noTextEdit="1"/>
          </p:cNvSpPr>
          <p:nvPr>
            <p:ph type="sldImg"/>
          </p:nvPr>
        </p:nvSpPr>
        <p:spPr>
          <a:solidFill>
            <a:srgbClr val="FFFFFF"/>
          </a:solidFill>
          <a:ln/>
        </p:spPr>
      </p:sp>
      <p:sp>
        <p:nvSpPr>
          <p:cNvPr id="321540" name="Rectangle 3">
            <a:extLst>
              <a:ext uri="{FF2B5EF4-FFF2-40B4-BE49-F238E27FC236}">
                <a16:creationId xmlns:a16="http://schemas.microsoft.com/office/drawing/2014/main" id="{0018BF4F-FAF9-89B8-B990-73672F1231BF}"/>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altLang="ja-JP"/>
          </a:p>
        </p:txBody>
      </p:sp>
    </p:spTree>
    <p:extLst>
      <p:ext uri="{BB962C8B-B14F-4D97-AF65-F5344CB8AC3E}">
        <p14:creationId xmlns:p14="http://schemas.microsoft.com/office/powerpoint/2010/main" val="23942774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Master" Target="../slideMasters/slideMaster5.xml"/><Relationship Id="rId5" Type="http://schemas.microsoft.com/office/2007/relationships/hdphoto" Target="../media/hdphoto2.wdp"/><Relationship Id="rId4" Type="http://schemas.openxmlformats.org/officeDocument/2006/relationships/image" Target="../media/image5.png"/></Relationships>
</file>

<file path=ppt/slideLayouts/_rels/slideLayout4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7BDAC9C-C48F-4FA9-A1BF-043E4229BD26}" type="datetimeFigureOut">
              <a:rPr kumimoji="1" lang="ja-JP" altLang="en-US" smtClean="0"/>
              <a:t>2025/6/5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2678992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7BDAC9C-C48F-4FA9-A1BF-043E4229BD26}" type="datetimeFigureOut">
              <a:rPr kumimoji="1" lang="ja-JP" altLang="en-US" smtClean="0"/>
              <a:t>2025/6/5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1939699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7BDAC9C-C48F-4FA9-A1BF-043E4229BD26}" type="datetimeFigureOut">
              <a:rPr kumimoji="1" lang="ja-JP" altLang="en-US" smtClean="0"/>
              <a:t>2025/6/5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6124662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defTabSz="457200">
              <a:defRPr/>
            </a:pPr>
            <a:endParaRPr kumimoji="0" lang="en-US" altLang="ja-JP"/>
          </a:p>
        </p:txBody>
      </p:sp>
      <p:sp>
        <p:nvSpPr>
          <p:cNvPr id="5" name="Rectangle 5"/>
          <p:cNvSpPr>
            <a:spLocks noGrp="1" noChangeArrowheads="1"/>
          </p:cNvSpPr>
          <p:nvPr>
            <p:ph type="ftr" sz="quarter" idx="11"/>
          </p:nvPr>
        </p:nvSpPr>
        <p:spPr>
          <a:ln/>
        </p:spPr>
        <p:txBody>
          <a:bodyPr/>
          <a:lstStyle>
            <a:lvl1pPr>
              <a:defRPr/>
            </a:lvl1pPr>
          </a:lstStyle>
          <a:p>
            <a:pPr defTabSz="457200">
              <a:defRPr/>
            </a:pPr>
            <a:endParaRPr kumimoji="0" lang="en-US" altLang="ja-JP"/>
          </a:p>
        </p:txBody>
      </p:sp>
      <p:sp>
        <p:nvSpPr>
          <p:cNvPr id="6" name="Rectangle 6"/>
          <p:cNvSpPr>
            <a:spLocks noGrp="1" noChangeArrowheads="1"/>
          </p:cNvSpPr>
          <p:nvPr>
            <p:ph type="sldNum" sz="quarter" idx="12"/>
          </p:nvPr>
        </p:nvSpPr>
        <p:spPr>
          <a:ln/>
        </p:spPr>
        <p:txBody>
          <a:bodyPr/>
          <a:lstStyle>
            <a:lvl1pPr>
              <a:defRPr/>
            </a:lvl1pPr>
          </a:lstStyle>
          <a:p>
            <a:pPr defTabSz="457200">
              <a:defRPr/>
            </a:pPr>
            <a:fld id="{8B299207-A22D-4C0B-8BC6-0A450BE7DC24}" type="slidenum">
              <a:rPr kumimoji="0" lang="en-US" altLang="ja-JP" smtClean="0"/>
              <a:pPr defTabSz="457200">
                <a:defRPr/>
              </a:pPr>
              <a:t>‹#›</a:t>
            </a:fld>
            <a:endParaRPr kumimoji="0" lang="en-US" altLang="ja-JP"/>
          </a:p>
        </p:txBody>
      </p:sp>
    </p:spTree>
    <p:extLst>
      <p:ext uri="{BB962C8B-B14F-4D97-AF65-F5344CB8AC3E}">
        <p14:creationId xmlns:p14="http://schemas.microsoft.com/office/powerpoint/2010/main" val="2868424210"/>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defTabSz="457200">
              <a:defRPr/>
            </a:pPr>
            <a:endParaRPr kumimoji="0" lang="en-US" altLang="ja-JP"/>
          </a:p>
        </p:txBody>
      </p:sp>
      <p:sp>
        <p:nvSpPr>
          <p:cNvPr id="5" name="Rectangle 5"/>
          <p:cNvSpPr>
            <a:spLocks noGrp="1" noChangeArrowheads="1"/>
          </p:cNvSpPr>
          <p:nvPr>
            <p:ph type="ftr" sz="quarter" idx="11"/>
          </p:nvPr>
        </p:nvSpPr>
        <p:spPr>
          <a:ln/>
        </p:spPr>
        <p:txBody>
          <a:bodyPr/>
          <a:lstStyle>
            <a:lvl1pPr>
              <a:defRPr/>
            </a:lvl1pPr>
          </a:lstStyle>
          <a:p>
            <a:pPr defTabSz="457200">
              <a:defRPr/>
            </a:pPr>
            <a:endParaRPr kumimoji="0" lang="en-US" altLang="ja-JP"/>
          </a:p>
        </p:txBody>
      </p:sp>
      <p:sp>
        <p:nvSpPr>
          <p:cNvPr id="6" name="Rectangle 6"/>
          <p:cNvSpPr>
            <a:spLocks noGrp="1" noChangeArrowheads="1"/>
          </p:cNvSpPr>
          <p:nvPr>
            <p:ph type="sldNum" sz="quarter" idx="12"/>
          </p:nvPr>
        </p:nvSpPr>
        <p:spPr>
          <a:ln/>
        </p:spPr>
        <p:txBody>
          <a:bodyPr/>
          <a:lstStyle>
            <a:lvl1pPr>
              <a:defRPr/>
            </a:lvl1pPr>
          </a:lstStyle>
          <a:p>
            <a:pPr defTabSz="457200">
              <a:defRPr/>
            </a:pPr>
            <a:fld id="{BC3FC073-8E43-4A27-BC9F-D283EADCF086}" type="slidenum">
              <a:rPr kumimoji="0" lang="en-US" altLang="ja-JP" smtClean="0"/>
              <a:pPr defTabSz="457200">
                <a:defRPr/>
              </a:pPr>
              <a:t>‹#›</a:t>
            </a:fld>
            <a:endParaRPr kumimoji="0" lang="en-US" altLang="ja-JP"/>
          </a:p>
        </p:txBody>
      </p:sp>
    </p:spTree>
    <p:extLst>
      <p:ext uri="{BB962C8B-B14F-4D97-AF65-F5344CB8AC3E}">
        <p14:creationId xmlns:p14="http://schemas.microsoft.com/office/powerpoint/2010/main" val="3099438183"/>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defTabSz="457200">
              <a:defRPr/>
            </a:pPr>
            <a:endParaRPr kumimoji="0" lang="en-US" altLang="ja-JP"/>
          </a:p>
        </p:txBody>
      </p:sp>
      <p:sp>
        <p:nvSpPr>
          <p:cNvPr id="5" name="Rectangle 5"/>
          <p:cNvSpPr>
            <a:spLocks noGrp="1" noChangeArrowheads="1"/>
          </p:cNvSpPr>
          <p:nvPr>
            <p:ph type="ftr" sz="quarter" idx="11"/>
          </p:nvPr>
        </p:nvSpPr>
        <p:spPr>
          <a:ln/>
        </p:spPr>
        <p:txBody>
          <a:bodyPr/>
          <a:lstStyle>
            <a:lvl1pPr>
              <a:defRPr/>
            </a:lvl1pPr>
          </a:lstStyle>
          <a:p>
            <a:pPr defTabSz="457200">
              <a:defRPr/>
            </a:pPr>
            <a:endParaRPr kumimoji="0" lang="en-US" altLang="ja-JP"/>
          </a:p>
        </p:txBody>
      </p:sp>
      <p:sp>
        <p:nvSpPr>
          <p:cNvPr id="6" name="Rectangle 6"/>
          <p:cNvSpPr>
            <a:spLocks noGrp="1" noChangeArrowheads="1"/>
          </p:cNvSpPr>
          <p:nvPr>
            <p:ph type="sldNum" sz="quarter" idx="12"/>
          </p:nvPr>
        </p:nvSpPr>
        <p:spPr>
          <a:ln/>
        </p:spPr>
        <p:txBody>
          <a:bodyPr/>
          <a:lstStyle>
            <a:lvl1pPr>
              <a:defRPr/>
            </a:lvl1pPr>
          </a:lstStyle>
          <a:p>
            <a:pPr defTabSz="457200">
              <a:defRPr/>
            </a:pPr>
            <a:fld id="{74634A21-2771-4A8E-B948-BC987F9A10EE}" type="slidenum">
              <a:rPr kumimoji="0" lang="en-US" altLang="ja-JP" smtClean="0"/>
              <a:pPr defTabSz="457200">
                <a:defRPr/>
              </a:pPr>
              <a:t>‹#›</a:t>
            </a:fld>
            <a:endParaRPr kumimoji="0" lang="en-US" altLang="ja-JP"/>
          </a:p>
        </p:txBody>
      </p:sp>
    </p:spTree>
    <p:extLst>
      <p:ext uri="{BB962C8B-B14F-4D97-AF65-F5344CB8AC3E}">
        <p14:creationId xmlns:p14="http://schemas.microsoft.com/office/powerpoint/2010/main" val="2733278558"/>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defTabSz="457200">
              <a:defRPr/>
            </a:pPr>
            <a:endParaRPr kumimoji="0" lang="en-US" altLang="ja-JP"/>
          </a:p>
        </p:txBody>
      </p:sp>
      <p:sp>
        <p:nvSpPr>
          <p:cNvPr id="6" name="Rectangle 5"/>
          <p:cNvSpPr>
            <a:spLocks noGrp="1" noChangeArrowheads="1"/>
          </p:cNvSpPr>
          <p:nvPr>
            <p:ph type="ftr" sz="quarter" idx="11"/>
          </p:nvPr>
        </p:nvSpPr>
        <p:spPr>
          <a:ln/>
        </p:spPr>
        <p:txBody>
          <a:bodyPr/>
          <a:lstStyle>
            <a:lvl1pPr>
              <a:defRPr/>
            </a:lvl1pPr>
          </a:lstStyle>
          <a:p>
            <a:pPr defTabSz="457200">
              <a:defRPr/>
            </a:pPr>
            <a:endParaRPr kumimoji="0" lang="en-US" altLang="ja-JP"/>
          </a:p>
        </p:txBody>
      </p:sp>
      <p:sp>
        <p:nvSpPr>
          <p:cNvPr id="7" name="Rectangle 6"/>
          <p:cNvSpPr>
            <a:spLocks noGrp="1" noChangeArrowheads="1"/>
          </p:cNvSpPr>
          <p:nvPr>
            <p:ph type="sldNum" sz="quarter" idx="12"/>
          </p:nvPr>
        </p:nvSpPr>
        <p:spPr>
          <a:ln/>
        </p:spPr>
        <p:txBody>
          <a:bodyPr/>
          <a:lstStyle>
            <a:lvl1pPr>
              <a:defRPr/>
            </a:lvl1pPr>
          </a:lstStyle>
          <a:p>
            <a:pPr defTabSz="457200">
              <a:defRPr/>
            </a:pPr>
            <a:fld id="{79B5A94D-BEFC-47F2-ADD9-CC1CDE86D830}" type="slidenum">
              <a:rPr kumimoji="0" lang="en-US" altLang="ja-JP" smtClean="0"/>
              <a:pPr defTabSz="457200">
                <a:defRPr/>
              </a:pPr>
              <a:t>‹#›</a:t>
            </a:fld>
            <a:endParaRPr kumimoji="0" lang="en-US" altLang="ja-JP"/>
          </a:p>
        </p:txBody>
      </p:sp>
    </p:spTree>
    <p:extLst>
      <p:ext uri="{BB962C8B-B14F-4D97-AF65-F5344CB8AC3E}">
        <p14:creationId xmlns:p14="http://schemas.microsoft.com/office/powerpoint/2010/main" val="4240735368"/>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defTabSz="457200">
              <a:defRPr/>
            </a:pPr>
            <a:endParaRPr kumimoji="0" lang="en-US" altLang="ja-JP"/>
          </a:p>
        </p:txBody>
      </p:sp>
      <p:sp>
        <p:nvSpPr>
          <p:cNvPr id="8" name="Rectangle 5"/>
          <p:cNvSpPr>
            <a:spLocks noGrp="1" noChangeArrowheads="1"/>
          </p:cNvSpPr>
          <p:nvPr>
            <p:ph type="ftr" sz="quarter" idx="11"/>
          </p:nvPr>
        </p:nvSpPr>
        <p:spPr>
          <a:ln/>
        </p:spPr>
        <p:txBody>
          <a:bodyPr/>
          <a:lstStyle>
            <a:lvl1pPr>
              <a:defRPr/>
            </a:lvl1pPr>
          </a:lstStyle>
          <a:p>
            <a:pPr defTabSz="457200">
              <a:defRPr/>
            </a:pPr>
            <a:endParaRPr kumimoji="0" lang="en-US" altLang="ja-JP"/>
          </a:p>
        </p:txBody>
      </p:sp>
      <p:sp>
        <p:nvSpPr>
          <p:cNvPr id="9" name="Rectangle 6"/>
          <p:cNvSpPr>
            <a:spLocks noGrp="1" noChangeArrowheads="1"/>
          </p:cNvSpPr>
          <p:nvPr>
            <p:ph type="sldNum" sz="quarter" idx="12"/>
          </p:nvPr>
        </p:nvSpPr>
        <p:spPr>
          <a:ln/>
        </p:spPr>
        <p:txBody>
          <a:bodyPr/>
          <a:lstStyle>
            <a:lvl1pPr>
              <a:defRPr/>
            </a:lvl1pPr>
          </a:lstStyle>
          <a:p>
            <a:pPr defTabSz="457200">
              <a:defRPr/>
            </a:pPr>
            <a:fld id="{BCBCA061-458E-441E-BCEC-B7AB8E52ABFF}" type="slidenum">
              <a:rPr kumimoji="0" lang="en-US" altLang="ja-JP" smtClean="0"/>
              <a:pPr defTabSz="457200">
                <a:defRPr/>
              </a:pPr>
              <a:t>‹#›</a:t>
            </a:fld>
            <a:endParaRPr kumimoji="0" lang="en-US" altLang="ja-JP"/>
          </a:p>
        </p:txBody>
      </p:sp>
    </p:spTree>
    <p:extLst>
      <p:ext uri="{BB962C8B-B14F-4D97-AF65-F5344CB8AC3E}">
        <p14:creationId xmlns:p14="http://schemas.microsoft.com/office/powerpoint/2010/main" val="2493401890"/>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defTabSz="457200">
              <a:defRPr/>
            </a:pPr>
            <a:endParaRPr kumimoji="0" lang="en-US" altLang="ja-JP"/>
          </a:p>
        </p:txBody>
      </p:sp>
      <p:sp>
        <p:nvSpPr>
          <p:cNvPr id="4" name="Rectangle 5"/>
          <p:cNvSpPr>
            <a:spLocks noGrp="1" noChangeArrowheads="1"/>
          </p:cNvSpPr>
          <p:nvPr>
            <p:ph type="ftr" sz="quarter" idx="11"/>
          </p:nvPr>
        </p:nvSpPr>
        <p:spPr>
          <a:ln/>
        </p:spPr>
        <p:txBody>
          <a:bodyPr/>
          <a:lstStyle>
            <a:lvl1pPr>
              <a:defRPr/>
            </a:lvl1pPr>
          </a:lstStyle>
          <a:p>
            <a:pPr defTabSz="457200">
              <a:defRPr/>
            </a:pPr>
            <a:endParaRPr kumimoji="0" lang="en-US" altLang="ja-JP"/>
          </a:p>
        </p:txBody>
      </p:sp>
      <p:sp>
        <p:nvSpPr>
          <p:cNvPr id="5" name="Rectangle 6"/>
          <p:cNvSpPr>
            <a:spLocks noGrp="1" noChangeArrowheads="1"/>
          </p:cNvSpPr>
          <p:nvPr>
            <p:ph type="sldNum" sz="quarter" idx="12"/>
          </p:nvPr>
        </p:nvSpPr>
        <p:spPr>
          <a:ln/>
        </p:spPr>
        <p:txBody>
          <a:bodyPr/>
          <a:lstStyle>
            <a:lvl1pPr>
              <a:defRPr/>
            </a:lvl1pPr>
          </a:lstStyle>
          <a:p>
            <a:pPr defTabSz="457200">
              <a:defRPr/>
            </a:pPr>
            <a:fld id="{48569594-6B2C-4AE0-AD8D-E8464A0C5F91}" type="slidenum">
              <a:rPr kumimoji="0" lang="en-US" altLang="ja-JP" smtClean="0"/>
              <a:pPr defTabSz="457200">
                <a:defRPr/>
              </a:pPr>
              <a:t>‹#›</a:t>
            </a:fld>
            <a:endParaRPr kumimoji="0" lang="en-US" altLang="ja-JP"/>
          </a:p>
        </p:txBody>
      </p:sp>
    </p:spTree>
    <p:extLst>
      <p:ext uri="{BB962C8B-B14F-4D97-AF65-F5344CB8AC3E}">
        <p14:creationId xmlns:p14="http://schemas.microsoft.com/office/powerpoint/2010/main" val="1616317353"/>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defTabSz="457200">
              <a:defRPr/>
            </a:pPr>
            <a:endParaRPr kumimoji="0" lang="en-US" altLang="ja-JP"/>
          </a:p>
        </p:txBody>
      </p:sp>
      <p:sp>
        <p:nvSpPr>
          <p:cNvPr id="3" name="Rectangle 5"/>
          <p:cNvSpPr>
            <a:spLocks noGrp="1" noChangeArrowheads="1"/>
          </p:cNvSpPr>
          <p:nvPr>
            <p:ph type="ftr" sz="quarter" idx="11"/>
          </p:nvPr>
        </p:nvSpPr>
        <p:spPr>
          <a:ln/>
        </p:spPr>
        <p:txBody>
          <a:bodyPr/>
          <a:lstStyle>
            <a:lvl1pPr>
              <a:defRPr/>
            </a:lvl1pPr>
          </a:lstStyle>
          <a:p>
            <a:pPr defTabSz="457200">
              <a:defRPr/>
            </a:pPr>
            <a:endParaRPr kumimoji="0" lang="en-US" altLang="ja-JP"/>
          </a:p>
        </p:txBody>
      </p:sp>
      <p:sp>
        <p:nvSpPr>
          <p:cNvPr id="4" name="Rectangle 6"/>
          <p:cNvSpPr>
            <a:spLocks noGrp="1" noChangeArrowheads="1"/>
          </p:cNvSpPr>
          <p:nvPr>
            <p:ph type="sldNum" sz="quarter" idx="12"/>
          </p:nvPr>
        </p:nvSpPr>
        <p:spPr>
          <a:ln/>
        </p:spPr>
        <p:txBody>
          <a:bodyPr/>
          <a:lstStyle>
            <a:lvl1pPr>
              <a:defRPr/>
            </a:lvl1pPr>
          </a:lstStyle>
          <a:p>
            <a:pPr defTabSz="457200">
              <a:defRPr/>
            </a:pPr>
            <a:fld id="{5BC55A36-BB40-443C-9791-3BA8CB4CEEB2}" type="slidenum">
              <a:rPr kumimoji="0" lang="en-US" altLang="ja-JP" smtClean="0"/>
              <a:pPr defTabSz="457200">
                <a:defRPr/>
              </a:pPr>
              <a:t>‹#›</a:t>
            </a:fld>
            <a:endParaRPr kumimoji="0" lang="en-US" altLang="ja-JP"/>
          </a:p>
        </p:txBody>
      </p:sp>
    </p:spTree>
    <p:extLst>
      <p:ext uri="{BB962C8B-B14F-4D97-AF65-F5344CB8AC3E}">
        <p14:creationId xmlns:p14="http://schemas.microsoft.com/office/powerpoint/2010/main" val="1559469738"/>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defTabSz="457200">
              <a:defRPr/>
            </a:pPr>
            <a:endParaRPr kumimoji="0" lang="en-US" altLang="ja-JP"/>
          </a:p>
        </p:txBody>
      </p:sp>
      <p:sp>
        <p:nvSpPr>
          <p:cNvPr id="6" name="Rectangle 5"/>
          <p:cNvSpPr>
            <a:spLocks noGrp="1" noChangeArrowheads="1"/>
          </p:cNvSpPr>
          <p:nvPr>
            <p:ph type="ftr" sz="quarter" idx="11"/>
          </p:nvPr>
        </p:nvSpPr>
        <p:spPr>
          <a:ln/>
        </p:spPr>
        <p:txBody>
          <a:bodyPr/>
          <a:lstStyle>
            <a:lvl1pPr>
              <a:defRPr/>
            </a:lvl1pPr>
          </a:lstStyle>
          <a:p>
            <a:pPr defTabSz="457200">
              <a:defRPr/>
            </a:pPr>
            <a:endParaRPr kumimoji="0" lang="en-US" altLang="ja-JP"/>
          </a:p>
        </p:txBody>
      </p:sp>
      <p:sp>
        <p:nvSpPr>
          <p:cNvPr id="7" name="Rectangle 6"/>
          <p:cNvSpPr>
            <a:spLocks noGrp="1" noChangeArrowheads="1"/>
          </p:cNvSpPr>
          <p:nvPr>
            <p:ph type="sldNum" sz="quarter" idx="12"/>
          </p:nvPr>
        </p:nvSpPr>
        <p:spPr>
          <a:ln/>
        </p:spPr>
        <p:txBody>
          <a:bodyPr/>
          <a:lstStyle>
            <a:lvl1pPr>
              <a:defRPr/>
            </a:lvl1pPr>
          </a:lstStyle>
          <a:p>
            <a:pPr defTabSz="457200">
              <a:defRPr/>
            </a:pPr>
            <a:fld id="{9FAF339D-AEDF-4C4B-BCEA-4EC7967453AC}" type="slidenum">
              <a:rPr kumimoji="0" lang="en-US" altLang="ja-JP" smtClean="0"/>
              <a:pPr defTabSz="457200">
                <a:defRPr/>
              </a:pPr>
              <a:t>‹#›</a:t>
            </a:fld>
            <a:endParaRPr kumimoji="0" lang="en-US" altLang="ja-JP"/>
          </a:p>
        </p:txBody>
      </p:sp>
    </p:spTree>
    <p:extLst>
      <p:ext uri="{BB962C8B-B14F-4D97-AF65-F5344CB8AC3E}">
        <p14:creationId xmlns:p14="http://schemas.microsoft.com/office/powerpoint/2010/main" val="3229054958"/>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7BDAC9C-C48F-4FA9-A1BF-043E4229BD26}" type="datetimeFigureOut">
              <a:rPr kumimoji="1" lang="ja-JP" altLang="en-US" smtClean="0"/>
              <a:t>2025/6/5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12445557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defTabSz="457200">
              <a:defRPr/>
            </a:pPr>
            <a:endParaRPr kumimoji="0" lang="en-US" altLang="ja-JP"/>
          </a:p>
        </p:txBody>
      </p:sp>
      <p:sp>
        <p:nvSpPr>
          <p:cNvPr id="6" name="Rectangle 5"/>
          <p:cNvSpPr>
            <a:spLocks noGrp="1" noChangeArrowheads="1"/>
          </p:cNvSpPr>
          <p:nvPr>
            <p:ph type="ftr" sz="quarter" idx="11"/>
          </p:nvPr>
        </p:nvSpPr>
        <p:spPr>
          <a:ln/>
        </p:spPr>
        <p:txBody>
          <a:bodyPr/>
          <a:lstStyle>
            <a:lvl1pPr>
              <a:defRPr/>
            </a:lvl1pPr>
          </a:lstStyle>
          <a:p>
            <a:pPr defTabSz="457200">
              <a:defRPr/>
            </a:pPr>
            <a:endParaRPr kumimoji="0" lang="en-US" altLang="ja-JP"/>
          </a:p>
        </p:txBody>
      </p:sp>
      <p:sp>
        <p:nvSpPr>
          <p:cNvPr id="7" name="Rectangle 6"/>
          <p:cNvSpPr>
            <a:spLocks noGrp="1" noChangeArrowheads="1"/>
          </p:cNvSpPr>
          <p:nvPr>
            <p:ph type="sldNum" sz="quarter" idx="12"/>
          </p:nvPr>
        </p:nvSpPr>
        <p:spPr>
          <a:ln/>
        </p:spPr>
        <p:txBody>
          <a:bodyPr/>
          <a:lstStyle>
            <a:lvl1pPr>
              <a:defRPr/>
            </a:lvl1pPr>
          </a:lstStyle>
          <a:p>
            <a:pPr defTabSz="457200">
              <a:defRPr/>
            </a:pPr>
            <a:fld id="{2B696F01-06F7-43B2-91C5-9275A55F7CEC}" type="slidenum">
              <a:rPr kumimoji="0" lang="en-US" altLang="ja-JP" smtClean="0"/>
              <a:pPr defTabSz="457200">
                <a:defRPr/>
              </a:pPr>
              <a:t>‹#›</a:t>
            </a:fld>
            <a:endParaRPr kumimoji="0" lang="en-US" altLang="ja-JP"/>
          </a:p>
        </p:txBody>
      </p:sp>
    </p:spTree>
    <p:extLst>
      <p:ext uri="{BB962C8B-B14F-4D97-AF65-F5344CB8AC3E}">
        <p14:creationId xmlns:p14="http://schemas.microsoft.com/office/powerpoint/2010/main" val="2793586225"/>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defTabSz="457200">
              <a:defRPr/>
            </a:pPr>
            <a:endParaRPr kumimoji="0" lang="en-US" altLang="ja-JP"/>
          </a:p>
        </p:txBody>
      </p:sp>
      <p:sp>
        <p:nvSpPr>
          <p:cNvPr id="5" name="Rectangle 5"/>
          <p:cNvSpPr>
            <a:spLocks noGrp="1" noChangeArrowheads="1"/>
          </p:cNvSpPr>
          <p:nvPr>
            <p:ph type="ftr" sz="quarter" idx="11"/>
          </p:nvPr>
        </p:nvSpPr>
        <p:spPr>
          <a:ln/>
        </p:spPr>
        <p:txBody>
          <a:bodyPr/>
          <a:lstStyle>
            <a:lvl1pPr>
              <a:defRPr/>
            </a:lvl1pPr>
          </a:lstStyle>
          <a:p>
            <a:pPr defTabSz="457200">
              <a:defRPr/>
            </a:pPr>
            <a:endParaRPr kumimoji="0" lang="en-US" altLang="ja-JP"/>
          </a:p>
        </p:txBody>
      </p:sp>
      <p:sp>
        <p:nvSpPr>
          <p:cNvPr id="6" name="Rectangle 6"/>
          <p:cNvSpPr>
            <a:spLocks noGrp="1" noChangeArrowheads="1"/>
          </p:cNvSpPr>
          <p:nvPr>
            <p:ph type="sldNum" sz="quarter" idx="12"/>
          </p:nvPr>
        </p:nvSpPr>
        <p:spPr>
          <a:ln/>
        </p:spPr>
        <p:txBody>
          <a:bodyPr/>
          <a:lstStyle>
            <a:lvl1pPr>
              <a:defRPr/>
            </a:lvl1pPr>
          </a:lstStyle>
          <a:p>
            <a:pPr defTabSz="457200">
              <a:defRPr/>
            </a:pPr>
            <a:fld id="{5E940E7A-912F-41C1-BF35-14C8FF108CE7}" type="slidenum">
              <a:rPr kumimoji="0" lang="en-US" altLang="ja-JP" smtClean="0"/>
              <a:pPr defTabSz="457200">
                <a:defRPr/>
              </a:pPr>
              <a:t>‹#›</a:t>
            </a:fld>
            <a:endParaRPr kumimoji="0" lang="en-US" altLang="ja-JP"/>
          </a:p>
        </p:txBody>
      </p:sp>
    </p:spTree>
    <p:extLst>
      <p:ext uri="{BB962C8B-B14F-4D97-AF65-F5344CB8AC3E}">
        <p14:creationId xmlns:p14="http://schemas.microsoft.com/office/powerpoint/2010/main" val="2207655613"/>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686800" y="609600"/>
            <a:ext cx="25908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914400" y="609600"/>
            <a:ext cx="75692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defTabSz="457200">
              <a:defRPr/>
            </a:pPr>
            <a:endParaRPr kumimoji="0" lang="en-US" altLang="ja-JP"/>
          </a:p>
        </p:txBody>
      </p:sp>
      <p:sp>
        <p:nvSpPr>
          <p:cNvPr id="5" name="Rectangle 5"/>
          <p:cNvSpPr>
            <a:spLocks noGrp="1" noChangeArrowheads="1"/>
          </p:cNvSpPr>
          <p:nvPr>
            <p:ph type="ftr" sz="quarter" idx="11"/>
          </p:nvPr>
        </p:nvSpPr>
        <p:spPr>
          <a:ln/>
        </p:spPr>
        <p:txBody>
          <a:bodyPr/>
          <a:lstStyle>
            <a:lvl1pPr>
              <a:defRPr/>
            </a:lvl1pPr>
          </a:lstStyle>
          <a:p>
            <a:pPr defTabSz="457200">
              <a:defRPr/>
            </a:pPr>
            <a:endParaRPr kumimoji="0" lang="en-US" altLang="ja-JP"/>
          </a:p>
        </p:txBody>
      </p:sp>
      <p:sp>
        <p:nvSpPr>
          <p:cNvPr id="6" name="Rectangle 6"/>
          <p:cNvSpPr>
            <a:spLocks noGrp="1" noChangeArrowheads="1"/>
          </p:cNvSpPr>
          <p:nvPr>
            <p:ph type="sldNum" sz="quarter" idx="12"/>
          </p:nvPr>
        </p:nvSpPr>
        <p:spPr>
          <a:ln/>
        </p:spPr>
        <p:txBody>
          <a:bodyPr/>
          <a:lstStyle>
            <a:lvl1pPr>
              <a:defRPr/>
            </a:lvl1pPr>
          </a:lstStyle>
          <a:p>
            <a:pPr defTabSz="457200">
              <a:defRPr/>
            </a:pPr>
            <a:fld id="{60AF57D0-4F26-4BA8-BA24-6AEA5CF165BE}" type="slidenum">
              <a:rPr kumimoji="0" lang="en-US" altLang="ja-JP" smtClean="0"/>
              <a:pPr defTabSz="457200">
                <a:defRPr/>
              </a:pPr>
              <a:t>‹#›</a:t>
            </a:fld>
            <a:endParaRPr kumimoji="0" lang="en-US" altLang="ja-JP"/>
          </a:p>
        </p:txBody>
      </p:sp>
    </p:spTree>
    <p:extLst>
      <p:ext uri="{BB962C8B-B14F-4D97-AF65-F5344CB8AC3E}">
        <p14:creationId xmlns:p14="http://schemas.microsoft.com/office/powerpoint/2010/main" val="2241675549"/>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F1B3D1F5-B0A0-4E8A-9A41-693F614E49F7}" type="slidenum">
              <a:rPr lang="en-US" altLang="ja-JP"/>
              <a:pPr/>
              <a:t>‹#›</a:t>
            </a:fld>
            <a:endParaRPr lang="en-US" altLang="ja-JP"/>
          </a:p>
        </p:txBody>
      </p:sp>
    </p:spTree>
    <p:extLst>
      <p:ext uri="{BB962C8B-B14F-4D97-AF65-F5344CB8AC3E}">
        <p14:creationId xmlns:p14="http://schemas.microsoft.com/office/powerpoint/2010/main" val="35494915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4A73F15B-D7EC-4346-AE00-9FCC720CBCDC}" type="slidenum">
              <a:rPr lang="en-US" altLang="ja-JP"/>
              <a:pPr/>
              <a:t>‹#›</a:t>
            </a:fld>
            <a:endParaRPr lang="en-US" altLang="ja-JP"/>
          </a:p>
        </p:txBody>
      </p:sp>
    </p:spTree>
    <p:extLst>
      <p:ext uri="{BB962C8B-B14F-4D97-AF65-F5344CB8AC3E}">
        <p14:creationId xmlns:p14="http://schemas.microsoft.com/office/powerpoint/2010/main" val="24452682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F59EA2D9-40AD-471D-B7AB-87D3788EDDC1}" type="slidenum">
              <a:rPr lang="en-US" altLang="ja-JP"/>
              <a:pPr/>
              <a:t>‹#›</a:t>
            </a:fld>
            <a:endParaRPr lang="en-US" altLang="ja-JP"/>
          </a:p>
        </p:txBody>
      </p:sp>
    </p:spTree>
    <p:extLst>
      <p:ext uri="{BB962C8B-B14F-4D97-AF65-F5344CB8AC3E}">
        <p14:creationId xmlns:p14="http://schemas.microsoft.com/office/powerpoint/2010/main" val="328999952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44D4493C-2800-46A6-9161-A99A8D8F31A8}" type="slidenum">
              <a:rPr lang="en-US" altLang="ja-JP"/>
              <a:pPr/>
              <a:t>‹#›</a:t>
            </a:fld>
            <a:endParaRPr lang="en-US" altLang="ja-JP"/>
          </a:p>
        </p:txBody>
      </p:sp>
    </p:spTree>
    <p:extLst>
      <p:ext uri="{BB962C8B-B14F-4D97-AF65-F5344CB8AC3E}">
        <p14:creationId xmlns:p14="http://schemas.microsoft.com/office/powerpoint/2010/main" val="110406160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fld id="{D1DE5C95-84D5-43DC-8380-4F38D2F06C7A}" type="slidenum">
              <a:rPr lang="en-US" altLang="ja-JP"/>
              <a:pPr/>
              <a:t>‹#›</a:t>
            </a:fld>
            <a:endParaRPr lang="en-US" altLang="ja-JP"/>
          </a:p>
        </p:txBody>
      </p:sp>
    </p:spTree>
    <p:extLst>
      <p:ext uri="{BB962C8B-B14F-4D97-AF65-F5344CB8AC3E}">
        <p14:creationId xmlns:p14="http://schemas.microsoft.com/office/powerpoint/2010/main" val="6160142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fld id="{1F16BF1C-FA65-4871-A403-CF583B1FFEB9}" type="slidenum">
              <a:rPr lang="en-US" altLang="ja-JP"/>
              <a:pPr/>
              <a:t>‹#›</a:t>
            </a:fld>
            <a:endParaRPr lang="en-US" altLang="ja-JP"/>
          </a:p>
        </p:txBody>
      </p:sp>
    </p:spTree>
    <p:extLst>
      <p:ext uri="{BB962C8B-B14F-4D97-AF65-F5344CB8AC3E}">
        <p14:creationId xmlns:p14="http://schemas.microsoft.com/office/powerpoint/2010/main" val="5032445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fld id="{2878394F-19E3-48F9-9203-FCE5E37321A4}" type="slidenum">
              <a:rPr lang="en-US" altLang="ja-JP"/>
              <a:pPr/>
              <a:t>‹#›</a:t>
            </a:fld>
            <a:endParaRPr lang="en-US" altLang="ja-JP"/>
          </a:p>
        </p:txBody>
      </p:sp>
    </p:spTree>
    <p:extLst>
      <p:ext uri="{BB962C8B-B14F-4D97-AF65-F5344CB8AC3E}">
        <p14:creationId xmlns:p14="http://schemas.microsoft.com/office/powerpoint/2010/main" val="1208974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7BDAC9C-C48F-4FA9-A1BF-043E4229BD26}" type="datetimeFigureOut">
              <a:rPr kumimoji="1" lang="ja-JP" altLang="en-US" smtClean="0"/>
              <a:t>2025/6/5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375567000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B74FA544-1485-4266-8A90-D1BD78D50C39}" type="slidenum">
              <a:rPr lang="en-US" altLang="ja-JP"/>
              <a:pPr/>
              <a:t>‹#›</a:t>
            </a:fld>
            <a:endParaRPr lang="en-US" altLang="ja-JP"/>
          </a:p>
        </p:txBody>
      </p:sp>
    </p:spTree>
    <p:extLst>
      <p:ext uri="{BB962C8B-B14F-4D97-AF65-F5344CB8AC3E}">
        <p14:creationId xmlns:p14="http://schemas.microsoft.com/office/powerpoint/2010/main" val="120640281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762CDA21-0E8E-4B8D-BF7B-B1E7C9303261}" type="slidenum">
              <a:rPr lang="en-US" altLang="ja-JP"/>
              <a:pPr/>
              <a:t>‹#›</a:t>
            </a:fld>
            <a:endParaRPr lang="en-US" altLang="ja-JP"/>
          </a:p>
        </p:txBody>
      </p:sp>
    </p:spTree>
    <p:extLst>
      <p:ext uri="{BB962C8B-B14F-4D97-AF65-F5344CB8AC3E}">
        <p14:creationId xmlns:p14="http://schemas.microsoft.com/office/powerpoint/2010/main" val="27575452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716D5173-47DD-473B-A2C2-5B53628A8EF8}" type="slidenum">
              <a:rPr lang="en-US" altLang="ja-JP"/>
              <a:pPr/>
              <a:t>‹#›</a:t>
            </a:fld>
            <a:endParaRPr lang="en-US" altLang="ja-JP"/>
          </a:p>
        </p:txBody>
      </p:sp>
    </p:spTree>
    <p:extLst>
      <p:ext uri="{BB962C8B-B14F-4D97-AF65-F5344CB8AC3E}">
        <p14:creationId xmlns:p14="http://schemas.microsoft.com/office/powerpoint/2010/main" val="84227669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686800" y="609600"/>
            <a:ext cx="25908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914400" y="609600"/>
            <a:ext cx="75692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CC336B7C-0DB2-4C87-BB26-12B02978C1B8}" type="slidenum">
              <a:rPr lang="en-US" altLang="ja-JP"/>
              <a:pPr/>
              <a:t>‹#›</a:t>
            </a:fld>
            <a:endParaRPr lang="en-US" altLang="ja-JP"/>
          </a:p>
        </p:txBody>
      </p:sp>
    </p:spTree>
    <p:extLst>
      <p:ext uri="{BB962C8B-B14F-4D97-AF65-F5344CB8AC3E}">
        <p14:creationId xmlns:p14="http://schemas.microsoft.com/office/powerpoint/2010/main" val="69676935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11" name="図 10"/>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67564" y="41337"/>
            <a:ext cx="11456869" cy="6443459"/>
          </a:xfrm>
          <a:prstGeom prst="rect">
            <a:avLst/>
          </a:prstGeom>
        </p:spPr>
      </p:pic>
      <p:sp>
        <p:nvSpPr>
          <p:cNvPr id="4" name="正方形/長方形 3"/>
          <p:cNvSpPr/>
          <p:nvPr userDrawn="1"/>
        </p:nvSpPr>
        <p:spPr>
          <a:xfrm>
            <a:off x="11067083" y="-4242"/>
            <a:ext cx="936104" cy="1194272"/>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7" name="正方形/長方形 6"/>
          <p:cNvSpPr/>
          <p:nvPr userDrawn="1"/>
        </p:nvSpPr>
        <p:spPr>
          <a:xfrm>
            <a:off x="0" y="-4242"/>
            <a:ext cx="12192000" cy="139180"/>
          </a:xfrm>
          <a:prstGeom prst="rect">
            <a:avLst/>
          </a:prstGeom>
          <a:solidFill>
            <a:srgbClr val="987D1C"/>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cxnSp>
        <p:nvCxnSpPr>
          <p:cNvPr id="8" name="直線コネクタ 7"/>
          <p:cNvCxnSpPr/>
          <p:nvPr userDrawn="1"/>
        </p:nvCxnSpPr>
        <p:spPr>
          <a:xfrm>
            <a:off x="508484" y="3909153"/>
            <a:ext cx="11175032"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2" name="タイトル 1"/>
          <p:cNvSpPr>
            <a:spLocks noGrp="1"/>
          </p:cNvSpPr>
          <p:nvPr>
            <p:ph type="ctrTitle"/>
          </p:nvPr>
        </p:nvSpPr>
        <p:spPr>
          <a:xfrm>
            <a:off x="914400" y="1886970"/>
            <a:ext cx="10363200" cy="1470025"/>
          </a:xfrm>
        </p:spPr>
        <p:txBody>
          <a:bodyPr>
            <a:normAutofit/>
          </a:bodyPr>
          <a:lstStyle>
            <a:lvl1pPr algn="ctr">
              <a:defRPr sz="3000" baseline="0">
                <a:solidFill>
                  <a:schemeClr val="accent5">
                    <a:lumMod val="50000"/>
                  </a:schemeClr>
                </a:solidFill>
                <a:latin typeface="+mj-ea"/>
                <a:ea typeface="+mj-ea"/>
              </a:defRPr>
            </a:lvl1pPr>
          </a:lstStyle>
          <a:p>
            <a:r>
              <a:rPr kumimoji="1" lang="ja-JP" altLang="en-US"/>
              <a:t>マスタ タイトルの書式設定</a:t>
            </a:r>
          </a:p>
        </p:txBody>
      </p:sp>
      <p:sp>
        <p:nvSpPr>
          <p:cNvPr id="3" name="サブタイトル 2"/>
          <p:cNvSpPr>
            <a:spLocks noGrp="1"/>
          </p:cNvSpPr>
          <p:nvPr>
            <p:ph type="subTitle" idx="1"/>
          </p:nvPr>
        </p:nvSpPr>
        <p:spPr>
          <a:xfrm>
            <a:off x="1828800" y="4340696"/>
            <a:ext cx="8534400" cy="1464568"/>
          </a:xfrm>
        </p:spPr>
        <p:txBody>
          <a:bodyPr>
            <a:normAutofit/>
          </a:bodyPr>
          <a:lstStyle>
            <a:lvl1pPr marL="0" indent="0" algn="ctr">
              <a:buNone/>
              <a:defRPr sz="2400" baseline="0">
                <a:solidFill>
                  <a:srgbClr val="203864"/>
                </a:solidFill>
                <a:latin typeface="+mj-ea"/>
                <a:ea typeface="+mj-ea"/>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kumimoji="1" lang="ja-JP" altLang="en-US"/>
              <a:t>マスタ サブタイトルの書式設定</a:t>
            </a:r>
          </a:p>
        </p:txBody>
      </p:sp>
      <p:pic>
        <p:nvPicPr>
          <p:cNvPr id="9" name="図 8" descr="flag_l.png"/>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541070" y="11088"/>
            <a:ext cx="1109861" cy="1547220"/>
          </a:xfrm>
          <a:prstGeom prst="rect">
            <a:avLst/>
          </a:prstGeom>
        </p:spPr>
      </p:pic>
    </p:spTree>
    <p:extLst>
      <p:ext uri="{BB962C8B-B14F-4D97-AF65-F5344CB8AC3E}">
        <p14:creationId xmlns:p14="http://schemas.microsoft.com/office/powerpoint/2010/main" val="4995510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35361" y="126752"/>
            <a:ext cx="10753195" cy="709963"/>
          </a:xfrm>
        </p:spPr>
        <p:txBody>
          <a:bodyPr bIns="0"/>
          <a:lstStyle/>
          <a:p>
            <a:r>
              <a:rPr kumimoji="1" lang="ja-JP" altLang="en-US" dirty="0"/>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cxnSp>
        <p:nvCxnSpPr>
          <p:cNvPr id="4" name="直線コネクタ 3"/>
          <p:cNvCxnSpPr/>
          <p:nvPr userDrawn="1"/>
        </p:nvCxnSpPr>
        <p:spPr>
          <a:xfrm flipV="1">
            <a:off x="1" y="842404"/>
            <a:ext cx="4463819" cy="1"/>
          </a:xfrm>
          <a:prstGeom prst="line">
            <a:avLst/>
          </a:prstGeom>
          <a:ln w="63500" cmpd="dbl">
            <a:solidFill>
              <a:srgbClr val="022C5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168038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609600" y="1340768"/>
            <a:ext cx="5384800" cy="496855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6197600" y="1340768"/>
            <a:ext cx="5384800" cy="496855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cxnSp>
        <p:nvCxnSpPr>
          <p:cNvPr id="5" name="直線コネクタ 4"/>
          <p:cNvCxnSpPr/>
          <p:nvPr userDrawn="1"/>
        </p:nvCxnSpPr>
        <p:spPr>
          <a:xfrm flipV="1">
            <a:off x="1" y="842404"/>
            <a:ext cx="4463819" cy="1"/>
          </a:xfrm>
          <a:prstGeom prst="line">
            <a:avLst/>
          </a:prstGeom>
          <a:ln w="63500" cmpd="dbl">
            <a:solidFill>
              <a:srgbClr val="022C5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485426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Tree>
    <p:extLst>
      <p:ext uri="{BB962C8B-B14F-4D97-AF65-F5344CB8AC3E}">
        <p14:creationId xmlns:p14="http://schemas.microsoft.com/office/powerpoint/2010/main" val="327454381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itle" preserve="1">
  <p:cSld name="1_タイトル スライド">
    <p:spTree>
      <p:nvGrpSpPr>
        <p:cNvPr id="1" name=""/>
        <p:cNvGrpSpPr/>
        <p:nvPr/>
      </p:nvGrpSpPr>
      <p:grpSpPr>
        <a:xfrm>
          <a:off x="0" y="0"/>
          <a:ext cx="0" cy="0"/>
          <a:chOff x="0" y="0"/>
          <a:chExt cx="0" cy="0"/>
        </a:xfrm>
      </p:grpSpPr>
      <p:sp>
        <p:nvSpPr>
          <p:cNvPr id="4" name="テキスト ボックス 3"/>
          <p:cNvSpPr txBox="1"/>
          <p:nvPr userDrawn="1"/>
        </p:nvSpPr>
        <p:spPr>
          <a:xfrm>
            <a:off x="10246408" y="6351712"/>
            <a:ext cx="1879443" cy="369332"/>
          </a:xfrm>
          <a:prstGeom prst="rect">
            <a:avLst/>
          </a:prstGeom>
          <a:noFill/>
        </p:spPr>
        <p:txBody>
          <a:bodyPr wrap="square" rtlCol="0">
            <a:spAutoFit/>
          </a:bodyPr>
          <a:lstStyle/>
          <a:p>
            <a:pPr marL="0" marR="0" lvl="0" indent="0" algn="r" defTabSz="685800" rtl="0" eaLnBrk="1" fontAlgn="auto" latinLnBrk="0" hangingPunct="1">
              <a:lnSpc>
                <a:spcPct val="100000"/>
              </a:lnSpc>
              <a:spcBef>
                <a:spcPts val="0"/>
              </a:spcBef>
              <a:spcAft>
                <a:spcPts val="0"/>
              </a:spcAft>
              <a:buClrTx/>
              <a:buSzTx/>
              <a:buFontTx/>
              <a:buNone/>
              <a:tabLst/>
              <a:defRPr/>
            </a:pPr>
            <a:fld id="{8BA50868-C88D-6B49-8F6F-2FC5D73B70AB}" type="slidenum">
              <a:rPr kumimoji="1" lang="ja-JP" altLang="en-US" sz="1800" b="0" i="0" u="none" strike="noStrike" kern="1200" cap="none" spc="0" normalizeH="0" baseline="0" noProof="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a:rPr>
              <a:pPr marL="0" marR="0" lvl="0" indent="0" algn="r" defTabSz="685800" rtl="0" eaLnBrk="1" fontAlgn="auto" latinLnBrk="0" hangingPunct="1">
                <a:lnSpc>
                  <a:spcPct val="100000"/>
                </a:lnSpc>
                <a:spcBef>
                  <a:spcPts val="0"/>
                </a:spcBef>
                <a:spcAft>
                  <a:spcPts val="0"/>
                </a:spcAft>
                <a:buClrTx/>
                <a:buSzTx/>
                <a:buFontTx/>
                <a:buNone/>
                <a:tabLst/>
                <a:defRPr/>
              </a:pPr>
              <a:t>‹#›</a:t>
            </a:fld>
            <a:endParaRPr kumimoji="1" lang="ja-JP" altLang="en-US" sz="1800" b="0"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a:endParaRPr>
          </a:p>
        </p:txBody>
      </p:sp>
      <p:sp>
        <p:nvSpPr>
          <p:cNvPr id="6" name="テキスト ボックス 5">
            <a:extLst>
              <a:ext uri="{FF2B5EF4-FFF2-40B4-BE49-F238E27FC236}">
                <a16:creationId xmlns:a16="http://schemas.microsoft.com/office/drawing/2014/main" id="{971E2C00-6005-4AB3-957F-73AB61047FFF}"/>
              </a:ext>
            </a:extLst>
          </p:cNvPr>
          <p:cNvSpPr txBox="1"/>
          <p:nvPr userDrawn="1"/>
        </p:nvSpPr>
        <p:spPr>
          <a:xfrm>
            <a:off x="3572091" y="6548141"/>
            <a:ext cx="2592288" cy="253916"/>
          </a:xfrm>
          <a:prstGeom prst="rect">
            <a:avLst/>
          </a:prstGeom>
          <a:noFill/>
        </p:spPr>
        <p:txBody>
          <a:bodyPr wrap="square">
            <a:spAutoFit/>
          </a:bodyPr>
          <a:lstStyle/>
          <a:p>
            <a:pPr algn="ctr"/>
            <a:r>
              <a:rPr lang="en-US" altLang="ja-JP" sz="1050" dirty="0">
                <a:solidFill>
                  <a:srgbClr val="FF0000"/>
                </a:solidFill>
                <a:latin typeface="Meiryo" panose="020B0604030504040204" pitchFamily="34" charset="-128"/>
                <a:ea typeface="Meiryo" panose="020B0604030504040204" pitchFamily="34" charset="-128"/>
              </a:rPr>
              <a:t>D2MatE Internal Use Only</a:t>
            </a:r>
            <a:endParaRPr lang="ja-JP" altLang="en-US" sz="1050" dirty="0">
              <a:solidFill>
                <a:srgbClr val="FF0000"/>
              </a:solidFill>
            </a:endParaRPr>
          </a:p>
        </p:txBody>
      </p:sp>
      <p:pic>
        <p:nvPicPr>
          <p:cNvPr id="7" name="図 6">
            <a:extLst>
              <a:ext uri="{FF2B5EF4-FFF2-40B4-BE49-F238E27FC236}">
                <a16:creationId xmlns:a16="http://schemas.microsoft.com/office/drawing/2014/main" id="{EE095A0B-3DFB-4D0F-9C97-5D4AD9D65834}"/>
              </a:ext>
            </a:extLst>
          </p:cNvPr>
          <p:cNvPicPr>
            <a:picLocks noChangeAspect="1"/>
          </p:cNvPicPr>
          <p:nvPr userDrawn="1"/>
        </p:nvPicPr>
        <p:blipFill>
          <a:blip r:embed="rId2"/>
          <a:stretch>
            <a:fillRect/>
          </a:stretch>
        </p:blipFill>
        <p:spPr>
          <a:xfrm>
            <a:off x="9391269" y="1"/>
            <a:ext cx="2800731" cy="566338"/>
          </a:xfrm>
          <a:prstGeom prst="rect">
            <a:avLst/>
          </a:prstGeom>
        </p:spPr>
      </p:pic>
    </p:spTree>
    <p:extLst>
      <p:ext uri="{BB962C8B-B14F-4D97-AF65-F5344CB8AC3E}">
        <p14:creationId xmlns:p14="http://schemas.microsoft.com/office/powerpoint/2010/main" val="1146533490"/>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4_ユーザー設定レイアウト">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E2CC2344-3C51-1546-8129-9C54973DD3EE}"/>
              </a:ext>
            </a:extLst>
          </p:cNvPr>
          <p:cNvSpPr/>
          <p:nvPr userDrawn="1"/>
        </p:nvSpPr>
        <p:spPr>
          <a:xfrm>
            <a:off x="9819861" y="0"/>
            <a:ext cx="2372139" cy="13517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2" name="正方形/長方形 1"/>
          <p:cNvSpPr/>
          <p:nvPr userDrawn="1"/>
        </p:nvSpPr>
        <p:spPr>
          <a:xfrm>
            <a:off x="0" y="0"/>
            <a:ext cx="12192000" cy="134938"/>
          </a:xfrm>
          <a:prstGeom prst="rect">
            <a:avLst/>
          </a:prstGeom>
          <a:solidFill>
            <a:srgbClr val="987D1C"/>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cxnSp>
        <p:nvCxnSpPr>
          <p:cNvPr id="5" name="直線コネクタ 4"/>
          <p:cNvCxnSpPr/>
          <p:nvPr userDrawn="1"/>
        </p:nvCxnSpPr>
        <p:spPr>
          <a:xfrm flipV="1">
            <a:off x="1" y="842404"/>
            <a:ext cx="4463819" cy="1"/>
          </a:xfrm>
          <a:prstGeom prst="line">
            <a:avLst/>
          </a:prstGeom>
          <a:ln w="63500" cmpd="dbl">
            <a:solidFill>
              <a:srgbClr val="022C5E"/>
            </a:solidFill>
          </a:ln>
        </p:spPr>
        <p:style>
          <a:lnRef idx="1">
            <a:schemeClr val="accent1"/>
          </a:lnRef>
          <a:fillRef idx="0">
            <a:schemeClr val="accent1"/>
          </a:fillRef>
          <a:effectRef idx="0">
            <a:schemeClr val="accent1"/>
          </a:effectRef>
          <a:fontRef idx="minor">
            <a:schemeClr val="tx1"/>
          </a:fontRef>
        </p:style>
      </p:cxnSp>
      <p:pic>
        <p:nvPicPr>
          <p:cNvPr id="6" name="図 5" descr="flag_l.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541070" y="11088"/>
            <a:ext cx="1109861" cy="1547220"/>
          </a:xfrm>
          <a:prstGeom prst="rect">
            <a:avLst/>
          </a:prstGeom>
        </p:spPr>
      </p:pic>
    </p:spTree>
    <p:extLst>
      <p:ext uri="{BB962C8B-B14F-4D97-AF65-F5344CB8AC3E}">
        <p14:creationId xmlns:p14="http://schemas.microsoft.com/office/powerpoint/2010/main" val="426657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7BDAC9C-C48F-4FA9-A1BF-043E4229BD26}" type="datetimeFigureOut">
              <a:rPr kumimoji="1" lang="ja-JP" altLang="en-US" smtClean="0"/>
              <a:t>2025/6/5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283559592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431371" y="1213378"/>
            <a:ext cx="11329259" cy="2160240"/>
          </a:xfrm>
          <a:effectLst>
            <a:outerShdw blurRad="50800" dist="38100" dir="2700000" algn="tl" rotWithShape="0">
              <a:prstClr val="black">
                <a:alpha val="40000"/>
              </a:prstClr>
            </a:outerShdw>
          </a:effectLst>
        </p:spPr>
        <p:txBody>
          <a:bodyPr>
            <a:normAutofit/>
          </a:bodyPr>
          <a:lstStyle>
            <a:lvl1pPr>
              <a:lnSpc>
                <a:spcPct val="120000"/>
              </a:lnSpc>
              <a:defRPr sz="4400" b="0">
                <a:solidFill>
                  <a:schemeClr val="tx1"/>
                </a:solidFill>
                <a:effectLst>
                  <a:outerShdw blurRad="38100" dist="38100" dir="2700000" algn="tl">
                    <a:srgbClr val="000000">
                      <a:alpha val="43137"/>
                    </a:srgbClr>
                  </a:outerShdw>
                </a:effectLst>
                <a:latin typeface="Arial" panose="020B0604020202020204" pitchFamily="34" charset="0"/>
                <a:ea typeface="+mj-ea"/>
                <a:cs typeface="Arial" pitchFamily="34" charset="0"/>
              </a:defRPr>
            </a:lvl1pPr>
          </a:lstStyle>
          <a:p>
            <a:r>
              <a:rPr kumimoji="1" lang="ja-JP" altLang="en-US" dirty="0"/>
              <a:t>マスタ タイトルの書式設定</a:t>
            </a:r>
          </a:p>
        </p:txBody>
      </p:sp>
      <p:sp>
        <p:nvSpPr>
          <p:cNvPr id="3" name="サブタイトル 2"/>
          <p:cNvSpPr>
            <a:spLocks noGrp="1"/>
          </p:cNvSpPr>
          <p:nvPr>
            <p:ph type="subTitle" idx="1"/>
          </p:nvPr>
        </p:nvSpPr>
        <p:spPr>
          <a:xfrm>
            <a:off x="571462" y="4005064"/>
            <a:ext cx="11093157" cy="2160240"/>
          </a:xfrm>
        </p:spPr>
        <p:txBody>
          <a:bodyPr>
            <a:normAutofit/>
          </a:bodyPr>
          <a:lstStyle>
            <a:lvl1pPr marL="0" indent="0" algn="ctr">
              <a:lnSpc>
                <a:spcPct val="120000"/>
              </a:lnSpc>
              <a:spcBef>
                <a:spcPts val="0"/>
              </a:spcBef>
              <a:buNone/>
              <a:defRPr sz="3200">
                <a:solidFill>
                  <a:schemeClr val="tx1"/>
                </a:solidFill>
                <a:effectLst>
                  <a:outerShdw blurRad="63500" dist="25400" dir="2700000" algn="tl" rotWithShape="0">
                    <a:prstClr val="black">
                      <a:alpha val="40000"/>
                    </a:prstClr>
                  </a:outerShdw>
                </a:effectLst>
                <a:latin typeface="Arial" panose="020B0604020202020204" pitchFamily="34" charset="0"/>
                <a:ea typeface="+mn-ea"/>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a:t>マスタ サブタイトルの書式設定</a:t>
            </a:r>
          </a:p>
        </p:txBody>
      </p:sp>
      <p:sp>
        <p:nvSpPr>
          <p:cNvPr id="4" name="日付プレースホルダ 3"/>
          <p:cNvSpPr>
            <a:spLocks noGrp="1"/>
          </p:cNvSpPr>
          <p:nvPr>
            <p:ph type="dt" sz="half" idx="10"/>
          </p:nvPr>
        </p:nvSpPr>
        <p:spPr/>
        <p:txBody>
          <a:bodyPr/>
          <a:lstStyle/>
          <a:p>
            <a:pPr eaLnBrk="1" fontAlgn="auto" hangingPunct="1">
              <a:spcBef>
                <a:spcPts val="0"/>
              </a:spcBef>
              <a:spcAft>
                <a:spcPts val="0"/>
              </a:spcAft>
              <a:defRPr/>
            </a:pPr>
            <a:fld id="{A7B0D2E4-2293-45F9-9DEF-2804B6C53FBF}" type="datetime1">
              <a:rPr lang="ja-JP" altLang="en-US" smtClean="0">
                <a:solidFill>
                  <a:prstClr val="black">
                    <a:tint val="75000"/>
                  </a:prstClr>
                </a:solidFill>
                <a:latin typeface="Calibri"/>
              </a:rPr>
              <a:pPr eaLnBrk="1" fontAlgn="auto" hangingPunct="1">
                <a:spcBef>
                  <a:spcPts val="0"/>
                </a:spcBef>
                <a:spcAft>
                  <a:spcPts val="0"/>
                </a:spcAft>
                <a:defRPr/>
              </a:pPr>
              <a:t>2025/6/5</a:t>
            </a:fld>
            <a:endParaRPr lang="ja-JP" altLang="en-US" dirty="0">
              <a:solidFill>
                <a:prstClr val="black">
                  <a:tint val="75000"/>
                </a:prstClr>
              </a:solidFill>
              <a:latin typeface="Calibri"/>
            </a:endParaRPr>
          </a:p>
        </p:txBody>
      </p:sp>
      <p:sp>
        <p:nvSpPr>
          <p:cNvPr id="5" name="フッター プレースホルダ 4"/>
          <p:cNvSpPr>
            <a:spLocks noGrp="1"/>
          </p:cNvSpPr>
          <p:nvPr>
            <p:ph type="ftr" sz="quarter" idx="11"/>
          </p:nvPr>
        </p:nvSpPr>
        <p:spPr/>
        <p:txBody>
          <a:body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6" name="スライド番号プレースホルダ 5"/>
          <p:cNvSpPr>
            <a:spLocks noGrp="1"/>
          </p:cNvSpPr>
          <p:nvPr>
            <p:ph type="sldNum" sz="quarter" idx="12"/>
          </p:nvPr>
        </p:nvSpPr>
        <p:spPr>
          <a:xfrm>
            <a:off x="9360363" y="6592268"/>
            <a:ext cx="2844800" cy="365125"/>
          </a:xfrm>
        </p:spPr>
        <p:txBody>
          <a:bodyPr/>
          <a:lstStyle>
            <a:lvl1pPr>
              <a:defRPr>
                <a:solidFill>
                  <a:schemeClr val="bg1"/>
                </a:solidFill>
              </a:defRPr>
            </a:lvl1pPr>
          </a:lstStyle>
          <a:p>
            <a:pPr eaLnBrk="1" fontAlgn="auto" hangingPunct="1">
              <a:spcBef>
                <a:spcPts val="0"/>
              </a:spcBef>
              <a:spcAft>
                <a:spcPts val="0"/>
              </a:spcAft>
              <a:defRPr/>
            </a:pPr>
            <a:fld id="{96BD2B70-7575-4A40-A55F-709166A95AA5}" type="slidenum">
              <a:rPr lang="ja-JP" altLang="en-US" smtClean="0">
                <a:solidFill>
                  <a:prstClr val="white"/>
                </a:solidFill>
                <a:latin typeface="Calibri"/>
              </a:rPr>
              <a:pPr eaLnBrk="1" fontAlgn="auto" hangingPunct="1">
                <a:spcBef>
                  <a:spcPts val="0"/>
                </a:spcBef>
                <a:spcAft>
                  <a:spcPts val="0"/>
                </a:spcAft>
                <a:defRPr/>
              </a:pPr>
              <a:t>‹#›</a:t>
            </a:fld>
            <a:endParaRPr lang="ja-JP" altLang="en-US" dirty="0">
              <a:solidFill>
                <a:prstClr val="white"/>
              </a:solidFill>
              <a:latin typeface="Calibri"/>
            </a:endParaRPr>
          </a:p>
        </p:txBody>
      </p:sp>
      <p:pic>
        <p:nvPicPr>
          <p:cNvPr id="9" name="図 8"/>
          <p:cNvPicPr preferRelativeResize="0">
            <a:picLocks/>
          </p:cNvPicPr>
          <p:nvPr userDrawn="1"/>
        </p:nvPicPr>
        <p:blipFill>
          <a:blip r:embed="rId2">
            <a:extLst>
              <a:ext uri="{BEBA8EAE-BF5A-486C-A8C5-ECC9F3942E4B}">
                <a14:imgProps xmlns:a14="http://schemas.microsoft.com/office/drawing/2010/main">
                  <a14:imgLayer r:embed="rId3">
                    <a14:imgEffect>
                      <a14:colorTemperature colorTemp="7200"/>
                    </a14:imgEffect>
                    <a14:imgEffect>
                      <a14:brightnessContrast bright="-25000" contrast="50000"/>
                    </a14:imgEffect>
                  </a14:imgLayer>
                </a14:imgProps>
              </a:ext>
              <a:ext uri="{28A0092B-C50C-407E-A947-70E740481C1C}">
                <a14:useLocalDpi xmlns:a14="http://schemas.microsoft.com/office/drawing/2010/main" val="0"/>
              </a:ext>
            </a:extLst>
          </a:blip>
          <a:stretch>
            <a:fillRect/>
          </a:stretch>
        </p:blipFill>
        <p:spPr>
          <a:xfrm flipV="1">
            <a:off x="0" y="6669360"/>
            <a:ext cx="12192000" cy="216024"/>
          </a:xfrm>
          <a:prstGeom prst="rect">
            <a:avLst/>
          </a:prstGeom>
          <a:noFill/>
          <a:ln>
            <a:noFill/>
          </a:ln>
        </p:spPr>
      </p:pic>
      <p:pic>
        <p:nvPicPr>
          <p:cNvPr id="591874" name="Picture 2" descr="D:\Documents_C\東工大\ロゴ-レターヘッド等\logo.png"/>
          <p:cNvPicPr>
            <a:picLocks noChangeAspect="1" noChangeArrowheads="1"/>
          </p:cNvPicPr>
          <p:nvPr userDrawn="1"/>
        </p:nvPicPr>
        <p:blipFill>
          <a:blip r:embed="rId4" cstate="print">
            <a:biLevel thresh="75000"/>
            <a:extLst>
              <a:ext uri="{BEBA8EAE-BF5A-486C-A8C5-ECC9F3942E4B}">
                <a14:imgProps xmlns:a14="http://schemas.microsoft.com/office/drawing/2010/main">
                  <a14:imgLayer r:embed="rId5">
                    <a14:imgEffect>
                      <a14:brightnessContrast bright="-40000" contrast="-40000"/>
                    </a14:imgEffect>
                  </a14:imgLayer>
                </a14:imgProps>
              </a:ext>
              <a:ext uri="{28A0092B-C50C-407E-A947-70E740481C1C}">
                <a14:useLocalDpi xmlns:a14="http://schemas.microsoft.com/office/drawing/2010/main" val="0"/>
              </a:ext>
            </a:extLst>
          </a:blip>
          <a:srcRect/>
          <a:stretch>
            <a:fillRect/>
          </a:stretch>
        </p:blipFill>
        <p:spPr bwMode="auto">
          <a:xfrm>
            <a:off x="385163" y="332656"/>
            <a:ext cx="918779" cy="68908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7" name="テキスト ボックス 6"/>
          <p:cNvSpPr txBox="1"/>
          <p:nvPr userDrawn="1"/>
        </p:nvSpPr>
        <p:spPr>
          <a:xfrm>
            <a:off x="50351" y="962735"/>
            <a:ext cx="1543509"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Narrow" panose="020B0606020202030204" pitchFamily="34" charset="0"/>
                <a:ea typeface="Tahoma" panose="020B0604030504040204" pitchFamily="34" charset="0"/>
                <a:cs typeface="Tahoma" panose="020B0604030504040204" pitchFamily="34" charset="0"/>
              </a:rPr>
              <a:t>Tokyo Tech</a:t>
            </a:r>
            <a:endParaRPr kumimoji="1" lang="ja-JP" altLang="en-US" sz="1600" b="0" i="0" u="none" strike="noStrike" kern="1200" cap="none" spc="0" normalizeH="0" baseline="0" noProof="0" dirty="0">
              <a:ln>
                <a:noFill/>
              </a:ln>
              <a:solidFill>
                <a:prstClr val="black"/>
              </a:solidFill>
              <a:effectLst>
                <a:outerShdw blurRad="50800" dist="38100" dir="2700000" algn="tl" rotWithShape="0">
                  <a:prstClr val="black">
                    <a:alpha val="40000"/>
                  </a:prstClr>
                </a:outerShdw>
              </a:effectLst>
              <a:uLnTx/>
              <a:uFillTx/>
              <a:latin typeface="Arial Narrow" panose="020B0606020202030204" pitchFamily="34" charset="0"/>
              <a:ea typeface="ＭＳ Ｐゴシック" panose="020B0600070205080204" pitchFamily="50" charset="-128"/>
              <a:cs typeface="Tahoma" panose="020B0604030504040204" pitchFamily="34" charset="0"/>
            </a:endParaRPr>
          </a:p>
        </p:txBody>
      </p:sp>
      <p:pic>
        <p:nvPicPr>
          <p:cNvPr id="11" name="図 10"/>
          <p:cNvPicPr preferRelativeResize="0">
            <a:picLocks/>
          </p:cNvPicPr>
          <p:nvPr userDrawn="1"/>
        </p:nvPicPr>
        <p:blipFill>
          <a:blip r:embed="rId2">
            <a:extLst>
              <a:ext uri="{BEBA8EAE-BF5A-486C-A8C5-ECC9F3942E4B}">
                <a14:imgProps xmlns:a14="http://schemas.microsoft.com/office/drawing/2010/main">
                  <a14:imgLayer r:embed="rId3">
                    <a14:imgEffect>
                      <a14:colorTemperature colorTemp="7200"/>
                    </a14:imgEffect>
                    <a14:imgEffect>
                      <a14:brightnessContrast bright="-25000" contrast="50000"/>
                    </a14:imgEffect>
                  </a14:imgLayer>
                </a14:imgProps>
              </a:ext>
              <a:ext uri="{28A0092B-C50C-407E-A947-70E740481C1C}">
                <a14:useLocalDpi xmlns:a14="http://schemas.microsoft.com/office/drawing/2010/main" val="0"/>
              </a:ext>
            </a:extLst>
          </a:blip>
          <a:stretch>
            <a:fillRect/>
          </a:stretch>
        </p:blipFill>
        <p:spPr>
          <a:xfrm flipV="1">
            <a:off x="0" y="0"/>
            <a:ext cx="12192000" cy="216024"/>
          </a:xfrm>
          <a:prstGeom prst="rect">
            <a:avLst/>
          </a:prstGeom>
          <a:noFill/>
          <a:ln>
            <a:noFill/>
          </a:ln>
        </p:spPr>
      </p:pic>
    </p:spTree>
    <p:extLst>
      <p:ext uri="{BB962C8B-B14F-4D97-AF65-F5344CB8AC3E}">
        <p14:creationId xmlns:p14="http://schemas.microsoft.com/office/powerpoint/2010/main" val="9965893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pic>
        <p:nvPicPr>
          <p:cNvPr id="12" name="図 11"/>
          <p:cNvPicPr>
            <a:picLocks/>
          </p:cNvPicPr>
          <p:nvPr userDrawn="1"/>
        </p:nvPicPr>
        <p:blipFill>
          <a:blip r:embed="rId2">
            <a:extLst>
              <a:ext uri="{BEBA8EAE-BF5A-486C-A8C5-ECC9F3942E4B}">
                <a14:imgProps xmlns:a14="http://schemas.microsoft.com/office/drawing/2010/main">
                  <a14:imgLayer r:embed="rId3">
                    <a14:imgEffect>
                      <a14:colorTemperature colorTemp="7200"/>
                    </a14:imgEffect>
                    <a14:imgEffect>
                      <a14:brightnessContrast bright="-25000" contrast="50000"/>
                    </a14:imgEffect>
                  </a14:imgLayer>
                </a14:imgProps>
              </a:ext>
              <a:ext uri="{28A0092B-C50C-407E-A947-70E740481C1C}">
                <a14:useLocalDpi xmlns:a14="http://schemas.microsoft.com/office/drawing/2010/main" val="0"/>
              </a:ext>
            </a:extLst>
          </a:blip>
          <a:stretch>
            <a:fillRect/>
          </a:stretch>
        </p:blipFill>
        <p:spPr>
          <a:xfrm flipV="1">
            <a:off x="0" y="0"/>
            <a:ext cx="12192000" cy="692696"/>
          </a:xfrm>
          <a:prstGeom prst="rect">
            <a:avLst/>
          </a:prstGeom>
          <a:noFill/>
          <a:ln>
            <a:noFill/>
          </a:ln>
        </p:spPr>
      </p:pic>
      <p:sp>
        <p:nvSpPr>
          <p:cNvPr id="2" name="タイトル 1"/>
          <p:cNvSpPr>
            <a:spLocks noGrp="1"/>
          </p:cNvSpPr>
          <p:nvPr>
            <p:ph type="title" hasCustomPrompt="1"/>
          </p:nvPr>
        </p:nvSpPr>
        <p:spPr>
          <a:xfrm>
            <a:off x="0" y="67935"/>
            <a:ext cx="12192000" cy="576000"/>
          </a:xfrm>
          <a:noFill/>
          <a:effectLst>
            <a:outerShdw blurRad="50800" dist="38100" dir="2700000" algn="tl" rotWithShape="0">
              <a:prstClr val="black">
                <a:alpha val="40000"/>
              </a:prstClr>
            </a:outerShdw>
          </a:effectLst>
        </p:spPr>
        <p:txBody>
          <a:bodyPr>
            <a:noAutofit/>
          </a:bodyPr>
          <a:lstStyle>
            <a:lvl1pPr>
              <a:defRPr lang="ja-JP" altLang="en-US" sz="4000" b="0" baseline="0" dirty="0">
                <a:solidFill>
                  <a:schemeClr val="bg1"/>
                </a:solidFill>
                <a:effectLst>
                  <a:outerShdw blurRad="50800" dist="38100" dir="2700000" algn="tl" rotWithShape="0">
                    <a:prstClr val="black">
                      <a:alpha val="40000"/>
                    </a:prstClr>
                  </a:outerShdw>
                </a:effectLst>
                <a:latin typeface="Arial" panose="020B0604020202020204" pitchFamily="34" charset="0"/>
                <a:ea typeface="ＭＳ Ｐゴシック" panose="020B0600070205080204" pitchFamily="50" charset="-128"/>
                <a:cs typeface="Arial" panose="020B0604020202020204" pitchFamily="34" charset="0"/>
              </a:defRPr>
            </a:lvl1pPr>
          </a:lstStyle>
          <a:p>
            <a:r>
              <a:rPr kumimoji="1" lang="ja-JP" altLang="en-US" dirty="0"/>
              <a:t>タイトル</a:t>
            </a:r>
          </a:p>
        </p:txBody>
      </p:sp>
      <p:sp>
        <p:nvSpPr>
          <p:cNvPr id="3" name="コンテンツ プレースホルダ 2"/>
          <p:cNvSpPr>
            <a:spLocks noGrp="1"/>
          </p:cNvSpPr>
          <p:nvPr>
            <p:ph idx="1"/>
          </p:nvPr>
        </p:nvSpPr>
        <p:spPr>
          <a:xfrm>
            <a:off x="335360" y="980729"/>
            <a:ext cx="11521280" cy="5539531"/>
          </a:xfrm>
        </p:spPr>
        <p:txBody>
          <a:bodyPr>
            <a:normAutofit/>
          </a:bodyPr>
          <a:lstStyle>
            <a:lvl1pPr marL="0" indent="0" algn="l" defTabSz="180000">
              <a:lnSpc>
                <a:spcPct val="100000"/>
              </a:lnSpc>
              <a:spcBef>
                <a:spcPts val="2400"/>
              </a:spcBef>
              <a:buSzPct val="80000"/>
              <a:buFont typeface="Wingdings" pitchFamily="2" charset="2"/>
              <a:buNone/>
              <a:tabLst>
                <a:tab pos="180000" algn="l"/>
              </a:tabLst>
              <a:defRPr sz="3200" b="0" baseline="0">
                <a:solidFill>
                  <a:schemeClr val="tx1"/>
                </a:solidFill>
                <a:effectLst/>
                <a:latin typeface="Arial" panose="020B0604020202020204" pitchFamily="34" charset="0"/>
                <a:ea typeface="+mn-ea"/>
                <a:cs typeface="Arial" pitchFamily="34" charset="0"/>
              </a:defRPr>
            </a:lvl1pPr>
            <a:lvl2pPr marL="288000" indent="-216000" algn="l" defTabSz="180000">
              <a:lnSpc>
                <a:spcPct val="100000"/>
              </a:lnSpc>
              <a:spcBef>
                <a:spcPts val="400"/>
              </a:spcBef>
              <a:buFont typeface="Arial" pitchFamily="34" charset="0"/>
              <a:buChar char="•"/>
              <a:tabLst>
                <a:tab pos="180000" algn="l"/>
              </a:tabLst>
              <a:defRPr sz="2800" baseline="0">
                <a:effectLst/>
                <a:latin typeface="Arial" panose="020B0604020202020204" pitchFamily="34" charset="0"/>
                <a:ea typeface="+mn-ea"/>
                <a:cs typeface="Arial" pitchFamily="34" charset="0"/>
              </a:defRPr>
            </a:lvl2pPr>
            <a:lvl3pPr marL="540000" indent="-180000" algn="l" defTabSz="180000">
              <a:lnSpc>
                <a:spcPct val="100000"/>
              </a:lnSpc>
              <a:spcBef>
                <a:spcPts val="300"/>
              </a:spcBef>
              <a:tabLst>
                <a:tab pos="180000" algn="l"/>
              </a:tabLst>
              <a:defRPr sz="2800" baseline="0">
                <a:effectLst/>
                <a:latin typeface="Arial" panose="020B0604020202020204" pitchFamily="34" charset="0"/>
                <a:ea typeface="+mn-ea"/>
                <a:cs typeface="Arial" pitchFamily="34" charset="0"/>
              </a:defRPr>
            </a:lvl3pPr>
            <a:lvl4pPr indent="0" algn="l" defTabSz="180000">
              <a:lnSpc>
                <a:spcPct val="100000"/>
              </a:lnSpc>
              <a:tabLst>
                <a:tab pos="180000" algn="l"/>
              </a:tabLst>
              <a:defRPr sz="2400">
                <a:effectLst/>
                <a:latin typeface="Arial" panose="020B0604020202020204" pitchFamily="34" charset="0"/>
                <a:ea typeface="+mn-ea"/>
                <a:cs typeface="Arial" pitchFamily="34" charset="0"/>
              </a:defRPr>
            </a:lvl4pPr>
            <a:lvl5pPr indent="0" algn="l" defTabSz="180000">
              <a:lnSpc>
                <a:spcPct val="100000"/>
              </a:lnSpc>
              <a:tabLst>
                <a:tab pos="180000" algn="l"/>
              </a:tabLst>
              <a:defRPr sz="2400">
                <a:effectLst/>
                <a:latin typeface="Arial" panose="020B0604020202020204" pitchFamily="34" charset="0"/>
                <a:ea typeface="+mn-ea"/>
                <a:cs typeface="Arial" pitchFamily="34" charset="0"/>
              </a:defRPr>
            </a:lvl5p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 3"/>
          <p:cNvSpPr>
            <a:spLocks noGrp="1"/>
          </p:cNvSpPr>
          <p:nvPr>
            <p:ph type="dt" sz="half" idx="10"/>
          </p:nvPr>
        </p:nvSpPr>
        <p:spPr/>
        <p:txBody>
          <a:bodyPr/>
          <a:lstStyle/>
          <a:p>
            <a:pPr eaLnBrk="1" fontAlgn="auto" hangingPunct="1">
              <a:spcBef>
                <a:spcPts val="0"/>
              </a:spcBef>
              <a:spcAft>
                <a:spcPts val="0"/>
              </a:spcAft>
              <a:defRPr/>
            </a:pPr>
            <a:fld id="{9AC71E4B-4E7C-4AC7-BFF3-85370275F1F8}" type="datetime1">
              <a:rPr lang="ja-JP" altLang="en-US" smtClean="0">
                <a:solidFill>
                  <a:prstClr val="black">
                    <a:tint val="75000"/>
                  </a:prstClr>
                </a:solidFill>
                <a:latin typeface="Calibri"/>
              </a:rPr>
              <a:pPr eaLnBrk="1" fontAlgn="auto" hangingPunct="1">
                <a:spcBef>
                  <a:spcPts val="0"/>
                </a:spcBef>
                <a:spcAft>
                  <a:spcPts val="0"/>
                </a:spcAft>
                <a:defRPr/>
              </a:pPr>
              <a:t>2025/6/5</a:t>
            </a:fld>
            <a:endParaRPr lang="ja-JP" altLang="en-US" dirty="0">
              <a:solidFill>
                <a:prstClr val="black">
                  <a:tint val="75000"/>
                </a:prstClr>
              </a:solidFill>
              <a:latin typeface="Calibri"/>
            </a:endParaRPr>
          </a:p>
        </p:txBody>
      </p:sp>
      <p:sp>
        <p:nvSpPr>
          <p:cNvPr id="5" name="フッター プレースホルダ 4"/>
          <p:cNvSpPr>
            <a:spLocks noGrp="1"/>
          </p:cNvSpPr>
          <p:nvPr>
            <p:ph type="ftr" sz="quarter" idx="11"/>
          </p:nvPr>
        </p:nvSpPr>
        <p:spPr/>
        <p:txBody>
          <a:body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6" name="スライド番号プレースホルダ 5"/>
          <p:cNvSpPr>
            <a:spLocks noGrp="1"/>
          </p:cNvSpPr>
          <p:nvPr>
            <p:ph type="sldNum" sz="quarter" idx="12"/>
          </p:nvPr>
        </p:nvSpPr>
        <p:spPr>
          <a:xfrm>
            <a:off x="9360363" y="6520260"/>
            <a:ext cx="2844800" cy="365125"/>
          </a:xfrm>
        </p:spPr>
        <p:txBody>
          <a:bodyPr/>
          <a:lstStyle>
            <a:lvl1pPr>
              <a:defRPr>
                <a:solidFill>
                  <a:schemeClr val="tx1"/>
                </a:solidFill>
              </a:defRPr>
            </a:lvl1pPr>
          </a:lstStyle>
          <a:p>
            <a:pPr eaLnBrk="1" fontAlgn="auto" hangingPunct="1">
              <a:spcBef>
                <a:spcPts val="0"/>
              </a:spcBef>
              <a:spcAft>
                <a:spcPts val="0"/>
              </a:spcAft>
              <a:defRPr/>
            </a:pPr>
            <a:fld id="{96BD2B70-7575-4A40-A55F-709166A95AA5}" type="slidenum">
              <a:rPr lang="ja-JP" altLang="en-US" smtClean="0">
                <a:solidFill>
                  <a:prstClr val="black"/>
                </a:solidFill>
                <a:latin typeface="Calibri"/>
              </a:rPr>
              <a:pPr eaLnBrk="1" fontAlgn="auto" hangingPunct="1">
                <a:spcBef>
                  <a:spcPts val="0"/>
                </a:spcBef>
                <a:spcAft>
                  <a:spcPts val="0"/>
                </a:spcAft>
                <a:defRPr/>
              </a:pPr>
              <a:t>‹#›</a:t>
            </a:fld>
            <a:endParaRPr lang="ja-JP" altLang="en-US" dirty="0">
              <a:solidFill>
                <a:prstClr val="black"/>
              </a:solidFill>
              <a:latin typeface="Calibri"/>
            </a:endParaRPr>
          </a:p>
        </p:txBody>
      </p:sp>
    </p:spTree>
    <p:extLst>
      <p:ext uri="{BB962C8B-B14F-4D97-AF65-F5344CB8AC3E}">
        <p14:creationId xmlns:p14="http://schemas.microsoft.com/office/powerpoint/2010/main" val="367202039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pPr eaLnBrk="1" fontAlgn="auto" hangingPunct="1">
              <a:spcBef>
                <a:spcPts val="0"/>
              </a:spcBef>
              <a:spcAft>
                <a:spcPts val="0"/>
              </a:spcAft>
              <a:defRPr/>
            </a:pPr>
            <a:fld id="{6E53B725-7930-4C4D-8C94-5B687B3401A8}" type="datetime1">
              <a:rPr lang="ja-JP" altLang="en-US" smtClean="0">
                <a:solidFill>
                  <a:prstClr val="black">
                    <a:tint val="75000"/>
                  </a:prstClr>
                </a:solidFill>
                <a:latin typeface="Calibri"/>
              </a:rPr>
              <a:pPr eaLnBrk="1" fontAlgn="auto" hangingPunct="1">
                <a:spcBef>
                  <a:spcPts val="0"/>
                </a:spcBef>
                <a:spcAft>
                  <a:spcPts val="0"/>
                </a:spcAft>
                <a:defRPr/>
              </a:pPr>
              <a:t>2025/6/5</a:t>
            </a:fld>
            <a:endParaRPr lang="ja-JP" altLang="en-US" dirty="0">
              <a:solidFill>
                <a:prstClr val="black">
                  <a:tint val="75000"/>
                </a:prstClr>
              </a:solidFill>
              <a:latin typeface="Calibri"/>
            </a:endParaRPr>
          </a:p>
        </p:txBody>
      </p:sp>
      <p:sp>
        <p:nvSpPr>
          <p:cNvPr id="5" name="フッター プレースホルダ 4"/>
          <p:cNvSpPr>
            <a:spLocks noGrp="1"/>
          </p:cNvSpPr>
          <p:nvPr>
            <p:ph type="ftr" sz="quarter" idx="11"/>
          </p:nvPr>
        </p:nvSpPr>
        <p:spPr/>
        <p:txBody>
          <a:body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6" name="スライド番号プレースホルダ 5"/>
          <p:cNvSpPr>
            <a:spLocks noGrp="1"/>
          </p:cNvSpPr>
          <p:nvPr>
            <p:ph type="sldNum" sz="quarter" idx="12"/>
          </p:nvPr>
        </p:nvSpPr>
        <p:spPr/>
        <p:txBody>
          <a:bodyPr/>
          <a:lstStyle/>
          <a:p>
            <a:pPr eaLnBrk="1" fontAlgn="auto" hangingPunct="1">
              <a:spcBef>
                <a:spcPts val="0"/>
              </a:spcBef>
              <a:spcAft>
                <a:spcPts val="0"/>
              </a:spcAft>
              <a:defRPr/>
            </a:pPr>
            <a:fld id="{96BD2B70-7575-4A40-A55F-709166A95AA5}" type="slidenum">
              <a:rPr lang="ja-JP" altLang="en-US" smtClean="0">
                <a:solidFill>
                  <a:prstClr val="black">
                    <a:tint val="75000"/>
                  </a:prstClr>
                </a:solidFill>
                <a:latin typeface="Calibri"/>
              </a:rPr>
              <a:pPr eaLnBrk="1" fontAlgn="auto" hangingPunct="1">
                <a:spcBef>
                  <a:spcPts val="0"/>
                </a:spcBef>
                <a:spcAft>
                  <a:spcPts val="0"/>
                </a:spcAft>
                <a:defRPr/>
              </a:pPr>
              <a:t>‹#›</a:t>
            </a:fld>
            <a:endParaRPr lang="ja-JP" altLang="en-US" dirty="0">
              <a:solidFill>
                <a:prstClr val="black">
                  <a:tint val="75000"/>
                </a:prstClr>
              </a:solidFill>
              <a:latin typeface="Calibri"/>
            </a:endParaRPr>
          </a:p>
        </p:txBody>
      </p:sp>
    </p:spTree>
    <p:extLst>
      <p:ext uri="{BB962C8B-B14F-4D97-AF65-F5344CB8AC3E}">
        <p14:creationId xmlns:p14="http://schemas.microsoft.com/office/powerpoint/2010/main" val="695941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pPr eaLnBrk="1" fontAlgn="auto" hangingPunct="1">
              <a:spcBef>
                <a:spcPts val="0"/>
              </a:spcBef>
              <a:spcAft>
                <a:spcPts val="0"/>
              </a:spcAft>
              <a:defRPr/>
            </a:pPr>
            <a:fld id="{E9AD8DD1-4C26-4AC2-8F76-C679C1409155}" type="datetime1">
              <a:rPr lang="ja-JP" altLang="en-US" smtClean="0">
                <a:solidFill>
                  <a:prstClr val="black">
                    <a:tint val="75000"/>
                  </a:prstClr>
                </a:solidFill>
                <a:latin typeface="Calibri"/>
              </a:rPr>
              <a:pPr eaLnBrk="1" fontAlgn="auto" hangingPunct="1">
                <a:spcBef>
                  <a:spcPts val="0"/>
                </a:spcBef>
                <a:spcAft>
                  <a:spcPts val="0"/>
                </a:spcAft>
                <a:defRPr/>
              </a:pPr>
              <a:t>2025/6/5</a:t>
            </a:fld>
            <a:endParaRPr lang="ja-JP" altLang="en-US" dirty="0">
              <a:solidFill>
                <a:prstClr val="black">
                  <a:tint val="75000"/>
                </a:prstClr>
              </a:solidFill>
              <a:latin typeface="Calibri"/>
            </a:endParaRPr>
          </a:p>
        </p:txBody>
      </p:sp>
      <p:sp>
        <p:nvSpPr>
          <p:cNvPr id="6" name="フッター プレースホルダ 5"/>
          <p:cNvSpPr>
            <a:spLocks noGrp="1"/>
          </p:cNvSpPr>
          <p:nvPr>
            <p:ph type="ftr" sz="quarter" idx="11"/>
          </p:nvPr>
        </p:nvSpPr>
        <p:spPr/>
        <p:txBody>
          <a:body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7" name="スライド番号プレースホルダ 6"/>
          <p:cNvSpPr>
            <a:spLocks noGrp="1"/>
          </p:cNvSpPr>
          <p:nvPr>
            <p:ph type="sldNum" sz="quarter" idx="12"/>
          </p:nvPr>
        </p:nvSpPr>
        <p:spPr/>
        <p:txBody>
          <a:bodyPr/>
          <a:lstStyle/>
          <a:p>
            <a:pPr eaLnBrk="1" fontAlgn="auto" hangingPunct="1">
              <a:spcBef>
                <a:spcPts val="0"/>
              </a:spcBef>
              <a:spcAft>
                <a:spcPts val="0"/>
              </a:spcAft>
              <a:defRPr/>
            </a:pPr>
            <a:fld id="{96BD2B70-7575-4A40-A55F-709166A95AA5}" type="slidenum">
              <a:rPr lang="ja-JP" altLang="en-US" smtClean="0">
                <a:solidFill>
                  <a:prstClr val="black">
                    <a:tint val="75000"/>
                  </a:prstClr>
                </a:solidFill>
                <a:latin typeface="Calibri"/>
              </a:rPr>
              <a:pPr eaLnBrk="1" fontAlgn="auto" hangingPunct="1">
                <a:spcBef>
                  <a:spcPts val="0"/>
                </a:spcBef>
                <a:spcAft>
                  <a:spcPts val="0"/>
                </a:spcAft>
                <a:defRPr/>
              </a:pPr>
              <a:t>‹#›</a:t>
            </a:fld>
            <a:endParaRPr lang="ja-JP" altLang="en-US" dirty="0">
              <a:solidFill>
                <a:prstClr val="black">
                  <a:tint val="75000"/>
                </a:prstClr>
              </a:solidFill>
              <a:latin typeface="Calibri"/>
            </a:endParaRPr>
          </a:p>
        </p:txBody>
      </p:sp>
    </p:spTree>
    <p:extLst>
      <p:ext uri="{BB962C8B-B14F-4D97-AF65-F5344CB8AC3E}">
        <p14:creationId xmlns:p14="http://schemas.microsoft.com/office/powerpoint/2010/main" val="232113694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pPr eaLnBrk="1" fontAlgn="auto" hangingPunct="1">
              <a:spcBef>
                <a:spcPts val="0"/>
              </a:spcBef>
              <a:spcAft>
                <a:spcPts val="0"/>
              </a:spcAft>
              <a:defRPr/>
            </a:pPr>
            <a:fld id="{10F8B666-C8F8-4093-9035-B2F514F0C342}" type="datetime1">
              <a:rPr lang="ja-JP" altLang="en-US" smtClean="0">
                <a:solidFill>
                  <a:prstClr val="black">
                    <a:tint val="75000"/>
                  </a:prstClr>
                </a:solidFill>
                <a:latin typeface="Calibri"/>
              </a:rPr>
              <a:pPr eaLnBrk="1" fontAlgn="auto" hangingPunct="1">
                <a:spcBef>
                  <a:spcPts val="0"/>
                </a:spcBef>
                <a:spcAft>
                  <a:spcPts val="0"/>
                </a:spcAft>
                <a:defRPr/>
              </a:pPr>
              <a:t>2025/6/5</a:t>
            </a:fld>
            <a:endParaRPr lang="ja-JP" altLang="en-US" dirty="0">
              <a:solidFill>
                <a:prstClr val="black">
                  <a:tint val="75000"/>
                </a:prstClr>
              </a:solidFill>
              <a:latin typeface="Calibri"/>
            </a:endParaRPr>
          </a:p>
        </p:txBody>
      </p:sp>
      <p:sp>
        <p:nvSpPr>
          <p:cNvPr id="8" name="フッター プレースホルダ 7"/>
          <p:cNvSpPr>
            <a:spLocks noGrp="1"/>
          </p:cNvSpPr>
          <p:nvPr>
            <p:ph type="ftr" sz="quarter" idx="11"/>
          </p:nvPr>
        </p:nvSpPr>
        <p:spPr/>
        <p:txBody>
          <a:body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9" name="スライド番号プレースホルダ 8"/>
          <p:cNvSpPr>
            <a:spLocks noGrp="1"/>
          </p:cNvSpPr>
          <p:nvPr>
            <p:ph type="sldNum" sz="quarter" idx="12"/>
          </p:nvPr>
        </p:nvSpPr>
        <p:spPr/>
        <p:txBody>
          <a:bodyPr/>
          <a:lstStyle/>
          <a:p>
            <a:pPr eaLnBrk="1" fontAlgn="auto" hangingPunct="1">
              <a:spcBef>
                <a:spcPts val="0"/>
              </a:spcBef>
              <a:spcAft>
                <a:spcPts val="0"/>
              </a:spcAft>
              <a:defRPr/>
            </a:pPr>
            <a:fld id="{96BD2B70-7575-4A40-A55F-709166A95AA5}" type="slidenum">
              <a:rPr lang="ja-JP" altLang="en-US" smtClean="0">
                <a:solidFill>
                  <a:prstClr val="black">
                    <a:tint val="75000"/>
                  </a:prstClr>
                </a:solidFill>
                <a:latin typeface="Calibri"/>
              </a:rPr>
              <a:pPr eaLnBrk="1" fontAlgn="auto" hangingPunct="1">
                <a:spcBef>
                  <a:spcPts val="0"/>
                </a:spcBef>
                <a:spcAft>
                  <a:spcPts val="0"/>
                </a:spcAft>
                <a:defRPr/>
              </a:pPr>
              <a:t>‹#›</a:t>
            </a:fld>
            <a:endParaRPr lang="ja-JP" altLang="en-US" dirty="0">
              <a:solidFill>
                <a:prstClr val="black">
                  <a:tint val="75000"/>
                </a:prstClr>
              </a:solidFill>
              <a:latin typeface="Calibri"/>
            </a:endParaRPr>
          </a:p>
        </p:txBody>
      </p:sp>
    </p:spTree>
    <p:extLst>
      <p:ext uri="{BB962C8B-B14F-4D97-AF65-F5344CB8AC3E}">
        <p14:creationId xmlns:p14="http://schemas.microsoft.com/office/powerpoint/2010/main" val="385586416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pPr eaLnBrk="1" fontAlgn="auto" hangingPunct="1">
              <a:spcBef>
                <a:spcPts val="0"/>
              </a:spcBef>
              <a:spcAft>
                <a:spcPts val="0"/>
              </a:spcAft>
              <a:defRPr/>
            </a:pPr>
            <a:fld id="{CC56B0C2-4A89-4AC6-BBFE-0547FE74797A}" type="datetime1">
              <a:rPr lang="ja-JP" altLang="en-US" smtClean="0">
                <a:solidFill>
                  <a:prstClr val="black">
                    <a:tint val="75000"/>
                  </a:prstClr>
                </a:solidFill>
                <a:latin typeface="Calibri"/>
              </a:rPr>
              <a:pPr eaLnBrk="1" fontAlgn="auto" hangingPunct="1">
                <a:spcBef>
                  <a:spcPts val="0"/>
                </a:spcBef>
                <a:spcAft>
                  <a:spcPts val="0"/>
                </a:spcAft>
                <a:defRPr/>
              </a:pPr>
              <a:t>2025/6/5</a:t>
            </a:fld>
            <a:endParaRPr lang="ja-JP" altLang="en-US" dirty="0">
              <a:solidFill>
                <a:prstClr val="black">
                  <a:tint val="75000"/>
                </a:prstClr>
              </a:solidFill>
              <a:latin typeface="Calibri"/>
            </a:endParaRPr>
          </a:p>
        </p:txBody>
      </p:sp>
      <p:sp>
        <p:nvSpPr>
          <p:cNvPr id="4" name="フッター プレースホルダ 3"/>
          <p:cNvSpPr>
            <a:spLocks noGrp="1"/>
          </p:cNvSpPr>
          <p:nvPr>
            <p:ph type="ftr" sz="quarter" idx="11"/>
          </p:nvPr>
        </p:nvSpPr>
        <p:spPr/>
        <p:txBody>
          <a:body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5" name="スライド番号プレースホルダ 4"/>
          <p:cNvSpPr>
            <a:spLocks noGrp="1"/>
          </p:cNvSpPr>
          <p:nvPr>
            <p:ph type="sldNum" sz="quarter" idx="12"/>
          </p:nvPr>
        </p:nvSpPr>
        <p:spPr/>
        <p:txBody>
          <a:bodyPr/>
          <a:lstStyle/>
          <a:p>
            <a:pPr eaLnBrk="1" fontAlgn="auto" hangingPunct="1">
              <a:spcBef>
                <a:spcPts val="0"/>
              </a:spcBef>
              <a:spcAft>
                <a:spcPts val="0"/>
              </a:spcAft>
              <a:defRPr/>
            </a:pPr>
            <a:fld id="{96BD2B70-7575-4A40-A55F-709166A95AA5}" type="slidenum">
              <a:rPr lang="ja-JP" altLang="en-US" smtClean="0">
                <a:solidFill>
                  <a:prstClr val="black">
                    <a:tint val="75000"/>
                  </a:prstClr>
                </a:solidFill>
                <a:latin typeface="Calibri"/>
              </a:rPr>
              <a:pPr eaLnBrk="1" fontAlgn="auto" hangingPunct="1">
                <a:spcBef>
                  <a:spcPts val="0"/>
                </a:spcBef>
                <a:spcAft>
                  <a:spcPts val="0"/>
                </a:spcAft>
                <a:defRPr/>
              </a:pPr>
              <a:t>‹#›</a:t>
            </a:fld>
            <a:endParaRPr lang="ja-JP" altLang="en-US" dirty="0">
              <a:solidFill>
                <a:prstClr val="black">
                  <a:tint val="75000"/>
                </a:prstClr>
              </a:solidFill>
              <a:latin typeface="Calibri"/>
            </a:endParaRPr>
          </a:p>
        </p:txBody>
      </p:sp>
    </p:spTree>
    <p:extLst>
      <p:ext uri="{BB962C8B-B14F-4D97-AF65-F5344CB8AC3E}">
        <p14:creationId xmlns:p14="http://schemas.microsoft.com/office/powerpoint/2010/main" val="38331423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pPr eaLnBrk="1" fontAlgn="auto" hangingPunct="1">
              <a:spcBef>
                <a:spcPts val="0"/>
              </a:spcBef>
              <a:spcAft>
                <a:spcPts val="0"/>
              </a:spcAft>
              <a:defRPr/>
            </a:pPr>
            <a:fld id="{9EBAE1B0-DF8A-4D5F-B188-B7632C347154}" type="datetime1">
              <a:rPr lang="ja-JP" altLang="en-US" smtClean="0">
                <a:solidFill>
                  <a:prstClr val="black">
                    <a:tint val="75000"/>
                  </a:prstClr>
                </a:solidFill>
                <a:latin typeface="Calibri"/>
              </a:rPr>
              <a:pPr eaLnBrk="1" fontAlgn="auto" hangingPunct="1">
                <a:spcBef>
                  <a:spcPts val="0"/>
                </a:spcBef>
                <a:spcAft>
                  <a:spcPts val="0"/>
                </a:spcAft>
                <a:defRPr/>
              </a:pPr>
              <a:t>2025/6/5</a:t>
            </a:fld>
            <a:endParaRPr lang="ja-JP" altLang="en-US" dirty="0">
              <a:solidFill>
                <a:prstClr val="black">
                  <a:tint val="75000"/>
                </a:prstClr>
              </a:solidFill>
              <a:latin typeface="Calibri"/>
            </a:endParaRPr>
          </a:p>
        </p:txBody>
      </p:sp>
      <p:sp>
        <p:nvSpPr>
          <p:cNvPr id="3" name="フッター プレースホルダ 2"/>
          <p:cNvSpPr>
            <a:spLocks noGrp="1"/>
          </p:cNvSpPr>
          <p:nvPr>
            <p:ph type="ftr" sz="quarter" idx="11"/>
          </p:nvPr>
        </p:nvSpPr>
        <p:spPr/>
        <p:txBody>
          <a:body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4" name="スライド番号プレースホルダ 3"/>
          <p:cNvSpPr>
            <a:spLocks noGrp="1"/>
          </p:cNvSpPr>
          <p:nvPr>
            <p:ph type="sldNum" sz="quarter" idx="12"/>
          </p:nvPr>
        </p:nvSpPr>
        <p:spPr/>
        <p:txBody>
          <a:bodyPr/>
          <a:lstStyle/>
          <a:p>
            <a:pPr eaLnBrk="1" fontAlgn="auto" hangingPunct="1">
              <a:spcBef>
                <a:spcPts val="0"/>
              </a:spcBef>
              <a:spcAft>
                <a:spcPts val="0"/>
              </a:spcAft>
              <a:defRPr/>
            </a:pPr>
            <a:fld id="{96BD2B70-7575-4A40-A55F-709166A95AA5}" type="slidenum">
              <a:rPr lang="ja-JP" altLang="en-US" smtClean="0">
                <a:solidFill>
                  <a:prstClr val="black">
                    <a:tint val="75000"/>
                  </a:prstClr>
                </a:solidFill>
                <a:latin typeface="Calibri"/>
              </a:rPr>
              <a:pPr eaLnBrk="1" fontAlgn="auto" hangingPunct="1">
                <a:spcBef>
                  <a:spcPts val="0"/>
                </a:spcBef>
                <a:spcAft>
                  <a:spcPts val="0"/>
                </a:spcAft>
                <a:defRPr/>
              </a:pPr>
              <a:t>‹#›</a:t>
            </a:fld>
            <a:endParaRPr lang="ja-JP" altLang="en-US" dirty="0">
              <a:solidFill>
                <a:prstClr val="black">
                  <a:tint val="75000"/>
                </a:prstClr>
              </a:solidFill>
              <a:latin typeface="Calibri"/>
            </a:endParaRPr>
          </a:p>
        </p:txBody>
      </p:sp>
    </p:spTree>
    <p:extLst>
      <p:ext uri="{BB962C8B-B14F-4D97-AF65-F5344CB8AC3E}">
        <p14:creationId xmlns:p14="http://schemas.microsoft.com/office/powerpoint/2010/main" val="300225130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pPr eaLnBrk="1" fontAlgn="auto" hangingPunct="1">
              <a:spcBef>
                <a:spcPts val="0"/>
              </a:spcBef>
              <a:spcAft>
                <a:spcPts val="0"/>
              </a:spcAft>
              <a:defRPr/>
            </a:pPr>
            <a:fld id="{C4BC38E5-D037-4B23-9C45-F91C0CB42C4B}" type="datetime1">
              <a:rPr lang="ja-JP" altLang="en-US" smtClean="0">
                <a:solidFill>
                  <a:prstClr val="black">
                    <a:tint val="75000"/>
                  </a:prstClr>
                </a:solidFill>
                <a:latin typeface="Calibri"/>
              </a:rPr>
              <a:pPr eaLnBrk="1" fontAlgn="auto" hangingPunct="1">
                <a:spcBef>
                  <a:spcPts val="0"/>
                </a:spcBef>
                <a:spcAft>
                  <a:spcPts val="0"/>
                </a:spcAft>
                <a:defRPr/>
              </a:pPr>
              <a:t>2025/6/5</a:t>
            </a:fld>
            <a:endParaRPr lang="ja-JP" altLang="en-US" dirty="0">
              <a:solidFill>
                <a:prstClr val="black">
                  <a:tint val="75000"/>
                </a:prstClr>
              </a:solidFill>
              <a:latin typeface="Calibri"/>
            </a:endParaRPr>
          </a:p>
        </p:txBody>
      </p:sp>
      <p:sp>
        <p:nvSpPr>
          <p:cNvPr id="6" name="フッター プレースホルダ 5"/>
          <p:cNvSpPr>
            <a:spLocks noGrp="1"/>
          </p:cNvSpPr>
          <p:nvPr>
            <p:ph type="ftr" sz="quarter" idx="11"/>
          </p:nvPr>
        </p:nvSpPr>
        <p:spPr/>
        <p:txBody>
          <a:body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7" name="スライド番号プレースホルダ 6"/>
          <p:cNvSpPr>
            <a:spLocks noGrp="1"/>
          </p:cNvSpPr>
          <p:nvPr>
            <p:ph type="sldNum" sz="quarter" idx="12"/>
          </p:nvPr>
        </p:nvSpPr>
        <p:spPr/>
        <p:txBody>
          <a:bodyPr/>
          <a:lstStyle/>
          <a:p>
            <a:pPr eaLnBrk="1" fontAlgn="auto" hangingPunct="1">
              <a:spcBef>
                <a:spcPts val="0"/>
              </a:spcBef>
              <a:spcAft>
                <a:spcPts val="0"/>
              </a:spcAft>
              <a:defRPr/>
            </a:pPr>
            <a:fld id="{96BD2B70-7575-4A40-A55F-709166A95AA5}" type="slidenum">
              <a:rPr lang="ja-JP" altLang="en-US" smtClean="0">
                <a:solidFill>
                  <a:prstClr val="black">
                    <a:tint val="75000"/>
                  </a:prstClr>
                </a:solidFill>
                <a:latin typeface="Calibri"/>
              </a:rPr>
              <a:pPr eaLnBrk="1" fontAlgn="auto" hangingPunct="1">
                <a:spcBef>
                  <a:spcPts val="0"/>
                </a:spcBef>
                <a:spcAft>
                  <a:spcPts val="0"/>
                </a:spcAft>
                <a:defRPr/>
              </a:pPr>
              <a:t>‹#›</a:t>
            </a:fld>
            <a:endParaRPr lang="ja-JP" altLang="en-US" dirty="0">
              <a:solidFill>
                <a:prstClr val="black">
                  <a:tint val="75000"/>
                </a:prstClr>
              </a:solidFill>
              <a:latin typeface="Calibri"/>
            </a:endParaRPr>
          </a:p>
        </p:txBody>
      </p:sp>
    </p:spTree>
    <p:extLst>
      <p:ext uri="{BB962C8B-B14F-4D97-AF65-F5344CB8AC3E}">
        <p14:creationId xmlns:p14="http://schemas.microsoft.com/office/powerpoint/2010/main" val="398200981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pPr eaLnBrk="1" fontAlgn="auto" hangingPunct="1">
              <a:spcBef>
                <a:spcPts val="0"/>
              </a:spcBef>
              <a:spcAft>
                <a:spcPts val="0"/>
              </a:spcAft>
              <a:defRPr/>
            </a:pPr>
            <a:fld id="{56071174-3404-4EC9-BE18-6693B8DD3AEF}" type="datetime1">
              <a:rPr lang="ja-JP" altLang="en-US" smtClean="0">
                <a:solidFill>
                  <a:prstClr val="black">
                    <a:tint val="75000"/>
                  </a:prstClr>
                </a:solidFill>
                <a:latin typeface="Calibri"/>
              </a:rPr>
              <a:pPr eaLnBrk="1" fontAlgn="auto" hangingPunct="1">
                <a:spcBef>
                  <a:spcPts val="0"/>
                </a:spcBef>
                <a:spcAft>
                  <a:spcPts val="0"/>
                </a:spcAft>
                <a:defRPr/>
              </a:pPr>
              <a:t>2025/6/5</a:t>
            </a:fld>
            <a:endParaRPr lang="ja-JP" altLang="en-US" dirty="0">
              <a:solidFill>
                <a:prstClr val="black">
                  <a:tint val="75000"/>
                </a:prstClr>
              </a:solidFill>
              <a:latin typeface="Calibri"/>
            </a:endParaRPr>
          </a:p>
        </p:txBody>
      </p:sp>
      <p:sp>
        <p:nvSpPr>
          <p:cNvPr id="6" name="フッター プレースホルダ 5"/>
          <p:cNvSpPr>
            <a:spLocks noGrp="1"/>
          </p:cNvSpPr>
          <p:nvPr>
            <p:ph type="ftr" sz="quarter" idx="11"/>
          </p:nvPr>
        </p:nvSpPr>
        <p:spPr/>
        <p:txBody>
          <a:body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7" name="スライド番号プレースホルダ 6"/>
          <p:cNvSpPr>
            <a:spLocks noGrp="1"/>
          </p:cNvSpPr>
          <p:nvPr>
            <p:ph type="sldNum" sz="quarter" idx="12"/>
          </p:nvPr>
        </p:nvSpPr>
        <p:spPr/>
        <p:txBody>
          <a:bodyPr/>
          <a:lstStyle/>
          <a:p>
            <a:pPr eaLnBrk="1" fontAlgn="auto" hangingPunct="1">
              <a:spcBef>
                <a:spcPts val="0"/>
              </a:spcBef>
              <a:spcAft>
                <a:spcPts val="0"/>
              </a:spcAft>
              <a:defRPr/>
            </a:pPr>
            <a:fld id="{96BD2B70-7575-4A40-A55F-709166A95AA5}" type="slidenum">
              <a:rPr lang="ja-JP" altLang="en-US" smtClean="0">
                <a:solidFill>
                  <a:prstClr val="black">
                    <a:tint val="75000"/>
                  </a:prstClr>
                </a:solidFill>
                <a:latin typeface="Calibri"/>
              </a:rPr>
              <a:pPr eaLnBrk="1" fontAlgn="auto" hangingPunct="1">
                <a:spcBef>
                  <a:spcPts val="0"/>
                </a:spcBef>
                <a:spcAft>
                  <a:spcPts val="0"/>
                </a:spcAft>
                <a:defRPr/>
              </a:pPr>
              <a:t>‹#›</a:t>
            </a:fld>
            <a:endParaRPr lang="ja-JP" altLang="en-US" dirty="0">
              <a:solidFill>
                <a:prstClr val="black">
                  <a:tint val="75000"/>
                </a:prstClr>
              </a:solidFill>
              <a:latin typeface="Calibri"/>
            </a:endParaRPr>
          </a:p>
        </p:txBody>
      </p:sp>
    </p:spTree>
    <p:extLst>
      <p:ext uri="{BB962C8B-B14F-4D97-AF65-F5344CB8AC3E}">
        <p14:creationId xmlns:p14="http://schemas.microsoft.com/office/powerpoint/2010/main" val="170932479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pPr eaLnBrk="1" fontAlgn="auto" hangingPunct="1">
              <a:spcBef>
                <a:spcPts val="0"/>
              </a:spcBef>
              <a:spcAft>
                <a:spcPts val="0"/>
              </a:spcAft>
              <a:defRPr/>
            </a:pPr>
            <a:fld id="{997DA19F-A183-4F3D-8716-F6FD65D7F15E}" type="datetime1">
              <a:rPr lang="ja-JP" altLang="en-US" smtClean="0">
                <a:solidFill>
                  <a:prstClr val="black">
                    <a:tint val="75000"/>
                  </a:prstClr>
                </a:solidFill>
                <a:latin typeface="Calibri"/>
              </a:rPr>
              <a:pPr eaLnBrk="1" fontAlgn="auto" hangingPunct="1">
                <a:spcBef>
                  <a:spcPts val="0"/>
                </a:spcBef>
                <a:spcAft>
                  <a:spcPts val="0"/>
                </a:spcAft>
                <a:defRPr/>
              </a:pPr>
              <a:t>2025/6/5</a:t>
            </a:fld>
            <a:endParaRPr lang="ja-JP" altLang="en-US" dirty="0">
              <a:solidFill>
                <a:prstClr val="black">
                  <a:tint val="75000"/>
                </a:prstClr>
              </a:solidFill>
              <a:latin typeface="Calibri"/>
            </a:endParaRPr>
          </a:p>
        </p:txBody>
      </p:sp>
      <p:sp>
        <p:nvSpPr>
          <p:cNvPr id="5" name="フッター プレースホルダ 4"/>
          <p:cNvSpPr>
            <a:spLocks noGrp="1"/>
          </p:cNvSpPr>
          <p:nvPr>
            <p:ph type="ftr" sz="quarter" idx="11"/>
          </p:nvPr>
        </p:nvSpPr>
        <p:spPr/>
        <p:txBody>
          <a:body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6" name="スライド番号プレースホルダ 5"/>
          <p:cNvSpPr>
            <a:spLocks noGrp="1"/>
          </p:cNvSpPr>
          <p:nvPr>
            <p:ph type="sldNum" sz="quarter" idx="12"/>
          </p:nvPr>
        </p:nvSpPr>
        <p:spPr/>
        <p:txBody>
          <a:bodyPr/>
          <a:lstStyle/>
          <a:p>
            <a:pPr eaLnBrk="1" fontAlgn="auto" hangingPunct="1">
              <a:spcBef>
                <a:spcPts val="0"/>
              </a:spcBef>
              <a:spcAft>
                <a:spcPts val="0"/>
              </a:spcAft>
              <a:defRPr/>
            </a:pPr>
            <a:fld id="{96BD2B70-7575-4A40-A55F-709166A95AA5}" type="slidenum">
              <a:rPr lang="ja-JP" altLang="en-US" smtClean="0">
                <a:solidFill>
                  <a:prstClr val="black">
                    <a:tint val="75000"/>
                  </a:prstClr>
                </a:solidFill>
                <a:latin typeface="Calibri"/>
              </a:rPr>
              <a:pPr eaLnBrk="1" fontAlgn="auto" hangingPunct="1">
                <a:spcBef>
                  <a:spcPts val="0"/>
                </a:spcBef>
                <a:spcAft>
                  <a:spcPts val="0"/>
                </a:spcAft>
                <a:defRPr/>
              </a:pPr>
              <a:t>‹#›</a:t>
            </a:fld>
            <a:endParaRPr lang="ja-JP" altLang="en-US" dirty="0">
              <a:solidFill>
                <a:prstClr val="black">
                  <a:tint val="75000"/>
                </a:prstClr>
              </a:solidFill>
              <a:latin typeface="Calibri"/>
            </a:endParaRPr>
          </a:p>
        </p:txBody>
      </p:sp>
    </p:spTree>
    <p:extLst>
      <p:ext uri="{BB962C8B-B14F-4D97-AF65-F5344CB8AC3E}">
        <p14:creationId xmlns:p14="http://schemas.microsoft.com/office/powerpoint/2010/main" val="119579839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9"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1"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7BDAC9C-C48F-4FA9-A1BF-043E4229BD26}" type="datetimeFigureOut">
              <a:rPr kumimoji="1" lang="ja-JP" altLang="en-US" smtClean="0"/>
              <a:t>2025/6/5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392289146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pPr eaLnBrk="1" fontAlgn="auto" hangingPunct="1">
              <a:spcBef>
                <a:spcPts val="0"/>
              </a:spcBef>
              <a:spcAft>
                <a:spcPts val="0"/>
              </a:spcAft>
              <a:defRPr/>
            </a:pPr>
            <a:fld id="{F7D73D22-500E-494B-B956-AD209E7BE7C0}" type="datetime1">
              <a:rPr lang="ja-JP" altLang="en-US" smtClean="0">
                <a:solidFill>
                  <a:prstClr val="black">
                    <a:tint val="75000"/>
                  </a:prstClr>
                </a:solidFill>
                <a:latin typeface="Calibri"/>
              </a:rPr>
              <a:pPr eaLnBrk="1" fontAlgn="auto" hangingPunct="1">
                <a:spcBef>
                  <a:spcPts val="0"/>
                </a:spcBef>
                <a:spcAft>
                  <a:spcPts val="0"/>
                </a:spcAft>
                <a:defRPr/>
              </a:pPr>
              <a:t>2025/6/5</a:t>
            </a:fld>
            <a:endParaRPr lang="ja-JP" altLang="en-US" dirty="0">
              <a:solidFill>
                <a:prstClr val="black">
                  <a:tint val="75000"/>
                </a:prstClr>
              </a:solidFill>
              <a:latin typeface="Calibri"/>
            </a:endParaRPr>
          </a:p>
        </p:txBody>
      </p:sp>
      <p:sp>
        <p:nvSpPr>
          <p:cNvPr id="5" name="フッター プレースホルダ 4"/>
          <p:cNvSpPr>
            <a:spLocks noGrp="1"/>
          </p:cNvSpPr>
          <p:nvPr>
            <p:ph type="ftr" sz="quarter" idx="11"/>
          </p:nvPr>
        </p:nvSpPr>
        <p:spPr/>
        <p:txBody>
          <a:body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6" name="スライド番号プレースホルダ 5"/>
          <p:cNvSpPr>
            <a:spLocks noGrp="1"/>
          </p:cNvSpPr>
          <p:nvPr>
            <p:ph type="sldNum" sz="quarter" idx="12"/>
          </p:nvPr>
        </p:nvSpPr>
        <p:spPr/>
        <p:txBody>
          <a:bodyPr/>
          <a:lstStyle/>
          <a:p>
            <a:pPr eaLnBrk="1" fontAlgn="auto" hangingPunct="1">
              <a:spcBef>
                <a:spcPts val="0"/>
              </a:spcBef>
              <a:spcAft>
                <a:spcPts val="0"/>
              </a:spcAft>
              <a:defRPr/>
            </a:pPr>
            <a:fld id="{96BD2B70-7575-4A40-A55F-709166A95AA5}" type="slidenum">
              <a:rPr lang="ja-JP" altLang="en-US" smtClean="0">
                <a:solidFill>
                  <a:prstClr val="black">
                    <a:tint val="75000"/>
                  </a:prstClr>
                </a:solidFill>
                <a:latin typeface="Calibri"/>
              </a:rPr>
              <a:pPr eaLnBrk="1" fontAlgn="auto" hangingPunct="1">
                <a:spcBef>
                  <a:spcPts val="0"/>
                </a:spcBef>
                <a:spcAft>
                  <a:spcPts val="0"/>
                </a:spcAft>
                <a:defRPr/>
              </a:pPr>
              <a:t>‹#›</a:t>
            </a:fld>
            <a:endParaRPr lang="ja-JP" altLang="en-US" dirty="0">
              <a:solidFill>
                <a:prstClr val="black">
                  <a:tint val="75000"/>
                </a:prstClr>
              </a:solidFill>
              <a:latin typeface="Calibri"/>
            </a:endParaRPr>
          </a:p>
        </p:txBody>
      </p:sp>
    </p:spTree>
    <p:extLst>
      <p:ext uri="{BB962C8B-B14F-4D97-AF65-F5344CB8AC3E}">
        <p14:creationId xmlns:p14="http://schemas.microsoft.com/office/powerpoint/2010/main" val="124079226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type="txAndTwoObj">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631951" y="198439"/>
            <a:ext cx="8735483" cy="720725"/>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1443568" y="1317626"/>
            <a:ext cx="4891617" cy="49688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6538384" y="1317625"/>
            <a:ext cx="4891616" cy="240823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6538384" y="3878264"/>
            <a:ext cx="4891616" cy="240823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日付プレースホルダ 5"/>
          <p:cNvSpPr>
            <a:spLocks noGrp="1"/>
          </p:cNvSpPr>
          <p:nvPr>
            <p:ph type="dt" sz="half" idx="10"/>
          </p:nvPr>
        </p:nvSpPr>
        <p:spPr>
          <a:xfrm>
            <a:off x="1871133" y="6453189"/>
            <a:ext cx="2844800" cy="268287"/>
          </a:xfrm>
        </p:spPr>
        <p:txBody>
          <a:bodyPr/>
          <a:lstStyle>
            <a:lvl1pPr>
              <a:defRPr/>
            </a:lvl1pPr>
          </a:lstStyle>
          <a:p>
            <a:pPr eaLnBrk="1" fontAlgn="auto" hangingPunct="1">
              <a:spcBef>
                <a:spcPts val="0"/>
              </a:spcBef>
              <a:spcAft>
                <a:spcPts val="0"/>
              </a:spcAft>
              <a:defRPr/>
            </a:pPr>
            <a:fld id="{0EA13214-78F0-45F5-83B5-D290649AC273}" type="datetime1">
              <a:rPr lang="ja-JP" altLang="en-US" smtClean="0">
                <a:solidFill>
                  <a:prstClr val="black">
                    <a:tint val="75000"/>
                  </a:prstClr>
                </a:solidFill>
                <a:latin typeface="Calibri"/>
              </a:rPr>
              <a:pPr eaLnBrk="1" fontAlgn="auto" hangingPunct="1">
                <a:spcBef>
                  <a:spcPts val="0"/>
                </a:spcBef>
                <a:spcAft>
                  <a:spcPts val="0"/>
                </a:spcAft>
                <a:defRPr/>
              </a:pPr>
              <a:t>2025/6/5</a:t>
            </a:fld>
            <a:endParaRPr lang="en-US" altLang="ja-JP" dirty="0">
              <a:solidFill>
                <a:prstClr val="black">
                  <a:tint val="75000"/>
                </a:prstClr>
              </a:solidFill>
              <a:latin typeface="Calibri"/>
            </a:endParaRPr>
          </a:p>
        </p:txBody>
      </p:sp>
      <p:sp>
        <p:nvSpPr>
          <p:cNvPr id="7" name="フッター プレースホルダ 6"/>
          <p:cNvSpPr>
            <a:spLocks noGrp="1"/>
          </p:cNvSpPr>
          <p:nvPr>
            <p:ph type="ftr" sz="quarter" idx="11"/>
          </p:nvPr>
        </p:nvSpPr>
        <p:spPr>
          <a:xfrm>
            <a:off x="4923367" y="6453189"/>
            <a:ext cx="3860800" cy="268287"/>
          </a:xfrm>
        </p:spPr>
        <p:txBody>
          <a:bodyPr/>
          <a:lstStyle>
            <a:lvl1pPr>
              <a:defRPr/>
            </a:lvl1pPr>
          </a:lstStyle>
          <a:p>
            <a:pPr eaLnBrk="1" fontAlgn="auto" hangingPunct="1">
              <a:spcBef>
                <a:spcPts val="0"/>
              </a:spcBef>
              <a:spcAft>
                <a:spcPts val="0"/>
              </a:spcAft>
              <a:defRPr/>
            </a:pPr>
            <a:endParaRPr lang="en-US" altLang="ja-JP" dirty="0">
              <a:solidFill>
                <a:prstClr val="black">
                  <a:tint val="75000"/>
                </a:prstClr>
              </a:solidFill>
              <a:latin typeface="Calibri"/>
            </a:endParaRPr>
          </a:p>
        </p:txBody>
      </p:sp>
      <p:sp>
        <p:nvSpPr>
          <p:cNvPr id="8" name="スライド番号プレースホルダ 7"/>
          <p:cNvSpPr>
            <a:spLocks noGrp="1"/>
          </p:cNvSpPr>
          <p:nvPr>
            <p:ph type="sldNum" sz="quarter" idx="12"/>
          </p:nvPr>
        </p:nvSpPr>
        <p:spPr>
          <a:xfrm>
            <a:off x="9012767" y="6453189"/>
            <a:ext cx="2844800" cy="268287"/>
          </a:xfrm>
        </p:spPr>
        <p:txBody>
          <a:bodyPr/>
          <a:lstStyle>
            <a:lvl1pPr>
              <a:defRPr/>
            </a:lvl1pPr>
          </a:lstStyle>
          <a:p>
            <a:pPr eaLnBrk="1" fontAlgn="auto" hangingPunct="1">
              <a:spcBef>
                <a:spcPts val="0"/>
              </a:spcBef>
              <a:spcAft>
                <a:spcPts val="0"/>
              </a:spcAft>
              <a:defRPr/>
            </a:pPr>
            <a:fld id="{9BEE9519-D24B-4F1F-A954-C3E1DA6103B3}" type="slidenum">
              <a:rPr lang="en-US" altLang="ja-JP" smtClean="0">
                <a:solidFill>
                  <a:prstClr val="black">
                    <a:tint val="75000"/>
                  </a:prstClr>
                </a:solidFill>
                <a:latin typeface="Calibri"/>
              </a:rPr>
              <a:pPr eaLnBrk="1" fontAlgn="auto" hangingPunct="1">
                <a:spcBef>
                  <a:spcPts val="0"/>
                </a:spcBef>
                <a:spcAft>
                  <a:spcPts val="0"/>
                </a:spcAft>
                <a:defRPr/>
              </a:pPr>
              <a:t>‹#›</a:t>
            </a:fld>
            <a:endParaRPr lang="en-US" altLang="ja-JP" dirty="0">
              <a:solidFill>
                <a:prstClr val="black">
                  <a:tint val="75000"/>
                </a:prstClr>
              </a:solidFill>
              <a:latin typeface="Calibri"/>
            </a:endParaRPr>
          </a:p>
        </p:txBody>
      </p:sp>
    </p:spTree>
    <p:extLst>
      <p:ext uri="{BB962C8B-B14F-4D97-AF65-F5344CB8AC3E}">
        <p14:creationId xmlns:p14="http://schemas.microsoft.com/office/powerpoint/2010/main" val="232585045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type="txAndObj">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0" y="198439"/>
            <a:ext cx="12192000" cy="720725"/>
          </a:xfrm>
        </p:spPr>
        <p:txBody>
          <a:bodyPr/>
          <a:lstStyle/>
          <a:p>
            <a:r>
              <a:rPr lang="ja-JP" altLang="en-US"/>
              <a:t>マスター タイトルの書式設定</a:t>
            </a:r>
          </a:p>
        </p:txBody>
      </p:sp>
      <p:sp>
        <p:nvSpPr>
          <p:cNvPr id="3" name="テキスト プレースホルダー 2"/>
          <p:cNvSpPr>
            <a:spLocks noGrp="1"/>
          </p:cNvSpPr>
          <p:nvPr>
            <p:ph type="body" sz="half" idx="1"/>
          </p:nvPr>
        </p:nvSpPr>
        <p:spPr>
          <a:xfrm>
            <a:off x="1443568" y="1317626"/>
            <a:ext cx="4891617" cy="49688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538384" y="1317626"/>
            <a:ext cx="4891616" cy="49688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a:xfrm>
            <a:off x="1871133" y="6453189"/>
            <a:ext cx="2844800" cy="268287"/>
          </a:xfrm>
        </p:spPr>
        <p:txBody>
          <a:bodyPr/>
          <a:lstStyle>
            <a:lvl1pPr>
              <a:defRPr/>
            </a:lvl1pPr>
          </a:lstStyle>
          <a:p>
            <a:pPr eaLnBrk="1" fontAlgn="auto" hangingPunct="1">
              <a:spcBef>
                <a:spcPts val="0"/>
              </a:spcBef>
              <a:spcAft>
                <a:spcPts val="0"/>
              </a:spcAft>
              <a:defRPr/>
            </a:pPr>
            <a:fld id="{9C21409F-358E-4055-BCAD-F52D951CF281}" type="datetime1">
              <a:rPr lang="ja-JP" altLang="en-US" smtClean="0">
                <a:solidFill>
                  <a:prstClr val="black">
                    <a:tint val="75000"/>
                  </a:prstClr>
                </a:solidFill>
                <a:latin typeface="Calibri"/>
              </a:rPr>
              <a:pPr eaLnBrk="1" fontAlgn="auto" hangingPunct="1">
                <a:spcBef>
                  <a:spcPts val="0"/>
                </a:spcBef>
                <a:spcAft>
                  <a:spcPts val="0"/>
                </a:spcAft>
                <a:defRPr/>
              </a:pPr>
              <a:t>2025/6/5</a:t>
            </a:fld>
            <a:endParaRPr lang="en-US" altLang="ja-JP" dirty="0">
              <a:solidFill>
                <a:prstClr val="black">
                  <a:tint val="75000"/>
                </a:prstClr>
              </a:solidFill>
              <a:latin typeface="Calibri"/>
            </a:endParaRPr>
          </a:p>
        </p:txBody>
      </p:sp>
      <p:sp>
        <p:nvSpPr>
          <p:cNvPr id="6" name="フッター プレースホルダー 5"/>
          <p:cNvSpPr>
            <a:spLocks noGrp="1"/>
          </p:cNvSpPr>
          <p:nvPr>
            <p:ph type="ftr" sz="quarter" idx="11"/>
          </p:nvPr>
        </p:nvSpPr>
        <p:spPr>
          <a:xfrm>
            <a:off x="4923367" y="6453189"/>
            <a:ext cx="3860800" cy="268287"/>
          </a:xfrm>
        </p:spPr>
        <p:txBody>
          <a:bodyPr/>
          <a:lstStyle>
            <a:lvl1pPr>
              <a:defRPr/>
            </a:lvl1pPr>
          </a:lstStyle>
          <a:p>
            <a:pPr eaLnBrk="1" fontAlgn="auto" hangingPunct="1">
              <a:spcBef>
                <a:spcPts val="0"/>
              </a:spcBef>
              <a:spcAft>
                <a:spcPts val="0"/>
              </a:spcAft>
              <a:defRPr/>
            </a:pPr>
            <a:endParaRPr lang="en-US" altLang="ja-JP" dirty="0">
              <a:solidFill>
                <a:prstClr val="black">
                  <a:tint val="75000"/>
                </a:prstClr>
              </a:solidFill>
              <a:latin typeface="Calibri"/>
            </a:endParaRPr>
          </a:p>
        </p:txBody>
      </p:sp>
      <p:sp>
        <p:nvSpPr>
          <p:cNvPr id="7" name="スライド番号プレースホルダー 6"/>
          <p:cNvSpPr>
            <a:spLocks noGrp="1"/>
          </p:cNvSpPr>
          <p:nvPr>
            <p:ph type="sldNum" sz="quarter" idx="12"/>
          </p:nvPr>
        </p:nvSpPr>
        <p:spPr>
          <a:xfrm>
            <a:off x="9012767" y="6453189"/>
            <a:ext cx="2844800" cy="268287"/>
          </a:xfrm>
        </p:spPr>
        <p:txBody>
          <a:bodyPr/>
          <a:lstStyle>
            <a:lvl1pPr>
              <a:defRPr/>
            </a:lvl1pPr>
          </a:lstStyle>
          <a:p>
            <a:pPr eaLnBrk="1" fontAlgn="auto" hangingPunct="1">
              <a:spcBef>
                <a:spcPts val="0"/>
              </a:spcBef>
              <a:spcAft>
                <a:spcPts val="0"/>
              </a:spcAft>
              <a:defRPr/>
            </a:pPr>
            <a:fld id="{FF7FB363-AF9D-4729-875A-3F4EEE31FC36}" type="slidenum">
              <a:rPr lang="en-US" altLang="ja-JP" smtClean="0">
                <a:solidFill>
                  <a:prstClr val="black">
                    <a:tint val="75000"/>
                  </a:prstClr>
                </a:solidFill>
                <a:latin typeface="Calibri"/>
              </a:rPr>
              <a:pPr eaLnBrk="1" fontAlgn="auto" hangingPunct="1">
                <a:spcBef>
                  <a:spcPts val="0"/>
                </a:spcBef>
                <a:spcAft>
                  <a:spcPts val="0"/>
                </a:spcAft>
                <a:defRPr/>
              </a:pPr>
              <a:t>‹#›</a:t>
            </a:fld>
            <a:endParaRPr lang="en-US" altLang="ja-JP" dirty="0">
              <a:solidFill>
                <a:prstClr val="black">
                  <a:tint val="75000"/>
                </a:prstClr>
              </a:solidFill>
              <a:latin typeface="Calibri"/>
            </a:endParaRPr>
          </a:p>
        </p:txBody>
      </p:sp>
    </p:spTree>
    <p:extLst>
      <p:ext uri="{BB962C8B-B14F-4D97-AF65-F5344CB8AC3E}">
        <p14:creationId xmlns:p14="http://schemas.microsoft.com/office/powerpoint/2010/main" val="281452579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7BDAC9C-C48F-4FA9-A1BF-043E4229BD26}" type="datetimeFigureOut">
              <a:rPr kumimoji="1" lang="ja-JP" altLang="en-US" smtClean="0"/>
              <a:t>2025/6/5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3295116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BDAC9C-C48F-4FA9-A1BF-043E4229BD26}" type="datetimeFigureOut">
              <a:rPr kumimoji="1" lang="ja-JP" altLang="en-US" smtClean="0"/>
              <a:t>2025/6/5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1164107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7BDAC9C-C48F-4FA9-A1BF-043E4229BD26}" type="datetimeFigureOut">
              <a:rPr kumimoji="1" lang="ja-JP" altLang="en-US" smtClean="0"/>
              <a:t>2025/6/5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360296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7BDAC9C-C48F-4FA9-A1BF-043E4229BD26}" type="datetimeFigureOut">
              <a:rPr kumimoji="1" lang="ja-JP" altLang="en-US" smtClean="0"/>
              <a:t>2025/6/5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2705516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BDAC9C-C48F-4FA9-A1BF-043E4229BD26}" type="datetimeFigureOut">
              <a:rPr kumimoji="1" lang="ja-JP" altLang="en-US" smtClean="0"/>
              <a:t>2025/6/5</a:t>
            </a:fld>
            <a:endParaRPr kumimoji="1" lang="ja-JP" alt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C95BEC-EA90-49F1-A947-E2DAEF0E36EF}" type="slidenum">
              <a:rPr kumimoji="1" lang="ja-JP" altLang="en-US" smtClean="0"/>
              <a:t>‹#›</a:t>
            </a:fld>
            <a:endParaRPr kumimoji="1" lang="ja-JP" altLang="en-US"/>
          </a:p>
        </p:txBody>
      </p:sp>
    </p:spTree>
    <p:extLst>
      <p:ext uri="{BB962C8B-B14F-4D97-AF65-F5344CB8AC3E}">
        <p14:creationId xmlns:p14="http://schemas.microsoft.com/office/powerpoint/2010/main" val="4171128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22531"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solidFill>
                  <a:srgbClr val="000000"/>
                </a:solidFill>
                <a:ea typeface="ＭＳ Ｐゴシック" pitchFamily="50" charset="-128"/>
              </a:defRPr>
            </a:lvl1pPr>
          </a:lstStyle>
          <a:p>
            <a:pPr defTabSz="457200" fontAlgn="base">
              <a:spcBef>
                <a:spcPct val="0"/>
              </a:spcBef>
              <a:spcAft>
                <a:spcPct val="0"/>
              </a:spcAft>
              <a:defRPr/>
            </a:pPr>
            <a:endParaRPr kumimoji="0" lang="en-US" altLang="ja-JP"/>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solidFill>
                  <a:srgbClr val="000000"/>
                </a:solidFill>
                <a:ea typeface="ＭＳ Ｐゴシック" pitchFamily="50" charset="-128"/>
              </a:defRPr>
            </a:lvl1pPr>
          </a:lstStyle>
          <a:p>
            <a:pPr defTabSz="457200" fontAlgn="base">
              <a:spcBef>
                <a:spcPct val="0"/>
              </a:spcBef>
              <a:spcAft>
                <a:spcPct val="0"/>
              </a:spcAft>
              <a:defRPr/>
            </a:pPr>
            <a:endParaRPr kumimoji="0" lang="en-US" altLang="ja-JP"/>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solidFill>
                  <a:srgbClr val="000000"/>
                </a:solidFill>
                <a:ea typeface="ＭＳ Ｐゴシック" pitchFamily="50" charset="-128"/>
              </a:defRPr>
            </a:lvl1pPr>
          </a:lstStyle>
          <a:p>
            <a:pPr defTabSz="457200" fontAlgn="base">
              <a:spcBef>
                <a:spcPct val="0"/>
              </a:spcBef>
              <a:spcAft>
                <a:spcPct val="0"/>
              </a:spcAft>
              <a:defRPr/>
            </a:pPr>
            <a:fld id="{D7826E72-A05E-4B5E-AEF3-9B9A3E33DAE4}" type="slidenum">
              <a:rPr kumimoji="0" lang="en-US" altLang="ja-JP" smtClean="0"/>
              <a:pPr defTabSz="457200" fontAlgn="base">
                <a:spcBef>
                  <a:spcPct val="0"/>
                </a:spcBef>
                <a:spcAft>
                  <a:spcPct val="0"/>
                </a:spcAft>
                <a:defRPr/>
              </a:pPr>
              <a:t>‹#›</a:t>
            </a:fld>
            <a:endParaRPr kumimoji="0" lang="en-US" altLang="ja-JP"/>
          </a:p>
        </p:txBody>
      </p:sp>
    </p:spTree>
    <p:extLst>
      <p:ext uri="{BB962C8B-B14F-4D97-AF65-F5344CB8AC3E}">
        <p14:creationId xmlns:p14="http://schemas.microsoft.com/office/powerpoint/2010/main" val="2524634686"/>
      </p:ext>
    </p:extLst>
  </p:cSld>
  <p:clrMap bg1="lt1" tx1="dk1" bg2="lt2" tx2="dk2" accent1="accent1" accent2="accent2" accent3="accent3" accent4="accent4" accent5="accent5" accent6="accent6" hlink="hlink" folHlink="folHlink"/>
  <p:sldLayoutIdLst>
    <p:sldLayoutId id="2147484005" r:id="rId1"/>
    <p:sldLayoutId id="2147484006" r:id="rId2"/>
    <p:sldLayoutId id="2147484007" r:id="rId3"/>
    <p:sldLayoutId id="2147484008" r:id="rId4"/>
    <p:sldLayoutId id="2147484009" r:id="rId5"/>
    <p:sldLayoutId id="2147484010" r:id="rId6"/>
    <p:sldLayoutId id="2147484011" r:id="rId7"/>
    <p:sldLayoutId id="2147484012" r:id="rId8"/>
    <p:sldLayoutId id="2147484013" r:id="rId9"/>
    <p:sldLayoutId id="2147484014" r:id="rId10"/>
    <p:sldLayoutId id="2147484015" r:id="rId11"/>
  </p:sldLayoutIdLst>
  <p:transition/>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pitchFamily="50"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pitchFamily="50"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pitchFamily="50"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ltLang="ja-JP"/>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ja-JP"/>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6866EC2-1C3B-4D30-9466-90F20B9F58E8}" type="slidenum">
              <a:rPr lang="en-US" altLang="ja-JP"/>
              <a:pPr/>
              <a:t>‹#›</a:t>
            </a:fld>
            <a:endParaRPr lang="en-US" altLang="ja-JP"/>
          </a:p>
        </p:txBody>
      </p:sp>
    </p:spTree>
    <p:extLst>
      <p:ext uri="{BB962C8B-B14F-4D97-AF65-F5344CB8AC3E}">
        <p14:creationId xmlns:p14="http://schemas.microsoft.com/office/powerpoint/2010/main" val="1371365173"/>
      </p:ext>
    </p:extLst>
  </p:cSld>
  <p:clrMap bg1="lt1" tx1="dk1" bg2="lt2" tx2="dk2" accent1="accent1" accent2="accent2" accent3="accent3" accent4="accent4" accent5="accent5" accent6="accent6" hlink="hlink" folHlink="folHlink"/>
  <p:sldLayoutIdLst>
    <p:sldLayoutId id="2147484029" r:id="rId1"/>
    <p:sldLayoutId id="2147484030" r:id="rId2"/>
    <p:sldLayoutId id="2147484031" r:id="rId3"/>
    <p:sldLayoutId id="2147484032" r:id="rId4"/>
    <p:sldLayoutId id="2147484033" r:id="rId5"/>
    <p:sldLayoutId id="2147484034" r:id="rId6"/>
    <p:sldLayoutId id="2147484035" r:id="rId7"/>
    <p:sldLayoutId id="2147484036" r:id="rId8"/>
    <p:sldLayoutId id="2147484037" r:id="rId9"/>
    <p:sldLayoutId id="2147484038" r:id="rId10"/>
    <p:sldLayoutId id="2147484039"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pitchFamily="50"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pitchFamily="50"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pitchFamily="50"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35361" y="116632"/>
            <a:ext cx="10753195" cy="720080"/>
          </a:xfrm>
          <a:prstGeom prst="rect">
            <a:avLst/>
          </a:prstGeom>
        </p:spPr>
        <p:txBody>
          <a:bodyPr vert="horz" lIns="91440" tIns="45720" rIns="91440" bIns="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623392" y="1268762"/>
            <a:ext cx="10959008" cy="5256585"/>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8" name="テキスト ボックス 7"/>
          <p:cNvSpPr txBox="1"/>
          <p:nvPr userDrawn="1"/>
        </p:nvSpPr>
        <p:spPr>
          <a:xfrm>
            <a:off x="10246408" y="6351712"/>
            <a:ext cx="1879443" cy="369332"/>
          </a:xfrm>
          <a:prstGeom prst="rect">
            <a:avLst/>
          </a:prstGeom>
          <a:noFill/>
        </p:spPr>
        <p:txBody>
          <a:bodyPr wrap="square" rtlCol="0">
            <a:spAutoFit/>
          </a:bodyPr>
          <a:lstStyle/>
          <a:p>
            <a:pPr marL="0" marR="0" lvl="0" indent="0" algn="r" defTabSz="685800" rtl="0" eaLnBrk="1" fontAlgn="auto" latinLnBrk="0" hangingPunct="1">
              <a:lnSpc>
                <a:spcPct val="100000"/>
              </a:lnSpc>
              <a:spcBef>
                <a:spcPts val="0"/>
              </a:spcBef>
              <a:spcAft>
                <a:spcPts val="0"/>
              </a:spcAft>
              <a:buClrTx/>
              <a:buSzTx/>
              <a:buFontTx/>
              <a:buNone/>
              <a:tabLst/>
              <a:defRPr/>
            </a:pPr>
            <a:fld id="{8BA50868-C88D-6B49-8F6F-2FC5D73B70AB}" type="slidenum">
              <a:rPr kumimoji="1" lang="ja-JP" altLang="en-US" sz="1800" b="0" i="0" u="none" strike="noStrike" kern="1200" cap="none" spc="0" normalizeH="0" baseline="0" noProof="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a:rPr>
              <a:pPr marL="0" marR="0" lvl="0" indent="0" algn="r" defTabSz="685800" rtl="0" eaLnBrk="1" fontAlgn="auto" latinLnBrk="0" hangingPunct="1">
                <a:lnSpc>
                  <a:spcPct val="100000"/>
                </a:lnSpc>
                <a:spcBef>
                  <a:spcPts val="0"/>
                </a:spcBef>
                <a:spcAft>
                  <a:spcPts val="0"/>
                </a:spcAft>
                <a:buClrTx/>
                <a:buSzTx/>
                <a:buFontTx/>
                <a:buNone/>
                <a:tabLst/>
                <a:defRPr/>
              </a:pPr>
              <a:t>‹#›</a:t>
            </a:fld>
            <a:endParaRPr kumimoji="1" lang="ja-JP" altLang="en-US" sz="1800" b="0"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a:endParaRPr>
          </a:p>
        </p:txBody>
      </p:sp>
      <p:sp>
        <p:nvSpPr>
          <p:cNvPr id="7" name="テキスト ボックス 6">
            <a:extLst>
              <a:ext uri="{FF2B5EF4-FFF2-40B4-BE49-F238E27FC236}">
                <a16:creationId xmlns:a16="http://schemas.microsoft.com/office/drawing/2014/main" id="{5765169A-5E1B-4EF9-8943-6AE17045916E}"/>
              </a:ext>
            </a:extLst>
          </p:cNvPr>
          <p:cNvSpPr txBox="1"/>
          <p:nvPr userDrawn="1"/>
        </p:nvSpPr>
        <p:spPr>
          <a:xfrm>
            <a:off x="4415813" y="6550223"/>
            <a:ext cx="2592288" cy="253916"/>
          </a:xfrm>
          <a:prstGeom prst="rect">
            <a:avLst/>
          </a:prstGeom>
          <a:noFill/>
        </p:spPr>
        <p:txBody>
          <a:bodyPr wrap="square">
            <a:spAutoFit/>
          </a:bodyPr>
          <a:lstStyle/>
          <a:p>
            <a:pPr algn="ctr"/>
            <a:r>
              <a:rPr lang="en-US" altLang="ja-JP" sz="1050" dirty="0">
                <a:solidFill>
                  <a:srgbClr val="FF0000"/>
                </a:solidFill>
                <a:latin typeface="Meiryo" panose="020B0604030504040204" pitchFamily="34" charset="-128"/>
                <a:ea typeface="Meiryo" panose="020B0604030504040204" pitchFamily="34" charset="-128"/>
              </a:rPr>
              <a:t>D</a:t>
            </a:r>
            <a:r>
              <a:rPr lang="en-US" altLang="ja-JP" sz="1050" baseline="30000" dirty="0">
                <a:solidFill>
                  <a:srgbClr val="FF0000"/>
                </a:solidFill>
                <a:latin typeface="Meiryo" panose="020B0604030504040204" pitchFamily="34" charset="-128"/>
                <a:ea typeface="Meiryo" panose="020B0604030504040204" pitchFamily="34" charset="-128"/>
              </a:rPr>
              <a:t>2</a:t>
            </a:r>
            <a:r>
              <a:rPr lang="en-US" altLang="ja-JP" sz="1050" dirty="0">
                <a:solidFill>
                  <a:srgbClr val="FF0000"/>
                </a:solidFill>
                <a:latin typeface="Meiryo" panose="020B0604030504040204" pitchFamily="34" charset="-128"/>
                <a:ea typeface="Meiryo" panose="020B0604030504040204" pitchFamily="34" charset="-128"/>
              </a:rPr>
              <a:t>MatE Internal Use Only</a:t>
            </a:r>
            <a:endParaRPr lang="ja-JP" altLang="en-US" sz="1050" dirty="0">
              <a:solidFill>
                <a:srgbClr val="FF0000"/>
              </a:solidFill>
            </a:endParaRPr>
          </a:p>
        </p:txBody>
      </p:sp>
      <p:pic>
        <p:nvPicPr>
          <p:cNvPr id="5" name="図 4">
            <a:extLst>
              <a:ext uri="{FF2B5EF4-FFF2-40B4-BE49-F238E27FC236}">
                <a16:creationId xmlns:a16="http://schemas.microsoft.com/office/drawing/2014/main" id="{51601F79-2ECC-4C53-AD2B-67ECF01D8F50}"/>
              </a:ext>
            </a:extLst>
          </p:cNvPr>
          <p:cNvPicPr>
            <a:picLocks noChangeAspect="1"/>
          </p:cNvPicPr>
          <p:nvPr userDrawn="1"/>
        </p:nvPicPr>
        <p:blipFill>
          <a:blip r:embed="rId8"/>
          <a:stretch>
            <a:fillRect/>
          </a:stretch>
        </p:blipFill>
        <p:spPr>
          <a:xfrm>
            <a:off x="9391269" y="1"/>
            <a:ext cx="2800731" cy="566338"/>
          </a:xfrm>
          <a:prstGeom prst="rect">
            <a:avLst/>
          </a:prstGeom>
        </p:spPr>
      </p:pic>
    </p:spTree>
    <p:extLst>
      <p:ext uri="{BB962C8B-B14F-4D97-AF65-F5344CB8AC3E}">
        <p14:creationId xmlns:p14="http://schemas.microsoft.com/office/powerpoint/2010/main" val="927295178"/>
      </p:ext>
    </p:extLst>
  </p:cSld>
  <p:clrMap bg1="lt1" tx1="dk1" bg2="lt2" tx2="dk2" accent1="accent1" accent2="accent2" accent3="accent3" accent4="accent4" accent5="accent5" accent6="accent6" hlink="hlink" folHlink="folHlink"/>
  <p:sldLayoutIdLst>
    <p:sldLayoutId id="2147484053" r:id="rId1"/>
    <p:sldLayoutId id="2147484054" r:id="rId2"/>
    <p:sldLayoutId id="2147484055" r:id="rId3"/>
    <p:sldLayoutId id="2147484056" r:id="rId4"/>
    <p:sldLayoutId id="2147484057" r:id="rId5"/>
    <p:sldLayoutId id="2147484058" r:id="rId6"/>
  </p:sldLayoutIdLst>
  <p:hf hdr="0" ftr="0" dt="0"/>
  <p:txStyles>
    <p:titleStyle>
      <a:lvl1pPr algn="l" defTabSz="685800" rtl="0" eaLnBrk="1" latinLnBrk="0" hangingPunct="1">
        <a:spcBef>
          <a:spcPct val="0"/>
        </a:spcBef>
        <a:buNone/>
        <a:defRPr kumimoji="1" sz="2700" kern="1200" baseline="0">
          <a:solidFill>
            <a:schemeClr val="accent5">
              <a:lumMod val="50000"/>
            </a:schemeClr>
          </a:solidFill>
          <a:latin typeface="Verdana" panose="020B0604030504040204" pitchFamily="34" charset="0"/>
          <a:ea typeface="メイリオ" panose="020B0604030504040204" pitchFamily="50" charset="-128"/>
          <a:cs typeface="+mj-cs"/>
        </a:defRPr>
      </a:lvl1pPr>
    </p:titleStyle>
    <p:bodyStyle>
      <a:lvl1pPr marL="257175" indent="-270000" algn="l" defTabSz="685800" rtl="0" eaLnBrk="1" latinLnBrk="0" hangingPunct="1">
        <a:spcBef>
          <a:spcPts val="900"/>
        </a:spcBef>
        <a:buFont typeface="Wingdings" panose="05000000000000000000" pitchFamily="2" charset="2"/>
        <a:buChar char="l"/>
        <a:defRPr kumimoji="1" sz="2400" kern="1200" baseline="0">
          <a:solidFill>
            <a:srgbClr val="203864"/>
          </a:solidFill>
          <a:latin typeface="Verdana" panose="020B0604030504040204" pitchFamily="34" charset="0"/>
          <a:ea typeface="メイリオ" panose="020B0604030504040204" pitchFamily="50" charset="-128"/>
          <a:cs typeface="+mn-cs"/>
        </a:defRPr>
      </a:lvl1pPr>
      <a:lvl2pPr marL="557213" indent="-270000" algn="l" defTabSz="685800" rtl="0" eaLnBrk="1" latinLnBrk="0" hangingPunct="1">
        <a:spcBef>
          <a:spcPts val="150"/>
        </a:spcBef>
        <a:buFont typeface="Wingdings" panose="05000000000000000000" pitchFamily="2" charset="2"/>
        <a:buChar char="n"/>
        <a:defRPr kumimoji="1" sz="2100" kern="1200" baseline="0">
          <a:solidFill>
            <a:schemeClr val="bg2">
              <a:lumMod val="50000"/>
            </a:schemeClr>
          </a:solidFill>
          <a:latin typeface="Verdana" panose="020B0604030504040204" pitchFamily="34" charset="0"/>
          <a:ea typeface="メイリオ" panose="020B0604030504040204" pitchFamily="50" charset="-128"/>
          <a:cs typeface="+mn-cs"/>
        </a:defRPr>
      </a:lvl2pPr>
      <a:lvl3pPr marL="740569" indent="-271463" algn="l" defTabSz="685800" rtl="0" eaLnBrk="1" latinLnBrk="0" hangingPunct="1">
        <a:spcBef>
          <a:spcPts val="150"/>
        </a:spcBef>
        <a:buFont typeface="Wingdings" panose="05000000000000000000" pitchFamily="2" charset="2"/>
        <a:buChar char="l"/>
        <a:defRPr kumimoji="1" sz="1800" kern="1200" baseline="0">
          <a:solidFill>
            <a:schemeClr val="bg2">
              <a:lumMod val="50000"/>
            </a:schemeClr>
          </a:solidFill>
          <a:latin typeface="Verdana" panose="020B0604030504040204" pitchFamily="34" charset="0"/>
          <a:ea typeface="メイリオ" panose="020B0604030504040204" pitchFamily="50" charset="-128"/>
          <a:cs typeface="+mn-cs"/>
        </a:defRPr>
      </a:lvl3pPr>
      <a:lvl4pPr marL="1012031" indent="-339329" algn="l" defTabSz="685800" rtl="0" eaLnBrk="1" latinLnBrk="0" hangingPunct="1">
        <a:spcBef>
          <a:spcPts val="150"/>
        </a:spcBef>
        <a:buFont typeface="Wingdings" panose="05000000000000000000" pitchFamily="2" charset="2"/>
        <a:buChar char="l"/>
        <a:defRPr kumimoji="1" sz="1800" kern="1200" baseline="0">
          <a:solidFill>
            <a:schemeClr val="bg2">
              <a:lumMod val="50000"/>
            </a:schemeClr>
          </a:solidFill>
          <a:latin typeface="Verdana" panose="020B0604030504040204" pitchFamily="34" charset="0"/>
          <a:ea typeface="メイリオ" panose="020B0604030504040204" pitchFamily="50" charset="-128"/>
          <a:cs typeface="+mn-cs"/>
        </a:defRPr>
      </a:lvl4pPr>
      <a:lvl5pPr marL="1276350" indent="-332185" algn="l" defTabSz="685800" rtl="0" eaLnBrk="1" latinLnBrk="0" hangingPunct="1">
        <a:spcBef>
          <a:spcPts val="150"/>
        </a:spcBef>
        <a:buFont typeface="Wingdings" panose="05000000000000000000" pitchFamily="2" charset="2"/>
        <a:buChar char="l"/>
        <a:defRPr kumimoji="1" sz="1800" kern="1200" baseline="0">
          <a:solidFill>
            <a:schemeClr val="bg2">
              <a:lumMod val="50000"/>
            </a:schemeClr>
          </a:solidFill>
          <a:latin typeface="Verdana" panose="020B0604030504040204" pitchFamily="34" charset="0"/>
          <a:ea typeface="メイリオ" panose="020B0604030504040204" pitchFamily="50" charset="-128"/>
          <a:cs typeface="+mn-cs"/>
        </a:defRPr>
      </a:lvl5pPr>
      <a:lvl6pPr marL="18859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dirty="0"/>
              <a:t>マスタ タイトルの書式設定</a:t>
            </a:r>
          </a:p>
        </p:txBody>
      </p:sp>
      <p:sp>
        <p:nvSpPr>
          <p:cNvPr id="3" name="テキスト プレースホルダ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eaLnBrk="1" fontAlgn="auto" hangingPunct="1">
              <a:spcBef>
                <a:spcPts val="0"/>
              </a:spcBef>
              <a:spcAft>
                <a:spcPts val="0"/>
              </a:spcAft>
              <a:defRPr/>
            </a:pPr>
            <a:fld id="{C4E876A7-256E-4E1F-89AE-03C09EFEEC7C}" type="datetime1">
              <a:rPr lang="ja-JP" altLang="en-US" smtClean="0">
                <a:solidFill>
                  <a:prstClr val="black">
                    <a:tint val="75000"/>
                  </a:prstClr>
                </a:solidFill>
                <a:latin typeface="Calibri"/>
              </a:rPr>
              <a:pPr eaLnBrk="1" fontAlgn="auto" hangingPunct="1">
                <a:spcBef>
                  <a:spcPts val="0"/>
                </a:spcBef>
                <a:spcAft>
                  <a:spcPts val="0"/>
                </a:spcAft>
                <a:defRPr/>
              </a:pPr>
              <a:t>2025/6/5</a:t>
            </a:fld>
            <a:endParaRPr lang="ja-JP" altLang="en-US" dirty="0">
              <a:solidFill>
                <a:prstClr val="black">
                  <a:tint val="75000"/>
                </a:prstClr>
              </a:solidFill>
              <a:latin typeface="Calibri"/>
            </a:endParaRPr>
          </a:p>
        </p:txBody>
      </p:sp>
      <p:sp>
        <p:nvSpPr>
          <p:cNvPr id="5" name="フッター プレースホルダ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eaLnBrk="1" fontAlgn="auto" hangingPunct="1">
              <a:spcBef>
                <a:spcPts val="0"/>
              </a:spcBef>
              <a:spcAft>
                <a:spcPts val="0"/>
              </a:spcAft>
              <a:defRPr/>
            </a:pPr>
            <a:endParaRPr lang="ja-JP" altLang="en-US" dirty="0">
              <a:solidFill>
                <a:prstClr val="black">
                  <a:tint val="75000"/>
                </a:prstClr>
              </a:solidFill>
              <a:latin typeface="Calibri"/>
            </a:endParaRPr>
          </a:p>
        </p:txBody>
      </p:sp>
      <p:sp>
        <p:nvSpPr>
          <p:cNvPr id="6" name="スライド番号プレースホルダ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eaLnBrk="1" fontAlgn="auto" hangingPunct="1">
              <a:spcBef>
                <a:spcPts val="0"/>
              </a:spcBef>
              <a:spcAft>
                <a:spcPts val="0"/>
              </a:spcAft>
              <a:defRPr/>
            </a:pPr>
            <a:fld id="{96BD2B70-7575-4A40-A55F-709166A95AA5}" type="slidenum">
              <a:rPr lang="ja-JP" altLang="en-US" smtClean="0">
                <a:solidFill>
                  <a:prstClr val="black">
                    <a:tint val="75000"/>
                  </a:prstClr>
                </a:solidFill>
                <a:latin typeface="Calibri"/>
              </a:rPr>
              <a:pPr eaLnBrk="1" fontAlgn="auto" hangingPunct="1">
                <a:spcBef>
                  <a:spcPts val="0"/>
                </a:spcBef>
                <a:spcAft>
                  <a:spcPts val="0"/>
                </a:spcAft>
                <a:defRPr/>
              </a:pPr>
              <a:t>‹#›</a:t>
            </a:fld>
            <a:endParaRPr lang="ja-JP" altLang="en-US" dirty="0">
              <a:solidFill>
                <a:prstClr val="black">
                  <a:tint val="75000"/>
                </a:prstClr>
              </a:solidFill>
              <a:latin typeface="Calibri"/>
            </a:endParaRPr>
          </a:p>
        </p:txBody>
      </p:sp>
    </p:spTree>
    <p:extLst>
      <p:ext uri="{BB962C8B-B14F-4D97-AF65-F5344CB8AC3E}">
        <p14:creationId xmlns:p14="http://schemas.microsoft.com/office/powerpoint/2010/main" val="1008242911"/>
      </p:ext>
    </p:extLst>
  </p:cSld>
  <p:clrMap bg1="lt1" tx1="dk1" bg2="lt2" tx2="dk2" accent1="accent1" accent2="accent2" accent3="accent3" accent4="accent4" accent5="accent5" accent6="accent6" hlink="hlink" folHlink="folHlink"/>
  <p:sldLayoutIdLst>
    <p:sldLayoutId id="2147484060" r:id="rId1"/>
    <p:sldLayoutId id="2147484061" r:id="rId2"/>
    <p:sldLayoutId id="2147484062" r:id="rId3"/>
    <p:sldLayoutId id="2147484063" r:id="rId4"/>
    <p:sldLayoutId id="2147484064" r:id="rId5"/>
    <p:sldLayoutId id="2147484065" r:id="rId6"/>
    <p:sldLayoutId id="2147484066" r:id="rId7"/>
    <p:sldLayoutId id="2147484067" r:id="rId8"/>
    <p:sldLayoutId id="2147484068" r:id="rId9"/>
    <p:sldLayoutId id="2147484069" r:id="rId10"/>
    <p:sldLayoutId id="2147484070" r:id="rId11"/>
    <p:sldLayoutId id="2147484071" r:id="rId12"/>
    <p:sldLayoutId id="2147484072" r:id="rId13"/>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ctr" defTabSz="914400" rtl="0" eaLnBrk="1" latinLnBrk="0" hangingPunct="1">
        <a:spcBef>
          <a:spcPct val="0"/>
        </a:spcBef>
        <a:buNone/>
        <a:defRPr kumimoji="1"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hyperlink" Target="https://www.orientdisplay.com/ja/knowledge-base/tft-basics/lcd-history/" TargetMode="External"/><Relationship Id="rId2" Type="http://schemas.openxmlformats.org/officeDocument/2006/relationships/notesSlide" Target="../notesSlides/notesSlide7.xml"/><Relationship Id="rId1" Type="http://schemas.openxmlformats.org/officeDocument/2006/relationships/slideLayout" Target="../slideLayouts/slideLayout13.xml"/><Relationship Id="rId5" Type="http://schemas.openxmlformats.org/officeDocument/2006/relationships/hyperlink" Target="https://ja.wikipedia.org/wiki/%E8%96%84%E8%86%9C%E3%83%88%E3%83%A9%E3%83%B3%E3%82%B8%E3%82%B9%E3%82%BF" TargetMode="External"/><Relationship Id="rId4" Type="http://schemas.openxmlformats.org/officeDocument/2006/relationships/hyperlink" Target="https://www.jstage.jst.go.jp/article/oubutsu/79/1/79_32/_pdf/-char/ja"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7144" y="-121444"/>
            <a:ext cx="12192000" cy="6858000"/>
          </a:xfrm>
          <a:prstGeom prst="rect">
            <a:avLst/>
          </a:prstGeom>
          <a:gradFill rotWithShape="0">
            <a:gsLst>
              <a:gs pos="0">
                <a:srgbClr val="99FFCC"/>
              </a:gs>
              <a:gs pos="100000">
                <a:srgbClr val="CCFFFF"/>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26627" name="Text Box 3"/>
          <p:cNvSpPr txBox="1">
            <a:spLocks noChangeArrowheads="1"/>
          </p:cNvSpPr>
          <p:nvPr/>
        </p:nvSpPr>
        <p:spPr bwMode="auto">
          <a:xfrm>
            <a:off x="6096000" y="2351343"/>
            <a:ext cx="4572001" cy="1692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r" defTabSz="914400" rtl="0" eaLnBrk="1" fontAlgn="base" latinLnBrk="0" hangingPunct="1">
              <a:lnSpc>
                <a:spcPct val="100000"/>
              </a:lnSpc>
              <a:spcBef>
                <a:spcPts val="0"/>
              </a:spcBef>
              <a:spcAft>
                <a:spcPct val="0"/>
              </a:spcAft>
              <a:buClrTx/>
              <a:buSzTx/>
              <a:buFontTx/>
              <a:buNone/>
              <a:tabLst/>
              <a:defRPr/>
            </a:pPr>
            <a:r>
              <a:rPr kumimoji="1" lang="ja-JP" altLang="en-US" sz="2600" b="1" i="0" u="none" strike="noStrike" kern="1200" cap="none" spc="0" normalizeH="0" baseline="0" noProof="0" dirty="0">
                <a:ln>
                  <a:noFill/>
                </a:ln>
                <a:solidFill>
                  <a:srgbClr val="000000"/>
                </a:solidFill>
                <a:effectLst/>
                <a:uLnTx/>
                <a:uFillTx/>
                <a:latin typeface="ＭＳ Ｐゴシック"/>
                <a:ea typeface="ＭＳ Ｐゴシック"/>
                <a:cs typeface="+mn-cs"/>
              </a:rPr>
              <a:t>東京科学大学</a:t>
            </a:r>
            <a:endParaRPr kumimoji="1" lang="en-US" altLang="ja-JP" sz="2600" b="1" i="0" u="none" strike="noStrike" kern="1200" cap="none" spc="0" normalizeH="0" baseline="0" noProof="0" dirty="0">
              <a:ln>
                <a:noFill/>
              </a:ln>
              <a:solidFill>
                <a:srgbClr val="000000"/>
              </a:solidFill>
              <a:effectLst/>
              <a:uLnTx/>
              <a:uFillTx/>
              <a:latin typeface="ＭＳ Ｐゴシック"/>
              <a:ea typeface="ＭＳ Ｐゴシック"/>
              <a:cs typeface="+mn-cs"/>
            </a:endParaRPr>
          </a:p>
          <a:p>
            <a:pPr marL="0" marR="0" lvl="0" indent="0" algn="r" defTabSz="914400" rtl="0" eaLnBrk="1" fontAlgn="base" latinLnBrk="0" hangingPunct="1">
              <a:lnSpc>
                <a:spcPct val="100000"/>
              </a:lnSpc>
              <a:spcBef>
                <a:spcPts val="0"/>
              </a:spcBef>
              <a:spcAft>
                <a:spcPct val="0"/>
              </a:spcAft>
              <a:buClrTx/>
              <a:buSzTx/>
              <a:buFontTx/>
              <a:buNone/>
              <a:tabLst/>
              <a:defRPr/>
            </a:pPr>
            <a:r>
              <a:rPr kumimoji="1" lang="ja-JP" altLang="en-US" sz="2600" b="1" i="0" u="none" strike="noStrike" kern="1200" cap="none" spc="0" normalizeH="0" baseline="0" noProof="0" dirty="0">
                <a:ln>
                  <a:noFill/>
                </a:ln>
                <a:solidFill>
                  <a:srgbClr val="000000"/>
                </a:solidFill>
                <a:effectLst/>
                <a:uLnTx/>
                <a:uFillTx/>
                <a:latin typeface="ＭＳ Ｐゴシック"/>
                <a:ea typeface="ＭＳ Ｐゴシック"/>
                <a:cs typeface="+mn-cs"/>
              </a:rPr>
              <a:t>総合研究院</a:t>
            </a:r>
            <a:endParaRPr kumimoji="1" lang="en-US" altLang="ja-JP" sz="2600" b="1" i="0" u="none" strike="noStrike" kern="1200" cap="none" spc="0" normalizeH="0" baseline="0" noProof="0" dirty="0">
              <a:ln>
                <a:noFill/>
              </a:ln>
              <a:solidFill>
                <a:srgbClr val="000000"/>
              </a:solidFill>
              <a:effectLst/>
              <a:uLnTx/>
              <a:uFillTx/>
              <a:latin typeface="ＭＳ Ｐゴシック"/>
              <a:ea typeface="ＭＳ Ｐゴシック"/>
              <a:cs typeface="+mn-cs"/>
            </a:endParaRPr>
          </a:p>
          <a:p>
            <a:pPr marL="0" marR="0" lvl="0" indent="0" algn="r" defTabSz="914400" rtl="0" eaLnBrk="1" fontAlgn="base" latinLnBrk="0" hangingPunct="1">
              <a:lnSpc>
                <a:spcPct val="100000"/>
              </a:lnSpc>
              <a:spcBef>
                <a:spcPts val="0"/>
              </a:spcBef>
              <a:spcAft>
                <a:spcPct val="0"/>
              </a:spcAft>
              <a:buClrTx/>
              <a:buSzTx/>
              <a:buFontTx/>
              <a:buNone/>
              <a:tabLst/>
              <a:defRPr/>
            </a:pPr>
            <a:r>
              <a:rPr kumimoji="1" lang="ja-JP" altLang="en-US" sz="2600" b="1" i="0" u="none" strike="noStrike" kern="1200" cap="none" spc="0" normalizeH="0" baseline="0" noProof="0" dirty="0">
                <a:ln>
                  <a:noFill/>
                </a:ln>
                <a:solidFill>
                  <a:srgbClr val="000000"/>
                </a:solidFill>
                <a:effectLst/>
                <a:uLnTx/>
                <a:uFillTx/>
                <a:latin typeface="ＭＳ Ｐゴシック"/>
                <a:ea typeface="ＭＳ Ｐゴシック"/>
                <a:cs typeface="+mn-cs"/>
              </a:rPr>
              <a:t>元素戦略</a:t>
            </a:r>
            <a:r>
              <a:rPr kumimoji="1" lang="en-US" altLang="ja-JP" sz="2600" b="1" i="0" u="none" strike="noStrike" kern="1200" cap="none" spc="0" normalizeH="0" baseline="0" noProof="0" dirty="0">
                <a:ln>
                  <a:noFill/>
                </a:ln>
                <a:solidFill>
                  <a:srgbClr val="000000"/>
                </a:solidFill>
                <a:effectLst/>
                <a:uLnTx/>
                <a:uFillTx/>
                <a:latin typeface="ＭＳ Ｐゴシック"/>
                <a:ea typeface="ＭＳ Ｐゴシック"/>
                <a:cs typeface="+mn-cs"/>
              </a:rPr>
              <a:t>MDX</a:t>
            </a:r>
            <a:r>
              <a:rPr kumimoji="1" lang="ja-JP" altLang="en-US" sz="2600" b="1" i="0" u="none" strike="noStrike" kern="1200" cap="none" spc="0" normalizeH="0" baseline="0" noProof="0" dirty="0">
                <a:ln>
                  <a:noFill/>
                </a:ln>
                <a:solidFill>
                  <a:srgbClr val="000000"/>
                </a:solidFill>
                <a:effectLst/>
                <a:uLnTx/>
                <a:uFillTx/>
                <a:latin typeface="ＭＳ Ｐゴシック"/>
                <a:ea typeface="ＭＳ Ｐゴシック"/>
                <a:cs typeface="+mn-cs"/>
              </a:rPr>
              <a:t>研究センター</a:t>
            </a:r>
            <a:endParaRPr kumimoji="1" lang="en-US" altLang="ja-JP" sz="2600" b="1" i="0" u="none" strike="noStrike" kern="1200" cap="none" spc="0" normalizeH="0" baseline="0" noProof="0" dirty="0">
              <a:ln>
                <a:noFill/>
              </a:ln>
              <a:solidFill>
                <a:srgbClr val="000000"/>
              </a:solidFill>
              <a:effectLst/>
              <a:uLnTx/>
              <a:uFillTx/>
              <a:latin typeface="ＭＳ Ｐゴシック"/>
              <a:ea typeface="ＭＳ Ｐゴシック"/>
              <a:cs typeface="+mn-cs"/>
            </a:endParaRPr>
          </a:p>
          <a:p>
            <a:pPr marL="0" marR="0" lvl="0" indent="0" algn="r" defTabSz="914400" rtl="0" eaLnBrk="1" fontAlgn="base" latinLnBrk="0" hangingPunct="1">
              <a:lnSpc>
                <a:spcPct val="100000"/>
              </a:lnSpc>
              <a:spcBef>
                <a:spcPts val="0"/>
              </a:spcBef>
              <a:spcAft>
                <a:spcPct val="0"/>
              </a:spcAft>
              <a:buClrTx/>
              <a:buSzTx/>
              <a:buFontTx/>
              <a:buNone/>
              <a:tabLst/>
              <a:defRPr/>
            </a:pPr>
            <a:r>
              <a:rPr lang="ja-JP" altLang="en-US" sz="2600" b="1" dirty="0">
                <a:solidFill>
                  <a:srgbClr val="000000"/>
                </a:solidFill>
                <a:latin typeface="ＭＳ Ｐゴシック"/>
                <a:ea typeface="ＭＳ Ｐゴシック"/>
              </a:rPr>
              <a:t>フロンティア材料研究所</a:t>
            </a:r>
            <a:endParaRPr kumimoji="1" lang="ja-JP" altLang="en-US" sz="2600" b="1" i="0" u="none" strike="noStrike" kern="1200" cap="none" spc="0" normalizeH="0" baseline="0" noProof="0" dirty="0">
              <a:ln>
                <a:noFill/>
              </a:ln>
              <a:solidFill>
                <a:srgbClr val="000000"/>
              </a:solidFill>
              <a:effectLst/>
              <a:uLnTx/>
              <a:uFillTx/>
              <a:latin typeface="ＭＳ Ｐゴシック"/>
              <a:ea typeface="ＭＳ Ｐゴシック"/>
              <a:cs typeface="+mn-cs"/>
            </a:endParaRPr>
          </a:p>
        </p:txBody>
      </p:sp>
      <p:sp>
        <p:nvSpPr>
          <p:cNvPr id="26628" name="Text Box 4"/>
          <p:cNvSpPr txBox="1">
            <a:spLocks noChangeArrowheads="1"/>
          </p:cNvSpPr>
          <p:nvPr/>
        </p:nvSpPr>
        <p:spPr bwMode="auto">
          <a:xfrm>
            <a:off x="0" y="1710977"/>
            <a:ext cx="121920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1" lang="ja-JP" altLang="en-US" sz="2600" b="1" i="0" u="none" strike="noStrike" kern="1200" cap="none" spc="0" normalizeH="0" baseline="0" noProof="0" dirty="0">
                <a:ln>
                  <a:noFill/>
                </a:ln>
                <a:solidFill>
                  <a:srgbClr val="000000"/>
                </a:solidFill>
                <a:effectLst/>
                <a:uLnTx/>
                <a:uFillTx/>
                <a:latin typeface="ＭＳ Ｐゴシック"/>
                <a:ea typeface="ＭＳ Ｐゴシック"/>
                <a:cs typeface="+mn-cs"/>
              </a:rPr>
              <a:t>神谷利夫</a:t>
            </a:r>
          </a:p>
        </p:txBody>
      </p:sp>
      <p:sp>
        <p:nvSpPr>
          <p:cNvPr id="26629" name="Rectangle 5"/>
          <p:cNvSpPr>
            <a:spLocks noGrp="1" noChangeArrowheads="1"/>
          </p:cNvSpPr>
          <p:nvPr>
            <p:ph type="ctrTitle"/>
          </p:nvPr>
        </p:nvSpPr>
        <p:spPr>
          <a:xfrm>
            <a:off x="0" y="331180"/>
            <a:ext cx="12192000" cy="1676400"/>
          </a:xfrm>
        </p:spPr>
        <p:txBody>
          <a:bodyPr/>
          <a:lstStyle/>
          <a:p>
            <a:pPr eaLnBrk="1" hangingPunct="1"/>
            <a:r>
              <a:rPr lang="ja-JP" altLang="en-US" sz="4800" b="1" dirty="0">
                <a:solidFill>
                  <a:srgbClr val="0000FF"/>
                </a:solidFill>
                <a:latin typeface="+mn-lt"/>
                <a:ea typeface="+mn-ea"/>
              </a:rPr>
              <a:t>著作権について</a:t>
            </a:r>
          </a:p>
        </p:txBody>
      </p:sp>
      <p:sp>
        <p:nvSpPr>
          <p:cNvPr id="2" name="コンテンツ プレースホルダー 2">
            <a:extLst>
              <a:ext uri="{FF2B5EF4-FFF2-40B4-BE49-F238E27FC236}">
                <a16:creationId xmlns:a16="http://schemas.microsoft.com/office/drawing/2014/main" id="{BA3A9A4F-879D-CF29-B51D-8CE07D944D55}"/>
              </a:ext>
            </a:extLst>
          </p:cNvPr>
          <p:cNvSpPr txBox="1">
            <a:spLocks/>
          </p:cNvSpPr>
          <p:nvPr/>
        </p:nvSpPr>
        <p:spPr>
          <a:xfrm>
            <a:off x="7144" y="4192355"/>
            <a:ext cx="12192000" cy="2665645"/>
          </a:xfrm>
          <a:prstGeom prst="rect">
            <a:avLst/>
          </a:prstGeom>
        </p:spPr>
        <p:txBody>
          <a:bodyPr vert="horz" lIns="91440" tIns="45720" rIns="91440" bIns="45720" rtlCol="0">
            <a:noAutofit/>
          </a:bodyPr>
          <a:lstStyle>
            <a:lvl1pPr marL="0" indent="0" algn="ctr" defTabSz="914400" rtl="0" eaLnBrk="1" latinLnBrk="0" hangingPunct="1">
              <a:lnSpc>
                <a:spcPct val="150000"/>
              </a:lnSpc>
              <a:spcBef>
                <a:spcPts val="1000"/>
              </a:spcBef>
              <a:buClr>
                <a:schemeClr val="accent1">
                  <a:lumMod val="75000"/>
                </a:schemeClr>
              </a:buClr>
              <a:buFont typeface="Wingdings" panose="05000000000000000000" pitchFamily="2" charset="2"/>
              <a:buNone/>
              <a:defRPr kumimoji="1" sz="2400" b="1" kern="1200">
                <a:solidFill>
                  <a:schemeClr val="tx1"/>
                </a:solidFill>
                <a:latin typeface="メイリオ" panose="020B0604030504040204" pitchFamily="50" charset="-128"/>
                <a:ea typeface="メイリオ" panose="020B0604030504040204" pitchFamily="50" charset="-128"/>
                <a:cs typeface="+mn-cs"/>
              </a:defRPr>
            </a:lvl1pPr>
            <a:lvl2pPr marL="457200" indent="0" algn="ctr" defTabSz="914400" rtl="0" eaLnBrk="1" latinLnBrk="0" hangingPunct="1">
              <a:lnSpc>
                <a:spcPct val="150000"/>
              </a:lnSpc>
              <a:spcBef>
                <a:spcPts val="500"/>
              </a:spcBef>
              <a:buClr>
                <a:schemeClr val="accent1">
                  <a:lumMod val="50000"/>
                </a:schemeClr>
              </a:buClr>
              <a:buFont typeface="Wingdings" panose="05000000000000000000" pitchFamily="2" charset="2"/>
              <a:buNone/>
              <a:defRPr kumimoji="1" sz="2000" kern="1200">
                <a:solidFill>
                  <a:schemeClr val="tx1"/>
                </a:solidFill>
                <a:latin typeface="+mn-lt"/>
                <a:ea typeface="+mn-ea"/>
                <a:cs typeface="+mn-cs"/>
              </a:defRPr>
            </a:lvl2pPr>
            <a:lvl3pPr marL="914400" indent="0" algn="ctr" defTabSz="914400" rtl="0" eaLnBrk="1" latinLnBrk="0" hangingPunct="1">
              <a:lnSpc>
                <a:spcPct val="150000"/>
              </a:lnSpc>
              <a:spcBef>
                <a:spcPts val="500"/>
              </a:spcBef>
              <a:buClr>
                <a:schemeClr val="bg1">
                  <a:lumMod val="50000"/>
                </a:schemeClr>
              </a:buClr>
              <a:buSzPct val="80000"/>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15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15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spcBef>
                <a:spcPts val="0"/>
              </a:spcBef>
              <a:spcAft>
                <a:spcPts val="1200"/>
              </a:spcAft>
            </a:pPr>
            <a:r>
              <a:rPr lang="ja-JP" altLang="en-US" b="0" dirty="0"/>
              <a:t>本資料は</a:t>
            </a:r>
            <a:br>
              <a:rPr lang="en-US" altLang="ja-JP" b="0" dirty="0"/>
            </a:br>
            <a:r>
              <a:rPr lang="ja-JP" altLang="en-US" b="0" dirty="0"/>
              <a:t>２０２５年度フロンティア材料研究所安全衛生講習会</a:t>
            </a:r>
            <a:br>
              <a:rPr lang="ja-JP" altLang="en-US" b="0" dirty="0"/>
            </a:br>
            <a:r>
              <a:rPr lang="ja-JP" altLang="en-US" b="0" dirty="0"/>
              <a:t>研究不正防止及びコンプライアンス教育について </a:t>
            </a:r>
            <a:r>
              <a:rPr lang="en-US" altLang="ja-JP" b="0" dirty="0"/>
              <a:t>(</a:t>
            </a:r>
            <a:r>
              <a:rPr lang="ja-JP" altLang="en-US" b="0" dirty="0"/>
              <a:t>神谷利夫</a:t>
            </a:r>
            <a:r>
              <a:rPr lang="en-US" altLang="ja-JP" b="0" dirty="0"/>
              <a:t>)</a:t>
            </a:r>
            <a:br>
              <a:rPr lang="en-US" altLang="ja-JP" b="0" dirty="0"/>
            </a:br>
            <a:r>
              <a:rPr lang="ja-JP" altLang="en-US" b="0" dirty="0"/>
              <a:t>から抜粋した資料を含みます</a:t>
            </a:r>
          </a:p>
          <a:p>
            <a:pPr>
              <a:lnSpc>
                <a:spcPct val="100000"/>
              </a:lnSpc>
              <a:spcBef>
                <a:spcPts val="0"/>
              </a:spcBef>
              <a:spcAft>
                <a:spcPts val="1200"/>
              </a:spcAft>
            </a:pPr>
            <a:r>
              <a:rPr lang="ja-JP" altLang="en-US" b="0" dirty="0"/>
              <a:t>本資料には、</a:t>
            </a:r>
            <a:r>
              <a:rPr lang="en-US" altLang="ja-JP" b="0" dirty="0"/>
              <a:t>Microsoft365</a:t>
            </a:r>
            <a:r>
              <a:rPr lang="ja-JP" altLang="en-US" b="0" dirty="0"/>
              <a:t> </a:t>
            </a:r>
            <a:r>
              <a:rPr lang="en-US" altLang="ja-JP" b="0" dirty="0"/>
              <a:t>Copilot / ChatGPT4o,o1</a:t>
            </a:r>
            <a:r>
              <a:rPr lang="ja-JP" altLang="en-US" b="0" dirty="0"/>
              <a:t>等</a:t>
            </a:r>
            <a:r>
              <a:rPr lang="en-US" altLang="ja-JP" b="0" dirty="0"/>
              <a:t> </a:t>
            </a:r>
            <a:r>
              <a:rPr lang="ja-JP" altLang="en-US" b="0" dirty="0"/>
              <a:t>に尋ね、</a:t>
            </a:r>
            <a:br>
              <a:rPr lang="en-US" altLang="ja-JP" b="0" dirty="0"/>
            </a:br>
            <a:r>
              <a:rPr lang="ja-JP" altLang="en-US" b="0" dirty="0"/>
              <a:t>本資料作成者が納得した内容が含まれています。</a:t>
            </a:r>
            <a:endParaRPr lang="en-US" altLang="ja-JP" b="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lang="en-US" dirty="0" err="1"/>
              <a:t>科学研究における引用</a:t>
            </a:r>
            <a:r>
              <a:rPr lang="ja-JP" altLang="en-US" dirty="0"/>
              <a:t> </a:t>
            </a:r>
            <a:r>
              <a:rPr lang="en-US" altLang="ja-JP" dirty="0"/>
              <a:t>(citation)</a:t>
            </a:r>
            <a:endParaRPr kumimoji="1" lang="en-US" dirty="0"/>
          </a:p>
        </p:txBody>
      </p:sp>
      <p:sp>
        <p:nvSpPr>
          <p:cNvPr id="7" name="コンテンツ プレースホルダー 6"/>
          <p:cNvSpPr>
            <a:spLocks noGrp="1"/>
          </p:cNvSpPr>
          <p:nvPr>
            <p:ph idx="1"/>
          </p:nvPr>
        </p:nvSpPr>
        <p:spPr>
          <a:xfrm>
            <a:off x="983432" y="1052736"/>
            <a:ext cx="10873208" cy="5539531"/>
          </a:xfrm>
        </p:spPr>
        <p:txBody>
          <a:bodyPr>
            <a:noAutofit/>
          </a:bodyPr>
          <a:lstStyle/>
          <a:p>
            <a:pPr marL="360000" indent="-360000">
              <a:lnSpc>
                <a:spcPts val="2600"/>
              </a:lnSpc>
              <a:spcBef>
                <a:spcPts val="800"/>
              </a:spcBef>
              <a:buFont typeface="Arial" panose="020B0604020202020204" pitchFamily="34" charset="0"/>
              <a:buChar char="•"/>
              <a:defRPr/>
            </a:pPr>
            <a:r>
              <a:rPr lang="ja-JP" altLang="en-US" sz="2600" dirty="0">
                <a:solidFill>
                  <a:srgbClr val="FF0000"/>
                </a:solidFill>
              </a:rPr>
              <a:t>基本的に、自分の文章・図を使う。</a:t>
            </a:r>
            <a:endParaRPr lang="en-US" altLang="ja-JP" sz="2600" dirty="0">
              <a:solidFill>
                <a:srgbClr val="FF0000"/>
              </a:solidFill>
            </a:endParaRPr>
          </a:p>
          <a:p>
            <a:pPr marL="360000" indent="-360000">
              <a:lnSpc>
                <a:spcPts val="2600"/>
              </a:lnSpc>
              <a:spcBef>
                <a:spcPts val="1200"/>
              </a:spcBef>
              <a:buFont typeface="Arial" panose="020B0604020202020204" pitchFamily="34" charset="0"/>
              <a:buChar char="•"/>
              <a:defRPr/>
            </a:pPr>
            <a:r>
              <a:rPr lang="ja-JP" altLang="en-US" sz="2600" dirty="0">
                <a:solidFill>
                  <a:srgbClr val="FF0000"/>
                </a:solidFill>
              </a:rPr>
              <a:t>引用する際は、必ず出典を明記する。</a:t>
            </a:r>
            <a:endParaRPr lang="en-US" altLang="ja-JP" sz="2600" dirty="0">
              <a:solidFill>
                <a:srgbClr val="FF0000"/>
              </a:solidFill>
            </a:endParaRPr>
          </a:p>
          <a:p>
            <a:pPr marL="612000" lvl="2" indent="-360000">
              <a:lnSpc>
                <a:spcPts val="2600"/>
              </a:lnSpc>
              <a:spcBef>
                <a:spcPts val="800"/>
              </a:spcBef>
              <a:defRPr/>
            </a:pPr>
            <a:r>
              <a:rPr lang="ja-JP" altLang="en-US" sz="2600" dirty="0"/>
              <a:t>他人の著作物だけでなく、自身の論文でも （二重投稿を防止）</a:t>
            </a:r>
            <a:endParaRPr lang="en-US" altLang="ja-JP" sz="2600" dirty="0"/>
          </a:p>
          <a:p>
            <a:pPr marL="612000" lvl="2" indent="-360000">
              <a:lnSpc>
                <a:spcPts val="2600"/>
              </a:lnSpc>
              <a:spcBef>
                <a:spcPts val="800"/>
              </a:spcBef>
              <a:defRPr/>
            </a:pPr>
            <a:r>
              <a:rPr lang="ja-JP" altLang="en-US" sz="2600" dirty="0">
                <a:solidFill>
                  <a:srgbClr val="0000FF"/>
                </a:solidFill>
              </a:rPr>
              <a:t>先輩の修論や研究室内報告資料などの参照でも</a:t>
            </a:r>
            <a:endParaRPr lang="en-US" altLang="ja-JP" sz="2600" dirty="0">
              <a:solidFill>
                <a:srgbClr val="0000FF"/>
              </a:solidFill>
            </a:endParaRPr>
          </a:p>
          <a:p>
            <a:pPr marL="612000" lvl="2" indent="-360000">
              <a:lnSpc>
                <a:spcPts val="2600"/>
              </a:lnSpc>
              <a:spcBef>
                <a:spcPts val="800"/>
              </a:spcBef>
              <a:defRPr/>
            </a:pPr>
            <a:r>
              <a:rPr lang="ja-JP" altLang="en-US" sz="2600" dirty="0"/>
              <a:t>ありふれた説明、絵や写真でも</a:t>
            </a:r>
            <a:endParaRPr lang="en-US" altLang="ja-JP" sz="2600" dirty="0"/>
          </a:p>
          <a:p>
            <a:pPr marL="612000" lvl="2" indent="-360000">
              <a:lnSpc>
                <a:spcPts val="2600"/>
              </a:lnSpc>
              <a:spcBef>
                <a:spcPts val="800"/>
              </a:spcBef>
              <a:defRPr/>
            </a:pPr>
            <a:r>
              <a:rPr lang="en-US" altLang="ja-JP" sz="2600" dirty="0"/>
              <a:t>Web</a:t>
            </a:r>
            <a:r>
              <a:rPr lang="ja-JP" altLang="en-US" sz="2600" dirty="0"/>
              <a:t>で公開されているものでも</a:t>
            </a:r>
            <a:endParaRPr lang="en-US" altLang="ja-JP" sz="2600" dirty="0"/>
          </a:p>
          <a:p>
            <a:pPr marL="360000" indent="-360000">
              <a:lnSpc>
                <a:spcPts val="2600"/>
              </a:lnSpc>
              <a:spcBef>
                <a:spcPts val="1800"/>
              </a:spcBef>
              <a:buFont typeface="Arial" panose="020B0604020202020204" pitchFamily="34" charset="0"/>
              <a:buChar char="•"/>
              <a:defRPr/>
            </a:pPr>
            <a:r>
              <a:rPr lang="ja-JP" altLang="en-US" sz="2600" dirty="0">
                <a:solidFill>
                  <a:srgbClr val="0000FF"/>
                </a:solidFill>
              </a:rPr>
              <a:t>引用部は改変しない。改変した場合は明記。</a:t>
            </a:r>
            <a:endParaRPr lang="en-US" altLang="ja-JP" sz="2600" dirty="0">
              <a:solidFill>
                <a:srgbClr val="0000FF"/>
              </a:solidFill>
            </a:endParaRPr>
          </a:p>
          <a:p>
            <a:pPr marL="360000" indent="-360000">
              <a:lnSpc>
                <a:spcPts val="2600"/>
              </a:lnSpc>
              <a:spcBef>
                <a:spcPts val="1200"/>
              </a:spcBef>
              <a:buFont typeface="Arial" panose="020B0604020202020204" pitchFamily="34" charset="0"/>
              <a:buChar char="•"/>
              <a:defRPr/>
            </a:pPr>
            <a:r>
              <a:rPr lang="ja-JP" altLang="en-US" sz="2600" dirty="0"/>
              <a:t>引用部が明瞭に区別できるようにする。</a:t>
            </a:r>
            <a:endParaRPr lang="en-US" altLang="ja-JP" sz="2600" dirty="0"/>
          </a:p>
          <a:p>
            <a:pPr marL="360000" indent="-360000">
              <a:lnSpc>
                <a:spcPts val="2600"/>
              </a:lnSpc>
              <a:spcBef>
                <a:spcPts val="1200"/>
              </a:spcBef>
              <a:buFont typeface="Arial" panose="020B0604020202020204" pitchFamily="34" charset="0"/>
              <a:buChar char="•"/>
              <a:defRPr/>
            </a:pPr>
            <a:r>
              <a:rPr lang="ja-JP" altLang="en-US" sz="2600" dirty="0">
                <a:solidFill>
                  <a:srgbClr val="FF0000"/>
                </a:solidFill>
              </a:rPr>
              <a:t>全文引用はしない。</a:t>
            </a:r>
            <a:endParaRPr lang="en-US" altLang="ja-JP" sz="2600" dirty="0">
              <a:solidFill>
                <a:srgbClr val="FF0000"/>
              </a:solidFill>
            </a:endParaRPr>
          </a:p>
          <a:p>
            <a:pPr marL="360000" indent="-360000">
              <a:lnSpc>
                <a:spcPts val="2600"/>
              </a:lnSpc>
              <a:spcBef>
                <a:spcPts val="1200"/>
              </a:spcBef>
              <a:buFont typeface="Arial" panose="020B0604020202020204" pitchFamily="34" charset="0"/>
              <a:buChar char="•"/>
              <a:defRPr/>
            </a:pPr>
            <a:r>
              <a:rPr lang="ja-JP" altLang="en-US" sz="2600" dirty="0">
                <a:solidFill>
                  <a:srgbClr val="FF0000"/>
                </a:solidFill>
              </a:rPr>
              <a:t>転載等について注意書き等がある場合はそれに従う。</a:t>
            </a:r>
            <a:endParaRPr lang="en-US" altLang="ja-JP" sz="2600" dirty="0">
              <a:solidFill>
                <a:srgbClr val="FF0000"/>
              </a:solidFill>
            </a:endParaRPr>
          </a:p>
          <a:p>
            <a:pPr marL="360000" indent="-360000">
              <a:lnSpc>
                <a:spcPts val="2600"/>
              </a:lnSpc>
              <a:spcBef>
                <a:spcPts val="1200"/>
              </a:spcBef>
              <a:buFont typeface="Arial" panose="020B0604020202020204" pitchFamily="34" charset="0"/>
              <a:buChar char="•"/>
              <a:defRPr/>
            </a:pPr>
            <a:r>
              <a:rPr lang="ja-JP" altLang="en-US" sz="2600" dirty="0">
                <a:solidFill>
                  <a:srgbClr val="0000CC"/>
                </a:solidFill>
              </a:rPr>
              <a:t>論文剽窃チェックソフトウェア「iThenticate」を利用。</a:t>
            </a:r>
            <a:br>
              <a:rPr lang="en-US" altLang="ja-JP" sz="2600" dirty="0"/>
            </a:br>
            <a:r>
              <a:rPr lang="ja-JP" altLang="en-US" sz="2600" dirty="0"/>
              <a:t>　学位論文提出時には確認が義務付けられている</a:t>
            </a:r>
            <a:endParaRPr lang="ja-JP" altLang="en-US" sz="2600" dirty="0">
              <a:solidFill>
                <a:srgbClr val="0000CC"/>
              </a:solidFill>
            </a:endParaRPr>
          </a:p>
        </p:txBody>
      </p:sp>
    </p:spTree>
    <p:extLst>
      <p:ext uri="{BB962C8B-B14F-4D97-AF65-F5344CB8AC3E}">
        <p14:creationId xmlns:p14="http://schemas.microsoft.com/office/powerpoint/2010/main" val="41108721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843CF-CD47-0FCA-C5BE-4FB0F1536A77}"/>
            </a:ext>
          </a:extLst>
        </p:cNvPr>
        <p:cNvGrpSpPr/>
        <p:nvPr/>
      </p:nvGrpSpPr>
      <p:grpSpPr>
        <a:xfrm>
          <a:off x="0" y="0"/>
          <a:ext cx="0" cy="0"/>
          <a:chOff x="0" y="0"/>
          <a:chExt cx="0" cy="0"/>
        </a:xfrm>
      </p:grpSpPr>
      <p:sp>
        <p:nvSpPr>
          <p:cNvPr id="4" name="Rectangle 4">
            <a:extLst>
              <a:ext uri="{FF2B5EF4-FFF2-40B4-BE49-F238E27FC236}">
                <a16:creationId xmlns:a16="http://schemas.microsoft.com/office/drawing/2014/main" id="{548593E1-424D-FBFA-EB03-2FE8DF6F164E}"/>
              </a:ext>
            </a:extLst>
          </p:cNvPr>
          <p:cNvSpPr>
            <a:spLocks noChangeArrowheads="1"/>
          </p:cNvSpPr>
          <p:nvPr/>
        </p:nvSpPr>
        <p:spPr bwMode="auto">
          <a:xfrm>
            <a:off x="119336" y="908720"/>
            <a:ext cx="11881320" cy="5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科学論文の一部や図表を引用する場合、たとえその論文が有料であっても、</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著作権法に基づいた適切な引用であれば可能。</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ただし、いくつか重要なポイントに注意する必要がある。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論文が有料であったとしても、その文献が公開されており、</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合法的にアクセスできるものである場合は引用の対象</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になる</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（課金して入手した論文の内容を自分で引用するのは</a:t>
            </a:r>
            <a: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OK</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図表はテキスト部分よりも「著作権侵害」とみなされるリスクが高い。</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図表をそのまま使用する場合、著作権者の許可を取得するのが望ましい</a:t>
            </a:r>
            <a:endParaRPr kumimoji="1" lang="en-US" altLang="ja-JP"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許可を得られない場合、図表を参考にして独自の図表を作成するのも一つの方法</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課金制の論文の場合、</a:t>
            </a: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利用規約やライセンス契約</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を確認すること。</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契約内容によっては、引用以外の利用が制限されている場合もある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 name="タイトル 1">
            <a:extLst>
              <a:ext uri="{FF2B5EF4-FFF2-40B4-BE49-F238E27FC236}">
                <a16:creationId xmlns:a16="http://schemas.microsoft.com/office/drawing/2014/main" id="{570A5615-579B-12F1-23F0-621DBECCE850}"/>
              </a:ext>
            </a:extLst>
          </p:cNvPr>
          <p:cNvSpPr>
            <a:spLocks noGrp="1"/>
          </p:cNvSpPr>
          <p:nvPr>
            <p:ph type="title"/>
          </p:nvPr>
        </p:nvSpPr>
        <p:spPr/>
        <p:txBody>
          <a:bodyPr/>
          <a:lstStyle/>
          <a:p>
            <a:r>
              <a:rPr lang="ja-JP" altLang="en-US" sz="4400" dirty="0"/>
              <a:t>有料文献等の引用</a:t>
            </a:r>
            <a:endParaRPr lang="en-US" sz="4400" dirty="0"/>
          </a:p>
        </p:txBody>
      </p:sp>
    </p:spTree>
    <p:extLst>
      <p:ext uri="{BB962C8B-B14F-4D97-AF65-F5344CB8AC3E}">
        <p14:creationId xmlns:p14="http://schemas.microsoft.com/office/powerpoint/2010/main" val="392206281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A89A9-9059-5B8E-38C1-3F0C3C02D125}"/>
            </a:ext>
          </a:extLst>
        </p:cNvPr>
        <p:cNvGrpSpPr/>
        <p:nvPr/>
      </p:nvGrpSpPr>
      <p:grpSpPr>
        <a:xfrm>
          <a:off x="0" y="0"/>
          <a:ext cx="0" cy="0"/>
          <a:chOff x="0" y="0"/>
          <a:chExt cx="0" cy="0"/>
        </a:xfrm>
      </p:grpSpPr>
      <p:sp>
        <p:nvSpPr>
          <p:cNvPr id="4" name="Rectangle 4">
            <a:extLst>
              <a:ext uri="{FF2B5EF4-FFF2-40B4-BE49-F238E27FC236}">
                <a16:creationId xmlns:a16="http://schemas.microsoft.com/office/drawing/2014/main" id="{364DBCA5-2998-5FDB-618F-CBDC52516100}"/>
              </a:ext>
            </a:extLst>
          </p:cNvPr>
          <p:cNvSpPr>
            <a:spLocks noChangeArrowheads="1"/>
          </p:cNvSpPr>
          <p:nvPr/>
        </p:nvSpPr>
        <p:spPr bwMode="auto">
          <a:xfrm>
            <a:off x="119336" y="908720"/>
            <a:ext cx="11881320" cy="4355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事実やデータ自体は著作権の対象外。</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著作権は創造性のある表現を保護するものであり、客観的な事実やデータそのものには適用されない。</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独自の図表を作成することは、著作権の問題を避けるための適切な方法。</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元のデータを基にして新しいグラフや図表を作成することは問題ない。</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ただし、引用のルール等に基づいた注意が必要</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データを取得した論文や資料の</a:t>
            </a: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出典を明確に記載</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すること</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有料文献の場合、アクセスに関する</a:t>
            </a: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利用規約や契約条件を確認</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する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 name="タイトル 1">
            <a:extLst>
              <a:ext uri="{FF2B5EF4-FFF2-40B4-BE49-F238E27FC236}">
                <a16:creationId xmlns:a16="http://schemas.microsoft.com/office/drawing/2014/main" id="{DEA37270-F8BC-5D4A-FECE-3E6BDAD02A11}"/>
              </a:ext>
            </a:extLst>
          </p:cNvPr>
          <p:cNvSpPr>
            <a:spLocks noGrp="1"/>
          </p:cNvSpPr>
          <p:nvPr>
            <p:ph type="title"/>
          </p:nvPr>
        </p:nvSpPr>
        <p:spPr/>
        <p:txBody>
          <a:bodyPr/>
          <a:lstStyle/>
          <a:p>
            <a:r>
              <a:rPr lang="ja-JP" altLang="en-US" sz="4400" dirty="0"/>
              <a:t>著作権のある図表等の作り直しについて</a:t>
            </a:r>
            <a:endParaRPr lang="en-US" sz="4400" dirty="0"/>
          </a:p>
        </p:txBody>
      </p:sp>
    </p:spTree>
    <p:extLst>
      <p:ext uri="{BB962C8B-B14F-4D97-AF65-F5344CB8AC3E}">
        <p14:creationId xmlns:p14="http://schemas.microsoft.com/office/powerpoint/2010/main" val="264045378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CD2951-D399-5BE1-20D8-AEB922025119}"/>
            </a:ext>
          </a:extLst>
        </p:cNvPr>
        <p:cNvGrpSpPr/>
        <p:nvPr/>
      </p:nvGrpSpPr>
      <p:grpSpPr>
        <a:xfrm>
          <a:off x="0" y="0"/>
          <a:ext cx="0" cy="0"/>
          <a:chOff x="0" y="0"/>
          <a:chExt cx="0" cy="0"/>
        </a:xfrm>
      </p:grpSpPr>
      <p:sp>
        <p:nvSpPr>
          <p:cNvPr id="4" name="Rectangle 4">
            <a:extLst>
              <a:ext uri="{FF2B5EF4-FFF2-40B4-BE49-F238E27FC236}">
                <a16:creationId xmlns:a16="http://schemas.microsoft.com/office/drawing/2014/main" id="{18A53FDB-FA93-DA54-7ABE-DB0FDFBFF0EC}"/>
              </a:ext>
            </a:extLst>
          </p:cNvPr>
          <p:cNvSpPr>
            <a:spLocks noChangeArrowheads="1"/>
          </p:cNvSpPr>
          <p:nvPr/>
        </p:nvSpPr>
        <p:spPr bwMode="auto">
          <a:xfrm>
            <a:off x="119336" y="849248"/>
            <a:ext cx="11881320" cy="6001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絵画等の作品は、作者の独自性や創造性を特に強く反映するものとされている。また、視覚的作品を引用すると、元のコンテキストから容易に切り離される可能性があり、オリジナルの意図が損なわれるリスクもあ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lang="ja-JP" altLang="en-US" sz="2800" dirty="0">
                <a:solidFill>
                  <a:prstClr val="black"/>
                </a:solidFill>
                <a:latin typeface="Calibri"/>
              </a:rPr>
              <a:t>部分的に引用することが難しい </a:t>
            </a:r>
            <a:r>
              <a:rPr lang="en-US" altLang="ja-JP" sz="2800" dirty="0">
                <a:solidFill>
                  <a:prstClr val="black"/>
                </a:solidFill>
                <a:latin typeface="Calibri"/>
              </a:rPr>
              <a:t>(</a:t>
            </a:r>
            <a:r>
              <a:rPr lang="ja-JP" altLang="en-US" sz="2800" dirty="0">
                <a:solidFill>
                  <a:prstClr val="black"/>
                </a:solidFill>
                <a:latin typeface="Calibri"/>
              </a:rPr>
              <a:t>改変に該当する可能性</a:t>
            </a:r>
            <a:r>
              <a:rPr lang="en-US" altLang="ja-JP" sz="2800" dirty="0">
                <a:solidFill>
                  <a:prstClr val="black"/>
                </a:solidFill>
                <a:latin typeface="Calibri"/>
              </a:rPr>
              <a:t>)</a:t>
            </a:r>
            <a:r>
              <a:rPr lang="ja-JP" altLang="en-US" sz="2800" dirty="0">
                <a:solidFill>
                  <a:prstClr val="black"/>
                </a:solidFill>
                <a:latin typeface="Calibri"/>
              </a:rPr>
              <a:t>。</a:t>
            </a:r>
            <a:br>
              <a:rPr lang="en-US" altLang="ja-JP" sz="2800" dirty="0">
                <a:solidFill>
                  <a:prstClr val="black"/>
                </a:solidFill>
                <a:latin typeface="Calibri"/>
              </a:rPr>
            </a:br>
            <a:r>
              <a:rPr lang="ja-JP" altLang="en-US" sz="2800" dirty="0">
                <a:solidFill>
                  <a:prstClr val="black"/>
                </a:solidFill>
                <a:latin typeface="Calibri"/>
              </a:rPr>
              <a:t>全体の引用は引用に当たらない。</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そのため、著作権保護が強く、使用条件がより厳しい傾向がある。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endParaRPr lang="en-US" altLang="ja-JP" sz="2800" dirty="0">
              <a:solidFill>
                <a:prstClr val="black"/>
              </a:solidFill>
              <a:latin typeface="Calibri"/>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美術評論などで絵画全体を引用することは、著作権法に基づいて可能な場合がある。ただし、引用する絵画がその評論や議論の核心を支える重要な要素であり </a:t>
            </a:r>
            <a: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必要性</a:t>
            </a:r>
            <a: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、かつ</a:t>
            </a: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引用元や使用目的</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が明確に示されている必要がある。一方で、引用した絵画が本の目的を超えて商業的に利用される場合などは、問題となる可能性がある。</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事前に著作権者と相談や許可を得ることが推奨される。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 name="タイトル 1">
            <a:extLst>
              <a:ext uri="{FF2B5EF4-FFF2-40B4-BE49-F238E27FC236}">
                <a16:creationId xmlns:a16="http://schemas.microsoft.com/office/drawing/2014/main" id="{9547CF6D-04C7-4041-CE37-9164D67520D2}"/>
              </a:ext>
            </a:extLst>
          </p:cNvPr>
          <p:cNvSpPr>
            <a:spLocks noGrp="1"/>
          </p:cNvSpPr>
          <p:nvPr>
            <p:ph type="title"/>
          </p:nvPr>
        </p:nvSpPr>
        <p:spPr/>
        <p:txBody>
          <a:bodyPr/>
          <a:lstStyle/>
          <a:p>
            <a:r>
              <a:rPr lang="ja-JP" altLang="en-US" sz="4400" dirty="0"/>
              <a:t>絵画等の引用</a:t>
            </a:r>
            <a:endParaRPr lang="en-US" sz="4400" dirty="0"/>
          </a:p>
        </p:txBody>
      </p:sp>
    </p:spTree>
    <p:extLst>
      <p:ext uri="{BB962C8B-B14F-4D97-AF65-F5344CB8AC3E}">
        <p14:creationId xmlns:p14="http://schemas.microsoft.com/office/powerpoint/2010/main" val="173125696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C1636-1A8D-A6EB-CB98-38542CB52205}"/>
            </a:ext>
          </a:extLst>
        </p:cNvPr>
        <p:cNvGrpSpPr/>
        <p:nvPr/>
      </p:nvGrpSpPr>
      <p:grpSpPr>
        <a:xfrm>
          <a:off x="0" y="0"/>
          <a:ext cx="0" cy="0"/>
          <a:chOff x="0" y="0"/>
          <a:chExt cx="0" cy="0"/>
        </a:xfrm>
      </p:grpSpPr>
      <p:sp>
        <p:nvSpPr>
          <p:cNvPr id="4" name="Rectangle 4">
            <a:extLst>
              <a:ext uri="{FF2B5EF4-FFF2-40B4-BE49-F238E27FC236}">
                <a16:creationId xmlns:a16="http://schemas.microsoft.com/office/drawing/2014/main" id="{6D89FB56-21D4-DA47-1D81-9C02EAC21D46}"/>
              </a:ext>
            </a:extLst>
          </p:cNvPr>
          <p:cNvSpPr>
            <a:spLocks noChangeArrowheads="1"/>
          </p:cNvSpPr>
          <p:nvPr/>
        </p:nvSpPr>
        <p:spPr bwMode="auto">
          <a:xfrm>
            <a:off x="119336" y="849248"/>
            <a:ext cx="11881320" cy="55245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marR="0" lvl="0" algn="l" defTabSz="914400" rtl="0" eaLnBrk="1" fontAlgn="auto" latinLnBrk="0" hangingPunct="1">
              <a:lnSpc>
                <a:spcPct val="100000"/>
              </a:lnSpc>
              <a:spcBef>
                <a:spcPts val="600"/>
              </a:spcBef>
              <a:spcAft>
                <a:spcPts val="0"/>
              </a:spcAft>
              <a:buClrTx/>
              <a:buSzTx/>
              <a:buNone/>
              <a:tabLst/>
              <a:defRPr/>
            </a:pPr>
            <a: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文章などもすべて含め</a:t>
            </a:r>
            <a: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日本における著作権は、</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著作者の死後</a:t>
            </a:r>
            <a: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70</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年を過ぎると消滅し、パブリックドメインとなる。</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著作人格権の保護も終了するとされる。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R="0" lvl="0" algn="l" defTabSz="914400" rtl="0" eaLnBrk="1" fontAlgn="auto" latinLnBrk="0" hangingPunct="1">
              <a:lnSpc>
                <a:spcPct val="100000"/>
              </a:lnSpc>
              <a:spcBef>
                <a:spcPts val="600"/>
              </a:spcBef>
              <a:spcAft>
                <a:spcPts val="0"/>
              </a:spcAft>
              <a:buClrTx/>
              <a:buSzTx/>
              <a:buNone/>
              <a:tabLst/>
              <a:defRPr/>
            </a:pPr>
            <a:endPar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R="0" lvl="0" algn="l" defTabSz="914400" rtl="0" eaLnBrk="1" fontAlgn="auto" latinLnBrk="0" hangingPunct="1">
              <a:lnSpc>
                <a:spcPct val="100000"/>
              </a:lnSpc>
              <a:spcBef>
                <a:spcPts val="600"/>
              </a:spcBef>
              <a:spcAft>
                <a:spcPts val="0"/>
              </a:spcAft>
              <a:buClrTx/>
              <a:buSzTx/>
              <a:buNone/>
              <a:tabLst/>
              <a:defRPr/>
            </a:pP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パブリックドメインに入っていても、</a:t>
            </a:r>
            <a:br>
              <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使用方法によっては問題が生じる可能性がある。</a:t>
            </a:r>
            <a:endPar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indent="-457200">
              <a:spcBef>
                <a:spcPts val="600"/>
              </a:spcBef>
              <a:defRPr/>
            </a:pP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改変</a:t>
            </a:r>
            <a:r>
              <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元の作者の意図や作品の本質を損なうような改変は、</a:t>
            </a:r>
            <a:br>
              <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保護期間が過ぎていても</a:t>
            </a:r>
            <a:r>
              <a:rPr kumimoji="1" lang="ja-JP" altLang="en-US"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批判の対象</a:t>
            </a: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になることがある。</a:t>
            </a:r>
            <a:endPar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indent="-457200">
              <a:spcBef>
                <a:spcPts val="600"/>
              </a:spcBef>
              <a:defRPr/>
            </a:pP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商業利用</a:t>
            </a:r>
            <a:r>
              <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商業目的で使用する場合、その美術品に関連する</a:t>
            </a:r>
            <a:br>
              <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ブランドや文化的価値を考慮する必要がある。</a:t>
            </a:r>
            <a:endPar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indent="-457200">
              <a:spcBef>
                <a:spcPts val="600"/>
              </a:spcBef>
              <a:defRPr/>
            </a:pPr>
            <a:r>
              <a:rPr kumimoji="1" lang="ja-JP" altLang="en-US"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部分引用や著作物の利用には慎重な判断が必要</a:t>
            </a:r>
            <a:endParaRPr kumimoji="1" lang="en-US" altLang="ja-JP"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 name="タイトル 1">
            <a:extLst>
              <a:ext uri="{FF2B5EF4-FFF2-40B4-BE49-F238E27FC236}">
                <a16:creationId xmlns:a16="http://schemas.microsoft.com/office/drawing/2014/main" id="{9FFA53CD-1BCF-5249-9666-775D5631F3AA}"/>
              </a:ext>
            </a:extLst>
          </p:cNvPr>
          <p:cNvSpPr>
            <a:spLocks noGrp="1"/>
          </p:cNvSpPr>
          <p:nvPr>
            <p:ph type="title"/>
          </p:nvPr>
        </p:nvSpPr>
        <p:spPr/>
        <p:txBody>
          <a:bodyPr/>
          <a:lstStyle/>
          <a:p>
            <a:r>
              <a:rPr lang="ja-JP" altLang="en-US" sz="4400" dirty="0"/>
              <a:t>著作権の期限</a:t>
            </a:r>
            <a:endParaRPr lang="en-US" sz="4400" dirty="0"/>
          </a:p>
        </p:txBody>
      </p:sp>
    </p:spTree>
    <p:extLst>
      <p:ext uri="{BB962C8B-B14F-4D97-AF65-F5344CB8AC3E}">
        <p14:creationId xmlns:p14="http://schemas.microsoft.com/office/powerpoint/2010/main" val="405170271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ACEA01-FFFB-5280-89BC-A1ABAF188A55}"/>
            </a:ext>
          </a:extLst>
        </p:cNvPr>
        <p:cNvGrpSpPr/>
        <p:nvPr/>
      </p:nvGrpSpPr>
      <p:grpSpPr>
        <a:xfrm>
          <a:off x="0" y="0"/>
          <a:ext cx="0" cy="0"/>
          <a:chOff x="0" y="0"/>
          <a:chExt cx="0" cy="0"/>
        </a:xfrm>
      </p:grpSpPr>
      <p:sp>
        <p:nvSpPr>
          <p:cNvPr id="26626" name="Rectangle 2">
            <a:extLst>
              <a:ext uri="{FF2B5EF4-FFF2-40B4-BE49-F238E27FC236}">
                <a16:creationId xmlns:a16="http://schemas.microsoft.com/office/drawing/2014/main" id="{63468CB2-44B0-E3BF-5DBA-0710F6F53C0A}"/>
              </a:ext>
            </a:extLst>
          </p:cNvPr>
          <p:cNvSpPr>
            <a:spLocks noChangeArrowheads="1"/>
          </p:cNvSpPr>
          <p:nvPr/>
        </p:nvSpPr>
        <p:spPr bwMode="auto">
          <a:xfrm>
            <a:off x="0" y="0"/>
            <a:ext cx="12192000" cy="6858000"/>
          </a:xfrm>
          <a:prstGeom prst="rect">
            <a:avLst/>
          </a:prstGeom>
          <a:solidFill>
            <a:srgbClr val="DAFEDD"/>
          </a:solidFill>
          <a:ln w="9525">
            <a:solidFill>
              <a:schemeClr val="tx1"/>
            </a:solidFill>
            <a:miter lim="800000"/>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26629" name="Rectangle 5">
            <a:extLst>
              <a:ext uri="{FF2B5EF4-FFF2-40B4-BE49-F238E27FC236}">
                <a16:creationId xmlns:a16="http://schemas.microsoft.com/office/drawing/2014/main" id="{F0E88737-EAE2-86AA-5CBC-034B7AFE42E0}"/>
              </a:ext>
            </a:extLst>
          </p:cNvPr>
          <p:cNvSpPr>
            <a:spLocks noGrp="1" noChangeArrowheads="1"/>
          </p:cNvSpPr>
          <p:nvPr>
            <p:ph type="ctrTitle"/>
          </p:nvPr>
        </p:nvSpPr>
        <p:spPr>
          <a:xfrm>
            <a:off x="-1" y="1885950"/>
            <a:ext cx="12191999" cy="2952750"/>
          </a:xfrm>
        </p:spPr>
        <p:txBody>
          <a:bodyPr/>
          <a:lstStyle/>
          <a:p>
            <a:pPr eaLnBrk="1" hangingPunct="1"/>
            <a:r>
              <a:rPr lang="ja-JP" altLang="en-US" sz="3600" b="1" dirty="0">
                <a:solidFill>
                  <a:srgbClr val="0000FF"/>
                </a:solidFill>
                <a:latin typeface="+mn-lt"/>
                <a:ea typeface="+mn-ea"/>
              </a:rPr>
              <a:t>プログラムと著作権</a:t>
            </a:r>
          </a:p>
        </p:txBody>
      </p:sp>
    </p:spTree>
    <p:extLst>
      <p:ext uri="{BB962C8B-B14F-4D97-AF65-F5344CB8AC3E}">
        <p14:creationId xmlns:p14="http://schemas.microsoft.com/office/powerpoint/2010/main" val="140571205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6085D5-5506-FD7C-6F4C-5C9056C3E91B}"/>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28905D2C-B9AA-8F34-7A27-3E943D763AC9}"/>
              </a:ext>
            </a:extLst>
          </p:cNvPr>
          <p:cNvSpPr>
            <a:spLocks noGrp="1"/>
          </p:cNvSpPr>
          <p:nvPr>
            <p:ph type="title"/>
          </p:nvPr>
        </p:nvSpPr>
        <p:spPr/>
        <p:txBody>
          <a:bodyPr/>
          <a:lstStyle/>
          <a:p>
            <a:r>
              <a:rPr kumimoji="1" lang="ja-JP" altLang="en-US" dirty="0"/>
              <a:t>プログラムと著作権</a:t>
            </a:r>
            <a:endParaRPr kumimoji="1" lang="en-US" dirty="0"/>
          </a:p>
        </p:txBody>
      </p:sp>
      <p:sp>
        <p:nvSpPr>
          <p:cNvPr id="7" name="コンテンツ プレースホルダー 6">
            <a:extLst>
              <a:ext uri="{FF2B5EF4-FFF2-40B4-BE49-F238E27FC236}">
                <a16:creationId xmlns:a16="http://schemas.microsoft.com/office/drawing/2014/main" id="{61118970-EA67-BC62-13C8-86E77964677D}"/>
              </a:ext>
            </a:extLst>
          </p:cNvPr>
          <p:cNvSpPr>
            <a:spLocks noGrp="1"/>
          </p:cNvSpPr>
          <p:nvPr>
            <p:ph idx="1"/>
          </p:nvPr>
        </p:nvSpPr>
        <p:spPr>
          <a:xfrm>
            <a:off x="263352" y="908721"/>
            <a:ext cx="11928648" cy="5832647"/>
          </a:xfrm>
        </p:spPr>
        <p:txBody>
          <a:bodyPr>
            <a:noAutofit/>
          </a:bodyPr>
          <a:lstStyle/>
          <a:p>
            <a:pPr eaLnBrk="1" fontAlgn="auto" hangingPunct="1">
              <a:spcBef>
                <a:spcPct val="0"/>
              </a:spcBef>
              <a:spcAft>
                <a:spcPts val="1200"/>
              </a:spcAft>
              <a:buNone/>
              <a:defRPr/>
            </a:pPr>
            <a:r>
              <a:rPr lang="ja-JP" altLang="en-US" b="1" dirty="0">
                <a:latin typeface="Calibri"/>
              </a:rPr>
              <a:t> プログラムのソースコードは工業所有権の対象にならないが、</a:t>
            </a:r>
            <a:br>
              <a:rPr lang="en-US" altLang="ja-JP" b="1" dirty="0">
                <a:latin typeface="Calibri"/>
              </a:rPr>
            </a:br>
            <a:endParaRPr lang="en-US" altLang="ja-JP" b="1" dirty="0">
              <a:latin typeface="Calibri"/>
            </a:endParaRPr>
          </a:p>
          <a:p>
            <a:pPr eaLnBrk="1" fontAlgn="auto" hangingPunct="1">
              <a:spcBef>
                <a:spcPct val="0"/>
              </a:spcBef>
              <a:spcAft>
                <a:spcPts val="1200"/>
              </a:spcAft>
              <a:buNone/>
              <a:defRPr/>
            </a:pPr>
            <a:r>
              <a:rPr lang="ja-JP" altLang="en-US" b="1" dirty="0">
                <a:latin typeface="Calibri"/>
              </a:rPr>
              <a:t>・ 著作物として保護される </a:t>
            </a:r>
            <a:r>
              <a:rPr lang="en-US" altLang="ja-JP" b="1" dirty="0">
                <a:latin typeface="Calibri"/>
              </a:rPr>
              <a:t>(</a:t>
            </a:r>
            <a:r>
              <a:rPr lang="zh-CN" altLang="en-US" b="1" dirty="0">
                <a:latin typeface="Calibri"/>
              </a:rPr>
              <a:t>著作権法第</a:t>
            </a:r>
            <a:r>
              <a:rPr lang="en-US" altLang="zh-CN" b="1" dirty="0">
                <a:latin typeface="Calibri"/>
              </a:rPr>
              <a:t>2</a:t>
            </a:r>
            <a:r>
              <a:rPr lang="zh-CN" altLang="en-US" b="1" dirty="0">
                <a:latin typeface="Calibri"/>
              </a:rPr>
              <a:t>条第</a:t>
            </a:r>
            <a:r>
              <a:rPr lang="en-US" altLang="zh-CN" b="1" dirty="0">
                <a:latin typeface="Calibri"/>
              </a:rPr>
              <a:t>1</a:t>
            </a:r>
            <a:r>
              <a:rPr lang="zh-CN" altLang="en-US" b="1" dirty="0">
                <a:latin typeface="Calibri"/>
              </a:rPr>
              <a:t>項第</a:t>
            </a:r>
            <a:r>
              <a:rPr lang="en-US" altLang="zh-CN" b="1" dirty="0">
                <a:latin typeface="Calibri"/>
              </a:rPr>
              <a:t>1</a:t>
            </a:r>
            <a:r>
              <a:rPr lang="zh-CN" altLang="en-US" b="1" dirty="0">
                <a:latin typeface="Calibri"/>
              </a:rPr>
              <a:t>号</a:t>
            </a:r>
            <a:r>
              <a:rPr lang="en-US" altLang="ja-JP" b="1" dirty="0">
                <a:latin typeface="Calibri"/>
              </a:rPr>
              <a:t>)</a:t>
            </a:r>
            <a:br>
              <a:rPr lang="en-US" altLang="ja-JP" b="1" dirty="0">
                <a:latin typeface="Calibri"/>
              </a:rPr>
            </a:br>
            <a:r>
              <a:rPr lang="ja-JP" altLang="en-US" b="1" dirty="0">
                <a:latin typeface="Calibri"/>
              </a:rPr>
              <a:t>　　 </a:t>
            </a:r>
            <a:r>
              <a:rPr lang="ja-JP" altLang="en-US" b="1" dirty="0">
                <a:solidFill>
                  <a:srgbClr val="FF0000"/>
                </a:solidFill>
                <a:latin typeface="Calibri"/>
              </a:rPr>
              <a:t>誰が書いても同じになるコードは著作物にならない</a:t>
            </a:r>
            <a:endParaRPr lang="en-US" altLang="ja-JP" b="1" dirty="0">
              <a:solidFill>
                <a:srgbClr val="FF0000"/>
              </a:solidFill>
              <a:latin typeface="Calibri"/>
            </a:endParaRPr>
          </a:p>
          <a:p>
            <a:pPr eaLnBrk="1" fontAlgn="auto" hangingPunct="1">
              <a:spcBef>
                <a:spcPct val="0"/>
              </a:spcBef>
              <a:spcAft>
                <a:spcPts val="1200"/>
              </a:spcAft>
              <a:buNone/>
              <a:defRPr/>
            </a:pPr>
            <a:endParaRPr lang="en-US" altLang="ja-JP" b="1" dirty="0">
              <a:latin typeface="Calibri"/>
            </a:endParaRPr>
          </a:p>
          <a:p>
            <a:pPr eaLnBrk="1" fontAlgn="auto" hangingPunct="1">
              <a:spcBef>
                <a:spcPct val="0"/>
              </a:spcBef>
              <a:spcAft>
                <a:spcPts val="1200"/>
              </a:spcAft>
              <a:buNone/>
              <a:defRPr/>
            </a:pPr>
            <a:r>
              <a:rPr lang="ja-JP" altLang="en-US" b="1" dirty="0">
                <a:latin typeface="Calibri"/>
              </a:rPr>
              <a:t>・ プログラムが装置と組み合わせて特定の技術的な効果を発揮し、</a:t>
            </a:r>
            <a:br>
              <a:rPr lang="en-US" altLang="ja-JP" b="1" dirty="0">
                <a:latin typeface="Calibri"/>
              </a:rPr>
            </a:br>
            <a:r>
              <a:rPr lang="ja-JP" altLang="en-US" b="1" dirty="0">
                <a:latin typeface="Calibri"/>
              </a:rPr>
              <a:t>　「特許要件」を満たす場合、工業所有権の対象となる可能性がある </a:t>
            </a:r>
            <a:br>
              <a:rPr lang="en-US" altLang="ja-JP" b="1" dirty="0">
                <a:latin typeface="Calibri"/>
              </a:rPr>
            </a:br>
            <a:r>
              <a:rPr lang="en-US" altLang="ja-JP" b="1" dirty="0">
                <a:latin typeface="Calibri"/>
              </a:rPr>
              <a:t>  (</a:t>
            </a:r>
            <a:r>
              <a:rPr lang="ja-JP" altLang="en-US" b="1" dirty="0">
                <a:latin typeface="Calibri"/>
              </a:rPr>
              <a:t>特許法、実用新案法</a:t>
            </a:r>
            <a:r>
              <a:rPr lang="en-US" altLang="ja-JP" b="1" dirty="0">
                <a:latin typeface="Calibri"/>
              </a:rPr>
              <a:t>)</a:t>
            </a:r>
          </a:p>
        </p:txBody>
      </p:sp>
    </p:spTree>
    <p:extLst>
      <p:ext uri="{BB962C8B-B14F-4D97-AF65-F5344CB8AC3E}">
        <p14:creationId xmlns:p14="http://schemas.microsoft.com/office/powerpoint/2010/main" val="76159576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DDBD98-10F9-E48C-045A-3BA06797A903}"/>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0759B436-ED39-B531-6337-4EB6A9C91C72}"/>
              </a:ext>
            </a:extLst>
          </p:cNvPr>
          <p:cNvSpPr>
            <a:spLocks noGrp="1" noChangeArrowheads="1"/>
          </p:cNvSpPr>
          <p:nvPr>
            <p:ph type="title"/>
          </p:nvPr>
        </p:nvSpPr>
        <p:spPr>
          <a:xfrm>
            <a:off x="1524000" y="0"/>
            <a:ext cx="9144000" cy="838200"/>
          </a:xfrm>
        </p:spPr>
        <p:txBody>
          <a:bodyPr/>
          <a:lstStyle/>
          <a:p>
            <a:pPr eaLnBrk="1" hangingPunct="1"/>
            <a:r>
              <a:rPr lang="ja-JP" altLang="en-US" sz="3600" b="1" dirty="0">
                <a:solidFill>
                  <a:srgbClr val="0000FF"/>
                </a:solidFill>
              </a:rPr>
              <a:t>フリーソフトとパブリックドメイン</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4678AB65-6F22-52CE-6C40-ACA8F4D52B99}"/>
              </a:ext>
            </a:extLst>
          </p:cNvPr>
          <p:cNvSpPr txBox="1"/>
          <p:nvPr/>
        </p:nvSpPr>
        <p:spPr>
          <a:xfrm>
            <a:off x="133349" y="838200"/>
            <a:ext cx="11725275" cy="526297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srgbClr val="000000"/>
                </a:solidFill>
                <a:effectLst/>
                <a:uLnTx/>
                <a:uFillTx/>
                <a:latin typeface="Times New Roman"/>
                <a:ea typeface="ＭＳ Ｐゴシック"/>
                <a:cs typeface="+mn-cs"/>
              </a:rPr>
              <a:t>フリーソフト</a:t>
            </a:r>
            <a:r>
              <a:rPr kumimoji="1" lang="en-US" altLang="ja-JP" sz="2800" b="1" i="0" u="none" strike="noStrike" kern="1200" cap="none" spc="0" normalizeH="0" baseline="0" noProof="0" dirty="0">
                <a:ln>
                  <a:noFill/>
                </a:ln>
                <a:solidFill>
                  <a:srgbClr val="000000"/>
                </a:solidFill>
                <a:effectLst/>
                <a:uLnTx/>
                <a:uFillTx/>
                <a:latin typeface="Times New Roman"/>
                <a:ea typeface="ＭＳ Ｐゴシック"/>
                <a:cs typeface="+mn-cs"/>
              </a:rPr>
              <a:t>: </a:t>
            </a:r>
            <a:br>
              <a:rPr kumimoji="1" lang="en-US" altLang="ja-JP" sz="2800" b="1"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　フリーソフトは「無料で使えるソフトウェア」であるが、</a:t>
            </a:r>
            <a:endPar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rgbClr val="FF0000"/>
                </a:solidFill>
                <a:effectLst/>
                <a:uLnTx/>
                <a:uFillTx/>
                <a:latin typeface="Times New Roman"/>
                <a:ea typeface="ＭＳ Ｐゴシック"/>
                <a:cs typeface="+mn-cs"/>
              </a:rPr>
              <a:t>著作権を放棄していない</a:t>
            </a: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a:t>
            </a:r>
            <a:endPar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著作者が著作権を保持した上で、一定の使用条件のもとで無料提供する</a:t>
            </a:r>
            <a:endPar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srgbClr val="000000"/>
                </a:solidFill>
                <a:effectLst/>
                <a:uLnTx/>
                <a:uFillTx/>
                <a:latin typeface="Times New Roman"/>
                <a:ea typeface="ＭＳ Ｐゴシック"/>
                <a:cs typeface="+mn-cs"/>
              </a:rPr>
              <a:t>過去</a:t>
            </a:r>
            <a:r>
              <a:rPr lang="ja-JP" altLang="en-US" sz="2800" b="1" dirty="0">
                <a:solidFill>
                  <a:srgbClr val="000000"/>
                </a:solidFill>
                <a:latin typeface="Times New Roman"/>
                <a:ea typeface="ＭＳ Ｐゴシック"/>
              </a:rPr>
              <a:t>に炎上したケース</a:t>
            </a:r>
            <a:r>
              <a:rPr kumimoji="1" lang="en-US" altLang="ja-JP" sz="2800" b="1" i="0" u="none" strike="noStrike" kern="1200" cap="none" spc="0" normalizeH="0" baseline="0" noProof="0" dirty="0">
                <a:ln>
                  <a:noFill/>
                </a:ln>
                <a:solidFill>
                  <a:srgbClr val="000000"/>
                </a:solidFill>
                <a:effectLst/>
                <a:uLnTx/>
                <a:uFillTx/>
                <a:latin typeface="Times New Roman"/>
                <a:ea typeface="ＭＳ Ｐゴシック"/>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srgbClr val="000000"/>
                </a:solidFill>
                <a:effectLst/>
                <a:uLnTx/>
                <a:uFillTx/>
                <a:latin typeface="Times New Roman"/>
                <a:ea typeface="ＭＳ Ｐゴシック"/>
                <a:cs typeface="+mn-cs"/>
              </a:rPr>
              <a:t>　</a:t>
            </a: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「フリーソフト＝著作権放棄」と誤解され、ネットでトラブルや議論が発生</a:t>
            </a:r>
            <a:endPar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srgbClr val="000000"/>
                </a:solidFill>
                <a:effectLst/>
                <a:uLnTx/>
                <a:uFillTx/>
                <a:latin typeface="Times New Roman"/>
                <a:ea typeface="ＭＳ Ｐゴシック"/>
                <a:cs typeface="+mn-cs"/>
              </a:rPr>
              <a:t>パブリックドメイン</a:t>
            </a:r>
            <a:r>
              <a:rPr kumimoji="1" lang="en-US" altLang="ja-JP" sz="2800" b="1" i="0" u="none" strike="noStrike" kern="1200" cap="none" spc="0" normalizeH="0" baseline="0" noProof="0" dirty="0">
                <a:ln>
                  <a:noFill/>
                </a:ln>
                <a:solidFill>
                  <a:srgbClr val="000000"/>
                </a:solidFill>
                <a:effectLst/>
                <a:uLnTx/>
                <a:uFillTx/>
                <a:latin typeface="Times New Roman"/>
                <a:ea typeface="ＭＳ Ｐゴシック"/>
                <a:cs typeface="+mn-cs"/>
              </a:rPr>
              <a:t>:</a:t>
            </a:r>
            <a:br>
              <a:rPr kumimoji="1" lang="en-US" altLang="ja-JP" sz="2800" b="1"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2800" b="1" i="0" u="none" strike="noStrike" kern="1200" cap="none" spc="0" normalizeH="0" baseline="0" noProof="0" dirty="0">
                <a:ln>
                  <a:noFill/>
                </a:ln>
                <a:solidFill>
                  <a:srgbClr val="000000"/>
                </a:solidFill>
                <a:effectLst/>
                <a:uLnTx/>
                <a:uFillTx/>
                <a:latin typeface="Times New Roman"/>
                <a:ea typeface="ＭＳ Ｐゴシック"/>
                <a:cs typeface="+mn-cs"/>
              </a:rPr>
              <a:t>　</a:t>
            </a: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パブリックドメインは</a:t>
            </a:r>
            <a:r>
              <a:rPr kumimoji="1" lang="ja-JP" altLang="en-US" sz="2800" b="0" i="0" u="none" strike="noStrike" kern="1200" cap="none" spc="0" normalizeH="0" baseline="0" noProof="0" dirty="0">
                <a:ln>
                  <a:noFill/>
                </a:ln>
                <a:solidFill>
                  <a:srgbClr val="FF0000"/>
                </a:solidFill>
                <a:effectLst/>
                <a:uLnTx/>
                <a:uFillTx/>
                <a:latin typeface="Times New Roman"/>
                <a:ea typeface="ＭＳ Ｐゴシック"/>
                <a:cs typeface="+mn-cs"/>
              </a:rPr>
              <a:t>著作権を完全に放棄</a:t>
            </a: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a:t>
            </a:r>
            <a:b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誰でも自由に改変や配布ができ、使用条件は存在しない。</a:t>
            </a:r>
            <a:endPar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endParaRPr>
          </a:p>
        </p:txBody>
      </p:sp>
    </p:spTree>
    <p:extLst>
      <p:ext uri="{BB962C8B-B14F-4D97-AF65-F5344CB8AC3E}">
        <p14:creationId xmlns:p14="http://schemas.microsoft.com/office/powerpoint/2010/main" val="1841138865"/>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D7F5E0-5E81-2F7C-A4ED-32E0223B7887}"/>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1AABBDDB-DE89-2796-CAB2-DB5993E3D22A}"/>
              </a:ext>
            </a:extLst>
          </p:cNvPr>
          <p:cNvSpPr>
            <a:spLocks noGrp="1" noChangeArrowheads="1"/>
          </p:cNvSpPr>
          <p:nvPr>
            <p:ph type="title"/>
          </p:nvPr>
        </p:nvSpPr>
        <p:spPr>
          <a:xfrm>
            <a:off x="1524000" y="0"/>
            <a:ext cx="9144000" cy="838200"/>
          </a:xfrm>
        </p:spPr>
        <p:txBody>
          <a:bodyPr/>
          <a:lstStyle/>
          <a:p>
            <a:pPr eaLnBrk="1" hangingPunct="1"/>
            <a:r>
              <a:rPr lang="en-US" altLang="ja-JP" sz="3600" b="1" dirty="0">
                <a:solidFill>
                  <a:srgbClr val="0000FF"/>
                </a:solidFill>
              </a:rPr>
              <a:t>GPL:</a:t>
            </a:r>
            <a:r>
              <a:rPr lang="ja-JP" altLang="en-US" sz="3600" b="1" dirty="0">
                <a:solidFill>
                  <a:srgbClr val="0000FF"/>
                </a:solidFill>
              </a:rPr>
              <a:t> コピーレフト</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DC1D6B9A-AF3E-2A69-AAE6-95BD6830FB29}"/>
              </a:ext>
            </a:extLst>
          </p:cNvPr>
          <p:cNvSpPr txBox="1"/>
          <p:nvPr/>
        </p:nvSpPr>
        <p:spPr>
          <a:xfrm>
            <a:off x="295275" y="838201"/>
            <a:ext cx="11696700" cy="61247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t>GPL</a:t>
            </a: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a:t>
            </a:r>
            <a: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t>GNU General Public License</a:t>
            </a: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a:t>
            </a:r>
            <a: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t>:</a:t>
            </a:r>
            <a:b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元のコードだけでなく、派生物にも同じ自由が適用</a:t>
            </a:r>
            <a:endPar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800" b="0" i="0" u="none" strike="noStrike" kern="1200" cap="none" spc="0" normalizeH="0" baseline="0" noProof="0" dirty="0">
                <a:ln>
                  <a:noFill/>
                </a:ln>
                <a:solidFill>
                  <a:srgbClr val="0000FF"/>
                </a:solidFill>
                <a:effectLst/>
                <a:uLnTx/>
                <a:uFillTx/>
                <a:latin typeface="Times New Roman"/>
                <a:ea typeface="ＭＳ Ｐゴシック"/>
                <a:cs typeface="+mn-cs"/>
              </a:rPr>
              <a:t>コードの利用や改変の自由</a:t>
            </a:r>
            <a:endParaRPr kumimoji="1" lang="en-US" altLang="ja-JP" sz="2800" b="0" i="0" u="none" strike="noStrike" kern="1200" cap="none" spc="0" normalizeH="0" baseline="0" noProof="0" dirty="0">
              <a:ln>
                <a:noFill/>
              </a:ln>
              <a:solidFill>
                <a:srgbClr val="0000FF"/>
              </a:solidFill>
              <a:effectLst/>
              <a:uLnTx/>
              <a:uFillTx/>
              <a:latin typeface="Times New Roman"/>
              <a:ea typeface="ＭＳ Ｐゴシック"/>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800" b="0" i="0" u="none" strike="noStrike" kern="1200" cap="none" spc="0" normalizeH="0" baseline="0" noProof="0" dirty="0">
                <a:ln>
                  <a:noFill/>
                </a:ln>
                <a:effectLst/>
                <a:uLnTx/>
                <a:uFillTx/>
                <a:latin typeface="Times New Roman"/>
                <a:ea typeface="ＭＳ Ｐゴシック"/>
                <a:cs typeface="+mn-cs"/>
              </a:rPr>
              <a:t>自由の伝播</a:t>
            </a:r>
            <a: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t>: </a:t>
            </a: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派生物を配布する際には、</a:t>
            </a:r>
            <a:r>
              <a:rPr kumimoji="1" lang="ja-JP" altLang="en-US" sz="2800" b="0" i="0" u="none" strike="noStrike" kern="1200" cap="none" spc="0" normalizeH="0" baseline="0" noProof="0" dirty="0">
                <a:ln>
                  <a:noFill/>
                </a:ln>
                <a:solidFill>
                  <a:srgbClr val="0000FF"/>
                </a:solidFill>
                <a:effectLst/>
                <a:uLnTx/>
                <a:uFillTx/>
                <a:latin typeface="Times New Roman"/>
                <a:ea typeface="ＭＳ Ｐゴシック"/>
                <a:cs typeface="+mn-cs"/>
              </a:rPr>
              <a:t>元の</a:t>
            </a:r>
            <a:r>
              <a:rPr kumimoji="1" lang="en-US" altLang="ja-JP" sz="2800" b="0" i="0" u="none" strike="noStrike" kern="1200" cap="none" spc="0" normalizeH="0" baseline="0" noProof="0" dirty="0">
                <a:ln>
                  <a:noFill/>
                </a:ln>
                <a:solidFill>
                  <a:srgbClr val="0000FF"/>
                </a:solidFill>
                <a:effectLst/>
                <a:uLnTx/>
                <a:uFillTx/>
                <a:latin typeface="Times New Roman"/>
                <a:ea typeface="ＭＳ Ｐゴシック"/>
                <a:cs typeface="+mn-cs"/>
              </a:rPr>
              <a:t>GPL</a:t>
            </a:r>
            <a:r>
              <a:rPr kumimoji="1" lang="ja-JP" altLang="en-US" sz="2800" b="0" i="0" u="none" strike="noStrike" kern="1200" cap="none" spc="0" normalizeH="0" baseline="0" noProof="0" dirty="0">
                <a:ln>
                  <a:noFill/>
                </a:ln>
                <a:solidFill>
                  <a:srgbClr val="0000FF"/>
                </a:solidFill>
                <a:effectLst/>
                <a:uLnTx/>
                <a:uFillTx/>
                <a:latin typeface="Times New Roman"/>
                <a:ea typeface="ＭＳ Ｐゴシック"/>
                <a:cs typeface="+mn-cs"/>
              </a:rPr>
              <a:t>ライセンスを適用することが義務付けられる</a:t>
            </a:r>
            <a:endParaRPr kumimoji="1" lang="en-US" altLang="ja-JP" sz="2800" b="0" i="0" u="none" strike="noStrike" kern="1200" cap="none" spc="0" normalizeH="0" baseline="0" noProof="0" dirty="0">
              <a:ln>
                <a:noFill/>
              </a:ln>
              <a:solidFill>
                <a:srgbClr val="0000FF"/>
              </a:solidFill>
              <a:effectLst/>
              <a:uLnTx/>
              <a:uFillTx/>
              <a:latin typeface="Times New Roman"/>
              <a:ea typeface="ＭＳ Ｐゴシック"/>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制限的ライセンスの防止</a:t>
            </a:r>
            <a: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t>: </a:t>
            </a: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派生物に別の制限的なライセンスを適用して、利用者の自由を制限することを禁止</a:t>
            </a:r>
            <a:endPar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元のコードの自由保護 </a:t>
            </a:r>
            <a: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t>(</a:t>
            </a:r>
            <a:r>
              <a:rPr kumimoji="1" lang="ja-JP" altLang="en-US" sz="2800" b="0" i="0" u="none" strike="noStrike" kern="1200" cap="none" spc="0" normalizeH="0" baseline="0" noProof="0" dirty="0">
                <a:ln>
                  <a:noFill/>
                </a:ln>
                <a:solidFill>
                  <a:srgbClr val="0000FF"/>
                </a:solidFill>
                <a:effectLst/>
                <a:uLnTx/>
                <a:uFillTx/>
                <a:latin typeface="Times New Roman"/>
                <a:ea typeface="ＭＳ Ｐゴシック"/>
                <a:cs typeface="+mn-cs"/>
              </a:rPr>
              <a:t>著作権の維持</a:t>
            </a:r>
            <a: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t>): </a:t>
            </a:r>
            <a:b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2800" b="0" i="0" u="none" strike="noStrike" kern="1200" cap="none" spc="0" normalizeH="0" baseline="0" noProof="0" dirty="0">
                <a:ln>
                  <a:noFill/>
                </a:ln>
                <a:solidFill>
                  <a:srgbClr val="0000FF"/>
                </a:solidFill>
                <a:effectLst/>
                <a:uLnTx/>
                <a:uFillTx/>
                <a:latin typeface="Times New Roman"/>
                <a:ea typeface="ＭＳ Ｐゴシック"/>
                <a:cs typeface="+mn-cs"/>
              </a:rPr>
              <a:t>元のコードそのものの権利が侵害されることはなく</a:t>
            </a: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a:t>
            </a:r>
            <a:b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誰でも自由に使用できる</a:t>
            </a:r>
            <a:endPar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rgbClr val="FF0000"/>
                </a:solidFill>
                <a:effectLst/>
                <a:uLnTx/>
                <a:uFillTx/>
                <a:latin typeface="Times New Roman"/>
                <a:ea typeface="ＭＳ Ｐゴシック"/>
                <a:cs typeface="+mn-cs"/>
              </a:rPr>
              <a:t>「自由と権利の連鎖」は商業利用を難しくするという問題がある</a:t>
            </a:r>
            <a:endParaRPr kumimoji="1" lang="en-US" altLang="ja-JP" sz="2800" b="0" i="0" u="none" strike="noStrike" kern="1200" cap="none" spc="0" normalizeH="0" baseline="0" noProof="0" dirty="0">
              <a:ln>
                <a:noFill/>
              </a:ln>
              <a:solidFill>
                <a:srgbClr val="FF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rgbClr val="FF0000"/>
                </a:solidFill>
                <a:effectLst/>
                <a:uLnTx/>
                <a:uFillTx/>
                <a:latin typeface="Times New Roman"/>
                <a:ea typeface="ＭＳ Ｐゴシック"/>
                <a:cs typeface="+mn-cs"/>
              </a:rPr>
              <a:t>　　　　</a:t>
            </a:r>
            <a:r>
              <a:rPr kumimoji="1" lang="en-US" altLang="ja-JP" sz="2800" b="0" i="0" u="none" strike="noStrike" kern="1200" cap="none" spc="0" normalizeH="0" baseline="0" noProof="0" dirty="0">
                <a:ln>
                  <a:noFill/>
                </a:ln>
                <a:solidFill>
                  <a:srgbClr val="FF0000"/>
                </a:solidFill>
                <a:effectLst/>
                <a:uLnTx/>
                <a:uFillTx/>
                <a:latin typeface="Times New Roman"/>
                <a:ea typeface="ＭＳ Ｐゴシック"/>
                <a:cs typeface="+mn-cs"/>
              </a:rPr>
              <a:t>=&gt;</a:t>
            </a:r>
            <a:r>
              <a:rPr kumimoji="1" lang="ja-JP" altLang="en-US" sz="2800" b="0" i="0" u="none" strike="noStrike" kern="1200" cap="none" spc="0" normalizeH="0" baseline="0" noProof="0" dirty="0">
                <a:ln>
                  <a:noFill/>
                </a:ln>
                <a:solidFill>
                  <a:srgbClr val="FF0000"/>
                </a:solidFill>
                <a:effectLst/>
                <a:uLnTx/>
                <a:uFillTx/>
                <a:latin typeface="Times New Roman"/>
                <a:ea typeface="ＭＳ Ｐゴシック"/>
                <a:cs typeface="+mn-cs"/>
              </a:rPr>
              <a:t> さまざまなライセンスが発生</a:t>
            </a:r>
            <a:endParaRPr kumimoji="1" lang="en-US" altLang="ja-JP" sz="2800" b="0" i="0" u="none" strike="noStrike" kern="1200" cap="none" spc="0" normalizeH="0" baseline="0" noProof="0" dirty="0">
              <a:ln>
                <a:noFill/>
              </a:ln>
              <a:solidFill>
                <a:srgbClr val="FF0000"/>
              </a:solidFill>
              <a:effectLst/>
              <a:uLnTx/>
              <a:uFillTx/>
              <a:latin typeface="Times New Roman"/>
              <a:ea typeface="ＭＳ Ｐゴシック"/>
              <a:cs typeface="+mn-cs"/>
            </a:endParaRPr>
          </a:p>
        </p:txBody>
      </p:sp>
    </p:spTree>
    <p:extLst>
      <p:ext uri="{BB962C8B-B14F-4D97-AF65-F5344CB8AC3E}">
        <p14:creationId xmlns:p14="http://schemas.microsoft.com/office/powerpoint/2010/main" val="1714528721"/>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CEE77-FA6C-3A0C-C415-797D1A2059DA}"/>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3BCB7281-A566-3A46-4C76-502E0E75C5E3}"/>
              </a:ext>
            </a:extLst>
          </p:cNvPr>
          <p:cNvSpPr>
            <a:spLocks noGrp="1" noChangeArrowheads="1"/>
          </p:cNvSpPr>
          <p:nvPr>
            <p:ph type="title"/>
          </p:nvPr>
        </p:nvSpPr>
        <p:spPr>
          <a:xfrm>
            <a:off x="1524000" y="0"/>
            <a:ext cx="9144000" cy="838200"/>
          </a:xfrm>
        </p:spPr>
        <p:txBody>
          <a:bodyPr/>
          <a:lstStyle/>
          <a:p>
            <a:pPr eaLnBrk="1" hangingPunct="1"/>
            <a:r>
              <a:rPr lang="en-US" altLang="ja-JP" sz="3600" b="1" dirty="0">
                <a:solidFill>
                  <a:srgbClr val="0000FF"/>
                </a:solidFill>
              </a:rPr>
              <a:t>Open-Source Software (OSS) license</a:t>
            </a:r>
          </a:p>
        </p:txBody>
      </p:sp>
      <p:sp>
        <p:nvSpPr>
          <p:cNvPr id="2" name="テキスト ボックス 1">
            <a:extLst>
              <a:ext uri="{FF2B5EF4-FFF2-40B4-BE49-F238E27FC236}">
                <a16:creationId xmlns:a16="http://schemas.microsoft.com/office/drawing/2014/main" id="{2C84E7A5-DCD2-A8E8-347B-A9DEE6326C68}"/>
              </a:ext>
            </a:extLst>
          </p:cNvPr>
          <p:cNvSpPr txBox="1"/>
          <p:nvPr/>
        </p:nvSpPr>
        <p:spPr>
          <a:xfrm>
            <a:off x="228599" y="838200"/>
            <a:ext cx="11744325" cy="5632311"/>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2400" b="1" i="0" u="none" strike="noStrike" kern="1200" cap="none" spc="0" normalizeH="0" baseline="0" noProof="0" dirty="0">
                <a:ln>
                  <a:noFill/>
                </a:ln>
                <a:solidFill>
                  <a:srgbClr val="000000"/>
                </a:solidFill>
                <a:effectLst/>
                <a:uLnTx/>
                <a:uFillTx/>
                <a:latin typeface="Times New Roman"/>
                <a:ea typeface="ＭＳ Ｐゴシック"/>
                <a:cs typeface="+mn-cs"/>
              </a:rPr>
              <a:t>GNU General Public License (GPL)</a:t>
            </a:r>
            <a:r>
              <a:rPr kumimoji="1" lang="en-US" altLang="ja-JP" sz="2400" b="0" i="0" u="none" strike="noStrike" kern="1200" cap="none" spc="0" normalizeH="0" baseline="0" noProof="0" dirty="0">
                <a:ln>
                  <a:noFill/>
                </a:ln>
                <a:solidFill>
                  <a:srgbClr val="000000"/>
                </a:solidFill>
                <a:effectLst/>
                <a:uLnTx/>
                <a:uFillTx/>
                <a:latin typeface="Times New Roman"/>
                <a:ea typeface="ＭＳ Ｐゴシック"/>
                <a:cs typeface="+mn-cs"/>
              </a:rPr>
              <a:t>: </a:t>
            </a:r>
            <a:r>
              <a:rPr kumimoji="1" lang="ja-JP" altLang="en-US" sz="2400" b="0" i="0" u="none" strike="noStrike" kern="1200" cap="none" spc="0" normalizeH="0" baseline="0" noProof="0" dirty="0">
                <a:ln>
                  <a:noFill/>
                </a:ln>
                <a:solidFill>
                  <a:srgbClr val="000000"/>
                </a:solidFill>
                <a:effectLst/>
                <a:uLnTx/>
                <a:uFillTx/>
                <a:latin typeface="Times New Roman"/>
                <a:ea typeface="ＭＳ Ｐゴシック"/>
                <a:cs typeface="+mn-cs"/>
              </a:rPr>
              <a:t>フリーソフトウェア財団によるライセンス。</a:t>
            </a:r>
            <a:br>
              <a:rPr kumimoji="1" lang="en-US" altLang="ja-JP" sz="2400" b="0"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2400" b="0" i="0" u="none" strike="noStrike" kern="1200" cap="none" spc="0" normalizeH="0" baseline="0" noProof="0" dirty="0">
                <a:ln>
                  <a:noFill/>
                </a:ln>
                <a:solidFill>
                  <a:srgbClr val="000000"/>
                </a:solidFill>
                <a:effectLst/>
                <a:uLnTx/>
                <a:uFillTx/>
                <a:latin typeface="Times New Roman"/>
                <a:ea typeface="ＭＳ Ｐゴシック"/>
                <a:cs typeface="+mn-cs"/>
              </a:rPr>
              <a:t>「コピーレフト」を採用。</a:t>
            </a:r>
            <a:r>
              <a:rPr kumimoji="1" lang="ja-JP" altLang="en-US" sz="2400" b="0" i="0" u="none" strike="noStrike" kern="1200" cap="none" spc="0" normalizeH="0" baseline="0" noProof="0" dirty="0">
                <a:ln>
                  <a:noFill/>
                </a:ln>
                <a:solidFill>
                  <a:srgbClr val="FF0000"/>
                </a:solidFill>
                <a:effectLst/>
                <a:uLnTx/>
                <a:uFillTx/>
                <a:latin typeface="Times New Roman"/>
                <a:ea typeface="ＭＳ Ｐゴシック"/>
                <a:cs typeface="+mn-cs"/>
              </a:rPr>
              <a:t>著作権は維持</a:t>
            </a:r>
            <a:r>
              <a:rPr kumimoji="1" lang="ja-JP" altLang="en-US" sz="2400" b="0" i="0" u="none" strike="noStrike" kern="1200" cap="none" spc="0" normalizeH="0" baseline="0" noProof="0" dirty="0">
                <a:ln>
                  <a:noFill/>
                </a:ln>
                <a:solidFill>
                  <a:srgbClr val="000000"/>
                </a:solidFill>
                <a:effectLst/>
                <a:uLnTx/>
                <a:uFillTx/>
                <a:latin typeface="Times New Roman"/>
                <a:ea typeface="ＭＳ Ｐゴシック"/>
                <a:cs typeface="+mn-cs"/>
              </a:rPr>
              <a:t>。</a:t>
            </a:r>
            <a:br>
              <a:rPr kumimoji="1" lang="en-US" altLang="ja-JP" sz="2400" b="0"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2400" b="0" i="0" u="none" strike="noStrike" kern="1200" cap="none" spc="0" normalizeH="0" baseline="0" noProof="0" dirty="0">
                <a:ln>
                  <a:noFill/>
                </a:ln>
                <a:solidFill>
                  <a:srgbClr val="000000"/>
                </a:solidFill>
                <a:effectLst/>
                <a:uLnTx/>
                <a:uFillTx/>
                <a:latin typeface="Times New Roman"/>
                <a:ea typeface="ＭＳ Ｐゴシック"/>
                <a:cs typeface="+mn-cs"/>
              </a:rPr>
              <a:t>改変や配布する際、同じ</a:t>
            </a:r>
            <a:r>
              <a:rPr kumimoji="1" lang="en-US" altLang="ja-JP" sz="2400" b="0" i="0" u="none" strike="noStrike" kern="1200" cap="none" spc="0" normalizeH="0" baseline="0" noProof="0" dirty="0">
                <a:ln>
                  <a:noFill/>
                </a:ln>
                <a:solidFill>
                  <a:srgbClr val="000000"/>
                </a:solidFill>
                <a:effectLst/>
                <a:uLnTx/>
                <a:uFillTx/>
                <a:latin typeface="Times New Roman"/>
                <a:ea typeface="ＭＳ Ｐゴシック"/>
                <a:cs typeface="+mn-cs"/>
              </a:rPr>
              <a:t>GPL</a:t>
            </a:r>
            <a:r>
              <a:rPr kumimoji="1" lang="ja-JP" altLang="en-US" sz="2400" b="0" i="0" u="none" strike="noStrike" kern="1200" cap="none" spc="0" normalizeH="0" baseline="0" noProof="0" dirty="0">
                <a:ln>
                  <a:noFill/>
                </a:ln>
                <a:solidFill>
                  <a:srgbClr val="000000"/>
                </a:solidFill>
                <a:effectLst/>
                <a:uLnTx/>
                <a:uFillTx/>
                <a:latin typeface="Times New Roman"/>
                <a:ea typeface="ＭＳ Ｐゴシック"/>
                <a:cs typeface="+mn-cs"/>
              </a:rPr>
              <a:t>ライセンスを適用する必要がある。</a:t>
            </a:r>
            <a:endParaRPr kumimoji="1" lang="en-US" altLang="ja-JP" sz="24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2400" b="1" i="0" u="none" strike="noStrike" kern="1200" cap="none" spc="0" normalizeH="0" baseline="0" noProof="0" dirty="0">
                <a:ln>
                  <a:noFill/>
                </a:ln>
                <a:solidFill>
                  <a:srgbClr val="000000"/>
                </a:solidFill>
                <a:effectLst/>
                <a:uLnTx/>
                <a:uFillTx/>
                <a:latin typeface="Times New Roman"/>
                <a:ea typeface="ＭＳ Ｐゴシック"/>
                <a:cs typeface="+mn-cs"/>
              </a:rPr>
              <a:t>MIT License</a:t>
            </a:r>
            <a:r>
              <a:rPr kumimoji="1" lang="en-US" altLang="ja-JP" sz="2400" b="0" i="0" u="none" strike="noStrike" kern="1200" cap="none" spc="0" normalizeH="0" baseline="0" noProof="0" dirty="0">
                <a:ln>
                  <a:noFill/>
                </a:ln>
                <a:solidFill>
                  <a:srgbClr val="000000"/>
                </a:solidFill>
                <a:effectLst/>
                <a:uLnTx/>
                <a:uFillTx/>
                <a:latin typeface="Times New Roman"/>
                <a:ea typeface="ＭＳ Ｐゴシック"/>
                <a:cs typeface="+mn-cs"/>
              </a:rPr>
              <a:t>: </a:t>
            </a:r>
            <a:r>
              <a:rPr kumimoji="1" lang="ja-JP" altLang="en-US" sz="2400" b="0" i="0" u="none" strike="noStrike" kern="1200" cap="none" spc="0" normalizeH="0" baseline="0" noProof="0" dirty="0">
                <a:ln>
                  <a:noFill/>
                </a:ln>
                <a:solidFill>
                  <a:srgbClr val="000000"/>
                </a:solidFill>
                <a:effectLst/>
                <a:uLnTx/>
                <a:uFillTx/>
                <a:latin typeface="Times New Roman"/>
                <a:ea typeface="ＭＳ Ｐゴシック"/>
                <a:cs typeface="+mn-cs"/>
              </a:rPr>
              <a:t>コードの再利用、改変、配布が自由。</a:t>
            </a:r>
            <a:r>
              <a:rPr kumimoji="1" lang="ja-JP" altLang="en-US" sz="2400" b="0" i="0" u="none" strike="noStrike" kern="1200" cap="none" spc="0" normalizeH="0" baseline="0" noProof="0" dirty="0">
                <a:ln>
                  <a:noFill/>
                </a:ln>
                <a:solidFill>
                  <a:srgbClr val="FF0000"/>
                </a:solidFill>
                <a:effectLst/>
                <a:uLnTx/>
                <a:uFillTx/>
                <a:latin typeface="Times New Roman"/>
                <a:ea typeface="ＭＳ Ｐゴシック"/>
                <a:cs typeface="+mn-cs"/>
              </a:rPr>
              <a:t>著作権と免責条項を維持</a:t>
            </a:r>
            <a:endParaRPr kumimoji="1" lang="en-US" altLang="ja-JP" sz="2400" b="0" i="0" u="none" strike="noStrike" kern="1200" cap="none" spc="0" normalizeH="0" baseline="0" noProof="0" dirty="0">
              <a:ln>
                <a:noFill/>
              </a:ln>
              <a:solidFill>
                <a:srgbClr val="FF0000"/>
              </a:solidFill>
              <a:effectLst/>
              <a:uLnTx/>
              <a:uFillTx/>
              <a:latin typeface="Times New Roman"/>
              <a:ea typeface="ＭＳ Ｐゴシック"/>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2400" b="1" i="0" u="none" strike="noStrike" kern="1200" cap="none" spc="0" normalizeH="0" baseline="0" noProof="0" dirty="0">
                <a:ln>
                  <a:noFill/>
                </a:ln>
                <a:solidFill>
                  <a:srgbClr val="000000"/>
                </a:solidFill>
                <a:effectLst/>
                <a:uLnTx/>
                <a:uFillTx/>
                <a:latin typeface="Times New Roman"/>
                <a:ea typeface="ＭＳ Ｐゴシック"/>
                <a:cs typeface="+mn-cs"/>
              </a:rPr>
              <a:t>Apache License 2.0:</a:t>
            </a:r>
            <a:r>
              <a:rPr kumimoji="1" lang="en-US" altLang="ja-JP" sz="2400" b="0" i="0" u="none" strike="noStrike" kern="1200" cap="none" spc="0" normalizeH="0" baseline="0" noProof="0" dirty="0">
                <a:ln>
                  <a:noFill/>
                </a:ln>
                <a:solidFill>
                  <a:srgbClr val="000000"/>
                </a:solidFill>
                <a:effectLst/>
                <a:uLnTx/>
                <a:uFillTx/>
                <a:latin typeface="Times New Roman"/>
                <a:ea typeface="ＭＳ Ｐゴシック"/>
                <a:cs typeface="+mn-cs"/>
              </a:rPr>
              <a:t> </a:t>
            </a:r>
            <a:r>
              <a:rPr kumimoji="1" lang="ja-JP" altLang="en-US" sz="2400" b="0" i="0" u="none" strike="noStrike" kern="1200" cap="none" spc="0" normalizeH="0" baseline="0" noProof="0" dirty="0">
                <a:ln>
                  <a:noFill/>
                </a:ln>
                <a:solidFill>
                  <a:srgbClr val="000000"/>
                </a:solidFill>
                <a:effectLst/>
                <a:uLnTx/>
                <a:uFillTx/>
                <a:latin typeface="Times New Roman"/>
                <a:ea typeface="ＭＳ Ｐゴシック"/>
                <a:cs typeface="+mn-cs"/>
              </a:rPr>
              <a:t>商業利用にも適したライセンス。</a:t>
            </a:r>
            <a:br>
              <a:rPr kumimoji="1" lang="en-US" altLang="ja-JP" sz="2400" b="0"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2400" b="0" i="0" u="none" strike="noStrike" kern="1200" cap="none" spc="0" normalizeH="0" baseline="0" noProof="0" dirty="0">
                <a:ln>
                  <a:noFill/>
                </a:ln>
                <a:solidFill>
                  <a:srgbClr val="FF0000"/>
                </a:solidFill>
                <a:effectLst/>
                <a:uLnTx/>
                <a:uFillTx/>
                <a:latin typeface="Times New Roman"/>
                <a:ea typeface="ＭＳ Ｐゴシック"/>
                <a:cs typeface="+mn-cs"/>
              </a:rPr>
              <a:t>特許権の明確な取り扱い</a:t>
            </a:r>
            <a:r>
              <a:rPr kumimoji="1" lang="ja-JP" altLang="en-US" sz="2400" b="0" i="0" u="none" strike="noStrike" kern="1200" cap="none" spc="0" normalizeH="0" baseline="0" noProof="0" dirty="0">
                <a:ln>
                  <a:noFill/>
                </a:ln>
                <a:solidFill>
                  <a:srgbClr val="000000"/>
                </a:solidFill>
                <a:effectLst/>
                <a:uLnTx/>
                <a:uFillTx/>
                <a:latin typeface="Times New Roman"/>
                <a:ea typeface="ＭＳ Ｐゴシック"/>
                <a:cs typeface="+mn-cs"/>
              </a:rPr>
              <a:t>が含まれ、コードの改変と再利用が許される</a:t>
            </a:r>
            <a:endParaRPr kumimoji="1" lang="en-US" altLang="ja-JP" sz="24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2400" b="1" i="0" u="none" strike="noStrike" kern="1200" cap="none" spc="0" normalizeH="0" baseline="0" noProof="0" dirty="0">
                <a:ln>
                  <a:noFill/>
                </a:ln>
                <a:solidFill>
                  <a:srgbClr val="000000"/>
                </a:solidFill>
                <a:effectLst/>
                <a:uLnTx/>
                <a:uFillTx/>
                <a:latin typeface="Times New Roman"/>
                <a:ea typeface="ＭＳ Ｐゴシック"/>
                <a:cs typeface="+mn-cs"/>
              </a:rPr>
              <a:t>BSD License:</a:t>
            </a:r>
            <a:r>
              <a:rPr kumimoji="1" lang="en-US" altLang="ja-JP" sz="2400" b="0" i="0" u="none" strike="noStrike" kern="1200" cap="none" spc="0" normalizeH="0" baseline="0" noProof="0" dirty="0">
                <a:ln>
                  <a:noFill/>
                </a:ln>
                <a:solidFill>
                  <a:srgbClr val="000000"/>
                </a:solidFill>
                <a:effectLst/>
                <a:uLnTx/>
                <a:uFillTx/>
                <a:latin typeface="Times New Roman"/>
                <a:ea typeface="ＭＳ Ｐゴシック"/>
                <a:cs typeface="+mn-cs"/>
              </a:rPr>
              <a:t> </a:t>
            </a:r>
            <a:r>
              <a:rPr kumimoji="1" lang="ja-JP" altLang="en-US" sz="2400" b="0" i="0" u="none" strike="noStrike" kern="1200" cap="none" spc="0" normalizeH="0" baseline="0" noProof="0" dirty="0">
                <a:ln>
                  <a:noFill/>
                </a:ln>
                <a:solidFill>
                  <a:srgbClr val="000000"/>
                </a:solidFill>
                <a:effectLst/>
                <a:uLnTx/>
                <a:uFillTx/>
                <a:latin typeface="Times New Roman"/>
                <a:ea typeface="ＭＳ Ｐゴシック"/>
                <a:cs typeface="+mn-cs"/>
              </a:rPr>
              <a:t>改変や配布が可能だが、</a:t>
            </a:r>
            <a:r>
              <a:rPr kumimoji="1" lang="ja-JP" altLang="en-US" sz="2400" b="0" i="0" u="none" strike="noStrike" kern="1200" cap="none" spc="0" normalizeH="0" baseline="0" noProof="0" dirty="0">
                <a:ln>
                  <a:noFill/>
                </a:ln>
                <a:solidFill>
                  <a:srgbClr val="FF0000"/>
                </a:solidFill>
                <a:effectLst/>
                <a:uLnTx/>
                <a:uFillTx/>
                <a:latin typeface="Times New Roman"/>
                <a:ea typeface="ＭＳ Ｐゴシック"/>
                <a:cs typeface="+mn-cs"/>
              </a:rPr>
              <a:t>著作権条項を保持する必要</a:t>
            </a:r>
            <a:r>
              <a:rPr kumimoji="1" lang="ja-JP" altLang="en-US" sz="2400" b="0" i="0" u="none" strike="noStrike" kern="1200" cap="none" spc="0" normalizeH="0" baseline="0" noProof="0" dirty="0">
                <a:ln>
                  <a:noFill/>
                </a:ln>
                <a:solidFill>
                  <a:srgbClr val="000000"/>
                </a:solidFill>
                <a:effectLst/>
                <a:uLnTx/>
                <a:uFillTx/>
                <a:latin typeface="Times New Roman"/>
                <a:ea typeface="ＭＳ Ｐゴシック"/>
                <a:cs typeface="+mn-cs"/>
              </a:rPr>
              <a:t>がある</a:t>
            </a:r>
            <a:endParaRPr kumimoji="1" lang="en-US" altLang="ja-JP" sz="24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2400" b="1" i="0" u="none" strike="noStrike" kern="1200" cap="none" spc="0" normalizeH="0" baseline="0" noProof="0" dirty="0">
                <a:ln>
                  <a:noFill/>
                </a:ln>
                <a:solidFill>
                  <a:srgbClr val="000000"/>
                </a:solidFill>
                <a:effectLst/>
                <a:uLnTx/>
                <a:uFillTx/>
                <a:latin typeface="Times New Roman"/>
                <a:ea typeface="ＭＳ Ｐゴシック"/>
                <a:cs typeface="+mn-cs"/>
              </a:rPr>
              <a:t>Creative Commons (CC):</a:t>
            </a:r>
            <a:r>
              <a:rPr kumimoji="1" lang="en-US" altLang="ja-JP" sz="2400" b="0" i="0" u="none" strike="noStrike" kern="1200" cap="none" spc="0" normalizeH="0" baseline="0" noProof="0" dirty="0">
                <a:ln>
                  <a:noFill/>
                </a:ln>
                <a:solidFill>
                  <a:srgbClr val="000000"/>
                </a:solidFill>
                <a:effectLst/>
                <a:uLnTx/>
                <a:uFillTx/>
                <a:latin typeface="Times New Roman"/>
                <a:ea typeface="ＭＳ Ｐゴシック"/>
                <a:cs typeface="+mn-cs"/>
              </a:rPr>
              <a:t> </a:t>
            </a:r>
            <a:r>
              <a:rPr kumimoji="1" lang="ja-JP" altLang="en-US" sz="2400" b="0" i="0" u="none" strike="noStrike" kern="1200" cap="none" spc="0" normalizeH="0" baseline="0" noProof="0" dirty="0">
                <a:ln>
                  <a:noFill/>
                </a:ln>
                <a:solidFill>
                  <a:srgbClr val="000000"/>
                </a:solidFill>
                <a:effectLst/>
                <a:uLnTx/>
                <a:uFillTx/>
                <a:latin typeface="Times New Roman"/>
                <a:ea typeface="ＭＳ Ｐゴシック"/>
                <a:cs typeface="+mn-cs"/>
              </a:rPr>
              <a:t>主にコンテンツ共有に使用されるライセンス。</a:t>
            </a:r>
            <a:br>
              <a:rPr kumimoji="1" lang="en-US" altLang="ja-JP" sz="2400" b="0"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2400" b="0" i="0" u="none" strike="noStrike" kern="1200" cap="none" spc="0" normalizeH="0" baseline="0" noProof="0" dirty="0">
                <a:ln>
                  <a:noFill/>
                </a:ln>
                <a:solidFill>
                  <a:srgbClr val="FF0000"/>
                </a:solidFill>
                <a:effectLst/>
                <a:uLnTx/>
                <a:uFillTx/>
                <a:latin typeface="Times New Roman"/>
                <a:ea typeface="ＭＳ Ｐゴシック"/>
                <a:cs typeface="+mn-cs"/>
              </a:rPr>
              <a:t>利用条件を設定できる</a:t>
            </a:r>
            <a:r>
              <a:rPr kumimoji="1" lang="ja-JP" altLang="en-US" sz="2400" b="0" i="0" u="none" strike="noStrike" kern="1200" cap="none" spc="0" normalizeH="0" baseline="0" noProof="0" dirty="0">
                <a:ln>
                  <a:noFill/>
                </a:ln>
                <a:solidFill>
                  <a:srgbClr val="000000"/>
                </a:solidFill>
                <a:effectLst/>
                <a:uLnTx/>
                <a:uFillTx/>
                <a:latin typeface="Times New Roman"/>
                <a:ea typeface="ＭＳ Ｐゴシック"/>
                <a:cs typeface="+mn-cs"/>
              </a:rPr>
              <a:t>（商業利用の可否や改変の可否など）</a:t>
            </a:r>
            <a:endParaRPr kumimoji="1" lang="en-US" altLang="ja-JP" sz="24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2400" b="1" i="0" u="none" strike="noStrike" kern="1200" cap="none" spc="0" normalizeH="0" baseline="0" noProof="0" dirty="0">
                <a:ln>
                  <a:noFill/>
                </a:ln>
                <a:solidFill>
                  <a:srgbClr val="000000"/>
                </a:solidFill>
                <a:effectLst/>
                <a:uLnTx/>
                <a:uFillTx/>
                <a:latin typeface="Times New Roman"/>
                <a:ea typeface="ＭＳ Ｐゴシック"/>
                <a:cs typeface="+mn-cs"/>
              </a:rPr>
              <a:t>CC0</a:t>
            </a:r>
            <a:r>
              <a:rPr kumimoji="1" lang="ja-JP" altLang="en-US" sz="2400" b="1" i="0" u="none" strike="noStrike" kern="1200" cap="none" spc="0" normalizeH="0" baseline="0" noProof="0" dirty="0">
                <a:ln>
                  <a:noFill/>
                </a:ln>
                <a:solidFill>
                  <a:srgbClr val="000000"/>
                </a:solidFill>
                <a:effectLst/>
                <a:uLnTx/>
                <a:uFillTx/>
                <a:latin typeface="Times New Roman"/>
                <a:ea typeface="ＭＳ Ｐゴシック"/>
                <a:cs typeface="+mn-cs"/>
              </a:rPr>
              <a:t>ライセンス</a:t>
            </a:r>
            <a:r>
              <a:rPr kumimoji="1" lang="en-US" altLang="ja-JP" sz="2400" b="1" i="0" u="none" strike="noStrike" kern="1200" cap="none" spc="0" normalizeH="0" baseline="0" noProof="0" dirty="0">
                <a:ln>
                  <a:noFill/>
                </a:ln>
                <a:solidFill>
                  <a:srgbClr val="000000"/>
                </a:solidFill>
                <a:effectLst/>
                <a:uLnTx/>
                <a:uFillTx/>
                <a:latin typeface="Times New Roman"/>
                <a:ea typeface="ＭＳ Ｐゴシック"/>
                <a:cs typeface="+mn-cs"/>
              </a:rPr>
              <a:t>:</a:t>
            </a:r>
            <a:r>
              <a:rPr kumimoji="1" lang="en-US" altLang="ja-JP" sz="2400" b="0" i="0" u="none" strike="noStrike" kern="1200" cap="none" spc="0" normalizeH="0" baseline="0" noProof="0" dirty="0">
                <a:ln>
                  <a:noFill/>
                </a:ln>
                <a:solidFill>
                  <a:srgbClr val="000000"/>
                </a:solidFill>
                <a:effectLst/>
                <a:uLnTx/>
                <a:uFillTx/>
                <a:latin typeface="Times New Roman"/>
                <a:ea typeface="ＭＳ Ｐゴシック"/>
                <a:cs typeface="+mn-cs"/>
              </a:rPr>
              <a:t> </a:t>
            </a:r>
            <a:r>
              <a:rPr kumimoji="1" lang="ja-JP" altLang="en-US" sz="2400" b="0" i="0" u="none" strike="noStrike" kern="1200" cap="none" spc="0" normalizeH="0" baseline="0" noProof="0" dirty="0">
                <a:ln>
                  <a:noFill/>
                </a:ln>
                <a:solidFill>
                  <a:srgbClr val="0000FF"/>
                </a:solidFill>
                <a:effectLst/>
                <a:uLnTx/>
                <a:uFillTx/>
                <a:latin typeface="Times New Roman"/>
                <a:ea typeface="ＭＳ Ｐゴシック"/>
                <a:cs typeface="+mn-cs"/>
              </a:rPr>
              <a:t>著作権を放棄</a:t>
            </a:r>
            <a:r>
              <a:rPr kumimoji="1" lang="ja-JP" altLang="en-US" sz="2400" b="0" i="0" u="none" strike="noStrike" kern="1200" cap="none" spc="0" normalizeH="0" baseline="0" noProof="0" dirty="0">
                <a:ln>
                  <a:noFill/>
                </a:ln>
                <a:solidFill>
                  <a:srgbClr val="000000"/>
                </a:solidFill>
                <a:effectLst/>
                <a:uLnTx/>
                <a:uFillTx/>
                <a:latin typeface="Times New Roman"/>
                <a:ea typeface="ＭＳ Ｐゴシック"/>
                <a:cs typeface="+mn-cs"/>
              </a:rPr>
              <a:t>し、コードやコンテンツを完全に自由に利用・改変・再配布できる。著作者が自らの権利を主張せず、利用者に最大限の自由を与える。</a:t>
            </a:r>
            <a:br>
              <a:rPr kumimoji="1" lang="en-US" altLang="ja-JP" sz="2400" b="0"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2400" b="0" i="0" u="none" strike="noStrike" kern="1200" cap="none" spc="0" normalizeH="0" baseline="0" noProof="0" dirty="0">
                <a:ln>
                  <a:noFill/>
                </a:ln>
                <a:solidFill>
                  <a:srgbClr val="000000"/>
                </a:solidFill>
                <a:effectLst/>
                <a:uLnTx/>
                <a:uFillTx/>
                <a:latin typeface="Times New Roman"/>
                <a:ea typeface="ＭＳ Ｐゴシック"/>
                <a:cs typeface="+mn-cs"/>
              </a:rPr>
              <a:t>他者がそのコードを基に新しい著作物を作成し、異なるライセンスで再配布できる。</a:t>
            </a:r>
            <a:endParaRPr kumimoji="1" lang="en-US" altLang="ja-JP" sz="24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400" b="1" i="0" u="none" strike="noStrike" kern="1200" cap="none" spc="0" normalizeH="0" baseline="0" noProof="0" dirty="0">
                <a:ln>
                  <a:noFill/>
                </a:ln>
                <a:solidFill>
                  <a:srgbClr val="000000"/>
                </a:solidFill>
                <a:effectLst/>
                <a:uLnTx/>
                <a:uFillTx/>
                <a:latin typeface="Times New Roman"/>
                <a:ea typeface="ＭＳ Ｐゴシック"/>
                <a:cs typeface="+mn-cs"/>
              </a:rPr>
              <a:t>パブリックドメイン</a:t>
            </a:r>
            <a:r>
              <a:rPr kumimoji="1" lang="en-US" altLang="ja-JP" sz="2400" b="1" i="0" u="none" strike="noStrike" kern="1200" cap="none" spc="0" normalizeH="0" baseline="0" noProof="0" dirty="0">
                <a:ln>
                  <a:noFill/>
                </a:ln>
                <a:solidFill>
                  <a:srgbClr val="000000"/>
                </a:solidFill>
                <a:effectLst/>
                <a:uLnTx/>
                <a:uFillTx/>
                <a:latin typeface="Times New Roman"/>
                <a:ea typeface="ＭＳ Ｐゴシック"/>
                <a:cs typeface="+mn-cs"/>
              </a:rPr>
              <a:t>: </a:t>
            </a:r>
            <a:r>
              <a:rPr kumimoji="1" lang="ja-JP" altLang="en-US" sz="2400" b="0" i="0" u="none" strike="noStrike" kern="1200" cap="none" spc="0" normalizeH="0" baseline="0" noProof="0" dirty="0">
                <a:ln>
                  <a:noFill/>
                </a:ln>
                <a:effectLst/>
                <a:uLnTx/>
                <a:uFillTx/>
                <a:latin typeface="Times New Roman"/>
                <a:ea typeface="ＭＳ Ｐゴシック"/>
                <a:cs typeface="+mn-cs"/>
              </a:rPr>
              <a:t>著作物を完全にパブリックドメイン</a:t>
            </a:r>
            <a:r>
              <a:rPr kumimoji="1" lang="ja-JP" altLang="en-US" sz="2400" b="0" i="0" u="none" strike="noStrike" kern="1200" cap="none" spc="0" normalizeH="0" baseline="0" noProof="0" dirty="0">
                <a:ln>
                  <a:noFill/>
                </a:ln>
                <a:solidFill>
                  <a:srgbClr val="000000"/>
                </a:solidFill>
                <a:effectLst/>
                <a:uLnTx/>
                <a:uFillTx/>
                <a:latin typeface="Times New Roman"/>
                <a:ea typeface="ＭＳ Ｐゴシック"/>
                <a:cs typeface="+mn-cs"/>
              </a:rPr>
              <a:t>に置き、自由な利用を許可する。</a:t>
            </a:r>
            <a:br>
              <a:rPr kumimoji="1" lang="en-US" altLang="ja-JP" sz="2400" b="0"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2400" b="0" i="0" u="none" strike="noStrike" kern="1200" cap="none" spc="0" normalizeH="0" baseline="0" noProof="0" dirty="0">
                <a:ln>
                  <a:noFill/>
                </a:ln>
                <a:solidFill>
                  <a:srgbClr val="000000"/>
                </a:solidFill>
                <a:effectLst/>
                <a:uLnTx/>
                <a:uFillTx/>
                <a:latin typeface="Times New Roman"/>
                <a:ea typeface="ＭＳ Ｐゴシック"/>
                <a:cs typeface="+mn-cs"/>
              </a:rPr>
              <a:t>既存の</a:t>
            </a:r>
            <a:r>
              <a:rPr kumimoji="1" lang="ja-JP" altLang="en-US" sz="2400" b="0" i="0" u="none" strike="noStrike" kern="1200" cap="none" spc="0" normalizeH="0" baseline="0" noProof="0" dirty="0">
                <a:ln>
                  <a:noFill/>
                </a:ln>
                <a:solidFill>
                  <a:srgbClr val="0000FF"/>
                </a:solidFill>
                <a:effectLst/>
                <a:uLnTx/>
                <a:uFillTx/>
                <a:latin typeface="Times New Roman"/>
                <a:ea typeface="ＭＳ Ｐゴシック"/>
                <a:cs typeface="+mn-cs"/>
              </a:rPr>
              <a:t>著作権法から完全に解放</a:t>
            </a:r>
            <a:r>
              <a:rPr kumimoji="1" lang="ja-JP" altLang="en-US" sz="2400" b="0" i="0" u="none" strike="noStrike" kern="1200" cap="none" spc="0" normalizeH="0" baseline="0" noProof="0" dirty="0">
                <a:ln>
                  <a:noFill/>
                </a:ln>
                <a:solidFill>
                  <a:srgbClr val="000000"/>
                </a:solidFill>
                <a:effectLst/>
                <a:uLnTx/>
                <a:uFillTx/>
                <a:latin typeface="Times New Roman"/>
                <a:ea typeface="ＭＳ Ｐゴシック"/>
                <a:cs typeface="+mn-cs"/>
              </a:rPr>
              <a:t>される。</a:t>
            </a:r>
            <a:br>
              <a:rPr kumimoji="1" lang="en-US" altLang="ja-JP" sz="2400" b="0"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en-US" altLang="ja-JP" sz="2400" b="0" i="0" u="none" strike="noStrike" kern="1200" cap="none" spc="0" normalizeH="0" baseline="0" noProof="0" dirty="0">
                <a:ln>
                  <a:noFill/>
                </a:ln>
                <a:solidFill>
                  <a:srgbClr val="000000"/>
                </a:solidFill>
                <a:effectLst/>
                <a:uLnTx/>
                <a:uFillTx/>
                <a:latin typeface="Times New Roman"/>
                <a:ea typeface="ＭＳ Ｐゴシック"/>
                <a:cs typeface="+mn-cs"/>
              </a:rPr>
              <a:t>CC0</a:t>
            </a:r>
            <a:r>
              <a:rPr kumimoji="1" lang="ja-JP" altLang="en-US" sz="2400" b="0" i="0" u="none" strike="noStrike" kern="1200" cap="none" spc="0" normalizeH="0" baseline="0" noProof="0" dirty="0">
                <a:ln>
                  <a:noFill/>
                </a:ln>
                <a:solidFill>
                  <a:srgbClr val="000000"/>
                </a:solidFill>
                <a:effectLst/>
                <a:uLnTx/>
                <a:uFillTx/>
                <a:latin typeface="Times New Roman"/>
                <a:ea typeface="ＭＳ Ｐゴシック"/>
                <a:cs typeface="+mn-cs"/>
              </a:rPr>
              <a:t>と同様に、他者が新しく改変したコードを異なるライセンスで配布することが可能</a:t>
            </a:r>
          </a:p>
        </p:txBody>
      </p:sp>
    </p:spTree>
    <p:extLst>
      <p:ext uri="{BB962C8B-B14F-4D97-AF65-F5344CB8AC3E}">
        <p14:creationId xmlns:p14="http://schemas.microsoft.com/office/powerpoint/2010/main" val="9531760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13B19D-A938-BA2E-C92F-11301CDA4B3A}"/>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1A47088A-2B5A-1A30-89F9-F7BC1471EA2F}"/>
              </a:ext>
            </a:extLst>
          </p:cNvPr>
          <p:cNvSpPr>
            <a:spLocks noGrp="1"/>
          </p:cNvSpPr>
          <p:nvPr>
            <p:ph type="title"/>
          </p:nvPr>
        </p:nvSpPr>
        <p:spPr/>
        <p:txBody>
          <a:bodyPr/>
          <a:lstStyle/>
          <a:p>
            <a:r>
              <a:rPr lang="ja-JP" altLang="en-US" dirty="0"/>
              <a:t>著作権法の「引用」の趣旨</a:t>
            </a:r>
            <a:endParaRPr kumimoji="1" lang="en-US" dirty="0"/>
          </a:p>
        </p:txBody>
      </p:sp>
      <p:sp>
        <p:nvSpPr>
          <p:cNvPr id="7" name="コンテンツ プレースホルダー 6">
            <a:extLst>
              <a:ext uri="{FF2B5EF4-FFF2-40B4-BE49-F238E27FC236}">
                <a16:creationId xmlns:a16="http://schemas.microsoft.com/office/drawing/2014/main" id="{72ABE7F3-8F3E-95D3-81CA-A6E0C8A9335B}"/>
              </a:ext>
            </a:extLst>
          </p:cNvPr>
          <p:cNvSpPr>
            <a:spLocks noGrp="1"/>
          </p:cNvSpPr>
          <p:nvPr>
            <p:ph idx="1"/>
          </p:nvPr>
        </p:nvSpPr>
        <p:spPr>
          <a:xfrm>
            <a:off x="570450" y="908721"/>
            <a:ext cx="11621549" cy="5832647"/>
          </a:xfrm>
        </p:spPr>
        <p:txBody>
          <a:bodyPr>
            <a:noAutofit/>
          </a:bodyPr>
          <a:lstStyle/>
          <a:p>
            <a:pPr eaLnBrk="1" fontAlgn="auto" hangingPunct="1">
              <a:spcBef>
                <a:spcPct val="0"/>
              </a:spcBef>
              <a:spcAft>
                <a:spcPts val="0"/>
              </a:spcAft>
              <a:buNone/>
              <a:defRPr/>
            </a:pPr>
            <a:r>
              <a:rPr lang="ja-JP" altLang="en-US" sz="6000" b="1" dirty="0">
                <a:solidFill>
                  <a:prstClr val="black"/>
                </a:solidFill>
                <a:latin typeface="Calibri"/>
              </a:rPr>
              <a:t>著作権法は、</a:t>
            </a:r>
            <a:endParaRPr lang="en-US" altLang="ja-JP" sz="6000" b="1" dirty="0">
              <a:solidFill>
                <a:prstClr val="black"/>
              </a:solidFill>
              <a:latin typeface="Calibri"/>
            </a:endParaRPr>
          </a:p>
          <a:p>
            <a:pPr eaLnBrk="1" fontAlgn="auto" hangingPunct="1">
              <a:spcBef>
                <a:spcPct val="0"/>
              </a:spcBef>
              <a:spcAft>
                <a:spcPts val="0"/>
              </a:spcAft>
              <a:buNone/>
              <a:defRPr/>
            </a:pPr>
            <a:r>
              <a:rPr lang="ja-JP" altLang="en-US" sz="6000" b="1" dirty="0">
                <a:solidFill>
                  <a:prstClr val="black"/>
                </a:solidFill>
                <a:latin typeface="Calibri"/>
              </a:rPr>
              <a:t>著作者の権利を保護しつつ、</a:t>
            </a:r>
            <a:endParaRPr lang="en-US" altLang="ja-JP" sz="6000" b="1" dirty="0">
              <a:solidFill>
                <a:prstClr val="black"/>
              </a:solidFill>
              <a:latin typeface="Calibri"/>
            </a:endParaRPr>
          </a:p>
          <a:p>
            <a:pPr eaLnBrk="1" fontAlgn="auto" hangingPunct="1">
              <a:spcBef>
                <a:spcPct val="0"/>
              </a:spcBef>
              <a:spcAft>
                <a:spcPts val="0"/>
              </a:spcAft>
              <a:buNone/>
              <a:defRPr/>
            </a:pPr>
            <a:r>
              <a:rPr lang="ja-JP" altLang="en-US" sz="6000" b="1" dirty="0">
                <a:solidFill>
                  <a:prstClr val="black"/>
                </a:solidFill>
                <a:latin typeface="Calibri"/>
              </a:rPr>
              <a:t>文化の発展に寄与するために、</a:t>
            </a:r>
            <a:endParaRPr lang="en-US" altLang="ja-JP" sz="6000" b="1" dirty="0">
              <a:solidFill>
                <a:prstClr val="black"/>
              </a:solidFill>
              <a:latin typeface="Calibri"/>
            </a:endParaRPr>
          </a:p>
          <a:p>
            <a:pPr eaLnBrk="1" fontAlgn="auto" hangingPunct="1">
              <a:spcBef>
                <a:spcPct val="0"/>
              </a:spcBef>
              <a:spcAft>
                <a:spcPts val="0"/>
              </a:spcAft>
              <a:buNone/>
              <a:defRPr/>
            </a:pPr>
            <a:r>
              <a:rPr lang="ja-JP" altLang="en-US" sz="6000" b="1" dirty="0">
                <a:solidFill>
                  <a:prstClr val="black"/>
                </a:solidFill>
                <a:latin typeface="Calibri"/>
              </a:rPr>
              <a:t>公正な利用を認める</a:t>
            </a:r>
            <a:endParaRPr lang="en-US" altLang="ja-JP" sz="6000" b="1" dirty="0">
              <a:solidFill>
                <a:srgbClr val="0000FF"/>
              </a:solidFill>
              <a:latin typeface="Calibri"/>
            </a:endParaRPr>
          </a:p>
        </p:txBody>
      </p:sp>
    </p:spTree>
    <p:extLst>
      <p:ext uri="{BB962C8B-B14F-4D97-AF65-F5344CB8AC3E}">
        <p14:creationId xmlns:p14="http://schemas.microsoft.com/office/powerpoint/2010/main" val="303742877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0137A-7A92-2762-71FE-B86D0BE64D53}"/>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FF7452D0-400E-5F5A-7D1A-041E5A85872F}"/>
              </a:ext>
            </a:extLst>
          </p:cNvPr>
          <p:cNvSpPr>
            <a:spLocks noGrp="1" noChangeArrowheads="1"/>
          </p:cNvSpPr>
          <p:nvPr>
            <p:ph type="title"/>
          </p:nvPr>
        </p:nvSpPr>
        <p:spPr>
          <a:xfrm>
            <a:off x="1524000" y="0"/>
            <a:ext cx="9144000" cy="838200"/>
          </a:xfrm>
        </p:spPr>
        <p:txBody>
          <a:bodyPr/>
          <a:lstStyle/>
          <a:p>
            <a:pPr eaLnBrk="1" hangingPunct="1"/>
            <a:r>
              <a:rPr lang="ja-JP" altLang="en-US" sz="3600" b="1" dirty="0">
                <a:solidFill>
                  <a:srgbClr val="0000FF"/>
                </a:solidFill>
              </a:rPr>
              <a:t>生成</a:t>
            </a:r>
            <a:r>
              <a:rPr lang="en-US" altLang="ja-JP" sz="3600" b="1" dirty="0">
                <a:solidFill>
                  <a:srgbClr val="0000FF"/>
                </a:solidFill>
              </a:rPr>
              <a:t>AI</a:t>
            </a:r>
            <a:r>
              <a:rPr lang="ja-JP" altLang="en-US" sz="3600" b="1" dirty="0">
                <a:solidFill>
                  <a:srgbClr val="0000FF"/>
                </a:solidFill>
              </a:rPr>
              <a:t>のリスク</a:t>
            </a:r>
            <a:r>
              <a:rPr lang="en-US" altLang="ja-JP" sz="3600" b="1" dirty="0">
                <a:solidFill>
                  <a:srgbClr val="0000FF"/>
                </a:solidFill>
              </a:rPr>
              <a:t>:</a:t>
            </a:r>
            <a:r>
              <a:rPr lang="ja-JP" altLang="en-US" sz="3600" b="1" dirty="0">
                <a:solidFill>
                  <a:srgbClr val="0000FF"/>
                </a:solidFill>
              </a:rPr>
              <a:t> 著作権</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4A88E09D-79DD-AB98-EA92-3A5F64A941FA}"/>
              </a:ext>
            </a:extLst>
          </p:cNvPr>
          <p:cNvSpPr txBox="1"/>
          <p:nvPr/>
        </p:nvSpPr>
        <p:spPr>
          <a:xfrm>
            <a:off x="133349" y="875371"/>
            <a:ext cx="11725275" cy="575542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srgbClr val="000000"/>
                </a:solidFill>
                <a:effectLst/>
                <a:uLnTx/>
                <a:uFillTx/>
                <a:latin typeface="Times New Roman"/>
                <a:ea typeface="ＭＳ Ｐゴシック"/>
                <a:cs typeface="+mn-cs"/>
              </a:rPr>
              <a:t>生成</a:t>
            </a:r>
            <a:r>
              <a:rPr kumimoji="1" lang="en-US" altLang="ja-JP" sz="2800" b="1" i="0" u="none" strike="noStrike" kern="1200" cap="none" spc="0" normalizeH="0" baseline="0" noProof="0" dirty="0">
                <a:ln>
                  <a:noFill/>
                </a:ln>
                <a:solidFill>
                  <a:srgbClr val="000000"/>
                </a:solidFill>
                <a:effectLst/>
                <a:uLnTx/>
                <a:uFillTx/>
                <a:latin typeface="Times New Roman"/>
                <a:ea typeface="ＭＳ Ｐゴシック"/>
                <a:cs typeface="+mn-cs"/>
              </a:rPr>
              <a:t>AI</a:t>
            </a:r>
            <a:r>
              <a:rPr kumimoji="1" lang="ja-JP" altLang="en-US" sz="2800" b="1" i="0" u="none" strike="noStrike" kern="1200" cap="none" spc="0" normalizeH="0" baseline="0" noProof="0" dirty="0">
                <a:ln>
                  <a:noFill/>
                </a:ln>
                <a:solidFill>
                  <a:srgbClr val="000000"/>
                </a:solidFill>
                <a:effectLst/>
                <a:uLnTx/>
                <a:uFillTx/>
                <a:latin typeface="Times New Roman"/>
                <a:ea typeface="ＭＳ Ｐゴシック"/>
                <a:cs typeface="+mn-cs"/>
              </a:rPr>
              <a:t>の出力は学習データを改変・接続して出力する。</a:t>
            </a:r>
            <a:endParaRPr kumimoji="1" lang="en-US" altLang="ja-JP" sz="2800" b="1"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srgbClr val="000000"/>
                </a:solidFill>
                <a:effectLst/>
                <a:uLnTx/>
                <a:uFillTx/>
                <a:latin typeface="Times New Roman"/>
                <a:ea typeface="ＭＳ Ｐゴシック"/>
                <a:cs typeface="+mn-cs"/>
              </a:rPr>
              <a:t>出典が明示されないことも多い。</a:t>
            </a:r>
            <a:endParaRPr kumimoji="1" lang="en-US" altLang="ja-JP" sz="2800" b="1"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200" cap="none" spc="0" normalizeH="0" baseline="0" noProof="0" dirty="0">
              <a:ln>
                <a:noFill/>
              </a:ln>
              <a:solidFill>
                <a:srgbClr val="000000"/>
              </a:solidFill>
              <a:effectLst/>
              <a:uLnTx/>
              <a:uFillTx/>
              <a:latin typeface="Times New Roman"/>
              <a:ea typeface="ＭＳ Ｐゴシック"/>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800" b="1" i="0" u="none" strike="noStrike" kern="1200" cap="none" spc="0" normalizeH="0" baseline="0" noProof="0" dirty="0">
                <a:ln>
                  <a:noFill/>
                </a:ln>
                <a:solidFill>
                  <a:srgbClr val="000000"/>
                </a:solidFill>
                <a:effectLst/>
                <a:uLnTx/>
                <a:uFillTx/>
                <a:latin typeface="Times New Roman"/>
                <a:ea typeface="ＭＳ Ｐゴシック"/>
                <a:cs typeface="+mn-cs"/>
              </a:rPr>
              <a:t>引用の条件を満たさない</a:t>
            </a:r>
            <a:endParaRPr kumimoji="1" lang="en-US" altLang="ja-JP" sz="2800" b="1" i="0" u="none" strike="noStrike" kern="1200" cap="none" spc="0" normalizeH="0" baseline="0" noProof="0" dirty="0">
              <a:ln>
                <a:noFill/>
              </a:ln>
              <a:solidFill>
                <a:srgbClr val="000000"/>
              </a:solidFill>
              <a:effectLst/>
              <a:uLnTx/>
              <a:uFillTx/>
              <a:latin typeface="Times New Roman"/>
              <a:ea typeface="ＭＳ Ｐゴシック"/>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800" b="1" i="0" u="none" strike="noStrike" kern="1200" cap="none" spc="0" normalizeH="0" baseline="0" noProof="0" dirty="0">
                <a:ln>
                  <a:noFill/>
                </a:ln>
                <a:solidFill>
                  <a:srgbClr val="000000"/>
                </a:solidFill>
                <a:effectLst/>
                <a:uLnTx/>
                <a:uFillTx/>
                <a:latin typeface="Times New Roman"/>
                <a:ea typeface="ＭＳ Ｐゴシック"/>
                <a:cs typeface="+mn-cs"/>
              </a:rPr>
              <a:t>著作物を利用しているかどうか不明確</a:t>
            </a:r>
            <a:endParaRPr kumimoji="1" lang="en-US" altLang="ja-JP" sz="2800" b="1" i="0" u="none" strike="noStrike" kern="1200" cap="none" spc="0" normalizeH="0" baseline="0" noProof="0" dirty="0">
              <a:ln>
                <a:noFill/>
              </a:ln>
              <a:solidFill>
                <a:srgbClr val="000000"/>
              </a:solidFill>
              <a:effectLst/>
              <a:uLnTx/>
              <a:uFillTx/>
              <a:latin typeface="Times New Roman"/>
              <a:ea typeface="ＭＳ Ｐゴシック"/>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800" b="1" i="0" u="none" strike="noStrike" kern="1200" cap="none" spc="0" normalizeH="0" baseline="0" noProof="0" dirty="0">
                <a:ln>
                  <a:noFill/>
                </a:ln>
                <a:solidFill>
                  <a:srgbClr val="000000"/>
                </a:solidFill>
                <a:effectLst/>
                <a:uLnTx/>
                <a:uFillTx/>
                <a:latin typeface="Times New Roman"/>
                <a:ea typeface="ＭＳ Ｐゴシック"/>
                <a:cs typeface="+mn-cs"/>
              </a:rPr>
              <a:t>入力に著作物があると出力（翻訳など）にも著作権の問題が発生しやすい</a:t>
            </a:r>
            <a:endParaRPr kumimoji="1" lang="en-US" altLang="ja-JP" sz="2800" b="1"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200" cap="none" spc="0" normalizeH="0" baseline="0" noProof="0" dirty="0">
              <a:ln>
                <a:noFill/>
              </a:ln>
              <a:solidFill>
                <a:srgbClr val="000000"/>
              </a:solidFill>
              <a:effectLst/>
              <a:uLnTx/>
              <a:uFillTx/>
              <a:latin typeface="Times New Roman"/>
              <a:ea typeface="ＭＳ Ｐゴシック"/>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3600" b="1" i="0" u="none" strike="noStrike" kern="1200" cap="none" spc="0" normalizeH="0" baseline="0" noProof="0" dirty="0">
                <a:ln>
                  <a:noFill/>
                </a:ln>
                <a:solidFill>
                  <a:srgbClr val="000000"/>
                </a:solidFill>
                <a:effectLst/>
                <a:uLnTx/>
                <a:uFillTx/>
                <a:latin typeface="Times New Roman"/>
                <a:ea typeface="ＭＳ Ｐゴシック"/>
                <a:cs typeface="+mn-cs"/>
              </a:rPr>
              <a:t>生成</a:t>
            </a:r>
            <a:r>
              <a:rPr kumimoji="1" lang="en-US" altLang="ja-JP" sz="3600" b="1" i="0" u="none" strike="noStrike" kern="1200" cap="none" spc="0" normalizeH="0" baseline="0" noProof="0" dirty="0">
                <a:ln>
                  <a:noFill/>
                </a:ln>
                <a:solidFill>
                  <a:srgbClr val="000000"/>
                </a:solidFill>
                <a:effectLst/>
                <a:uLnTx/>
                <a:uFillTx/>
                <a:latin typeface="Times New Roman"/>
                <a:ea typeface="ＭＳ Ｐゴシック"/>
                <a:cs typeface="+mn-cs"/>
              </a:rPr>
              <a:t>AI</a:t>
            </a:r>
            <a:r>
              <a:rPr kumimoji="1" lang="ja-JP" altLang="en-US" sz="3600" b="1" i="0" u="none" strike="noStrike" kern="1200" cap="none" spc="0" normalizeH="0" baseline="0" noProof="0" dirty="0">
                <a:ln>
                  <a:noFill/>
                </a:ln>
                <a:solidFill>
                  <a:srgbClr val="000000"/>
                </a:solidFill>
                <a:effectLst/>
                <a:uLnTx/>
                <a:uFillTx/>
                <a:latin typeface="Times New Roman"/>
                <a:ea typeface="ＭＳ Ｐゴシック"/>
                <a:cs typeface="+mn-cs"/>
              </a:rPr>
              <a:t>に出典を出力させることもできる</a:t>
            </a:r>
            <a:br>
              <a:rPr kumimoji="1" lang="en-US" altLang="ja-JP" sz="3600" b="1"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3200" b="0" i="0" u="none" strike="noStrike" kern="1200" cap="none" spc="0" normalizeH="0" baseline="0" noProof="0" dirty="0">
                <a:ln>
                  <a:noFill/>
                </a:ln>
                <a:solidFill>
                  <a:srgbClr val="000000"/>
                </a:solidFill>
                <a:effectLst/>
                <a:uLnTx/>
                <a:uFillTx/>
                <a:latin typeface="Times New Roman"/>
                <a:ea typeface="ＭＳ Ｐゴシック"/>
                <a:cs typeface="+mn-cs"/>
              </a:rPr>
              <a:t>　</a:t>
            </a:r>
            <a:r>
              <a:rPr kumimoji="1" lang="en-US" altLang="ja-JP" sz="3200" b="0" i="0" u="none" strike="noStrike" kern="1200" cap="none" spc="0" normalizeH="0" baseline="0" noProof="0" dirty="0">
                <a:ln>
                  <a:noFill/>
                </a:ln>
                <a:solidFill>
                  <a:srgbClr val="000000"/>
                </a:solidFill>
                <a:effectLst/>
                <a:uLnTx/>
                <a:uFillTx/>
                <a:latin typeface="Times New Roman"/>
                <a:ea typeface="ＭＳ Ｐゴシック"/>
                <a:cs typeface="+mn-cs"/>
              </a:rPr>
              <a:t>MS</a:t>
            </a:r>
            <a:r>
              <a:rPr kumimoji="1" lang="ja-JP" altLang="en-US" sz="3200" b="0" i="0" u="none" strike="noStrike" kern="1200" cap="none" spc="0" normalizeH="0" baseline="0" noProof="0" dirty="0">
                <a:ln>
                  <a:noFill/>
                </a:ln>
                <a:solidFill>
                  <a:srgbClr val="000000"/>
                </a:solidFill>
                <a:effectLst/>
                <a:uLnTx/>
                <a:uFillTx/>
                <a:latin typeface="Times New Roman"/>
                <a:ea typeface="ＭＳ Ｐゴシック"/>
                <a:cs typeface="+mn-cs"/>
              </a:rPr>
              <a:t> </a:t>
            </a:r>
            <a:r>
              <a:rPr kumimoji="1" lang="en-US" altLang="ja-JP" sz="3200" b="0" i="0" u="none" strike="noStrike" kern="1200" cap="none" spc="0" normalizeH="0" baseline="0" noProof="0" dirty="0">
                <a:ln>
                  <a:noFill/>
                </a:ln>
                <a:solidFill>
                  <a:srgbClr val="000000"/>
                </a:solidFill>
                <a:effectLst/>
                <a:uLnTx/>
                <a:uFillTx/>
                <a:latin typeface="Times New Roman"/>
                <a:ea typeface="ＭＳ Ｐゴシック"/>
                <a:cs typeface="+mn-cs"/>
              </a:rPr>
              <a:t>365</a:t>
            </a:r>
            <a:r>
              <a:rPr kumimoji="1" lang="ja-JP" altLang="en-US" sz="3200" b="0" i="0" u="none" strike="noStrike" kern="1200" cap="none" spc="0" normalizeH="0" baseline="0" noProof="0" dirty="0">
                <a:ln>
                  <a:noFill/>
                </a:ln>
                <a:solidFill>
                  <a:srgbClr val="000000"/>
                </a:solidFill>
                <a:effectLst/>
                <a:uLnTx/>
                <a:uFillTx/>
                <a:latin typeface="Times New Roman"/>
                <a:ea typeface="ＭＳ Ｐゴシック"/>
                <a:cs typeface="+mn-cs"/>
              </a:rPr>
              <a:t> </a:t>
            </a:r>
            <a:r>
              <a:rPr kumimoji="1" lang="en-US" altLang="ja-JP" sz="3200" b="0" i="0" u="none" strike="noStrike" kern="1200" cap="none" spc="0" normalizeH="0" baseline="0" noProof="0" dirty="0">
                <a:ln>
                  <a:noFill/>
                </a:ln>
                <a:solidFill>
                  <a:srgbClr val="000000"/>
                </a:solidFill>
                <a:effectLst/>
                <a:uLnTx/>
                <a:uFillTx/>
                <a:latin typeface="Times New Roman"/>
                <a:ea typeface="ＭＳ Ｐゴシック"/>
                <a:cs typeface="+mn-cs"/>
              </a:rPr>
              <a:t>Copilot</a:t>
            </a:r>
            <a:r>
              <a:rPr kumimoji="1" lang="ja-JP" altLang="en-US" sz="3200" b="0" i="0" u="none" strike="noStrike" kern="1200" cap="none" spc="0" normalizeH="0" baseline="0" noProof="0" dirty="0">
                <a:ln>
                  <a:noFill/>
                </a:ln>
                <a:solidFill>
                  <a:srgbClr val="000000"/>
                </a:solidFill>
                <a:effectLst/>
                <a:uLnTx/>
                <a:uFillTx/>
                <a:latin typeface="Times New Roman"/>
                <a:ea typeface="ＭＳ Ｐゴシック"/>
                <a:cs typeface="+mn-cs"/>
              </a:rPr>
              <a:t>では</a:t>
            </a:r>
            <a:r>
              <a:rPr kumimoji="1" lang="en-US" altLang="ja-JP" sz="3200" b="0" i="0" u="none" strike="noStrike" kern="1200" cap="none" spc="0" normalizeH="0" baseline="0" noProof="0" dirty="0">
                <a:ln>
                  <a:noFill/>
                </a:ln>
                <a:solidFill>
                  <a:srgbClr val="000000"/>
                </a:solidFill>
                <a:effectLst/>
                <a:uLnTx/>
                <a:uFillTx/>
                <a:latin typeface="Times New Roman"/>
                <a:ea typeface="ＭＳ Ｐゴシック"/>
                <a:cs typeface="+mn-cs"/>
              </a:rPr>
              <a:t>URL</a:t>
            </a:r>
            <a:r>
              <a:rPr kumimoji="1" lang="ja-JP" altLang="en-US" sz="3200" b="0" i="0" u="none" strike="noStrike" kern="1200" cap="none" spc="0" normalizeH="0" baseline="0" noProof="0" dirty="0">
                <a:ln>
                  <a:noFill/>
                </a:ln>
                <a:solidFill>
                  <a:srgbClr val="000000"/>
                </a:solidFill>
                <a:effectLst/>
                <a:uLnTx/>
                <a:uFillTx/>
                <a:latin typeface="Times New Roman"/>
                <a:ea typeface="ＭＳ Ｐゴシック"/>
                <a:cs typeface="+mn-cs"/>
              </a:rPr>
              <a:t>が表示されることも多い</a:t>
            </a:r>
            <a:endParaRPr kumimoji="1" lang="en-US" altLang="ja-JP" sz="32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3600" b="1" i="0" u="none" strike="noStrike" kern="1200" cap="none" spc="0" normalizeH="0" baseline="0" noProof="0" dirty="0">
                <a:ln>
                  <a:noFill/>
                </a:ln>
                <a:solidFill>
                  <a:srgbClr val="000000"/>
                </a:solidFill>
                <a:effectLst/>
                <a:uLnTx/>
                <a:uFillTx/>
                <a:latin typeface="Times New Roman"/>
                <a:ea typeface="ＭＳ Ｐゴシック"/>
                <a:cs typeface="+mn-cs"/>
              </a:rPr>
              <a:t>著作物を入力しない</a:t>
            </a:r>
            <a:endParaRPr kumimoji="1" lang="en-US" altLang="ja-JP" sz="3600" b="1" i="0" u="none" strike="noStrike" kern="1200" cap="none" spc="0" normalizeH="0" baseline="0" noProof="0" dirty="0">
              <a:ln>
                <a:noFill/>
              </a:ln>
              <a:solidFill>
                <a:srgbClr val="000000"/>
              </a:solidFill>
              <a:effectLst/>
              <a:uLnTx/>
              <a:uFillTx/>
              <a:latin typeface="Times New Roman"/>
              <a:ea typeface="ＭＳ Ｐゴシック"/>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3600" b="1" i="0" u="none" strike="noStrike" kern="1200" cap="none" spc="0" normalizeH="0" baseline="0" noProof="0" dirty="0">
                <a:ln>
                  <a:noFill/>
                </a:ln>
                <a:solidFill>
                  <a:srgbClr val="000000"/>
                </a:solidFill>
                <a:effectLst/>
                <a:uLnTx/>
                <a:uFillTx/>
                <a:latin typeface="Times New Roman"/>
                <a:ea typeface="ＭＳ Ｐゴシック"/>
                <a:cs typeface="+mn-cs"/>
              </a:rPr>
              <a:t>著作物が含まれているか、慎重に確認する</a:t>
            </a:r>
            <a:endParaRPr kumimoji="1" lang="en-US" altLang="ja-JP" sz="3600" b="1" i="0" u="none" strike="noStrike" kern="1200" cap="none" spc="0" normalizeH="0" baseline="0" noProof="0" dirty="0">
              <a:ln>
                <a:noFill/>
              </a:ln>
              <a:solidFill>
                <a:srgbClr val="000000"/>
              </a:solidFill>
              <a:effectLst/>
              <a:uLnTx/>
              <a:uFillTx/>
              <a:latin typeface="Times New Roman"/>
              <a:ea typeface="ＭＳ Ｐゴシック"/>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2800" b="1" i="0" u="none" strike="noStrike" kern="1200" cap="none" spc="0" normalizeH="0" baseline="0" noProof="0" dirty="0">
              <a:ln>
                <a:noFill/>
              </a:ln>
              <a:solidFill>
                <a:srgbClr val="000000"/>
              </a:solidFill>
              <a:effectLst/>
              <a:uLnTx/>
              <a:uFillTx/>
              <a:latin typeface="Times New Roman"/>
              <a:ea typeface="ＭＳ Ｐゴシック"/>
              <a:cs typeface="+mn-cs"/>
            </a:endParaRPr>
          </a:p>
        </p:txBody>
      </p:sp>
    </p:spTree>
    <p:extLst>
      <p:ext uri="{BB962C8B-B14F-4D97-AF65-F5344CB8AC3E}">
        <p14:creationId xmlns:p14="http://schemas.microsoft.com/office/powerpoint/2010/main" val="1718512224"/>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F78BC-6154-5FE8-F884-FFBB9972E1B1}"/>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F8CD0F8C-D232-C910-9F62-7B01FE3A214A}"/>
              </a:ext>
            </a:extLst>
          </p:cNvPr>
          <p:cNvSpPr>
            <a:spLocks noGrp="1" noChangeArrowheads="1"/>
          </p:cNvSpPr>
          <p:nvPr>
            <p:ph type="title"/>
          </p:nvPr>
        </p:nvSpPr>
        <p:spPr>
          <a:xfrm>
            <a:off x="1524000" y="0"/>
            <a:ext cx="9144000" cy="838200"/>
          </a:xfrm>
        </p:spPr>
        <p:txBody>
          <a:bodyPr/>
          <a:lstStyle/>
          <a:p>
            <a:pPr eaLnBrk="1" hangingPunct="1"/>
            <a:r>
              <a:rPr lang="ja-JP" altLang="en-US" sz="3600" b="1" dirty="0">
                <a:solidFill>
                  <a:srgbClr val="0000FF"/>
                </a:solidFill>
              </a:rPr>
              <a:t>生成</a:t>
            </a:r>
            <a:r>
              <a:rPr lang="en-US" altLang="ja-JP" sz="3600" b="1" dirty="0">
                <a:solidFill>
                  <a:srgbClr val="0000FF"/>
                </a:solidFill>
              </a:rPr>
              <a:t>AI</a:t>
            </a:r>
            <a:r>
              <a:rPr lang="ja-JP" altLang="en-US" sz="3600" b="1" dirty="0">
                <a:solidFill>
                  <a:srgbClr val="0000FF"/>
                </a:solidFill>
              </a:rPr>
              <a:t>に出典を出力してもらう例</a:t>
            </a:r>
            <a:endParaRPr lang="en-US" altLang="ja-JP" sz="3600" b="1" dirty="0">
              <a:solidFill>
                <a:srgbClr val="0000FF"/>
              </a:solidFill>
            </a:endParaRPr>
          </a:p>
        </p:txBody>
      </p:sp>
      <p:sp>
        <p:nvSpPr>
          <p:cNvPr id="2" name="テキスト ボックス 1">
            <a:extLst>
              <a:ext uri="{FF2B5EF4-FFF2-40B4-BE49-F238E27FC236}">
                <a16:creationId xmlns:a16="http://schemas.microsoft.com/office/drawing/2014/main" id="{C574B186-56C2-A093-6414-1AF0A389DE9C}"/>
              </a:ext>
            </a:extLst>
          </p:cNvPr>
          <p:cNvSpPr txBox="1"/>
          <p:nvPr/>
        </p:nvSpPr>
        <p:spPr>
          <a:xfrm>
            <a:off x="133349" y="786163"/>
            <a:ext cx="11921491" cy="569386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1" i="0" u="none" strike="noStrike" kern="1200" cap="none" spc="0" normalizeH="0" baseline="0" noProof="0" dirty="0">
                <a:ln>
                  <a:noFill/>
                </a:ln>
                <a:solidFill>
                  <a:srgbClr val="000000"/>
                </a:solidFill>
                <a:effectLst/>
                <a:uLnTx/>
                <a:uFillTx/>
                <a:latin typeface="Times New Roman"/>
                <a:ea typeface="ＭＳ Ｐゴシック"/>
                <a:cs typeface="+mn-cs"/>
              </a:rPr>
              <a:t>MS365 Copilot:</a:t>
            </a:r>
            <a:r>
              <a:rPr kumimoji="1" lang="ja-JP" altLang="en-US" sz="2400" b="1" i="0" u="none" strike="noStrike" kern="1200" cap="none" spc="0" normalizeH="0" baseline="0" noProof="0" dirty="0">
                <a:ln>
                  <a:noFill/>
                </a:ln>
                <a:solidFill>
                  <a:srgbClr val="000000"/>
                </a:solidFill>
                <a:effectLst/>
                <a:uLnTx/>
                <a:uFillTx/>
                <a:latin typeface="Times New Roman"/>
                <a:ea typeface="ＭＳ Ｐゴシック"/>
                <a:cs typeface="+mn-cs"/>
              </a:rPr>
              <a:t> 薄膜トランジスタの歴史について、</a:t>
            </a:r>
            <a:br>
              <a:rPr kumimoji="1" lang="en-US" altLang="ja-JP" sz="2400" b="1"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2400" b="1" i="0" u="none" strike="noStrike" kern="1200" cap="none" spc="0" normalizeH="0" baseline="0" noProof="0" dirty="0">
                <a:ln>
                  <a:noFill/>
                </a:ln>
                <a:solidFill>
                  <a:srgbClr val="000000"/>
                </a:solidFill>
                <a:effectLst/>
                <a:uLnTx/>
                <a:uFillTx/>
                <a:latin typeface="Times New Roman"/>
                <a:ea typeface="ＭＳ Ｐゴシック"/>
                <a:cs typeface="+mn-cs"/>
              </a:rPr>
              <a:t>わかる範囲で出典をおしえていただけますか</a:t>
            </a:r>
            <a:endParaRPr kumimoji="1" lang="en-US" altLang="ja-JP" sz="2400" b="1" i="0" u="none" strike="noStrike" kern="1200" cap="none" spc="0" normalizeH="0" baseline="0" noProof="0" dirty="0">
              <a:ln>
                <a:noFill/>
              </a:ln>
              <a:solidFill>
                <a:srgbClr val="000000"/>
              </a:solidFill>
              <a:effectLst/>
              <a:uLnTx/>
              <a:uFillTx/>
              <a:latin typeface="Times New Roman"/>
              <a:ea typeface="ＭＳ Ｐゴシック"/>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srgbClr val="000000"/>
                </a:solidFill>
                <a:effectLst/>
                <a:uLnTx/>
                <a:uFillTx/>
                <a:latin typeface="Times New Roman"/>
                <a:ea typeface="ＭＳ Ｐゴシック"/>
                <a:cs typeface="+mn-cs"/>
              </a:rPr>
              <a:t>誕生</a:t>
            </a:r>
            <a:r>
              <a:rPr kumimoji="1" lang="en-US" altLang="ja-JP" sz="2000" b="0" i="0" u="none" strike="noStrike" kern="1200" cap="none" spc="0" normalizeH="0" baseline="0" noProof="0" dirty="0">
                <a:ln>
                  <a:noFill/>
                </a:ln>
                <a:solidFill>
                  <a:srgbClr val="000000"/>
                </a:solidFill>
                <a:effectLst/>
                <a:uLnTx/>
                <a:uFillTx/>
                <a:latin typeface="Times New Roman"/>
                <a:ea typeface="ＭＳ Ｐゴシック"/>
                <a:cs typeface="+mn-cs"/>
              </a:rPr>
              <a:t>: 1962</a:t>
            </a:r>
            <a:r>
              <a:rPr kumimoji="1" lang="ja-JP" altLang="en-US" sz="2000" b="0" i="0" u="none" strike="noStrike" kern="1200" cap="none" spc="0" normalizeH="0" baseline="0" noProof="0" dirty="0">
                <a:ln>
                  <a:noFill/>
                </a:ln>
                <a:solidFill>
                  <a:srgbClr val="000000"/>
                </a:solidFill>
                <a:effectLst/>
                <a:uLnTx/>
                <a:uFillTx/>
                <a:latin typeface="Times New Roman"/>
                <a:ea typeface="ＭＳ Ｐゴシック"/>
                <a:cs typeface="+mn-cs"/>
              </a:rPr>
              <a:t>年に、</a:t>
            </a:r>
            <a:r>
              <a:rPr kumimoji="1" lang="en-US" altLang="ja-JP" sz="2000" b="0" i="0" u="none" strike="noStrike" kern="1200" cap="none" spc="0" normalizeH="0" baseline="0" noProof="0" dirty="0">
                <a:ln>
                  <a:noFill/>
                </a:ln>
                <a:solidFill>
                  <a:srgbClr val="000000"/>
                </a:solidFill>
                <a:effectLst/>
                <a:uLnTx/>
                <a:uFillTx/>
                <a:latin typeface="Times New Roman"/>
                <a:ea typeface="ＭＳ Ｐゴシック"/>
                <a:cs typeface="+mn-cs"/>
              </a:rPr>
              <a:t>Radio Corporation of America (RCA) </a:t>
            </a:r>
            <a:r>
              <a:rPr kumimoji="1" lang="ja-JP" altLang="en-US" sz="2000" b="0" i="0" u="none" strike="noStrike" kern="1200" cap="none" spc="0" normalizeH="0" baseline="0" noProof="0" dirty="0">
                <a:ln>
                  <a:noFill/>
                </a:ln>
                <a:solidFill>
                  <a:srgbClr val="000000"/>
                </a:solidFill>
                <a:effectLst/>
                <a:uLnTx/>
                <a:uFillTx/>
                <a:latin typeface="Times New Roman"/>
                <a:ea typeface="ＭＳ Ｐゴシック"/>
                <a:cs typeface="+mn-cs"/>
              </a:rPr>
              <a:t>の</a:t>
            </a:r>
            <a:r>
              <a:rPr kumimoji="1" lang="en-US" altLang="ja-JP" sz="2000" b="0" i="0" u="none" strike="noStrike" kern="1200" cap="none" spc="0" normalizeH="0" baseline="0" noProof="0" dirty="0">
                <a:ln>
                  <a:noFill/>
                </a:ln>
                <a:solidFill>
                  <a:srgbClr val="000000"/>
                </a:solidFill>
                <a:effectLst/>
                <a:uLnTx/>
                <a:uFillTx/>
                <a:latin typeface="Times New Roman"/>
                <a:ea typeface="ＭＳ Ｐゴシック"/>
                <a:cs typeface="+mn-cs"/>
              </a:rPr>
              <a:t>Paul K. Weimer</a:t>
            </a:r>
            <a:r>
              <a:rPr kumimoji="1" lang="ja-JP" altLang="en-US" sz="2000" b="0" i="0" u="none" strike="noStrike" kern="1200" cap="none" spc="0" normalizeH="0" baseline="0" noProof="0" dirty="0">
                <a:ln>
                  <a:noFill/>
                </a:ln>
                <a:solidFill>
                  <a:srgbClr val="000000"/>
                </a:solidFill>
                <a:effectLst/>
                <a:uLnTx/>
                <a:uFillTx/>
                <a:latin typeface="Times New Roman"/>
                <a:ea typeface="ＭＳ Ｐゴシック"/>
                <a:cs typeface="+mn-cs"/>
              </a:rPr>
              <a:t>によって発明されました。これが</a:t>
            </a:r>
            <a:r>
              <a:rPr kumimoji="1" lang="en-US" altLang="ja-JP" sz="2000" b="0" i="0" u="none" strike="noStrike" kern="1200" cap="none" spc="0" normalizeH="0" baseline="0" noProof="0" dirty="0">
                <a:ln>
                  <a:noFill/>
                </a:ln>
                <a:solidFill>
                  <a:srgbClr val="000000"/>
                </a:solidFill>
                <a:effectLst/>
                <a:uLnTx/>
                <a:uFillTx/>
                <a:latin typeface="Times New Roman"/>
                <a:ea typeface="ＭＳ Ｐゴシック"/>
                <a:cs typeface="+mn-cs"/>
              </a:rPr>
              <a:t>TFT</a:t>
            </a:r>
            <a:r>
              <a:rPr kumimoji="1" lang="ja-JP" altLang="en-US" sz="2000" b="0" i="0" u="none" strike="noStrike" kern="1200" cap="none" spc="0" normalizeH="0" baseline="0" noProof="0" dirty="0">
                <a:ln>
                  <a:noFill/>
                </a:ln>
                <a:solidFill>
                  <a:srgbClr val="000000"/>
                </a:solidFill>
                <a:effectLst/>
                <a:uLnTx/>
                <a:uFillTx/>
                <a:latin typeface="Times New Roman"/>
                <a:ea typeface="ＭＳ Ｐゴシック"/>
                <a:cs typeface="+mn-cs"/>
              </a:rPr>
              <a:t>技術の始まりです</a:t>
            </a:r>
            <a:r>
              <a:rPr kumimoji="1" lang="en-US" altLang="ja-JP" sz="2000" b="1" i="0" u="none" strike="noStrike" kern="1200" cap="none" spc="0" normalizeH="0" baseline="0" noProof="0" dirty="0">
                <a:ln>
                  <a:noFill/>
                </a:ln>
                <a:solidFill>
                  <a:srgbClr val="FF0000"/>
                </a:solidFill>
                <a:effectLst/>
                <a:uLnTx/>
                <a:uFillTx/>
                <a:latin typeface="Times New Roman"/>
                <a:ea typeface="ＭＳ Ｐゴシック"/>
                <a:cs typeface="+mn-cs"/>
              </a:rPr>
              <a:t>1 2</a:t>
            </a:r>
            <a:r>
              <a:rPr kumimoji="1" lang="ja-JP" altLang="en-US" sz="2000" b="0" i="0" u="none" strike="noStrike" kern="1200" cap="none" spc="0" normalizeH="0" baseline="0" noProof="0" dirty="0">
                <a:ln>
                  <a:noFill/>
                </a:ln>
                <a:solidFill>
                  <a:srgbClr val="000000"/>
                </a:solidFill>
                <a:effectLst/>
                <a:uLnTx/>
                <a:uFillTx/>
                <a:latin typeface="Times New Roman"/>
                <a:ea typeface="ＭＳ Ｐゴシック"/>
                <a:cs typeface="+mn-cs"/>
              </a:rPr>
              <a:t>。</a:t>
            </a:r>
            <a:endParaRPr kumimoji="1" lang="en-US" altLang="ja-JP" sz="20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srgbClr val="000000"/>
                </a:solidFill>
                <a:effectLst/>
                <a:uLnTx/>
                <a:uFillTx/>
                <a:latin typeface="Times New Roman"/>
                <a:ea typeface="ＭＳ Ｐゴシック"/>
                <a:cs typeface="+mn-cs"/>
              </a:rPr>
              <a:t>初期用途</a:t>
            </a:r>
            <a:r>
              <a:rPr kumimoji="1" lang="en-US" altLang="ja-JP" sz="2000" b="0" i="0" u="none" strike="noStrike" kern="1200" cap="none" spc="0" normalizeH="0" baseline="0" noProof="0" dirty="0">
                <a:ln>
                  <a:noFill/>
                </a:ln>
                <a:solidFill>
                  <a:srgbClr val="000000"/>
                </a:solidFill>
                <a:effectLst/>
                <a:uLnTx/>
                <a:uFillTx/>
                <a:latin typeface="Times New Roman"/>
                <a:ea typeface="ＭＳ Ｐゴシック"/>
                <a:cs typeface="+mn-cs"/>
              </a:rPr>
              <a:t>: </a:t>
            </a:r>
            <a:r>
              <a:rPr kumimoji="1" lang="ja-JP" altLang="en-US" sz="2000" b="0" i="0" u="none" strike="noStrike" kern="1200" cap="none" spc="0" normalizeH="0" baseline="0" noProof="0" dirty="0">
                <a:ln>
                  <a:noFill/>
                </a:ln>
                <a:solidFill>
                  <a:srgbClr val="000000"/>
                </a:solidFill>
                <a:effectLst/>
                <a:uLnTx/>
                <a:uFillTx/>
                <a:latin typeface="Times New Roman"/>
                <a:ea typeface="ＭＳ Ｐゴシック"/>
                <a:cs typeface="+mn-cs"/>
              </a:rPr>
              <a:t>当初は半導体の研究や固体撮像素子としての用途が考えられていましたが、現在では主に液晶ディスプレイ </a:t>
            </a:r>
            <a:r>
              <a:rPr kumimoji="1" lang="en-US" altLang="ja-JP" sz="2000" b="0" i="0" u="none" strike="noStrike" kern="1200" cap="none" spc="0" normalizeH="0" baseline="0" noProof="0" dirty="0">
                <a:ln>
                  <a:noFill/>
                </a:ln>
                <a:solidFill>
                  <a:srgbClr val="000000"/>
                </a:solidFill>
                <a:effectLst/>
                <a:uLnTx/>
                <a:uFillTx/>
                <a:latin typeface="Times New Roman"/>
                <a:ea typeface="ＭＳ Ｐゴシック"/>
                <a:cs typeface="+mn-cs"/>
              </a:rPr>
              <a:t>(LCD) </a:t>
            </a:r>
            <a:r>
              <a:rPr kumimoji="1" lang="ja-JP" altLang="en-US" sz="2000" b="0" i="0" u="none" strike="noStrike" kern="1200" cap="none" spc="0" normalizeH="0" baseline="0" noProof="0" dirty="0">
                <a:ln>
                  <a:noFill/>
                </a:ln>
                <a:solidFill>
                  <a:srgbClr val="000000"/>
                </a:solidFill>
                <a:effectLst/>
                <a:uLnTx/>
                <a:uFillTx/>
                <a:latin typeface="Times New Roman"/>
                <a:ea typeface="ＭＳ Ｐゴシック"/>
                <a:cs typeface="+mn-cs"/>
              </a:rPr>
              <a:t>の駆動技術として広く使われています</a:t>
            </a:r>
            <a:r>
              <a:rPr kumimoji="1" lang="en-US" altLang="ja-JP" sz="2000" b="1" i="0" u="none" strike="noStrike" kern="1200" cap="none" spc="0" normalizeH="0" baseline="0" noProof="0" dirty="0">
                <a:ln>
                  <a:noFill/>
                </a:ln>
                <a:solidFill>
                  <a:srgbClr val="FF0000"/>
                </a:solidFill>
                <a:effectLst/>
                <a:uLnTx/>
                <a:uFillTx/>
                <a:latin typeface="Times New Roman"/>
                <a:ea typeface="ＭＳ Ｐゴシック"/>
                <a:cs typeface="+mn-cs"/>
              </a:rPr>
              <a:t>3 2</a:t>
            </a:r>
            <a:r>
              <a:rPr kumimoji="1" lang="ja-JP" altLang="en-US" sz="2000" b="0" i="0" u="none" strike="noStrike" kern="1200" cap="none" spc="0" normalizeH="0" baseline="0" noProof="0" dirty="0">
                <a:ln>
                  <a:noFill/>
                </a:ln>
                <a:solidFill>
                  <a:srgbClr val="000000"/>
                </a:solidFill>
                <a:effectLst/>
                <a:uLnTx/>
                <a:uFillTx/>
                <a:latin typeface="Times New Roman"/>
                <a:ea typeface="ＭＳ Ｐゴシック"/>
                <a:cs typeface="+mn-cs"/>
              </a:rPr>
              <a:t>。</a:t>
            </a:r>
            <a:endParaRPr kumimoji="1" lang="en-US" altLang="ja-JP" sz="20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srgbClr val="000000"/>
                </a:solidFill>
                <a:effectLst/>
                <a:uLnTx/>
                <a:uFillTx/>
                <a:latin typeface="Times New Roman"/>
                <a:ea typeface="ＭＳ Ｐゴシック"/>
                <a:cs typeface="+mn-cs"/>
              </a:rPr>
              <a:t>発展</a:t>
            </a:r>
            <a:r>
              <a:rPr kumimoji="1" lang="en-US" altLang="ja-JP" sz="2000" b="0" i="0" u="none" strike="noStrike" kern="1200" cap="none" spc="0" normalizeH="0" baseline="0" noProof="0" dirty="0">
                <a:ln>
                  <a:noFill/>
                </a:ln>
                <a:solidFill>
                  <a:srgbClr val="000000"/>
                </a:solidFill>
                <a:effectLst/>
                <a:uLnTx/>
                <a:uFillTx/>
                <a:latin typeface="Times New Roman"/>
                <a:ea typeface="ＭＳ Ｐゴシック"/>
                <a:cs typeface="+mn-cs"/>
              </a:rPr>
              <a:t>: 1973</a:t>
            </a:r>
            <a:r>
              <a:rPr kumimoji="1" lang="ja-JP" altLang="en-US" sz="2000" b="0" i="0" u="none" strike="noStrike" kern="1200" cap="none" spc="0" normalizeH="0" baseline="0" noProof="0" dirty="0">
                <a:ln>
                  <a:noFill/>
                </a:ln>
                <a:solidFill>
                  <a:srgbClr val="000000"/>
                </a:solidFill>
                <a:effectLst/>
                <a:uLnTx/>
                <a:uFillTx/>
                <a:latin typeface="Times New Roman"/>
                <a:ea typeface="ＭＳ Ｐゴシック"/>
                <a:cs typeface="+mn-cs"/>
              </a:rPr>
              <a:t>年には、</a:t>
            </a:r>
            <a:r>
              <a:rPr kumimoji="1" lang="en-US" altLang="ja-JP" sz="2000" b="0" i="0" u="none" strike="noStrike" kern="1200" cap="none" spc="0" normalizeH="0" baseline="0" noProof="0" dirty="0">
                <a:ln>
                  <a:noFill/>
                </a:ln>
                <a:solidFill>
                  <a:srgbClr val="000000"/>
                </a:solidFill>
                <a:effectLst/>
                <a:uLnTx/>
                <a:uFillTx/>
                <a:latin typeface="Times New Roman"/>
                <a:ea typeface="ＭＳ Ｐゴシック"/>
                <a:cs typeface="+mn-cs"/>
              </a:rPr>
              <a:t>RCA</a:t>
            </a:r>
            <a:r>
              <a:rPr kumimoji="1" lang="ja-JP" altLang="en-US" sz="2000" b="0" i="0" u="none" strike="noStrike" kern="1200" cap="none" spc="0" normalizeH="0" baseline="0" noProof="0" dirty="0">
                <a:ln>
                  <a:noFill/>
                </a:ln>
                <a:solidFill>
                  <a:srgbClr val="000000"/>
                </a:solidFill>
                <a:effectLst/>
                <a:uLnTx/>
                <a:uFillTx/>
                <a:latin typeface="Times New Roman"/>
                <a:ea typeface="ＭＳ Ｐゴシック"/>
                <a:cs typeface="+mn-cs"/>
              </a:rPr>
              <a:t>の</a:t>
            </a:r>
            <a:r>
              <a:rPr kumimoji="1" lang="en-US" altLang="ja-JP" sz="2000" b="0" i="0" u="none" strike="noStrike" kern="1200" cap="none" spc="0" normalizeH="0" baseline="0" noProof="0" dirty="0">
                <a:ln>
                  <a:noFill/>
                </a:ln>
                <a:solidFill>
                  <a:srgbClr val="000000"/>
                </a:solidFill>
                <a:effectLst/>
                <a:uLnTx/>
                <a:uFillTx/>
                <a:latin typeface="Times New Roman"/>
                <a:ea typeface="ＭＳ Ｐゴシック"/>
                <a:cs typeface="+mn-cs"/>
              </a:rPr>
              <a:t>Bernard J. Lechner</a:t>
            </a:r>
            <a:r>
              <a:rPr kumimoji="1" lang="ja-JP" altLang="en-US" sz="2000" b="0" i="0" u="none" strike="noStrike" kern="1200" cap="none" spc="0" normalizeH="0" baseline="0" noProof="0" dirty="0">
                <a:ln>
                  <a:noFill/>
                </a:ln>
                <a:solidFill>
                  <a:srgbClr val="000000"/>
                </a:solidFill>
                <a:effectLst/>
                <a:uLnTx/>
                <a:uFillTx/>
                <a:latin typeface="Times New Roman"/>
                <a:ea typeface="ＭＳ Ｐゴシック"/>
                <a:cs typeface="+mn-cs"/>
              </a:rPr>
              <a:t>が</a:t>
            </a:r>
            <a:r>
              <a:rPr kumimoji="1" lang="en-US" altLang="ja-JP" sz="2000" b="0" i="0" u="none" strike="noStrike" kern="1200" cap="none" spc="0" normalizeH="0" baseline="0" noProof="0" dirty="0">
                <a:ln>
                  <a:noFill/>
                </a:ln>
                <a:solidFill>
                  <a:srgbClr val="000000"/>
                </a:solidFill>
                <a:effectLst/>
                <a:uLnTx/>
                <a:uFillTx/>
                <a:latin typeface="Times New Roman"/>
                <a:ea typeface="ＭＳ Ｐゴシック"/>
                <a:cs typeface="+mn-cs"/>
              </a:rPr>
              <a:t>TFT</a:t>
            </a:r>
            <a:r>
              <a:rPr kumimoji="1" lang="ja-JP" altLang="en-US" sz="2000" b="0" i="0" u="none" strike="noStrike" kern="1200" cap="none" spc="0" normalizeH="0" baseline="0" noProof="0" dirty="0">
                <a:ln>
                  <a:noFill/>
                </a:ln>
                <a:solidFill>
                  <a:srgbClr val="000000"/>
                </a:solidFill>
                <a:effectLst/>
                <a:uLnTx/>
                <a:uFillTx/>
                <a:latin typeface="Times New Roman"/>
                <a:ea typeface="ＭＳ Ｐゴシック"/>
                <a:cs typeface="+mn-cs"/>
              </a:rPr>
              <a:t>を液晶ディスプレイ </a:t>
            </a:r>
            <a:r>
              <a:rPr kumimoji="1" lang="en-US" altLang="ja-JP" sz="2000" b="0" i="0" u="none" strike="noStrike" kern="1200" cap="none" spc="0" normalizeH="0" baseline="0" noProof="0" dirty="0">
                <a:ln>
                  <a:noFill/>
                </a:ln>
                <a:solidFill>
                  <a:srgbClr val="000000"/>
                </a:solidFill>
                <a:effectLst/>
                <a:uLnTx/>
                <a:uFillTx/>
                <a:latin typeface="Times New Roman"/>
                <a:ea typeface="ＭＳ Ｐゴシック"/>
                <a:cs typeface="+mn-cs"/>
              </a:rPr>
              <a:t>(LCD) </a:t>
            </a:r>
            <a:r>
              <a:rPr kumimoji="1" lang="ja-JP" altLang="en-US" sz="2000" b="0" i="0" u="none" strike="noStrike" kern="1200" cap="none" spc="0" normalizeH="0" baseline="0" noProof="0" dirty="0">
                <a:ln>
                  <a:noFill/>
                </a:ln>
                <a:solidFill>
                  <a:srgbClr val="000000"/>
                </a:solidFill>
                <a:effectLst/>
                <a:uLnTx/>
                <a:uFillTx/>
                <a:latin typeface="Times New Roman"/>
                <a:ea typeface="ＭＳ Ｐゴシック"/>
                <a:cs typeface="+mn-cs"/>
              </a:rPr>
              <a:t>に応用するアイデアを発表しました。その後、この技術が発展し、アクティブマトリックス液晶ディスプレイ（</a:t>
            </a:r>
            <a:r>
              <a:rPr kumimoji="1" lang="en-US" altLang="ja-JP" sz="2000" b="0" i="0" u="none" strike="noStrike" kern="1200" cap="none" spc="0" normalizeH="0" baseline="0" noProof="0" dirty="0">
                <a:ln>
                  <a:noFill/>
                </a:ln>
                <a:solidFill>
                  <a:srgbClr val="000000"/>
                </a:solidFill>
                <a:effectLst/>
                <a:uLnTx/>
                <a:uFillTx/>
                <a:latin typeface="Times New Roman"/>
                <a:ea typeface="ＭＳ Ｐゴシック"/>
                <a:cs typeface="+mn-cs"/>
              </a:rPr>
              <a:t>AM-LCD</a:t>
            </a:r>
            <a:r>
              <a:rPr kumimoji="1" lang="ja-JP" altLang="en-US" sz="2000" b="0" i="0" u="none" strike="noStrike" kern="1200" cap="none" spc="0" normalizeH="0" baseline="0" noProof="0" dirty="0">
                <a:ln>
                  <a:noFill/>
                </a:ln>
                <a:solidFill>
                  <a:srgbClr val="000000"/>
                </a:solidFill>
                <a:effectLst/>
                <a:uLnTx/>
                <a:uFillTx/>
                <a:latin typeface="Times New Roman"/>
                <a:ea typeface="ＭＳ Ｐゴシック"/>
                <a:cs typeface="+mn-cs"/>
              </a:rPr>
              <a:t>）に進化しました</a:t>
            </a:r>
            <a:r>
              <a:rPr kumimoji="1" lang="en-US" altLang="ja-JP" sz="2000" b="1" i="0" u="none" strike="noStrike" kern="1200" cap="none" spc="0" normalizeH="0" baseline="0" noProof="0" dirty="0">
                <a:ln>
                  <a:noFill/>
                </a:ln>
                <a:solidFill>
                  <a:srgbClr val="FF0000"/>
                </a:solidFill>
                <a:effectLst/>
                <a:uLnTx/>
                <a:uFillTx/>
                <a:latin typeface="Times New Roman"/>
                <a:ea typeface="ＭＳ Ｐゴシック"/>
                <a:cs typeface="+mn-cs"/>
              </a:rPr>
              <a:t>1 2</a:t>
            </a:r>
            <a:r>
              <a:rPr kumimoji="1" lang="ja-JP" altLang="en-US" sz="2000" b="0" i="0" u="none" strike="noStrike" kern="1200" cap="none" spc="0" normalizeH="0" baseline="0" noProof="0" dirty="0">
                <a:ln>
                  <a:noFill/>
                </a:ln>
                <a:solidFill>
                  <a:srgbClr val="000000"/>
                </a:solidFill>
                <a:effectLst/>
                <a:uLnTx/>
                <a:uFillTx/>
                <a:latin typeface="Times New Roman"/>
                <a:ea typeface="ＭＳ Ｐゴシック"/>
                <a:cs typeface="+mn-cs"/>
              </a:rPr>
              <a:t>。</a:t>
            </a:r>
            <a:endParaRPr kumimoji="1" lang="en-US" altLang="ja-JP" sz="20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514350" marR="0" lvl="0" indent="-514350" algn="l" defTabSz="914400" rtl="0" eaLnBrk="1" fontAlgn="auto" latinLnBrk="0" hangingPunct="1">
              <a:lnSpc>
                <a:spcPct val="100000"/>
              </a:lnSpc>
              <a:spcBef>
                <a:spcPts val="0"/>
              </a:spcBef>
              <a:spcAft>
                <a:spcPts val="0"/>
              </a:spcAft>
              <a:buClrTx/>
              <a:buSzTx/>
              <a:buFontTx/>
              <a:buAutoNum type="arabicPeriod"/>
              <a:tabLst/>
              <a:defRPr/>
            </a:pPr>
            <a:r>
              <a:rPr kumimoji="1" lang="en-US" altLang="ja-JP" sz="1800" b="0" i="0" u="none" strike="noStrike" kern="1200" cap="none" spc="0" normalizeH="0" baseline="0" noProof="0" dirty="0">
                <a:ln>
                  <a:noFill/>
                </a:ln>
                <a:solidFill>
                  <a:srgbClr val="000000"/>
                </a:solidFill>
                <a:effectLst/>
                <a:uLnTx/>
                <a:uFillTx/>
                <a:latin typeface="Times New Roman"/>
                <a:ea typeface="ＭＳ Ｐゴシック"/>
                <a:cs typeface="+mn-cs"/>
                <a:hlinkClick r:id="rId3">
                  <a:extLst>
                    <a:ext uri="{A12FA001-AC4F-418D-AE19-62706E023703}">
                      <ahyp:hlinkClr xmlns:ahyp="http://schemas.microsoft.com/office/drawing/2018/hyperlinkcolor" val="tx"/>
                    </a:ext>
                  </a:extLst>
                </a:hlinkClick>
              </a:rPr>
              <a:t>https://www.orientdisplay.com/ja/knowledge-base/tft-basics/lcd-history/</a:t>
            </a:r>
            <a:endParaRPr kumimoji="1" lang="en-US" altLang="ja-JP" sz="1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514350" marR="0" lvl="0" indent="-514350" algn="l" defTabSz="914400" rtl="0" eaLnBrk="1" fontAlgn="auto" latinLnBrk="0" hangingPunct="1">
              <a:lnSpc>
                <a:spcPct val="100000"/>
              </a:lnSpc>
              <a:spcBef>
                <a:spcPts val="0"/>
              </a:spcBef>
              <a:spcAft>
                <a:spcPts val="0"/>
              </a:spcAft>
              <a:buClrTx/>
              <a:buSzTx/>
              <a:buFontTx/>
              <a:buAutoNum type="arabicPeriod"/>
              <a:tabLst/>
              <a:defRPr/>
            </a:pPr>
            <a:r>
              <a:rPr kumimoji="1" lang="en-US" altLang="ja-JP" sz="1800" b="0" i="0" u="none" strike="noStrike" kern="1200" cap="none" spc="0" normalizeH="0" baseline="0" noProof="0" dirty="0">
                <a:ln>
                  <a:noFill/>
                </a:ln>
                <a:solidFill>
                  <a:srgbClr val="000000"/>
                </a:solidFill>
                <a:effectLst/>
                <a:uLnTx/>
                <a:uFillTx/>
                <a:latin typeface="Times New Roman"/>
                <a:ea typeface="ＭＳ Ｐゴシック"/>
                <a:cs typeface="+mn-cs"/>
                <a:hlinkClick r:id="rId4">
                  <a:extLst>
                    <a:ext uri="{A12FA001-AC4F-418D-AE19-62706E023703}">
                      <ahyp:hlinkClr xmlns:ahyp="http://schemas.microsoft.com/office/drawing/2018/hyperlinkcolor" val="tx"/>
                    </a:ext>
                  </a:extLst>
                </a:hlinkClick>
              </a:rPr>
              <a:t>https://www.jstage.jst.go.jp/article/oubutsu/79/1/79_32/_pdf/-char/ja</a:t>
            </a:r>
            <a:endParaRPr kumimoji="1" lang="en-US" altLang="ja-JP" sz="1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514350" marR="0" lvl="0" indent="-514350" algn="l" defTabSz="914400" rtl="0" eaLnBrk="1" fontAlgn="auto" latinLnBrk="0" hangingPunct="1">
              <a:lnSpc>
                <a:spcPct val="100000"/>
              </a:lnSpc>
              <a:spcBef>
                <a:spcPts val="0"/>
              </a:spcBef>
              <a:spcAft>
                <a:spcPts val="0"/>
              </a:spcAft>
              <a:buClrTx/>
              <a:buSzTx/>
              <a:buFontTx/>
              <a:buAutoNum type="arabicPeriod"/>
              <a:tabLst/>
              <a:defRPr/>
            </a:pPr>
            <a:r>
              <a:rPr kumimoji="1" lang="en-US" altLang="ja-JP" sz="1800" b="0" i="0" u="none" strike="noStrike" kern="1200" cap="none" spc="0" normalizeH="0" baseline="0" noProof="0" dirty="0">
                <a:ln>
                  <a:noFill/>
                </a:ln>
                <a:solidFill>
                  <a:srgbClr val="000000"/>
                </a:solidFill>
                <a:effectLst/>
                <a:uLnTx/>
                <a:uFillTx/>
                <a:latin typeface="Times New Roman"/>
                <a:ea typeface="ＭＳ Ｐゴシック"/>
                <a:cs typeface="+mn-cs"/>
                <a:hlinkClick r:id="rId5">
                  <a:extLst>
                    <a:ext uri="{A12FA001-AC4F-418D-AE19-62706E023703}">
                      <ahyp:hlinkClr xmlns:ahyp="http://schemas.microsoft.com/office/drawing/2018/hyperlinkcolor" val="tx"/>
                    </a:ext>
                  </a:extLst>
                </a:hlinkClick>
              </a:rPr>
              <a:t>https://ja.wikipedia.org/wiki/%E8%96%84%E8%86%9C%E3%83%88%E3%83%A9%E3%83%B3%E3%82%B8%E3%82%B9%E3%82%BF</a:t>
            </a:r>
            <a:endParaRPr kumimoji="1" lang="en-US" altLang="ja-JP" sz="1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srgbClr val="FF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rgbClr val="0000FF"/>
                </a:solidFill>
                <a:effectLst/>
                <a:uLnTx/>
                <a:uFillTx/>
                <a:latin typeface="Times New Roman"/>
                <a:ea typeface="ＭＳ Ｐゴシック"/>
                <a:cs typeface="+mn-cs"/>
              </a:rPr>
              <a:t>　　　・ 参考文献が少ない</a:t>
            </a:r>
            <a:endParaRPr kumimoji="1" lang="en-US" altLang="ja-JP" sz="2400" b="0" i="0" u="none" strike="noStrike" kern="1200" cap="none" spc="0" normalizeH="0" baseline="0" noProof="0" dirty="0">
              <a:ln>
                <a:noFill/>
              </a:ln>
              <a:solidFill>
                <a:srgbClr val="0000FF"/>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rgbClr val="0000FF"/>
                </a:solidFill>
                <a:effectLst/>
                <a:uLnTx/>
                <a:uFillTx/>
                <a:latin typeface="Times New Roman"/>
                <a:ea typeface="ＭＳ Ｐゴシック"/>
                <a:cs typeface="+mn-cs"/>
              </a:rPr>
              <a:t>　　　・ 原典は見ていない </a:t>
            </a:r>
            <a:r>
              <a:rPr kumimoji="1" lang="en-US" altLang="ja-JP" sz="2400" b="0" i="0" u="none" strike="noStrike" kern="1200" cap="none" spc="0" normalizeH="0" baseline="0" noProof="0" dirty="0">
                <a:ln>
                  <a:noFill/>
                </a:ln>
                <a:solidFill>
                  <a:srgbClr val="0000FF"/>
                </a:solidFill>
                <a:effectLst/>
                <a:uLnTx/>
                <a:uFillTx/>
                <a:latin typeface="Times New Roman"/>
                <a:ea typeface="ＭＳ Ｐゴシック"/>
                <a:cs typeface="+mn-cs"/>
              </a:rPr>
              <a:t>(</a:t>
            </a:r>
            <a:r>
              <a:rPr kumimoji="1" lang="ja-JP" altLang="en-US" sz="2400" b="0" i="0" u="none" strike="noStrike" kern="1200" cap="none" spc="0" normalizeH="0" baseline="0" noProof="0" dirty="0">
                <a:ln>
                  <a:noFill/>
                </a:ln>
                <a:solidFill>
                  <a:srgbClr val="0000FF"/>
                </a:solidFill>
                <a:effectLst/>
                <a:uLnTx/>
                <a:uFillTx/>
                <a:latin typeface="Times New Roman"/>
                <a:ea typeface="ＭＳ Ｐゴシック"/>
                <a:cs typeface="+mn-cs"/>
              </a:rPr>
              <a:t>論文は参照できない</a:t>
            </a:r>
            <a:r>
              <a:rPr kumimoji="1" lang="en-US" altLang="ja-JP" sz="2400" b="0" i="0" u="none" strike="noStrike" kern="1200" cap="none" spc="0" normalizeH="0" baseline="0" noProof="0" dirty="0">
                <a:ln>
                  <a:noFill/>
                </a:ln>
                <a:solidFill>
                  <a:srgbClr val="0000FF"/>
                </a:solidFill>
                <a:effectLst/>
                <a:uLnTx/>
                <a:uFillTx/>
                <a:latin typeface="Times New Roman"/>
                <a:ea typeface="ＭＳ Ｐゴシック"/>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rgbClr val="0000FF"/>
                </a:solidFill>
                <a:effectLst/>
                <a:uLnTx/>
                <a:uFillTx/>
                <a:latin typeface="Times New Roman"/>
                <a:ea typeface="ＭＳ Ｐゴシック"/>
                <a:cs typeface="+mn-cs"/>
              </a:rPr>
              <a:t>　　　・ </a:t>
            </a:r>
            <a:r>
              <a:rPr kumimoji="1" lang="en-US" altLang="ja-JP" sz="2400" b="0" i="0" u="none" strike="noStrike" kern="1200" cap="none" spc="0" normalizeH="0" baseline="0" noProof="0" dirty="0">
                <a:ln>
                  <a:noFill/>
                </a:ln>
                <a:solidFill>
                  <a:srgbClr val="0000FF"/>
                </a:solidFill>
                <a:effectLst/>
                <a:uLnTx/>
                <a:uFillTx/>
                <a:latin typeface="Times New Roman"/>
                <a:ea typeface="ＭＳ Ｐゴシック"/>
                <a:cs typeface="+mn-cs"/>
              </a:rPr>
              <a:t>Wikipedia</a:t>
            </a:r>
            <a:r>
              <a:rPr kumimoji="1" lang="ja-JP" altLang="en-US" sz="2400" b="0" i="0" u="none" strike="noStrike" kern="1200" cap="none" spc="0" normalizeH="0" baseline="0" noProof="0" dirty="0">
                <a:ln>
                  <a:noFill/>
                </a:ln>
                <a:solidFill>
                  <a:srgbClr val="0000FF"/>
                </a:solidFill>
                <a:effectLst/>
                <a:uLnTx/>
                <a:uFillTx/>
                <a:latin typeface="Times New Roman"/>
                <a:ea typeface="ＭＳ Ｐゴシック"/>
                <a:cs typeface="+mn-cs"/>
              </a:rPr>
              <a:t>など、さらにダブルチェックが必要なソースを参照している</a:t>
            </a:r>
            <a:endParaRPr kumimoji="1" lang="en-US" altLang="ja-JP" sz="2400" b="0" i="0" u="none" strike="noStrike" kern="1200" cap="none" spc="0" normalizeH="0" baseline="0" noProof="0" dirty="0">
              <a:ln>
                <a:noFill/>
              </a:ln>
              <a:solidFill>
                <a:srgbClr val="0000FF"/>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rgbClr val="FF0000"/>
                </a:solidFill>
                <a:effectLst/>
                <a:uLnTx/>
                <a:uFillTx/>
                <a:latin typeface="Times New Roman"/>
                <a:ea typeface="ＭＳ Ｐゴシック"/>
                <a:cs typeface="+mn-cs"/>
              </a:rPr>
              <a:t>　　　　　　自分でファクトチェック、原典チェックをすること</a:t>
            </a:r>
            <a:endParaRPr kumimoji="1" lang="en-US" altLang="ja-JP" sz="2800" b="0" i="0" u="none" strike="noStrike" kern="1200" cap="none" spc="0" normalizeH="0" baseline="0" noProof="0" dirty="0">
              <a:ln>
                <a:noFill/>
              </a:ln>
              <a:solidFill>
                <a:srgbClr val="FF0000"/>
              </a:solidFill>
              <a:effectLst/>
              <a:uLnTx/>
              <a:uFillTx/>
              <a:latin typeface="Times New Roman"/>
              <a:ea typeface="ＭＳ Ｐゴシック"/>
              <a:cs typeface="+mn-cs"/>
            </a:endParaRPr>
          </a:p>
        </p:txBody>
      </p:sp>
    </p:spTree>
    <p:extLst>
      <p:ext uri="{BB962C8B-B14F-4D97-AF65-F5344CB8AC3E}">
        <p14:creationId xmlns:p14="http://schemas.microsoft.com/office/powerpoint/2010/main" val="2698583857"/>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EEE0DD-4A6E-D519-3D32-2CA55F7EDB3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4724FF1-E464-040A-E508-C12569E35AC1}"/>
              </a:ext>
            </a:extLst>
          </p:cNvPr>
          <p:cNvSpPr>
            <a:spLocks noChangeArrowheads="1"/>
          </p:cNvSpPr>
          <p:nvPr/>
        </p:nvSpPr>
        <p:spPr bwMode="auto">
          <a:xfrm>
            <a:off x="0" y="0"/>
            <a:ext cx="12192000" cy="6858000"/>
          </a:xfrm>
          <a:prstGeom prst="rect">
            <a:avLst/>
          </a:prstGeom>
          <a:solidFill>
            <a:srgbClr val="F7FFF8"/>
          </a:solidFill>
          <a:ln w="9525">
            <a:solidFill>
              <a:schemeClr val="tx1"/>
            </a:solidFill>
            <a:miter lim="800000"/>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65538" name="Rectangle 2">
            <a:extLst>
              <a:ext uri="{FF2B5EF4-FFF2-40B4-BE49-F238E27FC236}">
                <a16:creationId xmlns:a16="http://schemas.microsoft.com/office/drawing/2014/main" id="{AE7C0B8B-A953-95D0-A1E8-1C2F5668E109}"/>
              </a:ext>
            </a:extLst>
          </p:cNvPr>
          <p:cNvSpPr>
            <a:spLocks noGrp="1" noChangeArrowheads="1"/>
          </p:cNvSpPr>
          <p:nvPr>
            <p:ph type="title"/>
          </p:nvPr>
        </p:nvSpPr>
        <p:spPr>
          <a:xfrm>
            <a:off x="0" y="0"/>
            <a:ext cx="12192000" cy="838200"/>
          </a:xfrm>
        </p:spPr>
        <p:txBody>
          <a:bodyPr/>
          <a:lstStyle/>
          <a:p>
            <a:pPr eaLnBrk="1" hangingPunct="1"/>
            <a:r>
              <a:rPr lang="ja-JP" altLang="en-US" sz="3600" b="1" dirty="0">
                <a:solidFill>
                  <a:srgbClr val="0000FF"/>
                </a:solidFill>
              </a:rPr>
              <a:t>まとめ</a:t>
            </a:r>
            <a:r>
              <a:rPr lang="en-US" altLang="ja-JP" sz="3600" b="1" dirty="0">
                <a:solidFill>
                  <a:srgbClr val="0000FF"/>
                </a:solidFill>
              </a:rPr>
              <a:t>:</a:t>
            </a:r>
            <a:r>
              <a:rPr lang="ja-JP" altLang="en-US" sz="3600" b="1" dirty="0">
                <a:solidFill>
                  <a:srgbClr val="0000FF"/>
                </a:solidFill>
              </a:rPr>
              <a:t> 生成</a:t>
            </a:r>
            <a:r>
              <a:rPr lang="en-US" altLang="ja-JP" sz="3600" b="1" dirty="0">
                <a:solidFill>
                  <a:srgbClr val="0000FF"/>
                </a:solidFill>
              </a:rPr>
              <a:t>AI</a:t>
            </a:r>
            <a:r>
              <a:rPr lang="ja-JP" altLang="en-US" sz="3600" b="1" dirty="0">
                <a:solidFill>
                  <a:srgbClr val="0000FF"/>
                </a:solidFill>
              </a:rPr>
              <a:t>における著作権等のリスクと対策</a:t>
            </a:r>
          </a:p>
        </p:txBody>
      </p:sp>
      <p:sp>
        <p:nvSpPr>
          <p:cNvPr id="2" name="テキスト ボックス 1">
            <a:extLst>
              <a:ext uri="{FF2B5EF4-FFF2-40B4-BE49-F238E27FC236}">
                <a16:creationId xmlns:a16="http://schemas.microsoft.com/office/drawing/2014/main" id="{BB27C819-415E-E169-B52E-3F192DB80C4E}"/>
              </a:ext>
            </a:extLst>
          </p:cNvPr>
          <p:cNvSpPr txBox="1"/>
          <p:nvPr/>
        </p:nvSpPr>
        <p:spPr>
          <a:xfrm>
            <a:off x="333376" y="852710"/>
            <a:ext cx="11582400" cy="5940088"/>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1" lang="ja-JP"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テキスト系</a:t>
            </a:r>
            <a:r>
              <a:rPr kumimoji="1" lang="en-US" altLang="ja-JP"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a:t>
            </a:r>
            <a:br>
              <a:rPr kumimoji="1" lang="en-US" altLang="ja-JP"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br>
            <a:r>
              <a:rPr kumimoji="1" lang="ja-JP"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著作権のある文章</a:t>
            </a:r>
            <a:r>
              <a:rPr kumimoji="1" lang="ja-JP" altLang="en-US" sz="24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を生成する確率</a:t>
            </a:r>
            <a:r>
              <a:rPr kumimoji="1" lang="ja-JP"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は高くないと期待されるが、要注意。</a:t>
            </a:r>
            <a:br>
              <a:rPr kumimoji="1" lang="en-US" altLang="ja-JP"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br>
            <a:r>
              <a:rPr kumimoji="1" lang="ja-JP"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出典を確認し、必要であれば引用する。</a:t>
            </a:r>
            <a:br>
              <a:rPr kumimoji="1" lang="en-US" altLang="ja-JP"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br>
            <a:r>
              <a:rPr kumimoji="1" lang="ja-JP"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著作権の問題が無い場合でも、プライバシー、秘匿情報等のリスクがある</a:t>
            </a:r>
            <a:endParaRPr kumimoji="1" lang="en-US" altLang="ja-JP"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1" lang="ja-JP"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翻訳</a:t>
            </a:r>
            <a:r>
              <a:rPr kumimoji="1" lang="en-US" altLang="ja-JP"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a:t>
            </a:r>
            <a:br>
              <a:rPr kumimoji="1" lang="en-US" altLang="ja-JP" sz="28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br>
            <a:r>
              <a:rPr kumimoji="1" lang="ja-JP"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原文に著作物が入っていなければ、翻訳文に著作物が入るリスクは</a:t>
            </a:r>
            <a:r>
              <a:rPr lang="ja-JP" altLang="en-US" sz="24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高くない。</a:t>
            </a:r>
            <a:br>
              <a:rPr kumimoji="1" lang="en-US" altLang="ja-JP"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br>
            <a:r>
              <a:rPr kumimoji="1" lang="ja-JP"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rPr>
              <a:t>テキスト系と同様の注意が必要</a:t>
            </a:r>
            <a:endParaRPr kumimoji="1" lang="en-US" altLang="ja-JP"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50" charset="-128"/>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ja-JP" altLang="en-US"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画像系：</a:t>
            </a:r>
            <a:br>
              <a:rPr lang="en-US" altLang="ja-JP" sz="28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br>
            <a:r>
              <a:rPr lang="ja-JP" altLang="en-US" sz="24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自明な場合を除いて、生成結果に著作物が入っているかどうかの判断は困難。</a:t>
            </a:r>
            <a:br>
              <a:rPr lang="en-US" altLang="ja-JP" sz="24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br>
            <a:r>
              <a:rPr lang="ja-JP" altLang="en-US" sz="24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著作権の問題が無い場合でも、商標権、意匠権、肖像権などのリスクがある</a:t>
            </a:r>
            <a:endParaRPr lang="en-US" altLang="ja-JP" sz="24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marR="0" lvl="0" algn="l" defTabSz="914400" rtl="0" eaLnBrk="1" fontAlgn="auto" latinLnBrk="0" hangingPunct="1">
              <a:lnSpc>
                <a:spcPct val="100000"/>
              </a:lnSpc>
              <a:spcBef>
                <a:spcPts val="0"/>
              </a:spcBef>
              <a:spcAft>
                <a:spcPts val="1200"/>
              </a:spcAft>
              <a:buClrTx/>
              <a:buSzTx/>
              <a:tabLst/>
              <a:defRPr/>
            </a:pPr>
            <a:endParaRPr lang="en-US" altLang="ja-JP" sz="24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marR="0" lvl="0" algn="ctr" defTabSz="914400" rtl="0" eaLnBrk="1" fontAlgn="auto" latinLnBrk="0" hangingPunct="1">
              <a:lnSpc>
                <a:spcPct val="100000"/>
              </a:lnSpc>
              <a:spcBef>
                <a:spcPts val="0"/>
              </a:spcBef>
              <a:spcAft>
                <a:spcPts val="1200"/>
              </a:spcAft>
              <a:buClrTx/>
              <a:buSzTx/>
              <a:tabLst/>
              <a:defRPr/>
            </a:pPr>
            <a:r>
              <a:rPr lang="ja-JP" altLang="en-US" sz="32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法的に問題が無くてもコンプライアンス </a:t>
            </a:r>
            <a:r>
              <a:rPr lang="en-US" altLang="ja-JP" sz="32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a:t>
            </a:r>
            <a:r>
              <a:rPr lang="ja-JP" altLang="en-US" sz="32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倫理・道徳・常識</a:t>
            </a:r>
            <a:r>
              <a:rPr lang="en-US" altLang="ja-JP" sz="32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a:t>
            </a:r>
            <a:r>
              <a:rPr lang="ja-JP" altLang="en-US" sz="32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 的な</a:t>
            </a:r>
            <a:br>
              <a:rPr lang="en-US" altLang="ja-JP" sz="32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br>
            <a:r>
              <a:rPr lang="ja-JP" altLang="en-US" sz="32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rPr>
              <a:t>問題が発生するリスクも検討する必要がある</a:t>
            </a:r>
            <a:endParaRPr lang="en-US" altLang="ja-JP" sz="3200" dirty="0">
              <a:solidFill>
                <a:srgbClr val="000000"/>
              </a:solidFill>
              <a:latin typeface="Times New Roman" panose="02020603050405020304" pitchFamily="18" charset="0"/>
              <a:ea typeface="ＭＳ Ｐゴシック" panose="020B0600070205080204" pitchFamily="50" charset="-128"/>
              <a:cs typeface="Times New Roman" panose="02020603050405020304" pitchFamily="18" charset="0"/>
            </a:endParaRPr>
          </a:p>
        </p:txBody>
      </p:sp>
    </p:spTree>
    <p:extLst>
      <p:ext uri="{BB962C8B-B14F-4D97-AF65-F5344CB8AC3E}">
        <p14:creationId xmlns:p14="http://schemas.microsoft.com/office/powerpoint/2010/main" val="343744359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0A8990-262B-8B16-71D5-B664DA3086D8}"/>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85B25952-0B44-1A93-0B6E-521CD81930AC}"/>
              </a:ext>
            </a:extLst>
          </p:cNvPr>
          <p:cNvSpPr>
            <a:spLocks noGrp="1"/>
          </p:cNvSpPr>
          <p:nvPr>
            <p:ph type="title"/>
          </p:nvPr>
        </p:nvSpPr>
        <p:spPr/>
        <p:txBody>
          <a:bodyPr/>
          <a:lstStyle/>
          <a:p>
            <a:r>
              <a:rPr lang="ja-JP" altLang="en-US" dirty="0"/>
              <a:t>著作権・著作物</a:t>
            </a:r>
            <a:endParaRPr kumimoji="1" lang="en-US" dirty="0"/>
          </a:p>
        </p:txBody>
      </p:sp>
      <p:sp>
        <p:nvSpPr>
          <p:cNvPr id="7" name="コンテンツ プレースホルダー 6">
            <a:extLst>
              <a:ext uri="{FF2B5EF4-FFF2-40B4-BE49-F238E27FC236}">
                <a16:creationId xmlns:a16="http://schemas.microsoft.com/office/drawing/2014/main" id="{FE5BB70A-6368-3C6C-3E50-8D593439EED1}"/>
              </a:ext>
            </a:extLst>
          </p:cNvPr>
          <p:cNvSpPr>
            <a:spLocks noGrp="1"/>
          </p:cNvSpPr>
          <p:nvPr>
            <p:ph idx="1"/>
          </p:nvPr>
        </p:nvSpPr>
        <p:spPr>
          <a:xfrm>
            <a:off x="263352" y="908721"/>
            <a:ext cx="11928648" cy="5832647"/>
          </a:xfrm>
        </p:spPr>
        <p:txBody>
          <a:bodyPr>
            <a:noAutofit/>
          </a:bodyPr>
          <a:lstStyle/>
          <a:p>
            <a:pPr eaLnBrk="1" fontAlgn="auto" hangingPunct="1">
              <a:spcBef>
                <a:spcPct val="0"/>
              </a:spcBef>
              <a:spcAft>
                <a:spcPts val="0"/>
              </a:spcAft>
              <a:buNone/>
              <a:defRPr/>
            </a:pPr>
            <a:r>
              <a:rPr lang="ja-JP" altLang="en-US" sz="2800" b="1" dirty="0">
                <a:solidFill>
                  <a:prstClr val="black"/>
                </a:solidFill>
                <a:latin typeface="Calibri"/>
              </a:rPr>
              <a:t>著作物： 著作権法第２条第１項第１号で定義</a:t>
            </a:r>
            <a:endParaRPr lang="en-US" altLang="ja-JP" sz="2800" b="1" dirty="0">
              <a:solidFill>
                <a:prstClr val="black"/>
              </a:solidFill>
              <a:latin typeface="Calibri"/>
            </a:endParaRPr>
          </a:p>
          <a:p>
            <a:pPr eaLnBrk="1" fontAlgn="auto" hangingPunct="1">
              <a:spcBef>
                <a:spcPct val="0"/>
              </a:spcBef>
              <a:spcAft>
                <a:spcPts val="0"/>
              </a:spcAft>
              <a:buNone/>
              <a:defRPr/>
            </a:pPr>
            <a:r>
              <a:rPr lang="ja-JP" altLang="en-US" sz="2800" b="1" dirty="0">
                <a:solidFill>
                  <a:srgbClr val="0000FF"/>
                </a:solidFill>
                <a:latin typeface="Calibri"/>
              </a:rPr>
              <a:t>「思想又は感情を</a:t>
            </a:r>
            <a:r>
              <a:rPr lang="ja-JP" altLang="en-US" sz="2800" b="1" dirty="0">
                <a:solidFill>
                  <a:srgbClr val="FF0000"/>
                </a:solidFill>
                <a:latin typeface="Calibri"/>
              </a:rPr>
              <a:t>創作的</a:t>
            </a:r>
            <a:r>
              <a:rPr lang="ja-JP" altLang="en-US" sz="2800" b="1" dirty="0">
                <a:solidFill>
                  <a:srgbClr val="0000FF"/>
                </a:solidFill>
                <a:latin typeface="Calibri"/>
              </a:rPr>
              <a:t>に表現したものであつて、</a:t>
            </a:r>
            <a:br>
              <a:rPr lang="en-US" altLang="ja-JP" sz="2800" b="1" dirty="0">
                <a:solidFill>
                  <a:srgbClr val="0000FF"/>
                </a:solidFill>
                <a:latin typeface="Calibri"/>
              </a:rPr>
            </a:br>
            <a:r>
              <a:rPr lang="en-US" altLang="ja-JP" sz="2800" b="1" dirty="0">
                <a:solidFill>
                  <a:srgbClr val="0000FF"/>
                </a:solidFill>
                <a:latin typeface="Calibri"/>
              </a:rPr>
              <a:t> </a:t>
            </a:r>
            <a:r>
              <a:rPr lang="ja-JP" altLang="en-US" sz="2800" b="1" dirty="0">
                <a:solidFill>
                  <a:srgbClr val="0000FF"/>
                </a:solidFill>
                <a:latin typeface="Calibri"/>
              </a:rPr>
              <a:t>文芸、学術、美術又は音楽の範囲に属するものをいう。」</a:t>
            </a:r>
            <a:endParaRPr lang="en-US" altLang="ja-JP" sz="2800" b="1" dirty="0">
              <a:solidFill>
                <a:srgbClr val="0000FF"/>
              </a:solidFill>
              <a:latin typeface="Calibri"/>
            </a:endParaRPr>
          </a:p>
          <a:p>
            <a:pPr eaLnBrk="1" fontAlgn="auto" hangingPunct="1">
              <a:spcBef>
                <a:spcPct val="0"/>
              </a:spcBef>
              <a:spcAft>
                <a:spcPts val="0"/>
              </a:spcAft>
              <a:buNone/>
              <a:defRPr/>
            </a:pPr>
            <a:endParaRPr lang="en-US" altLang="ja-JP" sz="2800" b="1" dirty="0">
              <a:solidFill>
                <a:srgbClr val="0000FF"/>
              </a:solidFill>
              <a:latin typeface="Calibri"/>
            </a:endParaRPr>
          </a:p>
          <a:p>
            <a:pPr eaLnBrk="1" fontAlgn="auto" hangingPunct="1">
              <a:spcBef>
                <a:spcPct val="0"/>
              </a:spcBef>
              <a:spcAft>
                <a:spcPts val="0"/>
              </a:spcAft>
              <a:buNone/>
              <a:defRPr/>
            </a:pPr>
            <a:r>
              <a:rPr lang="ja-JP" altLang="en-US" sz="2800" b="1" dirty="0">
                <a:latin typeface="Calibri"/>
              </a:rPr>
              <a:t>・ 創作性がないものは著作物にならない</a:t>
            </a:r>
            <a:endParaRPr lang="en-US" altLang="ja-JP" sz="2800" b="1" dirty="0">
              <a:latin typeface="Calibri"/>
            </a:endParaRPr>
          </a:p>
          <a:p>
            <a:pPr eaLnBrk="1" fontAlgn="auto" hangingPunct="1">
              <a:spcBef>
                <a:spcPct val="0"/>
              </a:spcBef>
              <a:spcAft>
                <a:spcPts val="0"/>
              </a:spcAft>
              <a:buNone/>
              <a:defRPr/>
            </a:pPr>
            <a:endParaRPr lang="en-US" altLang="ja-JP" sz="2800" b="1" dirty="0">
              <a:latin typeface="Calibri"/>
            </a:endParaRPr>
          </a:p>
          <a:p>
            <a:pPr eaLnBrk="1" fontAlgn="auto" hangingPunct="1">
              <a:spcBef>
                <a:spcPct val="0"/>
              </a:spcBef>
              <a:spcAft>
                <a:spcPts val="0"/>
              </a:spcAft>
              <a:buNone/>
              <a:defRPr/>
            </a:pPr>
            <a:r>
              <a:rPr lang="ja-JP" altLang="en-US" sz="2800" b="1" dirty="0">
                <a:latin typeface="Calibri"/>
              </a:rPr>
              <a:t>・ 流行語のように創作性が十分に認められる独自性のある表現であり、</a:t>
            </a:r>
            <a:br>
              <a:rPr lang="en-US" altLang="ja-JP" sz="2800" b="1" dirty="0">
                <a:latin typeface="Calibri"/>
              </a:rPr>
            </a:br>
            <a:r>
              <a:rPr lang="ja-JP" altLang="en-US" sz="2800" b="1" dirty="0">
                <a:latin typeface="Calibri"/>
              </a:rPr>
              <a:t>　特定の個人などが最初に作り出したという証拠があれば、</a:t>
            </a:r>
            <a:br>
              <a:rPr lang="en-US" altLang="ja-JP" sz="2800" b="1" dirty="0">
                <a:latin typeface="Calibri"/>
              </a:rPr>
            </a:br>
            <a:r>
              <a:rPr lang="en-US" altLang="ja-JP" sz="2800" b="1" dirty="0">
                <a:latin typeface="Calibri"/>
              </a:rPr>
              <a:t>   </a:t>
            </a:r>
            <a:r>
              <a:rPr lang="ja-JP" altLang="en-US" sz="2800" b="1" dirty="0">
                <a:latin typeface="Calibri"/>
              </a:rPr>
              <a:t>著作権が成立することがある。</a:t>
            </a:r>
            <a:br>
              <a:rPr lang="en-US" altLang="ja-JP" sz="2800" b="1" dirty="0">
                <a:latin typeface="Calibri"/>
              </a:rPr>
            </a:br>
            <a:r>
              <a:rPr lang="ja-JP" altLang="en-US" sz="2800" b="1" dirty="0">
                <a:latin typeface="Calibri"/>
              </a:rPr>
              <a:t>　　ただし、短いフレーズや一般的な言葉遣いは、</a:t>
            </a:r>
            <a:endParaRPr lang="en-US" altLang="ja-JP" sz="2800" b="1" dirty="0">
              <a:latin typeface="Calibri"/>
            </a:endParaRPr>
          </a:p>
          <a:p>
            <a:pPr eaLnBrk="1" fontAlgn="auto" hangingPunct="1">
              <a:spcBef>
                <a:spcPct val="0"/>
              </a:spcBef>
              <a:spcAft>
                <a:spcPts val="0"/>
              </a:spcAft>
              <a:buNone/>
              <a:defRPr/>
            </a:pPr>
            <a:r>
              <a:rPr lang="ja-JP" altLang="en-US" sz="2800" b="1" dirty="0">
                <a:latin typeface="Calibri"/>
              </a:rPr>
              <a:t>　創作性が十分と見なされない場合が多い。　</a:t>
            </a:r>
            <a:br>
              <a:rPr lang="en-US" altLang="ja-JP" sz="2800" b="1" dirty="0">
                <a:latin typeface="Calibri"/>
              </a:rPr>
            </a:br>
            <a:r>
              <a:rPr lang="ja-JP" altLang="en-US" sz="2800" b="1" dirty="0">
                <a:latin typeface="Calibri"/>
              </a:rPr>
              <a:t>　　このような場合は商標登録などで権利を確保することが考えられる。</a:t>
            </a:r>
            <a:br>
              <a:rPr lang="en-US" altLang="ja-JP" sz="2800" b="1" dirty="0">
                <a:latin typeface="Calibri"/>
              </a:rPr>
            </a:br>
            <a:endParaRPr lang="en-US" altLang="ja-JP" sz="2800" b="1" dirty="0">
              <a:solidFill>
                <a:srgbClr val="0000FF"/>
              </a:solidFill>
              <a:latin typeface="Calibri"/>
            </a:endParaRPr>
          </a:p>
        </p:txBody>
      </p:sp>
    </p:spTree>
    <p:extLst>
      <p:ext uri="{BB962C8B-B14F-4D97-AF65-F5344CB8AC3E}">
        <p14:creationId xmlns:p14="http://schemas.microsoft.com/office/powerpoint/2010/main" val="375193113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4"/>
          <p:cNvSpPr>
            <a:spLocks noChangeArrowheads="1"/>
          </p:cNvSpPr>
          <p:nvPr/>
        </p:nvSpPr>
        <p:spPr bwMode="auto">
          <a:xfrm>
            <a:off x="407368" y="1005110"/>
            <a:ext cx="11521280" cy="4370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54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が、・・・・・</a:t>
            </a:r>
            <a:endParaRPr kumimoji="1" lang="en-US" altLang="ja-JP" sz="54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引用したい（コピペしたい） 内容は、誰かが時間とコストを</a:t>
            </a:r>
            <a:br>
              <a:rPr kumimoji="1" lang="en-US" altLang="ja-JP"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かけて作ったもの。</a:t>
            </a:r>
            <a:r>
              <a:rPr kumimoji="1" lang="ja-JP" altLang="en-US" sz="28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レスペクト（引用）しましょう</a:t>
            </a:r>
            <a:r>
              <a:rPr kumimoji="1" lang="ja-JP" altLang="en-US"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endParaRPr kumimoji="1" lang="en-US" altLang="ja-JP"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800" b="1" i="0" u="none" strike="noStrike" kern="1200" cap="none" spc="0" normalizeH="0" baseline="0" noProof="0" dirty="0">
                <a:ln>
                  <a:noFill/>
                </a:ln>
                <a:solidFill>
                  <a:srgbClr val="0000FF"/>
                </a:solidFill>
                <a:effectLst/>
                <a:uLnTx/>
                <a:uFillTx/>
                <a:latin typeface="Calibri"/>
                <a:ea typeface="ＭＳ Ｐゴシック" panose="020B0600070205080204" pitchFamily="50" charset="-128"/>
                <a:cs typeface="+mn-cs"/>
              </a:rPr>
              <a:t>・ レスペクトするほどの価値がないと思うのであれば、自分で作れ</a:t>
            </a:r>
            <a:endParaRPr kumimoji="1" lang="en-US" altLang="ja-JP" sz="2800" b="1" i="0" u="none" strike="noStrike" kern="1200" cap="none" spc="0" normalizeH="0" baseline="0" noProof="0" dirty="0">
              <a:ln>
                <a:noFill/>
              </a:ln>
              <a:solidFill>
                <a:srgbClr val="0000FF"/>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2800" b="1" i="0" u="none" strike="noStrike" kern="1200" cap="none" spc="0" normalizeH="0" baseline="0" noProof="0" dirty="0">
              <a:ln>
                <a:noFill/>
              </a:ln>
              <a:solidFill>
                <a:srgbClr val="0000FF"/>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2800" b="1" i="0" u="none" strike="noStrike" kern="1200" cap="none" spc="0" normalizeH="0" baseline="0" noProof="0" dirty="0">
              <a:ln>
                <a:noFill/>
              </a:ln>
              <a:solidFill>
                <a:srgbClr val="0000FF"/>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コンプライアンス</a:t>
            </a:r>
            <a:r>
              <a:rPr kumimoji="1" lang="en-US" altLang="ja-JP" sz="28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a:t>
            </a:r>
            <a:r>
              <a:rPr kumimoji="1" lang="ja-JP"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 法令順守 </a:t>
            </a:r>
            <a:r>
              <a:rPr kumimoji="1" lang="en-US" altLang="ja-JP" sz="28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a:t>
            </a:r>
            <a:r>
              <a:rPr kumimoji="1" lang="ja-JP"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法律、規則、</a:t>
            </a:r>
            <a:r>
              <a:rPr kumimoji="1" lang="ja-JP" altLang="en-US" sz="2800" b="0" i="0" u="none" strike="noStrike" kern="1200" cap="none" spc="0" normalizeH="0" baseline="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mn-cs"/>
              </a:rPr>
              <a:t>モラル</a:t>
            </a:r>
            <a:r>
              <a:rPr kumimoji="1" lang="ja-JP"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a:t>
            </a:r>
            <a:r>
              <a:rPr kumimoji="1" lang="ja-JP" altLang="en-US" sz="2800" b="1"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常識</a:t>
            </a:r>
            <a:r>
              <a:rPr kumimoji="1" lang="ja-JP"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a:t>
            </a:r>
            <a:r>
              <a:rPr kumimoji="1" lang="en-US" altLang="ja-JP" sz="28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2800" b="1" i="0" u="none" strike="noStrike" kern="1200" cap="none" spc="0" normalizeH="0" baseline="0" noProof="0" dirty="0">
              <a:ln>
                <a:noFill/>
              </a:ln>
              <a:solidFill>
                <a:srgbClr val="0000FF"/>
              </a:solidFill>
              <a:effectLst/>
              <a:uLnTx/>
              <a:uFillTx/>
              <a:latin typeface="Calibri"/>
              <a:ea typeface="ＭＳ Ｐゴシック" panose="020B0600070205080204" pitchFamily="50" charset="-128"/>
              <a:cs typeface="+mn-cs"/>
            </a:endParaRPr>
          </a:p>
        </p:txBody>
      </p:sp>
      <p:sp>
        <p:nvSpPr>
          <p:cNvPr id="2" name="タイトル 1"/>
          <p:cNvSpPr>
            <a:spLocks noGrp="1"/>
          </p:cNvSpPr>
          <p:nvPr>
            <p:ph type="title"/>
          </p:nvPr>
        </p:nvSpPr>
        <p:spPr/>
        <p:txBody>
          <a:bodyPr/>
          <a:lstStyle/>
          <a:p>
            <a:r>
              <a:rPr lang="en-US" sz="4400" dirty="0" err="1"/>
              <a:t>著作物</a:t>
            </a:r>
            <a:r>
              <a:rPr lang="ja-JP" altLang="en-US" sz="4400" dirty="0"/>
              <a:t>でない場合でも出典を明記しましょう</a:t>
            </a:r>
            <a:endParaRPr lang="en-US" sz="4400" dirty="0"/>
          </a:p>
        </p:txBody>
      </p:sp>
    </p:spTree>
    <p:extLst>
      <p:ext uri="{BB962C8B-B14F-4D97-AF65-F5344CB8AC3E}">
        <p14:creationId xmlns:p14="http://schemas.microsoft.com/office/powerpoint/2010/main" val="247830416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AF6DCB-F4BB-A482-32F4-7932DBED4F20}"/>
            </a:ext>
          </a:extLst>
        </p:cNvPr>
        <p:cNvGrpSpPr/>
        <p:nvPr/>
      </p:nvGrpSpPr>
      <p:grpSpPr>
        <a:xfrm>
          <a:off x="0" y="0"/>
          <a:ext cx="0" cy="0"/>
          <a:chOff x="0" y="0"/>
          <a:chExt cx="0" cy="0"/>
        </a:xfrm>
      </p:grpSpPr>
      <p:sp>
        <p:nvSpPr>
          <p:cNvPr id="8195" name="Rectangle 4">
            <a:extLst>
              <a:ext uri="{FF2B5EF4-FFF2-40B4-BE49-F238E27FC236}">
                <a16:creationId xmlns:a16="http://schemas.microsoft.com/office/drawing/2014/main" id="{EC6A4DE5-FCAF-8D20-F0F2-A05D1D7BF785}"/>
              </a:ext>
            </a:extLst>
          </p:cNvPr>
          <p:cNvSpPr>
            <a:spLocks noChangeArrowheads="1"/>
          </p:cNvSpPr>
          <p:nvPr/>
        </p:nvSpPr>
        <p:spPr bwMode="auto">
          <a:xfrm>
            <a:off x="407368" y="1005110"/>
            <a:ext cx="11521280" cy="6740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marL="457200" marR="0" lvl="0" indent="-457200" algn="l" defTabSz="914400" rtl="0" eaLnBrk="1" fontAlgn="auto" latinLnBrk="0" hangingPunct="1">
              <a:lnSpc>
                <a:spcPct val="100000"/>
              </a:lnSpc>
              <a:spcBef>
                <a:spcPct val="0"/>
              </a:spcBef>
              <a:spcAft>
                <a:spcPts val="0"/>
              </a:spcAft>
              <a:buClrTx/>
              <a:buSzTx/>
              <a:buFontTx/>
              <a:buChar char="•"/>
              <a:tabLst/>
              <a:defRPr/>
            </a:pPr>
            <a:r>
              <a:rPr kumimoji="1" lang="ja-JP" altLang="en-US" sz="3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事実の集合体には、著作権は発生しない</a:t>
            </a:r>
            <a:endParaRPr kumimoji="1" lang="en-US" altLang="ja-JP" sz="3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ct val="0"/>
              </a:spcBef>
              <a:spcAft>
                <a:spcPts val="0"/>
              </a:spcAft>
              <a:buClrTx/>
              <a:buSzTx/>
              <a:buFontTx/>
              <a:buChar char="•"/>
              <a:tabLst/>
              <a:defRPr/>
            </a:pPr>
            <a:endParaRPr kumimoji="1" lang="en-US" altLang="ja-JP" sz="3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ct val="0"/>
              </a:spcBef>
              <a:spcAft>
                <a:spcPts val="0"/>
              </a:spcAft>
              <a:buClrTx/>
              <a:buSzTx/>
              <a:buFontTx/>
              <a:buChar char="•"/>
              <a:tabLst/>
              <a:defRPr/>
            </a:pPr>
            <a:r>
              <a:rPr kumimoji="1" lang="ja-JP" altLang="en-US" sz="3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事実の集合体を創作性のあるレイアウトや説明、解説や独自性をもつ解釈、注釈などを含んでいる場合には、</a:t>
            </a:r>
            <a:br>
              <a:rPr kumimoji="1" lang="en-US" altLang="ja-JP" sz="3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3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その「表現方法」に著作権が発生する場合がある</a:t>
            </a:r>
            <a:endParaRPr kumimoji="1" lang="en-US" altLang="ja-JP" sz="3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ct val="0"/>
              </a:spcBef>
              <a:spcAft>
                <a:spcPts val="0"/>
              </a:spcAft>
              <a:buClrTx/>
              <a:buSzTx/>
              <a:buFontTx/>
              <a:buChar char="•"/>
              <a:tabLst/>
              <a:defRPr/>
            </a:pPr>
            <a:r>
              <a:rPr kumimoji="1" lang="ja-JP" altLang="en-US" sz="3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事実を記述した文書、論文、書籍、図表などの</a:t>
            </a:r>
            <a:br>
              <a:rPr kumimoji="1" lang="en-US" altLang="ja-JP" sz="3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3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「表現」には著作権が発生する</a:t>
            </a:r>
            <a:endParaRPr kumimoji="1" lang="en-US" altLang="ja-JP" sz="3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ct val="0"/>
              </a:spcBef>
              <a:spcAft>
                <a:spcPts val="0"/>
              </a:spcAft>
              <a:buClrTx/>
              <a:buSzTx/>
              <a:buFontTx/>
              <a:buChar char="•"/>
              <a:tabLst/>
              <a:defRPr/>
            </a:pPr>
            <a:r>
              <a:rPr kumimoji="1" lang="ja-JP" altLang="en-US" sz="3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公表された内容に翻訳や編集が行われた場合、</a:t>
            </a:r>
            <a:br>
              <a:rPr kumimoji="1" lang="en-US" altLang="ja-JP" sz="3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3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その翻訳や編集そのものに創作性があれば、</a:t>
            </a:r>
            <a:br>
              <a:rPr kumimoji="1" lang="en-US" altLang="ja-JP" sz="3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3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著作権が発生する</a:t>
            </a:r>
            <a:endParaRPr kumimoji="1" lang="en-US" altLang="ja-JP" sz="3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ct val="0"/>
              </a:spcBef>
              <a:spcAft>
                <a:spcPts val="0"/>
              </a:spcAft>
              <a:buClrTx/>
              <a:buSzTx/>
              <a:buFontTx/>
              <a:buChar char="•"/>
              <a:tabLst/>
              <a:defRPr/>
            </a:pPr>
            <a:endParaRPr kumimoji="1" lang="en-US" altLang="ja-JP" sz="3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ct val="0"/>
              </a:spcBef>
              <a:spcAft>
                <a:spcPts val="0"/>
              </a:spcAft>
              <a:buClrTx/>
              <a:buSzTx/>
              <a:buFontTx/>
              <a:buChar char="•"/>
              <a:tabLst/>
              <a:defRPr/>
            </a:pPr>
            <a:endParaRPr kumimoji="1" lang="en-US" altLang="ja-JP" sz="3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 name="タイトル 1">
            <a:extLst>
              <a:ext uri="{FF2B5EF4-FFF2-40B4-BE49-F238E27FC236}">
                <a16:creationId xmlns:a16="http://schemas.microsoft.com/office/drawing/2014/main" id="{EBCD06D0-3663-BB46-A946-702DEA0A3473}"/>
              </a:ext>
            </a:extLst>
          </p:cNvPr>
          <p:cNvSpPr>
            <a:spLocks noGrp="1"/>
          </p:cNvSpPr>
          <p:nvPr>
            <p:ph type="title"/>
          </p:nvPr>
        </p:nvSpPr>
        <p:spPr/>
        <p:txBody>
          <a:bodyPr/>
          <a:lstStyle/>
          <a:p>
            <a:r>
              <a:rPr lang="ja-JP" altLang="en-US" sz="4400" dirty="0"/>
              <a:t>著作権が発生しない場合と発生する場合</a:t>
            </a:r>
            <a:endParaRPr lang="en-US" sz="4400" dirty="0"/>
          </a:p>
        </p:txBody>
      </p:sp>
    </p:spTree>
    <p:extLst>
      <p:ext uri="{BB962C8B-B14F-4D97-AF65-F5344CB8AC3E}">
        <p14:creationId xmlns:p14="http://schemas.microsoft.com/office/powerpoint/2010/main" val="319181624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281061-04CA-B242-B671-C2C298DE23D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58B17EB-48DD-7C31-4E5C-3F283B436130}"/>
              </a:ext>
            </a:extLst>
          </p:cNvPr>
          <p:cNvSpPr>
            <a:spLocks noGrp="1"/>
          </p:cNvSpPr>
          <p:nvPr>
            <p:ph type="title"/>
          </p:nvPr>
        </p:nvSpPr>
        <p:spPr/>
        <p:txBody>
          <a:bodyPr/>
          <a:lstStyle/>
          <a:p>
            <a:r>
              <a:rPr lang="ja-JP" altLang="en-US" sz="4400" dirty="0"/>
              <a:t>著作権法における二次利用</a:t>
            </a:r>
            <a:endParaRPr lang="en-US" sz="4400" dirty="0"/>
          </a:p>
        </p:txBody>
      </p:sp>
      <p:sp>
        <p:nvSpPr>
          <p:cNvPr id="3" name="テキスト ボックス 2">
            <a:extLst>
              <a:ext uri="{FF2B5EF4-FFF2-40B4-BE49-F238E27FC236}">
                <a16:creationId xmlns:a16="http://schemas.microsoft.com/office/drawing/2014/main" id="{E2928530-178D-EC9F-14C1-DBD2ABC634FE}"/>
              </a:ext>
            </a:extLst>
          </p:cNvPr>
          <p:cNvSpPr txBox="1"/>
          <p:nvPr/>
        </p:nvSpPr>
        <p:spPr>
          <a:xfrm>
            <a:off x="409575" y="838201"/>
            <a:ext cx="11630025" cy="569386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srgbClr val="000000"/>
                </a:solidFill>
                <a:effectLst/>
                <a:uLnTx/>
                <a:uFillTx/>
                <a:latin typeface="Times New Roman"/>
                <a:ea typeface="ＭＳ Ｐゴシック"/>
                <a:cs typeface="+mn-cs"/>
              </a:rPr>
              <a:t>私的使用での複製 </a:t>
            </a:r>
            <a: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t>(</a:t>
            </a: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著作権法第</a:t>
            </a:r>
            <a: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t>30</a:t>
            </a: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条</a:t>
            </a:r>
            <a: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t>)</a:t>
            </a:r>
            <a:b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　「個人的または家庭内、その準ずる範囲」で使用する目的であれば、</a:t>
            </a:r>
            <a:b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　著作物を複製することが許される。</a:t>
            </a:r>
            <a:endPar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　具体的には、個人が楽しむためのコピーや家族への共有などが該当。</a:t>
            </a:r>
            <a:b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2800" b="1" i="0" u="none" strike="noStrike" kern="1200" cap="none" spc="0" normalizeH="0" baseline="0" noProof="0" dirty="0">
                <a:ln>
                  <a:noFill/>
                </a:ln>
                <a:solidFill>
                  <a:srgbClr val="000000"/>
                </a:solidFill>
                <a:effectLst/>
                <a:uLnTx/>
                <a:uFillTx/>
                <a:latin typeface="Times New Roman"/>
                <a:ea typeface="ＭＳ Ｐゴシック"/>
                <a:cs typeface="+mn-cs"/>
              </a:rPr>
              <a:t>以下の行為は私的使用の範囲外となり違法：</a:t>
            </a:r>
            <a:endParaRPr kumimoji="1" lang="en-US" altLang="ja-JP" sz="2800" b="1"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　・インターネット上の違法コンテンツのダウンロード　</a:t>
            </a:r>
            <a:endPar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　・コピーガードを回避して複製</a:t>
            </a:r>
            <a:endPar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srgbClr val="000000"/>
                </a:solidFill>
                <a:effectLst/>
                <a:uLnTx/>
                <a:uFillTx/>
                <a:latin typeface="Times New Roman"/>
                <a:ea typeface="ＭＳ Ｐゴシック"/>
                <a:cs typeface="+mn-cs"/>
              </a:rPr>
              <a:t>改変や引用ルール外での使用 </a:t>
            </a:r>
            <a:endParaRPr kumimoji="1" lang="en-US" altLang="ja-JP" sz="2800" b="1" i="0" u="none" strike="noStrike" kern="1200" cap="none" spc="0" normalizeH="0" baseline="0" noProof="0" dirty="0">
              <a:ln>
                <a:noFill/>
              </a:ln>
              <a:solidFill>
                <a:srgbClr val="000000"/>
              </a:solidFill>
              <a:effectLst/>
              <a:uLnTx/>
              <a:uFillTx/>
              <a:latin typeface="Times New Roman"/>
              <a:ea typeface="ＭＳ Ｐ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　改変や複製したものを公開する場合、目的が公正であることや、</a:t>
            </a:r>
            <a:b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　主従関係（引用部分が従で、自分のコンテンツが主）を満たすなどの</a:t>
            </a:r>
            <a:b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　著作権法のルールを守る必要がある。</a:t>
            </a:r>
            <a:br>
              <a:rPr kumimoji="1" lang="en-US" altLang="ja-JP" sz="2800" b="0" i="0" u="none" strike="noStrike" kern="1200" cap="none" spc="0" normalizeH="0" baseline="0" noProof="0" dirty="0">
                <a:ln>
                  <a:noFill/>
                </a:ln>
                <a:solidFill>
                  <a:srgbClr val="000000"/>
                </a:solidFill>
                <a:effectLst/>
                <a:uLnTx/>
                <a:uFillTx/>
                <a:latin typeface="Times New Roman"/>
                <a:ea typeface="ＭＳ Ｐゴシック"/>
                <a:cs typeface="+mn-cs"/>
              </a:rPr>
            </a:br>
            <a:r>
              <a:rPr kumimoji="1" lang="ja-JP" altLang="en-US" sz="2800" b="0" i="0" u="none" strike="noStrike" kern="1200" cap="none" spc="0" normalizeH="0" baseline="0" noProof="0" dirty="0">
                <a:ln>
                  <a:noFill/>
                </a:ln>
                <a:solidFill>
                  <a:srgbClr val="000000"/>
                </a:solidFill>
                <a:effectLst/>
                <a:uLnTx/>
                <a:uFillTx/>
                <a:latin typeface="Times New Roman"/>
                <a:ea typeface="ＭＳ Ｐゴシック"/>
                <a:cs typeface="+mn-cs"/>
              </a:rPr>
              <a:t>　これらの条件を満たさなければ、公開の瞬間に著作権侵害となる恐れ</a:t>
            </a:r>
          </a:p>
        </p:txBody>
      </p:sp>
    </p:spTree>
    <p:extLst>
      <p:ext uri="{BB962C8B-B14F-4D97-AF65-F5344CB8AC3E}">
        <p14:creationId xmlns:p14="http://schemas.microsoft.com/office/powerpoint/2010/main" val="312050404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4"/>
          <p:cNvSpPr>
            <a:spLocks noChangeArrowheads="1"/>
          </p:cNvSpPr>
          <p:nvPr/>
        </p:nvSpPr>
        <p:spPr bwMode="auto">
          <a:xfrm>
            <a:off x="335360" y="722114"/>
            <a:ext cx="9036050" cy="15081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著作権法第</a:t>
            </a:r>
            <a:r>
              <a:rPr kumimoji="1" lang="en-US" altLang="ja-JP"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32</a:t>
            </a:r>
            <a:r>
              <a:rPr kumimoji="1" lang="ja-JP" altLang="en-US"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条 － 著作物の引用（</a:t>
            </a:r>
            <a:r>
              <a:rPr kumimoji="1" lang="en-US" altLang="ja-JP" sz="32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citation, quotation</a:t>
            </a:r>
            <a:r>
              <a:rPr kumimoji="1" lang="ja-JP" altLang="en-US"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2000" b="1"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　著作権情報センター</a:t>
            </a:r>
            <a:r>
              <a:rPr kumimoji="1" lang="en-US" altLang="ja-JP" sz="2000" b="1"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a:t>
            </a:r>
            <a:r>
              <a:rPr kumimoji="1" lang="en-US" altLang="ja-JP" sz="20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  http://www.cric.or.jp/qa/hajime/hajime7.html </a:t>
            </a: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　</a:t>
            </a:r>
            <a:r>
              <a:rPr kumimoji="1" lang="en-US" altLang="ja-JP" sz="2000" b="1"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Wikipedia                 :</a:t>
            </a:r>
            <a:r>
              <a:rPr kumimoji="1" lang="en-US" altLang="ja-JP" sz="20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  https://ja.wikipedia.org/wiki/</a:t>
            </a:r>
            <a:r>
              <a:rPr kumimoji="1" lang="ja-JP"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引用</a:t>
            </a:r>
            <a:endParaRPr kumimoji="1" lang="en-US" altLang="ja-JP" sz="2000" b="1" i="0" u="none" strike="dbl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endParaRPr>
          </a:p>
        </p:txBody>
      </p:sp>
      <p:sp>
        <p:nvSpPr>
          <p:cNvPr id="4" name="Rectangle 4"/>
          <p:cNvSpPr>
            <a:spLocks noChangeArrowheads="1"/>
          </p:cNvSpPr>
          <p:nvPr/>
        </p:nvSpPr>
        <p:spPr bwMode="auto">
          <a:xfrm>
            <a:off x="26310" y="2263367"/>
            <a:ext cx="12053638" cy="4585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800" b="1" i="0" u="none" strike="noStrike" kern="1200" cap="none" spc="0" normalizeH="0" baseline="0" noProof="0" dirty="0">
                <a:ln>
                  <a:noFill/>
                </a:ln>
                <a:solidFill>
                  <a:prstClr val="black"/>
                </a:solidFill>
                <a:effectLst/>
                <a:uLnTx/>
                <a:uFillTx/>
                <a:latin typeface="Calibri"/>
              </a:rPr>
              <a:t>引用できる条件 </a:t>
            </a:r>
            <a:r>
              <a:rPr kumimoji="1" lang="en-US" altLang="ja-JP" sz="2800" b="1" i="0" u="none" strike="noStrike" kern="1200" cap="none" spc="0" normalizeH="0" baseline="0" noProof="0" dirty="0">
                <a:ln>
                  <a:noFill/>
                </a:ln>
                <a:solidFill>
                  <a:prstClr val="black"/>
                </a:solidFill>
                <a:effectLst/>
                <a:uLnTx/>
                <a:uFillTx/>
                <a:latin typeface="Calibri"/>
              </a:rPr>
              <a:t>(quotation)</a:t>
            </a: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rPr>
              <a:t>・ </a:t>
            </a:r>
            <a:r>
              <a:rPr kumimoji="1" lang="ja-JP" altLang="en-US" sz="2800" b="0" i="0" u="none" strike="noStrike" kern="1200" cap="none" spc="0" normalizeH="0" baseline="0" noProof="0" dirty="0">
                <a:ln>
                  <a:noFill/>
                </a:ln>
                <a:solidFill>
                  <a:prstClr val="black"/>
                </a:solidFill>
                <a:effectLst/>
                <a:uLnTx/>
                <a:uFillTx/>
              </a:rPr>
              <a:t>公表されている著作物である。</a:t>
            </a:r>
            <a:endParaRPr kumimoji="1" lang="en-US" altLang="ja-JP" sz="2800" b="0" i="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600"/>
              </a:spcBef>
              <a:spcAft>
                <a:spcPts val="0"/>
              </a:spcAft>
              <a:buClrTx/>
              <a:buSzTx/>
              <a:buFontTx/>
              <a:buNone/>
              <a:tabLst/>
              <a:defRPr/>
            </a:pPr>
            <a:r>
              <a:rPr lang="ja-JP" altLang="en-US" sz="2800" dirty="0">
                <a:solidFill>
                  <a:prstClr val="black"/>
                </a:solidFill>
              </a:rPr>
              <a:t>・ </a:t>
            </a:r>
            <a:r>
              <a:rPr kumimoji="1" lang="ja-JP" altLang="en-US" sz="2800" b="0" i="0" u="none" strike="noStrike" kern="1200" cap="none" spc="0" normalizeH="0" baseline="0" noProof="0" dirty="0">
                <a:ln>
                  <a:noFill/>
                </a:ln>
                <a:solidFill>
                  <a:prstClr val="black"/>
                </a:solidFill>
                <a:effectLst/>
                <a:uLnTx/>
                <a:uFillTx/>
                <a:latin typeface="Calibri"/>
              </a:rPr>
              <a:t>公正な慣行に合致するものである。</a:t>
            </a:r>
            <a:endParaRPr kumimoji="1" lang="en-US" altLang="ja-JP" sz="2800" b="0" i="0" u="none" strike="noStrike" kern="1200" cap="none" spc="0" normalizeH="0" baseline="0" noProof="0" dirty="0">
              <a:ln>
                <a:noFill/>
              </a:ln>
              <a:solidFill>
                <a:prstClr val="black"/>
              </a:solidFill>
              <a:effectLst/>
              <a:uLnTx/>
              <a:uFillTx/>
              <a:latin typeface="Calibri"/>
            </a:endParaRPr>
          </a:p>
          <a:p>
            <a:pPr marL="0" marR="0" lvl="0" indent="0" algn="l" defTabSz="914400" rtl="0" eaLnBrk="1" fontAlgn="auto" latinLnBrk="0" hangingPunct="1">
              <a:lnSpc>
                <a:spcPct val="100000"/>
              </a:lnSpc>
              <a:spcBef>
                <a:spcPts val="600"/>
              </a:spcBef>
              <a:spcAft>
                <a:spcPts val="0"/>
              </a:spcAft>
              <a:buClrTx/>
              <a:buSzTx/>
              <a:buFontTx/>
              <a:buNone/>
              <a:tabLst/>
              <a:defRPr/>
            </a:pPr>
            <a:r>
              <a:rPr lang="ja-JP" altLang="en-US" sz="2800" dirty="0">
                <a:solidFill>
                  <a:prstClr val="black"/>
                </a:solidFill>
                <a:latin typeface="Calibri"/>
              </a:rPr>
              <a:t>・ </a:t>
            </a:r>
            <a:r>
              <a:rPr kumimoji="1" lang="ja-JP" altLang="en-US" sz="2800" b="0" i="0" u="none" strike="noStrike" kern="1200" cap="none" spc="0" normalizeH="0" baseline="0" noProof="0" dirty="0">
                <a:ln>
                  <a:noFill/>
                </a:ln>
                <a:solidFill>
                  <a:prstClr val="black"/>
                </a:solidFill>
                <a:effectLst/>
                <a:uLnTx/>
                <a:uFillTx/>
                <a:latin typeface="Calibri"/>
              </a:rPr>
              <a:t>報道、批評、研究その他の引用の目的上</a:t>
            </a:r>
            <a:r>
              <a:rPr kumimoji="1" lang="ja-JP" altLang="en-US" sz="2800" b="0" i="0" u="none" strike="noStrike" kern="1200" cap="none" spc="0" normalizeH="0" baseline="0" noProof="0" dirty="0">
                <a:ln>
                  <a:noFill/>
                </a:ln>
                <a:solidFill>
                  <a:srgbClr val="FF0000"/>
                </a:solidFill>
                <a:effectLst/>
                <a:uLnTx/>
                <a:uFillTx/>
                <a:latin typeface="Calibri"/>
              </a:rPr>
              <a:t>正当な範囲内</a:t>
            </a:r>
            <a:r>
              <a:rPr kumimoji="1" lang="ja-JP" altLang="en-US" sz="2800" b="0" i="0" u="none" strike="noStrike" kern="1200" cap="none" spc="0" normalizeH="0" baseline="0" noProof="0" dirty="0">
                <a:ln>
                  <a:noFill/>
                </a:ln>
                <a:solidFill>
                  <a:prstClr val="black"/>
                </a:solidFill>
                <a:effectLst/>
                <a:uLnTx/>
                <a:uFillTx/>
                <a:latin typeface="Calibri"/>
              </a:rPr>
              <a:t>である、</a:t>
            </a:r>
            <a:r>
              <a:rPr kumimoji="1" lang="ja-JP" altLang="en-US" sz="2800" b="0" i="0" u="none" strike="noStrike" kern="1200" cap="none" spc="0" normalizeH="0" baseline="0" noProof="0" dirty="0">
                <a:ln>
                  <a:noFill/>
                </a:ln>
                <a:solidFill>
                  <a:srgbClr val="FF0000"/>
                </a:solidFill>
                <a:effectLst/>
                <a:uLnTx/>
                <a:uFillTx/>
                <a:latin typeface="Calibri"/>
              </a:rPr>
              <a:t>必然性</a:t>
            </a:r>
            <a:r>
              <a:rPr kumimoji="1" lang="ja-JP" altLang="en-US" sz="2800" b="0" i="0" u="none" strike="noStrike" kern="1200" cap="none" spc="0" normalizeH="0" baseline="0" noProof="0" dirty="0">
                <a:ln>
                  <a:noFill/>
                </a:ln>
                <a:solidFill>
                  <a:prstClr val="black"/>
                </a:solidFill>
                <a:effectLst/>
                <a:uLnTx/>
                <a:uFillTx/>
                <a:latin typeface="Calibri"/>
              </a:rPr>
              <a:t>がある。</a:t>
            </a:r>
            <a:endParaRPr kumimoji="1" lang="en-US" altLang="ja-JP" sz="2800" b="0" i="0" u="none" strike="noStrike" kern="1200" cap="none" spc="0" normalizeH="0" baseline="0" noProof="0" dirty="0">
              <a:ln>
                <a:noFill/>
              </a:ln>
              <a:solidFill>
                <a:prstClr val="black"/>
              </a:solidFill>
              <a:effectLst/>
              <a:uLnTx/>
              <a:uFillTx/>
              <a:latin typeface="Calibri"/>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rPr>
              <a:t>・ 引用部分とそれ以外の部分の「</a:t>
            </a:r>
            <a:r>
              <a:rPr kumimoji="1" lang="ja-JP" altLang="en-US" sz="2800" b="0" i="0" u="none" strike="noStrike" kern="1200" cap="none" spc="0" normalizeH="0" baseline="0" noProof="0" dirty="0">
                <a:ln>
                  <a:noFill/>
                </a:ln>
                <a:solidFill>
                  <a:srgbClr val="FF0000"/>
                </a:solidFill>
                <a:effectLst/>
                <a:uLnTx/>
                <a:uFillTx/>
                <a:latin typeface="Calibri"/>
              </a:rPr>
              <a:t>主従関係</a:t>
            </a:r>
            <a:r>
              <a:rPr kumimoji="1" lang="ja-JP" altLang="en-US" sz="2800" b="0" i="0" u="none" strike="noStrike" kern="1200" cap="none" spc="0" normalizeH="0" baseline="0" noProof="0" dirty="0">
                <a:ln>
                  <a:noFill/>
                </a:ln>
                <a:solidFill>
                  <a:prstClr val="black"/>
                </a:solidFill>
                <a:effectLst/>
                <a:uLnTx/>
                <a:uFillTx/>
                <a:latin typeface="Calibri"/>
              </a:rPr>
              <a:t>」が明確。</a:t>
            </a:r>
            <a:endParaRPr kumimoji="1" lang="en-US" altLang="ja-JP" sz="2800" b="0" i="0" u="none" strike="noStrike" kern="1200" cap="none" spc="0" normalizeH="0" baseline="0" noProof="0" dirty="0">
              <a:ln>
                <a:noFill/>
              </a:ln>
              <a:solidFill>
                <a:prstClr val="black"/>
              </a:solidFill>
              <a:effectLst/>
              <a:uLnTx/>
              <a:uFillTx/>
              <a:latin typeface="Calibri"/>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rPr>
              <a:t>・ 「引用部分」が明確。</a:t>
            </a:r>
            <a:endParaRPr kumimoji="1" lang="en-US" altLang="ja-JP" sz="2800" b="0" i="0" u="none" strike="noStrike" kern="1200" cap="none" spc="0" normalizeH="0" baseline="0" noProof="0" dirty="0">
              <a:ln>
                <a:noFill/>
              </a:ln>
              <a:solidFill>
                <a:prstClr val="black"/>
              </a:solidFill>
              <a:effectLst/>
              <a:uLnTx/>
              <a:uFillTx/>
              <a:latin typeface="Calibri"/>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rPr>
              <a:t>・ 「引用部分」が</a:t>
            </a:r>
            <a:r>
              <a:rPr kumimoji="1" lang="ja-JP" altLang="en-US" sz="2800" b="0" i="0" u="none" strike="noStrike" kern="1200" cap="none" spc="0" normalizeH="0" baseline="0" noProof="0" dirty="0">
                <a:ln>
                  <a:noFill/>
                </a:ln>
                <a:solidFill>
                  <a:srgbClr val="FF0000"/>
                </a:solidFill>
                <a:effectLst/>
                <a:uLnTx/>
                <a:uFillTx/>
                <a:latin typeface="Calibri"/>
              </a:rPr>
              <a:t>改変されていない</a:t>
            </a:r>
            <a:r>
              <a:rPr kumimoji="1" lang="ja-JP" altLang="en-US" sz="2800" b="0" i="0" u="none" strike="noStrike" kern="1200" cap="none" spc="0" normalizeH="0" baseline="0" noProof="0" dirty="0">
                <a:ln>
                  <a:noFill/>
                </a:ln>
                <a:solidFill>
                  <a:prstClr val="black"/>
                </a:solidFill>
                <a:effectLst/>
                <a:uLnTx/>
                <a:uFillTx/>
                <a:latin typeface="Calibri"/>
              </a:rPr>
              <a:t>。</a:t>
            </a:r>
            <a:endParaRPr kumimoji="1" lang="en-US" altLang="ja-JP" sz="2800" b="0" i="0" u="none" strike="noStrike" kern="1200" cap="none" spc="0" normalizeH="0" baseline="0" noProof="0" dirty="0">
              <a:ln>
                <a:noFill/>
              </a:ln>
              <a:solidFill>
                <a:prstClr val="black"/>
              </a:solidFill>
              <a:effectLst/>
              <a:uLnTx/>
              <a:uFillTx/>
              <a:latin typeface="Calibri"/>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rPr>
              <a:t>・ </a:t>
            </a:r>
            <a:r>
              <a:rPr kumimoji="1" lang="ja-JP" altLang="en-US" sz="2800" b="0" i="0" u="none" strike="noStrike" kern="1200" cap="none" spc="0" normalizeH="0" baseline="0" noProof="0" dirty="0">
                <a:ln>
                  <a:noFill/>
                </a:ln>
                <a:solidFill>
                  <a:srgbClr val="FF0000"/>
                </a:solidFill>
                <a:effectLst/>
                <a:uLnTx/>
                <a:uFillTx/>
                <a:latin typeface="Calibri"/>
              </a:rPr>
              <a:t>「出典元」が明示</a:t>
            </a:r>
            <a:r>
              <a:rPr kumimoji="1" lang="ja-JP" altLang="en-US" sz="2800" b="0" i="0" u="none" strike="noStrike" kern="1200" cap="none" spc="0" normalizeH="0" baseline="0" noProof="0" dirty="0">
                <a:ln>
                  <a:noFill/>
                </a:ln>
                <a:solidFill>
                  <a:prstClr val="black"/>
                </a:solidFill>
                <a:effectLst/>
                <a:uLnTx/>
                <a:uFillTx/>
                <a:latin typeface="Calibri"/>
              </a:rPr>
              <a:t>されており、</a:t>
            </a:r>
            <a:r>
              <a:rPr kumimoji="1" lang="ja-JP" altLang="en-US" sz="2800" b="0" i="0" u="none" strike="noStrike" kern="1200" cap="none" spc="0" normalizeH="0" baseline="0" noProof="0" dirty="0">
                <a:ln>
                  <a:noFill/>
                </a:ln>
                <a:solidFill>
                  <a:prstClr val="black"/>
                </a:solidFill>
                <a:effectLst/>
                <a:uLnTx/>
                <a:uFillTx/>
              </a:rPr>
              <a:t>著作者が明らか。</a:t>
            </a:r>
            <a:endParaRPr kumimoji="1" lang="en-US" altLang="ja-JP" sz="2800" b="0" i="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srgbClr val="0000FF"/>
                </a:solidFill>
                <a:effectLst/>
                <a:uLnTx/>
                <a:uFillTx/>
              </a:rPr>
              <a:t>　　　</a:t>
            </a:r>
            <a:r>
              <a:rPr kumimoji="1" lang="en-US" altLang="ja-JP" sz="2800" b="0" i="0" u="none" strike="noStrike" kern="1200" cap="none" spc="0" normalizeH="0" baseline="0" noProof="0" dirty="0">
                <a:ln>
                  <a:noFill/>
                </a:ln>
                <a:solidFill>
                  <a:srgbClr val="0000FF"/>
                </a:solidFill>
                <a:effectLst/>
                <a:uLnTx/>
                <a:uFillTx/>
              </a:rPr>
              <a:t> </a:t>
            </a:r>
            <a:r>
              <a:rPr kumimoji="1" lang="ja-JP" altLang="en-US" sz="2800" b="0" i="0" u="none" strike="noStrike" kern="1200" cap="none" spc="0" normalizeH="0" baseline="0" noProof="0" dirty="0">
                <a:ln>
                  <a:noFill/>
                </a:ln>
                <a:solidFill>
                  <a:srgbClr val="0000FF"/>
                </a:solidFill>
                <a:effectLst/>
                <a:uLnTx/>
                <a:uFillTx/>
              </a:rPr>
              <a:t>人文系では一発で論文撤回も</a:t>
            </a:r>
            <a:endParaRPr kumimoji="1" lang="en-US" altLang="ja-JP" sz="2800" b="0" i="0" u="none" strike="noStrike" kern="1200" cap="none" spc="0" normalizeH="0" baseline="0" noProof="0" dirty="0">
              <a:ln>
                <a:noFill/>
              </a:ln>
              <a:solidFill>
                <a:srgbClr val="0000FF"/>
              </a:solidFill>
              <a:effectLst/>
              <a:uLnTx/>
              <a:uFillTx/>
              <a:latin typeface="Calibri"/>
            </a:endParaRPr>
          </a:p>
        </p:txBody>
      </p:sp>
      <p:sp>
        <p:nvSpPr>
          <p:cNvPr id="2" name="タイトル 1"/>
          <p:cNvSpPr>
            <a:spLocks noGrp="1"/>
          </p:cNvSpPr>
          <p:nvPr>
            <p:ph type="title"/>
          </p:nvPr>
        </p:nvSpPr>
        <p:spPr/>
        <p:txBody>
          <a:bodyPr/>
          <a:lstStyle/>
          <a:p>
            <a:r>
              <a:rPr lang="en-US" sz="4400" dirty="0" err="1"/>
              <a:t>著作物の引用</a:t>
            </a:r>
            <a:r>
              <a:rPr lang="ja-JP" altLang="en-US" sz="4400" dirty="0"/>
              <a:t>： 気軽なコピペ</a:t>
            </a:r>
            <a:endParaRPr lang="en-US" sz="4400" dirty="0"/>
          </a:p>
        </p:txBody>
      </p:sp>
      <p:cxnSp>
        <p:nvCxnSpPr>
          <p:cNvPr id="5" name="直線コネクタ 4"/>
          <p:cNvCxnSpPr/>
          <p:nvPr/>
        </p:nvCxnSpPr>
        <p:spPr>
          <a:xfrm>
            <a:off x="6242574" y="69450"/>
            <a:ext cx="3528392" cy="620688"/>
          </a:xfrm>
          <a:prstGeom prst="line">
            <a:avLst/>
          </a:prstGeom>
          <a:ln w="539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flipV="1">
            <a:off x="6170566" y="69451"/>
            <a:ext cx="3600400" cy="643935"/>
          </a:xfrm>
          <a:prstGeom prst="line">
            <a:avLst/>
          </a:prstGeom>
          <a:ln w="539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430794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BD561C-90DD-20C8-2AE9-4CD67D06F81E}"/>
            </a:ext>
          </a:extLst>
        </p:cNvPr>
        <p:cNvGrpSpPr/>
        <p:nvPr/>
      </p:nvGrpSpPr>
      <p:grpSpPr>
        <a:xfrm>
          <a:off x="0" y="0"/>
          <a:ext cx="0" cy="0"/>
          <a:chOff x="0" y="0"/>
          <a:chExt cx="0" cy="0"/>
        </a:xfrm>
      </p:grpSpPr>
      <p:sp>
        <p:nvSpPr>
          <p:cNvPr id="4" name="Rectangle 4">
            <a:extLst>
              <a:ext uri="{FF2B5EF4-FFF2-40B4-BE49-F238E27FC236}">
                <a16:creationId xmlns:a16="http://schemas.microsoft.com/office/drawing/2014/main" id="{A963AA70-653B-A6AB-44A4-03D2EC7CA49D}"/>
              </a:ext>
            </a:extLst>
          </p:cNvPr>
          <p:cNvSpPr>
            <a:spLocks noChangeArrowheads="1"/>
          </p:cNvSpPr>
          <p:nvPr/>
        </p:nvSpPr>
        <p:spPr bwMode="auto">
          <a:xfrm>
            <a:off x="119336" y="908720"/>
            <a:ext cx="11881320" cy="55707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契約や売買によって著作権を得ても改変できない場合がある</a:t>
            </a:r>
            <a:endParaRPr kumimoji="1" lang="en-US" altLang="ja-JP"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著作権は譲渡可能</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著作人格権</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公表権、氏名表示権、同一性保持権</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譲渡不可</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歌詞に独自の言葉を入れ、作詞者の著作人格権を侵害し、</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その歌を歌えなくなった歌手がいる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著作隣接権</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実演家（俳優、音楽家など）の権利、レコード製作者の権利、</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放送事業者の権利など</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財産的な部分は譲渡可能だが、人格的な権利は譲渡不可</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肖像権、プライバシー権は譲渡不可</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 name="タイトル 1">
            <a:extLst>
              <a:ext uri="{FF2B5EF4-FFF2-40B4-BE49-F238E27FC236}">
                <a16:creationId xmlns:a16="http://schemas.microsoft.com/office/drawing/2014/main" id="{0AD9FDFA-E1D8-34FF-ABFF-A16D2E7CC61A}"/>
              </a:ext>
            </a:extLst>
          </p:cNvPr>
          <p:cNvSpPr>
            <a:spLocks noGrp="1"/>
          </p:cNvSpPr>
          <p:nvPr>
            <p:ph type="title"/>
          </p:nvPr>
        </p:nvSpPr>
        <p:spPr/>
        <p:txBody>
          <a:bodyPr/>
          <a:lstStyle/>
          <a:p>
            <a:r>
              <a:rPr lang="ja-JP" altLang="en-US" sz="4400" dirty="0"/>
              <a:t>権利の譲渡</a:t>
            </a:r>
            <a:endParaRPr lang="en-US" sz="4400" dirty="0"/>
          </a:p>
        </p:txBody>
      </p:sp>
    </p:spTree>
    <p:extLst>
      <p:ext uri="{BB962C8B-B14F-4D97-AF65-F5344CB8AC3E}">
        <p14:creationId xmlns:p14="http://schemas.microsoft.com/office/powerpoint/2010/main" val="104510241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191A6-B255-6D51-687D-E070D8F0940E}"/>
            </a:ext>
          </a:extLst>
        </p:cNvPr>
        <p:cNvGrpSpPr/>
        <p:nvPr/>
      </p:nvGrpSpPr>
      <p:grpSpPr>
        <a:xfrm>
          <a:off x="0" y="0"/>
          <a:ext cx="0" cy="0"/>
          <a:chOff x="0" y="0"/>
          <a:chExt cx="0" cy="0"/>
        </a:xfrm>
      </p:grpSpPr>
      <p:sp>
        <p:nvSpPr>
          <p:cNvPr id="4" name="Rectangle 4">
            <a:extLst>
              <a:ext uri="{FF2B5EF4-FFF2-40B4-BE49-F238E27FC236}">
                <a16:creationId xmlns:a16="http://schemas.microsoft.com/office/drawing/2014/main" id="{576D1946-607B-A8F2-64B0-AD5197BC8271}"/>
              </a:ext>
            </a:extLst>
          </p:cNvPr>
          <p:cNvSpPr>
            <a:spLocks noChangeArrowheads="1"/>
          </p:cNvSpPr>
          <p:nvPr/>
        </p:nvSpPr>
        <p:spPr bwMode="auto">
          <a:xfrm>
            <a:off x="119336" y="908720"/>
            <a:ext cx="11881320" cy="5801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「無断転載を禁ずる」</a:t>
            </a:r>
            <a:r>
              <a:rPr kumimoji="1" lang="ja-JP"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ＭＳ Ｐゴシック" panose="020B0600070205080204" pitchFamily="50" charset="-128"/>
                <a:cs typeface="+mn-cs"/>
              </a:rPr>
              <a:t>と書かれていても、</a:t>
            </a:r>
            <a:r>
              <a:rPr kumimoji="1" lang="ja-JP" altLang="en-US" sz="2800" b="0" i="0" u="none" strike="noStrike" kern="1200" cap="none" spc="0" normalizeH="0" baseline="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mn-cs"/>
              </a:rPr>
              <a:t>「引用」はできる</a:t>
            </a:r>
            <a:endParaRPr kumimoji="1" lang="en-US" altLang="ja-JP" sz="2800" b="0" i="0" u="none" strike="noStrike" kern="1200" cap="none" spc="0" normalizeH="0" baseline="0" noProof="0" dirty="0">
              <a:ln>
                <a:noFill/>
              </a:ln>
              <a:solidFill>
                <a:srgbClr val="FF0000"/>
              </a:solidFill>
              <a:effectLst/>
              <a:uLnTx/>
              <a:uFillTx/>
              <a:latin typeface="Times New Roman" panose="02020603050405020304" pitchFamily="18" charset="0"/>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「転載」は（関連部分の）全文転載を意味するため、引用ではない</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57200" marR="0" lvl="0" indent="-457200" algn="l" defTabSz="914400" rtl="0" eaLnBrk="1" fontAlgn="auto" latinLnBrk="0" hangingPunct="1">
              <a:lnSpc>
                <a:spcPct val="100000"/>
              </a:lnSpc>
              <a:spcBef>
                <a:spcPts val="600"/>
              </a:spcBef>
              <a:spcAft>
                <a:spcPts val="0"/>
              </a:spcAft>
              <a:buClrTx/>
              <a:buSzTx/>
              <a:buFontTx/>
              <a:buChar char="•"/>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そのため、この文言が法的な拘束を強化する効果はないが、</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注意を喚起する効果が期待できる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ロゴ、キャラクターなどが引用に使われるのを防ぐ場合は、</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意匠権、商標権など、他の権利で保護</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する必要がある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ディズニー、サンリオなどのキャラクターの無断使用は、</a:t>
            </a:r>
            <a:b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発覚した場合に法的処置が取られる可能性が高い</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街中で撮った写真や、創作の文章でも、肖像権、プライバシー権などの問題が発生することがある</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 name="タイトル 1">
            <a:extLst>
              <a:ext uri="{FF2B5EF4-FFF2-40B4-BE49-F238E27FC236}">
                <a16:creationId xmlns:a16="http://schemas.microsoft.com/office/drawing/2014/main" id="{64E5508F-93E9-DC62-6BD7-33FA719A8682}"/>
              </a:ext>
            </a:extLst>
          </p:cNvPr>
          <p:cNvSpPr>
            <a:spLocks noGrp="1"/>
          </p:cNvSpPr>
          <p:nvPr>
            <p:ph type="title"/>
          </p:nvPr>
        </p:nvSpPr>
        <p:spPr/>
        <p:txBody>
          <a:bodyPr/>
          <a:lstStyle/>
          <a:p>
            <a:r>
              <a:rPr lang="ja-JP" altLang="en-US" sz="4400" dirty="0"/>
              <a:t>「無断転載を禁ずる」「キャラクターの保護」など</a:t>
            </a:r>
            <a:endParaRPr lang="en-US" sz="4400" dirty="0"/>
          </a:p>
        </p:txBody>
      </p:sp>
    </p:spTree>
    <p:extLst>
      <p:ext uri="{BB962C8B-B14F-4D97-AF65-F5344CB8AC3E}">
        <p14:creationId xmlns:p14="http://schemas.microsoft.com/office/powerpoint/2010/main" val="29054046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01_標準デザイン">
  <a:themeElements>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3600" b="1"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3600" b="1"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標準デザイン">
  <a:themeElements>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1">
      <a:majorFont>
        <a:latin typeface="Verdana"/>
        <a:ea typeface="メイリオ"/>
        <a:cs typeface=""/>
      </a:majorFont>
      <a:minorFont>
        <a:latin typeface="Verdana"/>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28575">
          <a:solidFill>
            <a:schemeClr val="tx1"/>
          </a:solid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400">
            <a:latin typeface="ＭＳ Ｐゴシック" panose="020B0600070205080204" pitchFamily="50" charset="-128"/>
            <a:ea typeface="ＭＳ Ｐゴシック" panose="020B0600070205080204" pitchFamily="50" charset="-128"/>
          </a:defRPr>
        </a:defPPr>
      </a:lstStyle>
    </a:txDef>
  </a:objectDefaults>
  <a:extraClrSchemeLst/>
</a:theme>
</file>

<file path=ppt/theme/theme5.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8049</TotalTime>
  <Words>2910</Words>
  <Application>Microsoft Office PowerPoint</Application>
  <PresentationFormat>ワイド画面</PresentationFormat>
  <Paragraphs>182</Paragraphs>
  <Slides>22</Slides>
  <Notes>8</Notes>
  <HiddenSlides>0</HiddenSlides>
  <MMClips>0</MMClips>
  <ScaleCrop>false</ScaleCrop>
  <HeadingPairs>
    <vt:vector size="6" baseType="variant">
      <vt:variant>
        <vt:lpstr>使用されているフォント</vt:lpstr>
      </vt:variant>
      <vt:variant>
        <vt:i4>10</vt:i4>
      </vt:variant>
      <vt:variant>
        <vt:lpstr>テーマ</vt:lpstr>
      </vt:variant>
      <vt:variant>
        <vt:i4>5</vt:i4>
      </vt:variant>
      <vt:variant>
        <vt:lpstr>スライド タイトル</vt:lpstr>
      </vt:variant>
      <vt:variant>
        <vt:i4>22</vt:i4>
      </vt:variant>
    </vt:vector>
  </HeadingPairs>
  <TitlesOfParts>
    <vt:vector size="37" baseType="lpstr">
      <vt:lpstr>ＭＳ Ｐゴシック</vt:lpstr>
      <vt:lpstr>Meiryo</vt:lpstr>
      <vt:lpstr>游ゴシック</vt:lpstr>
      <vt:lpstr>Arial</vt:lpstr>
      <vt:lpstr>Arial Narrow</vt:lpstr>
      <vt:lpstr>Calibri</vt:lpstr>
      <vt:lpstr>Calibri Light</vt:lpstr>
      <vt:lpstr>Times New Roman</vt:lpstr>
      <vt:lpstr>Verdana</vt:lpstr>
      <vt:lpstr>Wingdings</vt:lpstr>
      <vt:lpstr>Office テーマ</vt:lpstr>
      <vt:lpstr>101_標準デザイン</vt:lpstr>
      <vt:lpstr>1_標準デザイン</vt:lpstr>
      <vt:lpstr>1_Office テーマ</vt:lpstr>
      <vt:lpstr>2_Office テーマ</vt:lpstr>
      <vt:lpstr>著作権について</vt:lpstr>
      <vt:lpstr>著作権法の「引用」の趣旨</vt:lpstr>
      <vt:lpstr>著作権・著作物</vt:lpstr>
      <vt:lpstr>著作物でない場合でも出典を明記しましょう</vt:lpstr>
      <vt:lpstr>著作権が発生しない場合と発生する場合</vt:lpstr>
      <vt:lpstr>著作権法における二次利用</vt:lpstr>
      <vt:lpstr>著作物の引用： 気軽なコピペ</vt:lpstr>
      <vt:lpstr>権利の譲渡</vt:lpstr>
      <vt:lpstr>「無断転載を禁ずる」「キャラクターの保護」など</vt:lpstr>
      <vt:lpstr>科学研究における引用 (citation)</vt:lpstr>
      <vt:lpstr>有料文献等の引用</vt:lpstr>
      <vt:lpstr>著作権のある図表等の作り直しについて</vt:lpstr>
      <vt:lpstr>絵画等の引用</vt:lpstr>
      <vt:lpstr>著作権の期限</vt:lpstr>
      <vt:lpstr>プログラムと著作権</vt:lpstr>
      <vt:lpstr>プログラムと著作権</vt:lpstr>
      <vt:lpstr>フリーソフトとパブリックドメイン</vt:lpstr>
      <vt:lpstr>GPL: コピーレフト</vt:lpstr>
      <vt:lpstr>Open-Source Software (OSS) license</vt:lpstr>
      <vt:lpstr>生成AIのリスク: 著作権</vt:lpstr>
      <vt:lpstr>生成AIに出典を出力してもらう例</vt:lpstr>
      <vt:lpstr>まとめ: 生成AIにおける著作権等のリスクと対策</vt:lpstr>
    </vt:vector>
  </TitlesOfParts>
  <Company>東京工業大学</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レポートS6点群のステレオ投影</dc:title>
  <dc:creator>神谷利夫</dc:creator>
  <cp:lastModifiedBy>利夫 神谷</cp:lastModifiedBy>
  <cp:revision>495</cp:revision>
  <cp:lastPrinted>2020-04-20T20:05:09Z</cp:lastPrinted>
  <dcterms:created xsi:type="dcterms:W3CDTF">2013-04-22T01:26:47Z</dcterms:created>
  <dcterms:modified xsi:type="dcterms:W3CDTF">2025-06-05T01:49:29Z</dcterms:modified>
</cp:coreProperties>
</file>