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3" autoAdjust="0"/>
    <p:restoredTop sz="94694" autoAdjust="0"/>
  </p:normalViewPr>
  <p:slideViewPr>
    <p:cSldViewPr snapToGrid="0" snapToObjects="1">
      <p:cViewPr varScale="1">
        <p:scale>
          <a:sx n="161" d="100"/>
          <a:sy n="161" d="100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Here</a:t>
            </a:r>
            <a:r>
              <a:rPr lang="en-US" baseline="0" dirty="0"/>
              <a:t> is a note</a:t>
            </a:r>
          </a:p>
          <a:p>
            <a:endParaRPr lang="en-US" baseline="0" dirty="0"/>
          </a:p>
          <a:p>
            <a:r>
              <a:rPr lang="en-US" baseline="0" dirty="0"/>
              <a:t>With another paragraph.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3191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baseline="0" dirty="0"/>
              <a:t> speaker note on </a:t>
            </a:r>
            <a:r>
              <a:rPr lang="en-US" baseline="0"/>
              <a:t>this slide too.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900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42900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34290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34290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500" indent="-34290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indent="-34290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00300" indent="-34290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34290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86100" indent="-34290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Presentation Subtitle</a:t>
            </a:r>
          </a:p>
        </p:txBody>
      </p:sp>
    </p:spTree>
    <p:extLst>
      <p:ext uri="{BB962C8B-B14F-4D97-AF65-F5344CB8AC3E}">
        <p14:creationId xmlns:p14="http://schemas.microsoft.com/office/powerpoint/2010/main" val="392669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Hello</a:t>
            </a:r>
            <a:r>
              <a:rPr lang="en-US"/>
              <a:t>, world.</a:t>
            </a:r>
          </a:p>
        </p:txBody>
      </p:sp>
    </p:spTree>
    <p:extLst>
      <p:ext uri="{BB962C8B-B14F-4D97-AF65-F5344CB8AC3E}">
        <p14:creationId xmlns:p14="http://schemas.microsoft.com/office/powerpoint/2010/main" val="572707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header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</p:sp>
    </p:spTree>
    <p:extLst>
      <p:ext uri="{BB962C8B-B14F-4D97-AF65-F5344CB8AC3E}">
        <p14:creationId xmlns:p14="http://schemas.microsoft.com/office/powerpoint/2010/main" val="3996781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Title for Two-Content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Some content on </a:t>
            </a:r>
            <a:r>
              <a:rPr lang="en-US"/>
              <a:t>the left.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Some content on the right.</a:t>
            </a:r>
          </a:p>
        </p:txBody>
      </p:sp>
    </p:spTree>
    <p:extLst>
      <p:ext uri="{BB962C8B-B14F-4D97-AF65-F5344CB8AC3E}">
        <p14:creationId xmlns:p14="http://schemas.microsoft.com/office/powerpoint/2010/main" val="13246211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Jesse Rosenthal</dc:creator>
  <cp:lastModifiedBy>Jesse Rosenthal</cp:lastModifiedBy>
  <cp:revision>5</cp:revision>
  <dcterms:created xsi:type="dcterms:W3CDTF">2017-06-05T14:10:58Z</dcterms:created>
  <dcterms:modified xsi:type="dcterms:W3CDTF">2022-01-02T22:49:03Z</dcterms:modified>
</cp:coreProperties>
</file>