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emf" ContentType="application/octet-stream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3" Type="http://schemas.openxmlformats.org/officeDocument/2006/relationships/viewProps" Target="viewProps.xml" /><Relationship Id="rId42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45" Type="http://schemas.openxmlformats.org/officeDocument/2006/relationships/tableStyles" Target="tableStyles.xml" /><Relationship Id="rId4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emf" 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emf" 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" 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" /></Relationships>
</file>

<file path=ppt/slides/_rels/slide28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" /></Relationships>
</file>

<file path=ppt/slides/_rels/slide3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" /></Relationships>
</file>

<file path=ppt/slides/_rels/slide3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5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" /></Relationships>
</file>

<file path=ppt/slides/_rels/slide3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9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1: Fabrication of Polycrystalline Silicon Thin Films by a Two-Step Growth Method</a:t>
            </a:r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Figure 2 of Slide 4 Figure 3 of Slide 4 Figure 4 of Slide 4 Figure 5 of Slide 4 Figure 6 of Slide 4 Figure 7 of Slide 4 Figure 8 of Slide 4 Figure 9 of Slide 4 Figure 10 of Slide 4 Figure 11 of Slide 4 Figure 12 of Slide 4 Figure 13 of Slide 4 Figure 14 of Slide 4 Figure 15 of Slide 4 Figure 16 of Slide 4</a:t>
            </a:r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5: Objective</a:t>
            </a:r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Objective 1. Achieve an epitaxial-like interface between the seed crystal and the grown polycrystalline thin film using the two-step growth method. 2. Investigate the influence of the seed crystal’s crystallinity on the properties of the grown polycrystalline thin film.</a:t>
            </a:r>
          </a:p>
        </p:txBody>
      </p:sp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6: Experimental Setup</a:t>
            </a:r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Experimental Setup Modulator Susceptor MBP Auto Vacuum Controller Ar/H2 SiF4 Shutter in-situ Spectroscopic Ellipsometer Substrate Light source Controlled by Sequencer Layer-By-Layer Method H2 SiF4 Process time Gas flow 0 Deposition Atomic Hydrogen Treatment Crystallinity enhancement Detector Microwave Magnet</a:t>
            </a:r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7: Experimental Methods</a:t>
            </a:r>
          </a:p>
        </p:txBody>
      </p:sp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Experimental Methods Structural evaluation: Spectroscopic Ellipsometer (SE) X-ray Diffraction (XRD)</a:t>
            </a:r>
          </a:p>
          <a:p>
            <a:pPr lvl="0" indent="0" marL="0">
              <a:buNone/>
            </a:pPr>
            <a:r>
              <a:rPr/>
              <a:t>Observation of deposition process: Ellipsometry ( at 4.15eV)</a:t>
            </a:r>
          </a:p>
          <a:p>
            <a:pPr lvl="0" indent="0" marL="0">
              <a:buNone/>
            </a:pPr>
            <a:r>
              <a:rPr/>
              <a:t>Typical deposition conditions</a:t>
            </a:r>
          </a:p>
        </p:txBody>
      </p:sp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pic>
        <p:nvPicPr>
          <p:cNvPr descr="images\slide7_image1.x-emf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587500"/>
            <a:ext cx="8229600" cy="2108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Figure 1 of Slide 7</a:t>
            </a:r>
          </a:p>
        </p:txBody>
      </p:sp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Figure 2 of Slide 7</a:t>
            </a:r>
          </a:p>
        </p:txBody>
      </p:sp>
    </p:spTree>
  </p:cSld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8: Evolution of  during the Growth Process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Fabrication of Polycrystalline Silicon Thin Films by a Two-Step Growth Method – Structural Control and Properties through Surface Reaction Control – (Tokyo Institute of Technology) ○Toshio Kamiya, Koichi Nakahata, Atsushi Mitsuida, Hwa-Kyung Lu, C. M. Fortmann, Isamu Shimizu</a:t>
            </a:r>
          </a:p>
          <a:p>
            <a:pPr lvl="0" indent="0" marL="0">
              <a:buNone/>
            </a:pPr>
            <a:r>
              <a:rPr/>
              <a:t>Outline: * Background * Two-Step Growth Method * Experimental Results * Interface Structure (Ellipsometry) * Influence of Seed Crystal * Summary</a:t>
            </a:r>
          </a:p>
          <a:p>
            <a:pPr lvl="0" indent="0" marL="0">
              <a:buNone/>
            </a:pPr>
            <a:r>
              <a:rPr/>
              <a:t>Substrate Seed crystal poly-Si grain Substrate</a:t>
            </a:r>
          </a:p>
        </p:txBody>
      </p:sp>
    </p:spTree>
  </p:cSld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Evolution of  during the Growth Process (SiF4/H2: Same for seed crystal process and growth process) (Seed: 50/5/30, 380C - poly-Si: 50/5/30)</a:t>
            </a:r>
          </a:p>
        </p:txBody>
      </p:sp>
    </p:spTree>
  </p:cSld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pic>
        <p:nvPicPr>
          <p:cNvPr descr="images\slide8_image1.x-emf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90800" y="1193800"/>
            <a:ext cx="39624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Figure 1 of Slide 8</a:t>
            </a:r>
          </a:p>
        </p:txBody>
      </p:sp>
    </p:spTree>
  </p:cSld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9: Evolution of  during the Growth Process</a:t>
            </a:r>
          </a:p>
        </p:txBody>
      </p:sp>
    </p:spTree>
  </p:cSld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Evolution of  during the Growth Process (SiF4/H2: Increased SiF4 flow rate in seed crystal process) (Seed: 50/5/60, 380C - poly-Si: 50/5/30)</a:t>
            </a:r>
          </a:p>
        </p:txBody>
      </p:sp>
    </p:spTree>
  </p:cSld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 1 of Slide 9</a:t>
            </a:r>
          </a:p>
        </p:txBody>
      </p:sp>
    </p:spTree>
  </p:cSld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10: Evolution of  during the Growth Process</a:t>
            </a:r>
          </a:p>
        </p:txBody>
      </p:sp>
    </p:spTree>
  </p:cSld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Evolution of  during the Growth Process (SiF4/H2: Further increased H2 flow rate in growth process) (Seed: 60/5/60, 380C - poly-Si: 60/10/30)</a:t>
            </a:r>
          </a:p>
        </p:txBody>
      </p:sp>
    </p:spTree>
  </p:cSld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 1 of Slide 10</a:t>
            </a:r>
          </a:p>
        </p:txBody>
      </p:sp>
    </p:spTree>
  </p:cSld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11: Influence of Seed Crystal on the Structure of Thin Films Fabricated by the Two-Step Growth Method</a:t>
            </a:r>
          </a:p>
        </p:txBody>
      </p:sp>
    </p:spTree>
  </p:cSld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Influence of Seed Crystal on the Structure of Thin Films Fabricated by the Two-Step Growth Method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2: Background</a:t>
            </a:r>
          </a:p>
        </p:txBody>
      </p:sp>
    </p:spTree>
  </p:cSld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 1 of Slide 11</a:t>
            </a:r>
          </a:p>
        </p:txBody>
      </p:sp>
    </p:spTree>
  </p:cSld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12: Seed Crystal Dependence of  Evolution during the Growth Process</a:t>
            </a:r>
          </a:p>
        </p:txBody>
      </p:sp>
    </p:spTree>
  </p:cSld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Seed Crystal Dependence of  Evolution during the Growth Process Seed: 60/5/60 Seed: 60/10/60 (poly-Si: 60/10/60)</a:t>
            </a:r>
          </a:p>
        </p:txBody>
      </p:sp>
    </p:spTree>
  </p:cSld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 1 of Slide 12</a:t>
            </a:r>
          </a:p>
        </p:txBody>
      </p:sp>
    </p:spTree>
  </p:cSld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Figure 2 of Slide 12</a:t>
            </a:r>
          </a:p>
        </p:txBody>
      </p:sp>
    </p:spTree>
  </p:cSld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13: Influence of Seed Crystal on the Structure of Thin Films Fabricated by the Two-Step Growth Method</a:t>
            </a:r>
          </a:p>
        </p:txBody>
      </p:sp>
    </p:spTree>
  </p:cSld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Influence of Seed Crystal on the Structure of Thin Films Fabricated by the Two-Step Growth Method Seed: 60/5/60 Seed: 60/10/60 Diffraction intensity / counts  (poly-Si: 60/10/60)</a:t>
            </a:r>
          </a:p>
        </p:txBody>
      </p:sp>
    </p:spTree>
  </p:cSld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 1 of Slide 13</a:t>
            </a:r>
          </a:p>
        </p:txBody>
      </p:sp>
    </p:spTree>
  </p:cSld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Figure 2 of Slide 13 Figure 3 of Slide 13 Figure 4 of Slide 13</a:t>
            </a:r>
          </a:p>
        </p:txBody>
      </p:sp>
    </p:spTree>
  </p:cSld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14: Summary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Fabrication of Polycrystalline Silicon Thin Films by PE-CVD Method Using SiF4 Source Gas * Highly crystalline poly-Si at low temperatures (200~350C) * High deposition rate (~10Å/s) * High orientation (e.g., (022) growth on glass substrates)</a:t>
            </a:r>
          </a:p>
          <a:p>
            <a:pPr lvl="0" indent="0" marL="0">
              <a:buNone/>
            </a:pPr>
            <a:r>
              <a:rPr/>
              <a:t>Need to reduce amorphous layer at initial deposition stage * Layer-By-Layer Method * Two-Step Growth Method Background</a:t>
            </a:r>
          </a:p>
        </p:txBody>
      </p:sp>
    </p:spTree>
  </p:cSld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Summary * The interface structure was improved by controlling gas flow rates in both the seed crystal process and the growth process. * The structure of the seed crystal significantly influences the final film structure.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3: Two-Step Growth Method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Two-Step Growth Method Growth Process Substrate Epitaxial-like growth Low-temperature deposition (200~350C) Fast deposition rate poly-Si</a:t>
            </a:r>
          </a:p>
          <a:p>
            <a:pPr lvl="0" indent="0" marL="0">
              <a:buNone/>
            </a:pPr>
            <a:r>
              <a:rPr/>
              <a:t>Seed Crystal Process Substrate Seed crystal ~100nm High orientation High crystallinity High-temperature deposition Ts (&gt; 360C) Layer-By-Layer Method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4: Evolution of  during Deposition</a:t>
            </a:r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0510152002000400060008000 on P-doped poly-Si SiF4 50 sccm SiF4 40 sccm SiF4 30 sccm  Time (sec)</a:t>
            </a:r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Figure</a:t>
            </a:r>
          </a:p>
        </p:txBody>
      </p:sp>
      <p:pic>
        <p:nvPicPr>
          <p:cNvPr descr="images\slide4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Figure 1 of Slide 4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2025-09-05T18:12:12Z</dcterms:created>
  <dcterms:modified xsi:type="dcterms:W3CDTF">2025-09-05T18:12:12Z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