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emf" ContentType="application/octet-stream"/>
  <Override PartName="/docProps/app.xml" ContentType="application/vnd.openxmlformats-officedocument.extended-propertie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custom.xml" ContentType="application/vnd.openxmlformats-officedocument.custom-properties+xml"/>
  <Override PartName="/ppt/presentation.xml" ContentType="application/vnd.openxmlformats-officedocument.presentationml.presentation.main+xml"/>
  <Override PartName="/ppt/viewProps.xml" ContentType="application/vnd.openxmlformats-officedocument.presentationml.viewPro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Types>
</file>

<file path=_rels/.rels><?xml version="1.0" encoding="UTF-8"?><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package/2006/relationships/metadata/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p="http://schemas.openxmlformats.org/presentationml/2006/main" xmlns:r="http://schemas.openxmlformats.org/officeDocument/2006/relationships" autoCompressPictures="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5143500" type="screen16x9"/>
  <p:notesSz cx="6858000" cy="9144000"/>
  <p:defaultTextStyle>
    <a:defPPr>
      <a:defRPr lang="en-US"/>
    </a:defPPr>
    <a:lvl1pPr algn="l" defTabSz="457200" eaLnBrk="1" hangingPunct="1" latinLnBrk="0" marL="0" rtl="0">
      <a:defRPr kern="1200" sz="1800">
        <a:solidFill>
          <a:schemeClr val="tx1"/>
        </a:solidFill>
        <a:latin typeface="+mn-lt"/>
        <a:ea typeface="+mn-ea"/>
        <a:cs typeface="+mn-cs"/>
      </a:defRPr>
    </a:lvl1pPr>
    <a:lvl2pPr algn="l" defTabSz="457200" eaLnBrk="1" hangingPunct="1" latinLnBrk="0" marL="457200" rtl="0">
      <a:defRPr kern="1200" sz="1800">
        <a:solidFill>
          <a:schemeClr val="tx1"/>
        </a:solidFill>
        <a:latin typeface="+mn-lt"/>
        <a:ea typeface="+mn-ea"/>
        <a:cs typeface="+mn-cs"/>
      </a:defRPr>
    </a:lvl2pPr>
    <a:lvl3pPr algn="l" defTabSz="457200" eaLnBrk="1" hangingPunct="1" latinLnBrk="0" marL="914400" rtl="0">
      <a:defRPr kern="1200" sz="1800">
        <a:solidFill>
          <a:schemeClr val="tx1"/>
        </a:solidFill>
        <a:latin typeface="+mn-lt"/>
        <a:ea typeface="+mn-ea"/>
        <a:cs typeface="+mn-cs"/>
      </a:defRPr>
    </a:lvl3pPr>
    <a:lvl4pPr algn="l" defTabSz="457200" eaLnBrk="1" hangingPunct="1" latinLnBrk="0" marL="1371600" rtl="0">
      <a:defRPr kern="1200" sz="1800">
        <a:solidFill>
          <a:schemeClr val="tx1"/>
        </a:solidFill>
        <a:latin typeface="+mn-lt"/>
        <a:ea typeface="+mn-ea"/>
        <a:cs typeface="+mn-cs"/>
      </a:defRPr>
    </a:lvl4pPr>
    <a:lvl5pPr algn="l" defTabSz="457200" eaLnBrk="1" hangingPunct="1" latinLnBrk="0" marL="1828800" rtl="0">
      <a:defRPr kern="1200" sz="1800">
        <a:solidFill>
          <a:schemeClr val="tx1"/>
        </a:solidFill>
        <a:latin typeface="+mn-lt"/>
        <a:ea typeface="+mn-ea"/>
        <a:cs typeface="+mn-cs"/>
      </a:defRPr>
    </a:lvl5pPr>
    <a:lvl6pPr algn="l" defTabSz="457200" eaLnBrk="1" hangingPunct="1" latinLnBrk="0" marL="2286000" rtl="0">
      <a:defRPr kern="1200" sz="1800">
        <a:solidFill>
          <a:schemeClr val="tx1"/>
        </a:solidFill>
        <a:latin typeface="+mn-lt"/>
        <a:ea typeface="+mn-ea"/>
        <a:cs typeface="+mn-cs"/>
      </a:defRPr>
    </a:lvl6pPr>
    <a:lvl7pPr algn="l" defTabSz="457200" eaLnBrk="1" hangingPunct="1" latinLnBrk="0" marL="2743200" rtl="0">
      <a:defRPr kern="1200" sz="1800">
        <a:solidFill>
          <a:schemeClr val="tx1"/>
        </a:solidFill>
        <a:latin typeface="+mn-lt"/>
        <a:ea typeface="+mn-ea"/>
        <a:cs typeface="+mn-cs"/>
      </a:defRPr>
    </a:lvl7pPr>
    <a:lvl8pPr algn="l" defTabSz="457200" eaLnBrk="1" hangingPunct="1" latinLnBrk="0" marL="3200400" rtl="0">
      <a:defRPr kern="1200" sz="1800">
        <a:solidFill>
          <a:schemeClr val="tx1"/>
        </a:solidFill>
        <a:latin typeface="+mn-lt"/>
        <a:ea typeface="+mn-ea"/>
        <a:cs typeface="+mn-cs"/>
      </a:defRPr>
    </a:lvl8pPr>
    <a:lvl9pPr algn="l" defTabSz="457200" eaLnBrk="1" hangingPunct="1" latinLnBrk="0" marL="3657600" rtl="0">
      <a:defRPr kern="1200"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p="http://schemas.openxmlformats.org/presentationml/2006/main" xmlns:r="http://schemas.openxmlformats.org/officeDocument/2006/relationships">
  <p:normalViewPr>
    <p:restoredLeft autoAdjust="0" sz="15643"/>
    <p:restoredTop autoAdjust="0" sz="94694"/>
  </p:normalViewPr>
  <p:slideViewPr>
    <p:cSldViewPr snapToGrid="0" snapToObjects="1">
      <p:cViewPr varScale="1">
        <p:scale>
          <a:sx d="100" n="161"/>
          <a:sy d="100" n="161"/>
        </p:scale>
        <p:origin x="560" y="200"/>
      </p:cViewPr>
      <p:guideLst>
        <p:guide orient="horz" pos="1620"/>
        <p:guide pos="2880"/>
      </p:guideLst>
    </p:cSldViewPr>
  </p:slideViewPr>
  <p:outlineViewPr>
    <p:cViewPr>
      <p:scale>
        <a:sx d="100" n="33"/>
        <a:sy d="100" n="33"/>
      </p:scale>
      <p:origin x="0" y="0"/>
    </p:cViewPr>
  </p:outlineViewPr>
  <p:notesTextViewPr>
    <p:cViewPr>
      <p:scale>
        <a:sx d="100" n="100"/>
        <a:sy d="100" n="100"/>
      </p:scale>
      <p:origin x="0" y="0"/>
    </p:cViewPr>
  </p:notesTextViewPr>
  <p:gridSpacing cx="76200" cy="76200"/>
</p:viewPr>
</file>

<file path=ppt/_rels/presentation.xml.rels><?xml version="1.0" encoding="UTF-8"?><Relationships xmlns="http://schemas.openxmlformats.org/package/2006/relationships"><Relationship Id="rId2" Type="http://schemas.openxmlformats.org/officeDocument/2006/relationships/slide" Target="slides/slide1.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0" Type="http://schemas.openxmlformats.org/officeDocument/2006/relationships/slide" Target="slides/slide19.xml" /><Relationship Id="rId21" Type="http://schemas.openxmlformats.org/officeDocument/2006/relationships/slide" Target="slides/slide20.xml" /><Relationship Id="rId22" Type="http://schemas.openxmlformats.org/officeDocument/2006/relationships/slide" Target="slides/slide21.xml" /><Relationship Id="rId23" Type="http://schemas.openxmlformats.org/officeDocument/2006/relationships/slide" Target="slides/slide22.xml" /><Relationship Id="rId24" Type="http://schemas.openxmlformats.org/officeDocument/2006/relationships/slide" Target="slides/slide23.xml" /><Relationship Id="rId25" Type="http://schemas.openxmlformats.org/officeDocument/2006/relationships/slide" Target="slides/slide24.xml" /><Relationship Id="rId26" Type="http://schemas.openxmlformats.org/officeDocument/2006/relationships/slide" Target="slides/slide25.xml" /><Relationship Id="rId27" Type="http://schemas.openxmlformats.org/officeDocument/2006/relationships/slide" Target="slides/slide26.xml" /><Relationship Id="rId28" Type="http://schemas.openxmlformats.org/officeDocument/2006/relationships/slide" Target="slides/slide27.xml" /><Relationship Id="rId29" Type="http://schemas.openxmlformats.org/officeDocument/2006/relationships/slide" Target="slides/slide28.xml" /><Relationship Id="rId30" Type="http://schemas.openxmlformats.org/officeDocument/2006/relationships/slide" Target="slides/slide29.xml" /><Relationship Id="rId31" Type="http://schemas.openxmlformats.org/officeDocument/2006/relationships/slide" Target="slides/slide30.xml" /><Relationship Id="rId32" Type="http://schemas.openxmlformats.org/officeDocument/2006/relationships/slide" Target="slides/slide31.xml" /><Relationship Id="rId33" Type="http://schemas.openxmlformats.org/officeDocument/2006/relationships/slide" Target="slides/slide32.xml" /><Relationship Id="rId34" Type="http://schemas.openxmlformats.org/officeDocument/2006/relationships/slide" Target="slides/slide33.xml" /><Relationship Id="rId35" Type="http://schemas.openxmlformats.org/officeDocument/2006/relationships/slide" Target="slides/slide34.xml" /><Relationship Id="rId36" Type="http://schemas.openxmlformats.org/officeDocument/2006/relationships/slide" Target="slides/slide35.xml" /><Relationship Id="rId37" Type="http://schemas.openxmlformats.org/officeDocument/2006/relationships/slide" Target="slides/slide36.xml" /><Relationship Id="rId38" Type="http://schemas.openxmlformats.org/officeDocument/2006/relationships/slide" Target="slides/slide37.xml" /><Relationship Id="rId40" Type="http://schemas.openxmlformats.org/officeDocument/2006/relationships/viewProps" Target="viewProps.xml" /><Relationship Id="rId39" Type="http://schemas.openxmlformats.org/officeDocument/2006/relationships/presProps" Target="presProps.xml" /><Relationship Id="rId1" Type="http://schemas.openxmlformats.org/officeDocument/2006/relationships/slideMaster" Target="slideMasters/slideMaster1.xml" /><Relationship Id="rId42" Type="http://schemas.openxmlformats.org/officeDocument/2006/relationships/tableStyles" Target="tableStyles.xml" /><Relationship Id="rId41" Type="http://schemas.openxmlformats.org/officeDocument/2006/relationships/theme" Target="theme/theme1.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444357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1391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8152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3834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07306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61988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41EB5C9-1307-BA42-ABA2-0BC069CD8E7F}" type="datetimeFigureOut">
              <a:rPr lang="en-US" smtClean="0"/>
              <a:t>1/2/22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3579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41EB5C9-1307-BA42-ABA2-0BC069CD8E7F}" type="datetimeFigureOut">
              <a:rPr lang="en-US" smtClean="0"/>
              <a:t>1/2/22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472721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EB5C9-1307-BA42-ABA2-0BC069CD8E7F}" type="datetimeFigureOut">
              <a:rPr lang="en-US" smtClean="0"/>
              <a:t>1/2/22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13090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40895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66899855"/>
      </p:ext>
    </p:extLst>
  </p:cSld>
  <p:clrMapOvr>
    <a:masterClrMapping/>
  </p:clrMapOvr>
</p:sldLayout>
</file>

<file path=ppt/slideMasters/_rels/slideMaster1.xml.rels><?xml version="1.0" encoding="UTF-8"?><Relationships xmlns="http://schemas.openxmlformats.org/package/2006/relationships"><Relationship Id="rId8" Target="../slideLayouts/slideLayout8.xml" Type="http://schemas.openxmlformats.org/officeDocument/2006/relationships/slideLayout" /><Relationship Id="rId3" Target="../slideLayouts/slideLayout3.xml" Type="http://schemas.openxmlformats.org/officeDocument/2006/relationships/slideLayout" /><Relationship Id="rId7" Target="../slideLayouts/slideLayout7.xml" Type="http://schemas.openxmlformats.org/officeDocument/2006/relationships/slideLayout" /><Relationship Id="rId12" Target="../theme/theme1.xml" Type="http://schemas.openxmlformats.org/officeDocument/2006/relationships/theme" /><Relationship Id="rId2" Target="../slideLayouts/slideLayout2.xml" Type="http://schemas.openxmlformats.org/officeDocument/2006/relationships/slideLayout" /><Relationship Id="rId1" Target="../slideLayouts/slideLayout1.xml" Type="http://schemas.openxmlformats.org/officeDocument/2006/relationships/slideLayout" /><Relationship Id="rId6" Target="../slideLayouts/slideLayout6.xml" Type="http://schemas.openxmlformats.org/officeDocument/2006/relationships/slideLayout" /><Relationship Id="rId11" Target="../slideLayouts/slideLayout11.xml" Type="http://schemas.openxmlformats.org/officeDocument/2006/relationships/slideLayout" /><Relationship Id="rId5" Target="../slideLayouts/slideLayout5.xml" Type="http://schemas.openxmlformats.org/officeDocument/2006/relationships/slideLayout" /><Relationship Id="rId10" Target="../slideLayouts/slideLayout10.xml" Type="http://schemas.openxmlformats.org/officeDocument/2006/relationships/slideLayout" /><Relationship Id="rId4" Target="../slideLayouts/slideLayout4.xml" Type="http://schemas.openxmlformats.org/officeDocument/2006/relationships/slideLayout" /><Relationship Id="rId9" Target="../slideLayouts/slideLayout9.xml" Type="http://schemas.openxmlformats.org/officeDocument/2006/relationships/slideLayout"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anchor="ctr" bIns="45720" lIns="91440" rIns="91440" rtlCol="0" tIns="45720" vert="horz">
            <a:normAutofit/>
          </a:bodyPr>
          <a:lstStyle/>
          <a:p>
            <a:r>
              <a:rPr lang="en-US"/>
              <a:t>Click to edit Master title style</a:t>
            </a:r>
          </a:p>
        </p:txBody>
      </p:sp>
      <p:sp>
        <p:nvSpPr>
          <p:cNvPr id="3" name="Text Placeholder 2"/>
          <p:cNvSpPr>
            <a:spLocks noGrp="1"/>
          </p:cNvSpPr>
          <p:nvPr>
            <p:ph idx="1" type="body"/>
          </p:nvPr>
        </p:nvSpPr>
        <p:spPr>
          <a:xfrm>
            <a:off x="457200" y="1200151"/>
            <a:ext cx="8229600" cy="3394472"/>
          </a:xfrm>
          <a:prstGeom prst="rect">
            <a:avLst/>
          </a:prstGeom>
        </p:spPr>
        <p:txBody>
          <a:bodyPr bIns="45720" lIns="91440" rIns="91440" rtlCol="0" tIns="45720"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idx="2" sz="half" type="dt"/>
          </p:nvPr>
        </p:nvSpPr>
        <p:spPr>
          <a:xfrm>
            <a:off x="457200" y="4767263"/>
            <a:ext cx="2133600" cy="273844"/>
          </a:xfrm>
          <a:prstGeom prst="rect">
            <a:avLst/>
          </a:prstGeom>
        </p:spPr>
        <p:txBody>
          <a:bodyPr anchor="ctr" bIns="45720" lIns="91440" rIns="91440" rtlCol="0" tIns="45720" vert="horz"/>
          <a:lstStyle>
            <a:lvl1pPr algn="l">
              <a:defRPr sz="900">
                <a:solidFill>
                  <a:schemeClr val="tx1">
                    <a:tint val="75000"/>
                  </a:schemeClr>
                </a:solidFill>
              </a:defRPr>
            </a:lvl1pPr>
          </a:lstStyle>
          <a:p>
            <a:fld id="{241EB5C9-1307-BA42-ABA2-0BC069CD8E7F}" type="datetimeFigureOut">
              <a:rPr lang="en-US" smtClean="0"/>
              <a:t>1/2/22</a:t>
            </a:fld>
            <a:endParaRPr lang="en-US"/>
          </a:p>
        </p:txBody>
      </p:sp>
      <p:sp>
        <p:nvSpPr>
          <p:cNvPr id="5" name="Footer Placeholder 4"/>
          <p:cNvSpPr>
            <a:spLocks noGrp="1"/>
          </p:cNvSpPr>
          <p:nvPr>
            <p:ph idx="3" sz="quarter" type="ftr"/>
          </p:nvPr>
        </p:nvSpPr>
        <p:spPr>
          <a:xfrm>
            <a:off x="3124200" y="4767263"/>
            <a:ext cx="2895600" cy="273844"/>
          </a:xfrm>
          <a:prstGeom prst="rect">
            <a:avLst/>
          </a:prstGeom>
        </p:spPr>
        <p:txBody>
          <a:bodyPr anchor="ctr" bIns="45720" lIns="91440" rIns="91440" rtlCol="0" tIns="45720" vert="horz"/>
          <a:lstStyle>
            <a:lvl1pPr algn="ctr">
              <a:defRPr sz="900">
                <a:solidFill>
                  <a:schemeClr val="tx1">
                    <a:tint val="75000"/>
                  </a:schemeClr>
                </a:solidFill>
              </a:defRPr>
            </a:lvl1pPr>
          </a:lstStyle>
          <a:p>
            <a:endParaRPr lang="en-US"/>
          </a:p>
        </p:txBody>
      </p:sp>
      <p:sp>
        <p:nvSpPr>
          <p:cNvPr id="6" name="Slide Number Placeholder 5"/>
          <p:cNvSpPr>
            <a:spLocks noGrp="1"/>
          </p:cNvSpPr>
          <p:nvPr>
            <p:ph idx="4" sz="quarter" type="sldNum"/>
          </p:nvPr>
        </p:nvSpPr>
        <p:spPr>
          <a:xfrm>
            <a:off x="6553200" y="4767263"/>
            <a:ext cx="2133600" cy="273844"/>
          </a:xfrm>
          <a:prstGeom prst="rect">
            <a:avLst/>
          </a:prstGeom>
        </p:spPr>
        <p:txBody>
          <a:bodyPr anchor="ctr" bIns="45720" lIns="91440" rIns="91440" rtlCol="0" tIns="45720" vert="horz"/>
          <a:lstStyle>
            <a:lvl1pPr algn="r">
              <a:defRPr sz="900">
                <a:solidFill>
                  <a:schemeClr val="tx1">
                    <a:tint val="75000"/>
                  </a:schemeClr>
                </a:solidFill>
              </a:defRPr>
            </a:lvl1pPr>
          </a:lstStyle>
          <a:p>
            <a:fld id="{C5EF2332-01BF-834F-8236-50238282D533}" type="slidenum">
              <a:rPr lang="en-US" smtClean="0"/>
              <a:t>‹#›</a:t>
            </a:fld>
            <a:endParaRPr lang="en-US"/>
          </a:p>
        </p:txBody>
      </p:sp>
    </p:spTree>
    <p:extLst>
      <p:ext uri="{BB962C8B-B14F-4D97-AF65-F5344CB8AC3E}">
        <p14:creationId xmlns:p14="http://schemas.microsoft.com/office/powerpoint/2010/main" val="3676200875"/>
      </p:ext>
    </p:extLst>
  </p:cSld>
  <p:clrMap accent1="accent1" accent2="accent2" accent3="accent3" accent4="accent4" accent5="accent5" accent6="accent6" bg1="lt1" bg2="lt2" folHlink="folHlink" hlink="hlink" tx1="dk1" tx2="dk2"/>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2900" eaLnBrk="1" hangingPunct="1" latinLnBrk="0" rtl="0">
        <a:spcBef>
          <a:spcPct val="0"/>
        </a:spcBef>
        <a:buNone/>
        <a:defRPr kern="1200" sz="3300">
          <a:solidFill>
            <a:schemeClr val="tx1"/>
          </a:solidFill>
          <a:latin typeface="+mj-lt"/>
          <a:ea typeface="+mj-ea"/>
          <a:cs typeface="+mj-cs"/>
        </a:defRPr>
      </a:lvl1pPr>
    </p:titleStyle>
    <p:bodyStyle>
      <a:lvl1pPr algn="l" defTabSz="342900" eaLnBrk="1" hangingPunct="1" indent="-342900" latinLnBrk="0" marL="342900" rtl="0">
        <a:spcBef>
          <a:spcPct val="20000"/>
        </a:spcBef>
        <a:buFont typeface="Arial"/>
        <a:buChar char="•"/>
        <a:defRPr kern="1200" sz="2400">
          <a:solidFill>
            <a:schemeClr val="tx1"/>
          </a:solidFill>
          <a:latin typeface="+mn-lt"/>
          <a:ea typeface="+mn-ea"/>
          <a:cs typeface="+mn-cs"/>
        </a:defRPr>
      </a:lvl1pPr>
      <a:lvl2pPr algn="l" defTabSz="342900" eaLnBrk="1" hangingPunct="1" indent="-342900" latinLnBrk="0" marL="685800" rtl="0">
        <a:spcBef>
          <a:spcPct val="20000"/>
        </a:spcBef>
        <a:buFont typeface="Arial"/>
        <a:buChar char="–"/>
        <a:defRPr kern="1200" sz="2100">
          <a:solidFill>
            <a:schemeClr val="tx1"/>
          </a:solidFill>
          <a:latin typeface="+mn-lt"/>
          <a:ea typeface="+mn-ea"/>
          <a:cs typeface="+mn-cs"/>
        </a:defRPr>
      </a:lvl2pPr>
      <a:lvl3pPr algn="l" defTabSz="342900" eaLnBrk="1" hangingPunct="1" indent="-342900" latinLnBrk="0" marL="1028700" rtl="0">
        <a:spcBef>
          <a:spcPct val="20000"/>
        </a:spcBef>
        <a:buFont typeface="Arial"/>
        <a:buChar char="•"/>
        <a:defRPr kern="1200" sz="1800">
          <a:solidFill>
            <a:schemeClr val="tx1"/>
          </a:solidFill>
          <a:latin typeface="+mn-lt"/>
          <a:ea typeface="+mn-ea"/>
          <a:cs typeface="+mn-cs"/>
        </a:defRPr>
      </a:lvl3pPr>
      <a:lvl4pPr algn="l" defTabSz="342900" eaLnBrk="1" hangingPunct="1" indent="-342900" latinLnBrk="0" marL="1371600" rtl="0">
        <a:spcBef>
          <a:spcPct val="20000"/>
        </a:spcBef>
        <a:buFont typeface="Arial"/>
        <a:buChar char="–"/>
        <a:defRPr kern="1200" sz="1500">
          <a:solidFill>
            <a:schemeClr val="tx1"/>
          </a:solidFill>
          <a:latin typeface="+mn-lt"/>
          <a:ea typeface="+mn-ea"/>
          <a:cs typeface="+mn-cs"/>
        </a:defRPr>
      </a:lvl4pPr>
      <a:lvl5pPr algn="l" defTabSz="342900" eaLnBrk="1" hangingPunct="1" indent="-342900" latinLnBrk="0" marL="1714500" rtl="0">
        <a:spcBef>
          <a:spcPct val="20000"/>
        </a:spcBef>
        <a:buFont typeface="Arial"/>
        <a:buChar char="»"/>
        <a:defRPr kern="1200" sz="1500">
          <a:solidFill>
            <a:schemeClr val="tx1"/>
          </a:solidFill>
          <a:latin typeface="+mn-lt"/>
          <a:ea typeface="+mn-ea"/>
          <a:cs typeface="+mn-cs"/>
        </a:defRPr>
      </a:lvl5pPr>
      <a:lvl6pPr algn="l" defTabSz="342900" eaLnBrk="1" hangingPunct="1" indent="-342900" latinLnBrk="0" marL="2057400" rtl="0">
        <a:spcBef>
          <a:spcPct val="20000"/>
        </a:spcBef>
        <a:buFont typeface="Arial"/>
        <a:buChar char="•"/>
        <a:defRPr kern="1200" sz="1500">
          <a:solidFill>
            <a:schemeClr val="tx1"/>
          </a:solidFill>
          <a:latin typeface="+mn-lt"/>
          <a:ea typeface="+mn-ea"/>
          <a:cs typeface="+mn-cs"/>
        </a:defRPr>
      </a:lvl6pPr>
      <a:lvl7pPr algn="l" defTabSz="342900" eaLnBrk="1" hangingPunct="1" indent="-342900" latinLnBrk="0" marL="2400300" rtl="0">
        <a:spcBef>
          <a:spcPct val="20000"/>
        </a:spcBef>
        <a:buFont typeface="Arial"/>
        <a:buChar char="•"/>
        <a:defRPr kern="1200" sz="1500">
          <a:solidFill>
            <a:schemeClr val="tx1"/>
          </a:solidFill>
          <a:latin typeface="+mn-lt"/>
          <a:ea typeface="+mn-ea"/>
          <a:cs typeface="+mn-cs"/>
        </a:defRPr>
      </a:lvl7pPr>
      <a:lvl8pPr algn="l" defTabSz="342900" eaLnBrk="1" hangingPunct="1" indent="-342900" latinLnBrk="0" marL="2743200" rtl="0">
        <a:spcBef>
          <a:spcPct val="20000"/>
        </a:spcBef>
        <a:buFont typeface="Arial"/>
        <a:buChar char="•"/>
        <a:defRPr kern="1200" sz="1500">
          <a:solidFill>
            <a:schemeClr val="tx1"/>
          </a:solidFill>
          <a:latin typeface="+mn-lt"/>
          <a:ea typeface="+mn-ea"/>
          <a:cs typeface="+mn-cs"/>
        </a:defRPr>
      </a:lvl8pPr>
      <a:lvl9pPr algn="l" defTabSz="342900" eaLnBrk="1" hangingPunct="1" indent="-342900" latinLnBrk="0" marL="3086100" rtl="0">
        <a:spcBef>
          <a:spcPct val="20000"/>
        </a:spcBef>
        <a:buFont typeface="Arial"/>
        <a:buChar char="•"/>
        <a:defRPr kern="1200" sz="1500">
          <a:solidFill>
            <a:schemeClr val="tx1"/>
          </a:solidFill>
          <a:latin typeface="+mn-lt"/>
          <a:ea typeface="+mn-ea"/>
          <a:cs typeface="+mn-cs"/>
        </a:defRPr>
      </a:lvl9pPr>
    </p:bodyStyle>
    <p:otherStyle>
      <a:defPPr>
        <a:defRPr lang="en-US"/>
      </a:defPPr>
      <a:lvl1pPr algn="l" defTabSz="342900" eaLnBrk="1" hangingPunct="1" latinLnBrk="0" marL="0" rtl="0">
        <a:defRPr kern="1200" sz="1350">
          <a:solidFill>
            <a:schemeClr val="tx1"/>
          </a:solidFill>
          <a:latin typeface="+mn-lt"/>
          <a:ea typeface="+mn-ea"/>
          <a:cs typeface="+mn-cs"/>
        </a:defRPr>
      </a:lvl1pPr>
      <a:lvl2pPr algn="l" defTabSz="342900" eaLnBrk="1" hangingPunct="1" latinLnBrk="0" marL="342900" rtl="0">
        <a:defRPr kern="1200" sz="1350">
          <a:solidFill>
            <a:schemeClr val="tx1"/>
          </a:solidFill>
          <a:latin typeface="+mn-lt"/>
          <a:ea typeface="+mn-ea"/>
          <a:cs typeface="+mn-cs"/>
        </a:defRPr>
      </a:lvl2pPr>
      <a:lvl3pPr algn="l" defTabSz="342900" eaLnBrk="1" hangingPunct="1" latinLnBrk="0" marL="685800" rtl="0">
        <a:defRPr kern="1200" sz="1350">
          <a:solidFill>
            <a:schemeClr val="tx1"/>
          </a:solidFill>
          <a:latin typeface="+mn-lt"/>
          <a:ea typeface="+mn-ea"/>
          <a:cs typeface="+mn-cs"/>
        </a:defRPr>
      </a:lvl3pPr>
      <a:lvl4pPr algn="l" defTabSz="342900" eaLnBrk="1" hangingPunct="1" latinLnBrk="0" marL="1028700" rtl="0">
        <a:defRPr kern="1200" sz="1350">
          <a:solidFill>
            <a:schemeClr val="tx1"/>
          </a:solidFill>
          <a:latin typeface="+mn-lt"/>
          <a:ea typeface="+mn-ea"/>
          <a:cs typeface="+mn-cs"/>
        </a:defRPr>
      </a:lvl4pPr>
      <a:lvl5pPr algn="l" defTabSz="342900" eaLnBrk="1" hangingPunct="1" latinLnBrk="0" marL="1371600" rtl="0">
        <a:defRPr kern="1200" sz="1350">
          <a:solidFill>
            <a:schemeClr val="tx1"/>
          </a:solidFill>
          <a:latin typeface="+mn-lt"/>
          <a:ea typeface="+mn-ea"/>
          <a:cs typeface="+mn-cs"/>
        </a:defRPr>
      </a:lvl5pPr>
      <a:lvl6pPr algn="l" defTabSz="342900" eaLnBrk="1" hangingPunct="1" latinLnBrk="0" marL="1714500" rtl="0">
        <a:defRPr kern="1200" sz="1350">
          <a:solidFill>
            <a:schemeClr val="tx1"/>
          </a:solidFill>
          <a:latin typeface="+mn-lt"/>
          <a:ea typeface="+mn-ea"/>
          <a:cs typeface="+mn-cs"/>
        </a:defRPr>
      </a:lvl6pPr>
      <a:lvl7pPr algn="l" defTabSz="342900" eaLnBrk="1" hangingPunct="1" latinLnBrk="0" marL="2057400" rtl="0">
        <a:defRPr kern="1200" sz="1350">
          <a:solidFill>
            <a:schemeClr val="tx1"/>
          </a:solidFill>
          <a:latin typeface="+mn-lt"/>
          <a:ea typeface="+mn-ea"/>
          <a:cs typeface="+mn-cs"/>
        </a:defRPr>
      </a:lvl7pPr>
      <a:lvl8pPr algn="l" defTabSz="342900" eaLnBrk="1" hangingPunct="1" latinLnBrk="0" marL="2400300" rtl="0">
        <a:defRPr kern="1200" sz="1350">
          <a:solidFill>
            <a:schemeClr val="tx1"/>
          </a:solidFill>
          <a:latin typeface="+mn-lt"/>
          <a:ea typeface="+mn-ea"/>
          <a:cs typeface="+mn-cs"/>
        </a:defRPr>
      </a:lvl8pPr>
      <a:lvl9pPr algn="l" defTabSz="342900" eaLnBrk="1" hangingPunct="1" latinLnBrk="0" marL="2743200" rtl="0">
        <a:defRPr kern="1200" sz="135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2.xml" /><Relationship Id="rId17" Type="http://schemas.openxmlformats.org/officeDocument/2006/relationships/image" Target="../media/image16" /><Relationship Id="rId16" Type="http://schemas.openxmlformats.org/officeDocument/2006/relationships/image" Target="../media/image15" /><Relationship Id="rId15" Type="http://schemas.openxmlformats.org/officeDocument/2006/relationships/image" Target="../media/image14.png" /><Relationship Id="rId14" Type="http://schemas.openxmlformats.org/officeDocument/2006/relationships/image" Target="../media/image13.png" /><Relationship Id="rId13" Type="http://schemas.openxmlformats.org/officeDocument/2006/relationships/image" Target="../media/image12.png" /><Relationship Id="rId12" Type="http://schemas.openxmlformats.org/officeDocument/2006/relationships/image" Target="../media/image11.png" /><Relationship Id="rId11" Type="http://schemas.openxmlformats.org/officeDocument/2006/relationships/image" Target="../media/image10.png" /><Relationship Id="rId10" Type="http://schemas.openxmlformats.org/officeDocument/2006/relationships/image" Target="../media/image9.png" /><Relationship Id="rId9" Type="http://schemas.openxmlformats.org/officeDocument/2006/relationships/image" Target="../media/image8.png" /><Relationship Id="rId8" Type="http://schemas.openxmlformats.org/officeDocument/2006/relationships/image" Target="../media/image7.png" /><Relationship Id="rId7" Type="http://schemas.openxmlformats.org/officeDocument/2006/relationships/image" Target="../media/image6.png" /><Relationship Id="rId6" Type="http://schemas.openxmlformats.org/officeDocument/2006/relationships/image" Target="../media/image5.png" /><Relationship Id="rId5" Type="http://schemas.openxmlformats.org/officeDocument/2006/relationships/image" Target="../media/image4.png" /><Relationship Id="rId4" Type="http://schemas.openxmlformats.org/officeDocument/2006/relationships/image" Target="../media/image3.png" /><Relationship Id="rId3" Type="http://schemas.openxmlformats.org/officeDocument/2006/relationships/image" Target="../media/image2.png" /><Relationship Id="rId2" Type="http://schemas.openxmlformats.org/officeDocument/2006/relationships/image" Target="../media/image1.png" /></Relationships>
</file>

<file path=ppt/slides/_rels/slide11.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Relationships xmlns="http://schemas.openxmlformats.org/package/2006/relationships"><Relationship Id="rId1" Type="http://schemas.openxmlformats.org/officeDocument/2006/relationships/slideLayout" Target="../slideLayouts/slideLayout2.xml" /><Relationship Id="rId3" Type="http://schemas.openxmlformats.org/officeDocument/2006/relationships/image" Target="../media/image18.emf" /><Relationship Id="rId2" Type="http://schemas.openxmlformats.org/officeDocument/2006/relationships/image" Target="../media/image17.emf" /></Relationships>
</file>

<file path=ppt/slides/_rels/slide18.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9.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0.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9.emf" /></Relationships>
</file>

<file path=ppt/slides/_rels/slide21.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3.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0" /></Relationships>
</file>

<file path=ppt/slides/_rels/slide24.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6.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1" /></Relationships>
</file>

<file path=ppt/slides/_rels/slide27.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9.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2" /></Relationships>
</file>

<file path=ppt/slides/_rels/slide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0.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2.xml.rels><?xml version="1.0" encoding="UTF-8"?><Relationships xmlns="http://schemas.openxmlformats.org/package/2006/relationships"><Relationship Id="rId1" Type="http://schemas.openxmlformats.org/officeDocument/2006/relationships/slideLayout" Target="../slideLayouts/slideLayout2.xml" /><Relationship Id="rId3" Type="http://schemas.openxmlformats.org/officeDocument/2006/relationships/image" Target="../media/image24" /><Relationship Id="rId2" Type="http://schemas.openxmlformats.org/officeDocument/2006/relationships/image" Target="../media/image23" /></Relationships>
</file>

<file path=ppt/slides/_rels/slide33.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5.xml.rels><?xml version="1.0" encoding="UTF-8"?><Relationships xmlns="http://schemas.openxmlformats.org/package/2006/relationships"><Relationship Id="rId1" Type="http://schemas.openxmlformats.org/officeDocument/2006/relationships/slideLayout" Target="../slideLayouts/slideLayout2.xml" /><Relationship Id="rId5" Type="http://schemas.openxmlformats.org/officeDocument/2006/relationships/image" Target="../media/image28" /><Relationship Id="rId4" Type="http://schemas.openxmlformats.org/officeDocument/2006/relationships/image" Target="../media/image27" /><Relationship Id="rId3" Type="http://schemas.openxmlformats.org/officeDocument/2006/relationships/image" Target="../media/image26" /><Relationship Id="rId2" Type="http://schemas.openxmlformats.org/officeDocument/2006/relationships/image" Target="../media/image25" /></Relationships>
</file>

<file path=ppt/slides/_rels/slide36.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講義スライド</a:t>
            </a:r>
          </a:p>
        </p:txBody>
      </p:sp>
    </p:spTree>
  </p:cSl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pic>
        <p:nvPicPr>
          <p:cNvPr descr="images\slide4_image1.png" id="0" name="Picture 1"/>
          <p:cNvPicPr>
            <a:picLocks noGrp="1" noChangeAspect="1"/>
          </p:cNvPicPr>
          <p:nvPr/>
        </p:nvPicPr>
        <p:blipFill>
          <a:blip r:embed="rId2"/>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スライド4の図1</a:t>
            </a:r>
          </a:p>
        </p:txBody>
      </p:sp>
      <p:pic>
        <p:nvPicPr>
          <p:cNvPr descr="images\slide4_image2.png" id="0" name="Picture 1"/>
          <p:cNvPicPr>
            <a:picLocks noGrp="1" noChangeAspect="1"/>
          </p:cNvPicPr>
          <p:nvPr/>
        </p:nvPicPr>
        <p:blipFill>
          <a:blip r:embed="rId3"/>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スライド4の図2</a:t>
            </a:r>
          </a:p>
        </p:txBody>
      </p:sp>
      <p:pic>
        <p:nvPicPr>
          <p:cNvPr descr="images\slide4_image3.png" id="0" name="Picture 1"/>
          <p:cNvPicPr>
            <a:picLocks noGrp="1" noChangeAspect="1"/>
          </p:cNvPicPr>
          <p:nvPr/>
        </p:nvPicPr>
        <p:blipFill>
          <a:blip r:embed="rId4"/>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スライド4の図3</a:t>
            </a:r>
          </a:p>
        </p:txBody>
      </p:sp>
      <p:pic>
        <p:nvPicPr>
          <p:cNvPr descr="images\slide4_image4.png" id="0" name="Picture 1"/>
          <p:cNvPicPr>
            <a:picLocks noGrp="1" noChangeAspect="1"/>
          </p:cNvPicPr>
          <p:nvPr/>
        </p:nvPicPr>
        <p:blipFill>
          <a:blip r:embed="rId5"/>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スライド4の図4</a:t>
            </a:r>
          </a:p>
        </p:txBody>
      </p:sp>
      <p:pic>
        <p:nvPicPr>
          <p:cNvPr descr="images\slide4_image5.png" id="0" name="Picture 1"/>
          <p:cNvPicPr>
            <a:picLocks noGrp="1" noChangeAspect="1"/>
          </p:cNvPicPr>
          <p:nvPr/>
        </p:nvPicPr>
        <p:blipFill>
          <a:blip r:embed="rId6"/>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スライド4の図5</a:t>
            </a:r>
          </a:p>
        </p:txBody>
      </p:sp>
      <p:pic>
        <p:nvPicPr>
          <p:cNvPr descr="images\slide4_image6.png" id="0" name="Picture 1"/>
          <p:cNvPicPr>
            <a:picLocks noGrp="1" noChangeAspect="1"/>
          </p:cNvPicPr>
          <p:nvPr/>
        </p:nvPicPr>
        <p:blipFill>
          <a:blip r:embed="rId7"/>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スライド4の図6</a:t>
            </a:r>
          </a:p>
        </p:txBody>
      </p:sp>
      <p:pic>
        <p:nvPicPr>
          <p:cNvPr descr="images\slide4_image7.png" id="0" name="Picture 1"/>
          <p:cNvPicPr>
            <a:picLocks noGrp="1" noChangeAspect="1"/>
          </p:cNvPicPr>
          <p:nvPr/>
        </p:nvPicPr>
        <p:blipFill>
          <a:blip r:embed="rId8"/>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スライド4の図7</a:t>
            </a:r>
          </a:p>
        </p:txBody>
      </p:sp>
      <p:pic>
        <p:nvPicPr>
          <p:cNvPr descr="images\slide4_image8.png" id="0" name="Picture 1"/>
          <p:cNvPicPr>
            <a:picLocks noGrp="1" noChangeAspect="1"/>
          </p:cNvPicPr>
          <p:nvPr/>
        </p:nvPicPr>
        <p:blipFill>
          <a:blip r:embed="rId9"/>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スライド4の図8</a:t>
            </a:r>
          </a:p>
        </p:txBody>
      </p:sp>
      <p:pic>
        <p:nvPicPr>
          <p:cNvPr descr="images\slide4_image9.png" id="0" name="Picture 1"/>
          <p:cNvPicPr>
            <a:picLocks noGrp="1" noChangeAspect="1"/>
          </p:cNvPicPr>
          <p:nvPr/>
        </p:nvPicPr>
        <p:blipFill>
          <a:blip r:embed="rId10"/>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スライド4の図9</a:t>
            </a:r>
          </a:p>
        </p:txBody>
      </p:sp>
      <p:pic>
        <p:nvPicPr>
          <p:cNvPr descr="images\slide4_image10.png" id="0" name="Picture 1"/>
          <p:cNvPicPr>
            <a:picLocks noGrp="1" noChangeAspect="1"/>
          </p:cNvPicPr>
          <p:nvPr/>
        </p:nvPicPr>
        <p:blipFill>
          <a:blip r:embed="rId11"/>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スライド4の図10</a:t>
            </a:r>
          </a:p>
        </p:txBody>
      </p:sp>
      <p:pic>
        <p:nvPicPr>
          <p:cNvPr descr="images\slide4_image11.png" id="0" name="Picture 1"/>
          <p:cNvPicPr>
            <a:picLocks noGrp="1" noChangeAspect="1"/>
          </p:cNvPicPr>
          <p:nvPr/>
        </p:nvPicPr>
        <p:blipFill>
          <a:blip r:embed="rId12"/>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スライド4の図11</a:t>
            </a:r>
          </a:p>
        </p:txBody>
      </p:sp>
      <p:pic>
        <p:nvPicPr>
          <p:cNvPr descr="images\slide4_image12.png" id="0" name="Picture 1"/>
          <p:cNvPicPr>
            <a:picLocks noGrp="1" noChangeAspect="1"/>
          </p:cNvPicPr>
          <p:nvPr/>
        </p:nvPicPr>
        <p:blipFill>
          <a:blip r:embed="rId13"/>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スライド4の図12</a:t>
            </a:r>
          </a:p>
        </p:txBody>
      </p:sp>
      <p:pic>
        <p:nvPicPr>
          <p:cNvPr descr="images\slide4_image13.png" id="0" name="Picture 1"/>
          <p:cNvPicPr>
            <a:picLocks noGrp="1" noChangeAspect="1"/>
          </p:cNvPicPr>
          <p:nvPr/>
        </p:nvPicPr>
        <p:blipFill>
          <a:blip r:embed="rId14"/>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スライド4の図13</a:t>
            </a:r>
          </a:p>
        </p:txBody>
      </p:sp>
      <p:pic>
        <p:nvPicPr>
          <p:cNvPr descr="images\slide4_image14.png" id="0" name="Picture 1"/>
          <p:cNvPicPr>
            <a:picLocks noGrp="1" noChangeAspect="1"/>
          </p:cNvPicPr>
          <p:nvPr/>
        </p:nvPicPr>
        <p:blipFill>
          <a:blip r:embed="rId15"/>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スライド4の図14</a:t>
            </a:r>
          </a:p>
        </p:txBody>
      </p:sp>
      <p:sp>
        <p:nvSpPr>
          <p:cNvPr id="3" name="Content Placeholder 2"/>
          <p:cNvSpPr>
            <a:spLocks noGrp="1"/>
          </p:cNvSpPr>
          <p:nvPr>
            <p:ph idx="1"/>
          </p:nvPr>
        </p:nvSpPr>
        <p:spPr/>
        <p:txBody>
          <a:bodyPr/>
          <a:lstStyle/>
          <a:p>
            <a:pPr lvl="0" indent="0" marL="0">
              <a:buNone/>
            </a:pPr>
            <a:r>
              <a:rPr/>
              <a:t>スライド4の図15</a:t>
            </a:r>
          </a:p>
        </p:txBody>
      </p:sp>
      <p:sp>
        <p:nvSpPr>
          <p:cNvPr id="3" name="Content Placeholder 2"/>
          <p:cNvSpPr>
            <a:spLocks noGrp="1"/>
          </p:cNvSpPr>
          <p:nvPr>
            <p:ph idx="1"/>
          </p:nvPr>
        </p:nvSpPr>
        <p:spPr/>
        <p:txBody>
          <a:bodyPr/>
          <a:lstStyle/>
          <a:p>
            <a:pPr lvl="0" indent="0" marL="0">
              <a:buNone/>
            </a:pPr>
            <a:r>
              <a:rPr/>
              <a:t>スライド4の図16</a:t>
            </a:r>
          </a:p>
        </p:txBody>
      </p:sp>
    </p:spTree>
  </p:cSl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5　目 的</a:t>
            </a:r>
          </a:p>
        </p:txBody>
      </p:sp>
    </p:spTree>
  </p:cSl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目 的 2段階成長法の種結晶と成長多結晶薄膜のエピタキシャルライク界面を実現する 2段階成長法における種結晶の結晶性の影響について検討する</a:t>
            </a:r>
          </a:p>
        </p:txBody>
      </p:sp>
    </p:spTree>
  </p:cSl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6　実験装置</a:t>
            </a:r>
          </a:p>
        </p:txBody>
      </p:sp>
    </p:spTree>
  </p:cSl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実験装置 Modulator Susceptor MBP Auto VaccumControler Ar/H2 SiF4 Shutter in-situ SpectroscopicEllipsometer Substrate Light source Controlled bySequenser Layer-By-Layer 法 H2 SiF4 Process time Gas flow 0 Deposition Atomic HydrogenTreatment 結晶性促進 Detector MicrowaveMagnet</a:t>
            </a:r>
          </a:p>
        </p:txBody>
      </p:sp>
    </p:spTree>
  </p:cSl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7　実験方法</a:t>
            </a:r>
          </a:p>
        </p:txBody>
      </p:sp>
    </p:spTree>
  </p:cSl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実験方法 分光エリプソメータ(SE) 粉末X線回折(XRD) 構造評価 典型的な製膜条件 製膜過程の観察: エリプソメータ（4.15eVにおける ）</a:t>
            </a:r>
          </a:p>
        </p:txBody>
      </p:sp>
    </p:spTree>
  </p:cSl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pic>
        <p:nvPicPr>
          <p:cNvPr descr="images\slide7_image1.x-emf" id="0" name="Picture 1"/>
          <p:cNvPicPr>
            <a:picLocks noGrp="1" noChangeAspect="1"/>
          </p:cNvPicPr>
          <p:nvPr/>
        </p:nvPicPr>
        <p:blipFill>
          <a:blip r:embed="rId2"/>
          <a:stretch>
            <a:fillRect/>
          </a:stretch>
        </p:blipFill>
        <p:spPr bwMode="auto">
          <a:xfrm>
            <a:off x="457200" y="1587500"/>
            <a:ext cx="8229600" cy="21082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スライド7の図1</a:t>
            </a:r>
          </a:p>
        </p:txBody>
      </p:sp>
      <p:pic>
        <p:nvPicPr>
          <p:cNvPr descr="images\slide7_image2.x-emf" id="0" name="Picture 1"/>
          <p:cNvPicPr>
            <a:picLocks noGrp="1" noChangeAspect="1"/>
          </p:cNvPicPr>
          <p:nvPr/>
        </p:nvPicPr>
        <p:blipFill>
          <a:blip r:embed="rId3"/>
          <a:stretch>
            <a:fillRect/>
          </a:stretch>
        </p:blipFill>
        <p:spPr bwMode="auto">
          <a:xfrm>
            <a:off x="457200" y="1536700"/>
            <a:ext cx="8229600" cy="21971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スライド7の図2</a:t>
            </a:r>
          </a:p>
        </p:txBody>
      </p:sp>
    </p:spTree>
  </p:cSl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8　成長プロセスにおけるの製膜時間変化</a:t>
            </a:r>
          </a:p>
        </p:txBody>
      </p:sp>
    </p:spTree>
  </p:cSl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成長プロセスにおけるの製膜時間変化 (SiF4/H2 : 種結晶プロセスと成長プロセスで同じ) (Seed:50/5/30, 380C - poly-Si:50/5/30)</a:t>
            </a:r>
          </a:p>
        </p:txBody>
      </p:sp>
    </p:spTree>
  </p:cSl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　二段階成長法による多結晶シリコン薄膜の作製</a:t>
            </a:r>
          </a:p>
        </p:txBody>
      </p:sp>
    </p:spTree>
  </p:cSl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pic>
        <p:nvPicPr>
          <p:cNvPr descr="images\slide8_image1.x-emf" id="0" name="Picture 1"/>
          <p:cNvPicPr>
            <a:picLocks noGrp="1" noChangeAspect="1"/>
          </p:cNvPicPr>
          <p:nvPr/>
        </p:nvPicPr>
        <p:blipFill>
          <a:blip r:embed="rId2"/>
          <a:stretch>
            <a:fillRect/>
          </a:stretch>
        </p:blipFill>
        <p:spPr bwMode="auto">
          <a:xfrm>
            <a:off x="2590800" y="1193800"/>
            <a:ext cx="39624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スライド8の図1</a:t>
            </a:r>
          </a:p>
        </p:txBody>
      </p:sp>
    </p:spTree>
  </p:cSl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9　成長プロセスにおけるの製膜時間変化</a:t>
            </a:r>
          </a:p>
        </p:txBody>
      </p:sp>
    </p:spTree>
  </p:cSl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成長プロセスにおけるの製膜時間変化 (SiF4/H2 : 種結晶プロセスでのSiF4流量を増大) (Seed:50/5/60, 380C - poly-Si:50/5/30)</a:t>
            </a:r>
          </a:p>
        </p:txBody>
      </p:sp>
    </p:spTree>
  </p:cSl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sp>
        <p:nvSpPr>
          <p:cNvPr id="3" name="Content Placeholder 2"/>
          <p:cNvSpPr>
            <a:spLocks noGrp="1"/>
          </p:cNvSpPr>
          <p:nvPr>
            <p:ph idx="1"/>
          </p:nvPr>
        </p:nvSpPr>
        <p:spPr/>
        <p:txBody>
          <a:bodyPr/>
          <a:lstStyle/>
          <a:p>
            <a:pPr lvl="0" indent="0" marL="0">
              <a:buNone/>
            </a:pPr>
            <a:r>
              <a:rPr/>
              <a:t>スライド9の図1</a:t>
            </a:r>
          </a:p>
        </p:txBody>
      </p:sp>
    </p:spTree>
  </p:cSl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10　成長プロセスにおけるの製膜時間変化</a:t>
            </a:r>
          </a:p>
        </p:txBody>
      </p:sp>
    </p:spTree>
  </p:cSl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成長プロセスにおけるの製膜時間変化 (SiF4/H2 : さらに成長プロセスでのH2流量を増大) (Seed:60/5/60, 380C - poly-Si:60/10/30)</a:t>
            </a:r>
          </a:p>
        </p:txBody>
      </p:sp>
    </p:spTree>
  </p:cSl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sp>
        <p:nvSpPr>
          <p:cNvPr id="3" name="Content Placeholder 2"/>
          <p:cNvSpPr>
            <a:spLocks noGrp="1"/>
          </p:cNvSpPr>
          <p:nvPr>
            <p:ph idx="1"/>
          </p:nvPr>
        </p:nvSpPr>
        <p:spPr/>
        <p:txBody>
          <a:bodyPr/>
          <a:lstStyle/>
          <a:p>
            <a:pPr lvl="0" indent="0" marL="0">
              <a:buNone/>
            </a:pPr>
            <a:r>
              <a:rPr/>
              <a:t>スライド10の図1</a:t>
            </a:r>
          </a:p>
        </p:txBody>
      </p:sp>
    </p:spTree>
  </p:cSl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11　2段階成長法で作製した薄膜の構造に与える種結晶の影響</a:t>
            </a:r>
          </a:p>
        </p:txBody>
      </p:sp>
    </p:spTree>
  </p:cSl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2段階成長法で作製した薄膜の構造に与える種結晶の影響</a:t>
            </a:r>
          </a:p>
        </p:txBody>
      </p:sp>
    </p:spTree>
  </p:cSl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sp>
        <p:nvSpPr>
          <p:cNvPr id="3" name="Content Placeholder 2"/>
          <p:cNvSpPr>
            <a:spLocks noGrp="1"/>
          </p:cNvSpPr>
          <p:nvPr>
            <p:ph idx="1"/>
          </p:nvPr>
        </p:nvSpPr>
        <p:spPr/>
        <p:txBody>
          <a:bodyPr/>
          <a:lstStyle/>
          <a:p>
            <a:pPr lvl="0" indent="0" marL="0">
              <a:buNone/>
            </a:pPr>
            <a:r>
              <a:rPr/>
              <a:t>スライド11の図1</a:t>
            </a:r>
          </a:p>
        </p:txBody>
      </p:sp>
    </p:spTree>
  </p:cSl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二段階成長法による多結晶シリコン薄膜の作製－表面反応制御による構造制御と物性－ （東工大・総理工） ○神谷利夫、中畑浩一、三井田淳、盧和敬、C.M.Fortmann、清水勇</a:t>
            </a:r>
          </a:p>
          <a:p>
            <a:pPr lvl="0" indent="0" marL="0">
              <a:buNone/>
            </a:pPr>
            <a:r>
              <a:rPr/>
              <a:t>概要 　　・背景 　　・2段階成長法 　　・実験結果 　　　　界面構造（エリプソメータ） 　　　　種結晶の影響 　　・まとめ</a:t>
            </a:r>
          </a:p>
          <a:p>
            <a:pPr lvl="0" indent="0" marL="0">
              <a:buNone/>
            </a:pPr>
            <a:r>
              <a:rPr/>
              <a:t>Substrate Seed crystal poly-Si grain Substrate</a:t>
            </a:r>
          </a:p>
        </p:txBody>
      </p:sp>
    </p:spTree>
  </p:cSl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12　成長プロセスにおける変化の種結晶依存性</a:t>
            </a:r>
          </a:p>
        </p:txBody>
      </p:sp>
    </p:spTree>
  </p:cSl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成長プロセスにおける変化の種結晶依存性 Seed: 60/5/60 Seed: 60/10/60 (poly-Si: 60/10/60)</a:t>
            </a:r>
          </a:p>
        </p:txBody>
      </p:sp>
    </p:spTree>
  </p:cSl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sp>
        <p:nvSpPr>
          <p:cNvPr id="3" name="Content Placeholder 2"/>
          <p:cNvSpPr>
            <a:spLocks noGrp="1"/>
          </p:cNvSpPr>
          <p:nvPr>
            <p:ph idx="1"/>
          </p:nvPr>
        </p:nvSpPr>
        <p:spPr/>
        <p:txBody>
          <a:bodyPr/>
          <a:lstStyle/>
          <a:p>
            <a:pPr lvl="0" indent="0" marL="0">
              <a:buNone/>
            </a:pPr>
            <a:r>
              <a:rPr/>
              <a:t>スライド12の図1</a:t>
            </a:r>
          </a:p>
        </p:txBody>
      </p:sp>
      <p:sp>
        <p:nvSpPr>
          <p:cNvPr id="3" name="Content Placeholder 2"/>
          <p:cNvSpPr>
            <a:spLocks noGrp="1"/>
          </p:cNvSpPr>
          <p:nvPr>
            <p:ph idx="1"/>
          </p:nvPr>
        </p:nvSpPr>
        <p:spPr/>
        <p:txBody>
          <a:bodyPr/>
          <a:lstStyle/>
          <a:p>
            <a:pPr lvl="0" indent="0" marL="0">
              <a:buNone/>
            </a:pPr>
            <a:r>
              <a:rPr/>
              <a:t>スライド12の図2</a:t>
            </a:r>
          </a:p>
        </p:txBody>
      </p:sp>
    </p:spTree>
  </p:cSl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13　2段階成長法で作製した薄膜の構造に及ぼす種結晶の影響</a:t>
            </a:r>
          </a:p>
        </p:txBody>
      </p:sp>
    </p:spTree>
  </p:cSl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2段階成長法で作製した薄膜の構造に及ぼす種結晶の影響 Seed: 60/5/60 Seed: 60/10/60 Diffraction intensity / counts  (poly-Si: 60/10/60)</a:t>
            </a:r>
          </a:p>
        </p:txBody>
      </p:sp>
    </p:spTree>
  </p:cSl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sp>
        <p:nvSpPr>
          <p:cNvPr id="3" name="Content Placeholder 2"/>
          <p:cNvSpPr>
            <a:spLocks noGrp="1"/>
          </p:cNvSpPr>
          <p:nvPr>
            <p:ph idx="1"/>
          </p:nvPr>
        </p:nvSpPr>
        <p:spPr/>
        <p:txBody>
          <a:bodyPr/>
          <a:lstStyle/>
          <a:p>
            <a:pPr lvl="0" indent="0" marL="0">
              <a:buNone/>
            </a:pPr>
            <a:r>
              <a:rPr/>
              <a:t>スライド13の図1</a:t>
            </a:r>
          </a:p>
        </p:txBody>
      </p:sp>
      <p:sp>
        <p:nvSpPr>
          <p:cNvPr id="3" name="Content Placeholder 2"/>
          <p:cNvSpPr>
            <a:spLocks noGrp="1"/>
          </p:cNvSpPr>
          <p:nvPr>
            <p:ph idx="1"/>
          </p:nvPr>
        </p:nvSpPr>
        <p:spPr/>
        <p:txBody>
          <a:bodyPr/>
          <a:lstStyle/>
          <a:p>
            <a:pPr lvl="0" indent="0" marL="0">
              <a:buNone/>
            </a:pPr>
            <a:r>
              <a:rPr/>
              <a:t>スライド13の図2</a:t>
            </a:r>
          </a:p>
        </p:txBody>
      </p:sp>
      <p:sp>
        <p:nvSpPr>
          <p:cNvPr id="3" name="Content Placeholder 2"/>
          <p:cNvSpPr>
            <a:spLocks noGrp="1"/>
          </p:cNvSpPr>
          <p:nvPr>
            <p:ph idx="1"/>
          </p:nvPr>
        </p:nvSpPr>
        <p:spPr/>
        <p:txBody>
          <a:bodyPr/>
          <a:lstStyle/>
          <a:p>
            <a:pPr lvl="0" indent="0" marL="0">
              <a:buNone/>
            </a:pPr>
            <a:r>
              <a:rPr/>
              <a:t>スライド13の図3</a:t>
            </a:r>
          </a:p>
        </p:txBody>
      </p:sp>
      <p:sp>
        <p:nvSpPr>
          <p:cNvPr id="3" name="Content Placeholder 2"/>
          <p:cNvSpPr>
            <a:spLocks noGrp="1"/>
          </p:cNvSpPr>
          <p:nvPr>
            <p:ph idx="1"/>
          </p:nvPr>
        </p:nvSpPr>
        <p:spPr/>
        <p:txBody>
          <a:bodyPr/>
          <a:lstStyle/>
          <a:p>
            <a:pPr lvl="0" indent="0" marL="0">
              <a:buNone/>
            </a:pPr>
            <a:r>
              <a:rPr/>
              <a:t>スライド13の図4</a:t>
            </a:r>
          </a:p>
        </p:txBody>
      </p:sp>
    </p:spTree>
  </p:cSl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14　まとめ</a:t>
            </a:r>
          </a:p>
        </p:txBody>
      </p:sp>
    </p:spTree>
  </p:cSl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まとめ ・ 種結晶プロセスと成長プロセスにおいて、ガス流量を制御することにより界面構造を改善できた ・ 種結晶の構造が最終的な薄膜の構造に大きく影響していることがわかった</a:t>
            </a:r>
          </a:p>
        </p:txBody>
      </p:sp>
    </p:spTree>
  </p:cSl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　背景</a:t>
            </a:r>
          </a:p>
        </p:txBody>
      </p:sp>
    </p:spTree>
  </p:cSl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SiF4原料を用いたPE-CVD法による多結晶シリコン薄膜の作製 ・低温で高結晶性多結晶シリコン ・~10Å/sの高速製膜 ・高配向性 (022)ガラス基板上への製膜</a:t>
            </a:r>
          </a:p>
          <a:p>
            <a:pPr lvl="0" indent="0" marL="0">
              <a:buNone/>
            </a:pPr>
            <a:r>
              <a:rPr/>
              <a:t>　製膜初期のアモルファス層の低減が必要 　・Layer-By-Layer法 　・2段階成長法 背景</a:t>
            </a:r>
          </a:p>
        </p:txBody>
      </p:sp>
    </p:spTree>
  </p:cSl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3　2段階成長法</a:t>
            </a:r>
          </a:p>
        </p:txBody>
      </p:sp>
    </p:spTree>
  </p:cSl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2段階成長法 成長プロセス Substrate エピタキシャルライク成長 低温製膜 (200~350C) 速い成膜速度 poly-Si BA</a:t>
            </a:r>
          </a:p>
          <a:p>
            <a:pPr lvl="0" indent="0" marL="0">
              <a:buNone/>
            </a:pPr>
            <a:r>
              <a:rPr/>
              <a:t>種結晶プロセス Substrate Seeds crystal ~100nm 高配向性 高結晶性 高温製膜 Ts (&gt; 360C) Layer-By-Layer法</a:t>
            </a:r>
          </a:p>
        </p:txBody>
      </p:sp>
    </p:spTree>
  </p:cSl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4　これまでの知見と課題</a:t>
            </a:r>
          </a:p>
        </p:txBody>
      </p:sp>
    </p:spTree>
  </p:cSl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&lt;</a:t>
            </a: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49</Words>
  <Application>Microsoft Macintosh PowerPoint</Application>
  <PresentationFormat>On-screen Show (16:9)</PresentationFormat>
  <Paragraphs>15</Paragraphs>
  <Slides>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Presentation Title</vt:lpstr>
      <vt:lpstr>Slide Title</vt:lpstr>
      <vt:lpstr>Section header</vt:lpstr>
      <vt:lpstr>Slide Title for Two-Content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dcterms:created xsi:type="dcterms:W3CDTF">2025-09-05T18:26:14Z</dcterms:created>
  <dcterms:modified xsi:type="dcterms:W3CDTF">2025-09-05T18:26:14Z</dcterms:modified>
</cp:coreProperties>
</file>

<file path=docProps/custom.xml><?xml version="1.0" encoding="utf-8"?>
<Properties xmlns="http://schemas.openxmlformats.org/officeDocument/2006/custom-properties" xmlns:vt="http://schemas.openxmlformats.org/officeDocument/2006/docPropsVTypes"/>
</file>