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wav" ContentType="audio/x-wav"/>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handoutMasterIdLst>
    <p:handoutMasterId r:id="rId17"/>
  </p:handoutMasterIdLst>
  <p:sldIdLst>
    <p:sldId id="257" r:id="rId2"/>
    <p:sldId id="258" r:id="rId3"/>
    <p:sldId id="269" r:id="rId4"/>
    <p:sldId id="256" r:id="rId5"/>
    <p:sldId id="259" r:id="rId6"/>
    <p:sldId id="267" r:id="rId7"/>
    <p:sldId id="268" r:id="rId8"/>
    <p:sldId id="266" r:id="rId9"/>
    <p:sldId id="265" r:id="rId10"/>
    <p:sldId id="263" r:id="rId11"/>
    <p:sldId id="271" r:id="rId12"/>
    <p:sldId id="261" r:id="rId13"/>
    <p:sldId id="262" r:id="rId14"/>
    <p:sldId id="260" r:id="rId15"/>
  </p:sldIdLst>
  <p:sldSz cx="9906000" cy="6858000" type="A4"/>
  <p:notesSz cx="6854825" cy="9725025"/>
  <p:defaultTextStyle>
    <a:defPPr>
      <a:defRPr lang="ja-JP"/>
    </a:defPPr>
    <a:lvl1pPr algn="l" rtl="0" eaLnBrk="0" fontAlgn="base" hangingPunct="0">
      <a:spcBef>
        <a:spcPct val="0"/>
      </a:spcBef>
      <a:spcAft>
        <a:spcPct val="0"/>
      </a:spcAft>
      <a:defRPr kumimoji="1" sz="2400" kern="1200">
        <a:solidFill>
          <a:schemeClr val="tx1"/>
        </a:solidFill>
        <a:latin typeface="Times New Roman" panose="02020603050405020304" pitchFamily="18" charset="0"/>
        <a:ea typeface="ＨＧ丸ゴシックB" pitchFamily="49" charset="-128"/>
        <a:cs typeface="+mn-cs"/>
      </a:defRPr>
    </a:lvl1pPr>
    <a:lvl2pPr marL="457200" algn="l" rtl="0" eaLnBrk="0" fontAlgn="base" hangingPunct="0">
      <a:spcBef>
        <a:spcPct val="0"/>
      </a:spcBef>
      <a:spcAft>
        <a:spcPct val="0"/>
      </a:spcAft>
      <a:defRPr kumimoji="1" sz="2400" kern="1200">
        <a:solidFill>
          <a:schemeClr val="tx1"/>
        </a:solidFill>
        <a:latin typeface="Times New Roman" panose="02020603050405020304" pitchFamily="18" charset="0"/>
        <a:ea typeface="ＨＧ丸ゴシックB" pitchFamily="49" charset="-128"/>
        <a:cs typeface="+mn-cs"/>
      </a:defRPr>
    </a:lvl2pPr>
    <a:lvl3pPr marL="914400" algn="l" rtl="0" eaLnBrk="0" fontAlgn="base" hangingPunct="0">
      <a:spcBef>
        <a:spcPct val="0"/>
      </a:spcBef>
      <a:spcAft>
        <a:spcPct val="0"/>
      </a:spcAft>
      <a:defRPr kumimoji="1" sz="2400" kern="1200">
        <a:solidFill>
          <a:schemeClr val="tx1"/>
        </a:solidFill>
        <a:latin typeface="Times New Roman" panose="02020603050405020304" pitchFamily="18" charset="0"/>
        <a:ea typeface="ＨＧ丸ゴシックB" pitchFamily="49" charset="-128"/>
        <a:cs typeface="+mn-cs"/>
      </a:defRPr>
    </a:lvl3pPr>
    <a:lvl4pPr marL="1371600" algn="l" rtl="0" eaLnBrk="0" fontAlgn="base" hangingPunct="0">
      <a:spcBef>
        <a:spcPct val="0"/>
      </a:spcBef>
      <a:spcAft>
        <a:spcPct val="0"/>
      </a:spcAft>
      <a:defRPr kumimoji="1" sz="2400" kern="1200">
        <a:solidFill>
          <a:schemeClr val="tx1"/>
        </a:solidFill>
        <a:latin typeface="Times New Roman" panose="02020603050405020304" pitchFamily="18" charset="0"/>
        <a:ea typeface="ＨＧ丸ゴシックB" pitchFamily="49" charset="-128"/>
        <a:cs typeface="+mn-cs"/>
      </a:defRPr>
    </a:lvl4pPr>
    <a:lvl5pPr marL="1828800" algn="l" rtl="0" eaLnBrk="0" fontAlgn="base" hangingPunct="0">
      <a:spcBef>
        <a:spcPct val="0"/>
      </a:spcBef>
      <a:spcAft>
        <a:spcPct val="0"/>
      </a:spcAft>
      <a:defRPr kumimoji="1" sz="2400" kern="1200">
        <a:solidFill>
          <a:schemeClr val="tx1"/>
        </a:solidFill>
        <a:latin typeface="Times New Roman" panose="02020603050405020304" pitchFamily="18" charset="0"/>
        <a:ea typeface="ＨＧ丸ゴシックB" pitchFamily="49" charset="-128"/>
        <a:cs typeface="+mn-cs"/>
      </a:defRPr>
    </a:lvl5pPr>
    <a:lvl6pPr marL="2286000" algn="l" defTabSz="914400" rtl="0" eaLnBrk="1" latinLnBrk="0" hangingPunct="1">
      <a:defRPr kumimoji="1" sz="2400" kern="1200">
        <a:solidFill>
          <a:schemeClr val="tx1"/>
        </a:solidFill>
        <a:latin typeface="Times New Roman" panose="02020603050405020304" pitchFamily="18" charset="0"/>
        <a:ea typeface="ＨＧ丸ゴシックB" pitchFamily="49" charset="-128"/>
        <a:cs typeface="+mn-cs"/>
      </a:defRPr>
    </a:lvl6pPr>
    <a:lvl7pPr marL="2743200" algn="l" defTabSz="914400" rtl="0" eaLnBrk="1" latinLnBrk="0" hangingPunct="1">
      <a:defRPr kumimoji="1" sz="2400" kern="1200">
        <a:solidFill>
          <a:schemeClr val="tx1"/>
        </a:solidFill>
        <a:latin typeface="Times New Roman" panose="02020603050405020304" pitchFamily="18" charset="0"/>
        <a:ea typeface="ＨＧ丸ゴシックB" pitchFamily="49" charset="-128"/>
        <a:cs typeface="+mn-cs"/>
      </a:defRPr>
    </a:lvl7pPr>
    <a:lvl8pPr marL="3200400" algn="l" defTabSz="914400" rtl="0" eaLnBrk="1" latinLnBrk="0" hangingPunct="1">
      <a:defRPr kumimoji="1" sz="2400" kern="1200">
        <a:solidFill>
          <a:schemeClr val="tx1"/>
        </a:solidFill>
        <a:latin typeface="Times New Roman" panose="02020603050405020304" pitchFamily="18" charset="0"/>
        <a:ea typeface="ＨＧ丸ゴシックB" pitchFamily="49" charset="-128"/>
        <a:cs typeface="+mn-cs"/>
      </a:defRPr>
    </a:lvl8pPr>
    <a:lvl9pPr marL="3657600" algn="l" defTabSz="914400" rtl="0" eaLnBrk="1" latinLnBrk="0" hangingPunct="1">
      <a:defRPr kumimoji="1" sz="2400" kern="1200">
        <a:solidFill>
          <a:schemeClr val="tx1"/>
        </a:solidFill>
        <a:latin typeface="Times New Roman" panose="02020603050405020304" pitchFamily="18" charset="0"/>
        <a:ea typeface="ＨＧ丸ゴシックB" pitchFamily="49" charset="-128"/>
        <a:cs typeface="+mn-cs"/>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 uri="{2D200454-40CA-4A62-9FC3-DE9A4176ACB9}">
      <p15:notesGuideLst xmlns:p15="http://schemas.microsoft.com/office/powerpoint/2012/main">
        <p15:guide id="1" orient="horz" pos="3063">
          <p15:clr>
            <a:srgbClr val="A4A3A4"/>
          </p15:clr>
        </p15:guide>
        <p15:guide id="2" pos="2159">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00FF"/>
    <a:srgbClr val="000000"/>
    <a:srgbClr val="FF010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3" d="100"/>
          <a:sy n="103" d="100"/>
        </p:scale>
        <p:origin x="1848" y="302"/>
      </p:cViewPr>
      <p:guideLst>
        <p:guide orient="horz" pos="2160"/>
        <p:guide pos="3120"/>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p:cViewPr varScale="1">
        <p:scale>
          <a:sx n="75" d="100"/>
          <a:sy n="75" d="100"/>
        </p:scale>
        <p:origin x="-2088" y="-90"/>
      </p:cViewPr>
      <p:guideLst>
        <p:guide orient="horz" pos="3063"/>
        <p:guide pos="2159"/>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a:extLst>
              <a:ext uri="{FF2B5EF4-FFF2-40B4-BE49-F238E27FC236}">
                <a16:creationId xmlns:a16="http://schemas.microsoft.com/office/drawing/2014/main" id="{804AB899-C4FA-764D-4D7D-A37DCD3ECC2A}"/>
              </a:ext>
            </a:extLst>
          </p:cNvPr>
          <p:cNvSpPr>
            <a:spLocks noGrp="1" noChangeArrowheads="1"/>
          </p:cNvSpPr>
          <p:nvPr>
            <p:ph type="hdr" sz="quarter"/>
          </p:nvPr>
        </p:nvSpPr>
        <p:spPr bwMode="auto">
          <a:xfrm>
            <a:off x="0" y="0"/>
            <a:ext cx="2970213" cy="485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4348" tIns="47174" rIns="94348" bIns="47174" numCol="1" anchor="t" anchorCtr="0" compatLnSpc="1">
            <a:prstTxWarp prst="textNoShape">
              <a:avLst/>
            </a:prstTxWarp>
          </a:bodyPr>
          <a:lstStyle>
            <a:lvl1pPr defTabSz="942975" eaLnBrk="1" hangingPunct="1">
              <a:spcBef>
                <a:spcPct val="50000"/>
              </a:spcBef>
              <a:defRPr sz="1200"/>
            </a:lvl1pPr>
          </a:lstStyle>
          <a:p>
            <a:endParaRPr lang="en-US" altLang="ja-JP"/>
          </a:p>
        </p:txBody>
      </p:sp>
      <p:sp>
        <p:nvSpPr>
          <p:cNvPr id="2051" name="Rectangle 3">
            <a:extLst>
              <a:ext uri="{FF2B5EF4-FFF2-40B4-BE49-F238E27FC236}">
                <a16:creationId xmlns:a16="http://schemas.microsoft.com/office/drawing/2014/main" id="{662A0087-A6EC-8EEF-DE73-8760DE0FBD96}"/>
              </a:ext>
            </a:extLst>
          </p:cNvPr>
          <p:cNvSpPr>
            <a:spLocks noGrp="1" noChangeArrowheads="1"/>
          </p:cNvSpPr>
          <p:nvPr>
            <p:ph type="dt" sz="quarter" idx="1"/>
          </p:nvPr>
        </p:nvSpPr>
        <p:spPr bwMode="auto">
          <a:xfrm>
            <a:off x="3884613" y="0"/>
            <a:ext cx="2970212" cy="485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4348" tIns="47174" rIns="94348" bIns="47174" numCol="1" anchor="t" anchorCtr="0" compatLnSpc="1">
            <a:prstTxWarp prst="textNoShape">
              <a:avLst/>
            </a:prstTxWarp>
          </a:bodyPr>
          <a:lstStyle>
            <a:lvl1pPr algn="r" defTabSz="942975" eaLnBrk="1" hangingPunct="1">
              <a:spcBef>
                <a:spcPct val="50000"/>
              </a:spcBef>
              <a:defRPr sz="1200"/>
            </a:lvl1pPr>
          </a:lstStyle>
          <a:p>
            <a:endParaRPr lang="en-US" altLang="ja-JP"/>
          </a:p>
        </p:txBody>
      </p:sp>
      <p:sp>
        <p:nvSpPr>
          <p:cNvPr id="2052" name="Rectangle 4">
            <a:extLst>
              <a:ext uri="{FF2B5EF4-FFF2-40B4-BE49-F238E27FC236}">
                <a16:creationId xmlns:a16="http://schemas.microsoft.com/office/drawing/2014/main" id="{74A21794-4695-46F3-C00A-3767F8CD8EA2}"/>
              </a:ext>
            </a:extLst>
          </p:cNvPr>
          <p:cNvSpPr>
            <a:spLocks noGrp="1" noChangeArrowheads="1"/>
          </p:cNvSpPr>
          <p:nvPr>
            <p:ph type="ftr" sz="quarter" idx="2"/>
          </p:nvPr>
        </p:nvSpPr>
        <p:spPr bwMode="auto">
          <a:xfrm>
            <a:off x="0" y="9239250"/>
            <a:ext cx="2970213" cy="485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4348" tIns="47174" rIns="94348" bIns="47174" numCol="1" anchor="b" anchorCtr="0" compatLnSpc="1">
            <a:prstTxWarp prst="textNoShape">
              <a:avLst/>
            </a:prstTxWarp>
          </a:bodyPr>
          <a:lstStyle>
            <a:lvl1pPr defTabSz="942975" eaLnBrk="1" hangingPunct="1">
              <a:spcBef>
                <a:spcPct val="50000"/>
              </a:spcBef>
              <a:defRPr sz="1200"/>
            </a:lvl1pPr>
          </a:lstStyle>
          <a:p>
            <a:endParaRPr lang="en-US" altLang="ja-JP"/>
          </a:p>
        </p:txBody>
      </p:sp>
      <p:sp>
        <p:nvSpPr>
          <p:cNvPr id="2053" name="Rectangle 5">
            <a:extLst>
              <a:ext uri="{FF2B5EF4-FFF2-40B4-BE49-F238E27FC236}">
                <a16:creationId xmlns:a16="http://schemas.microsoft.com/office/drawing/2014/main" id="{607F893B-E02B-3DF2-A115-A3EBF8B7832B}"/>
              </a:ext>
            </a:extLst>
          </p:cNvPr>
          <p:cNvSpPr>
            <a:spLocks noGrp="1" noChangeArrowheads="1"/>
          </p:cNvSpPr>
          <p:nvPr>
            <p:ph type="sldNum" sz="quarter" idx="3"/>
          </p:nvPr>
        </p:nvSpPr>
        <p:spPr bwMode="auto">
          <a:xfrm>
            <a:off x="3884613" y="9239250"/>
            <a:ext cx="2970212" cy="485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4348" tIns="47174" rIns="94348" bIns="47174" numCol="1" anchor="b" anchorCtr="0" compatLnSpc="1">
            <a:prstTxWarp prst="textNoShape">
              <a:avLst/>
            </a:prstTxWarp>
          </a:bodyPr>
          <a:lstStyle>
            <a:lvl1pPr algn="r" defTabSz="942975" eaLnBrk="1" hangingPunct="1">
              <a:spcBef>
                <a:spcPct val="50000"/>
              </a:spcBef>
              <a:defRPr sz="1200"/>
            </a:lvl1pPr>
          </a:lstStyle>
          <a:p>
            <a:fld id="{398C8B38-C0BD-4D3F-BB45-478CCC22E45A}" type="slidenum">
              <a:rPr lang="en-US" altLang="ja-JP"/>
              <a:pPr/>
              <a:t>‹#›</a:t>
            </a:fld>
            <a:endParaRPr lang="en-US" altLang="ja-JP"/>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1026">
            <a:extLst>
              <a:ext uri="{FF2B5EF4-FFF2-40B4-BE49-F238E27FC236}">
                <a16:creationId xmlns:a16="http://schemas.microsoft.com/office/drawing/2014/main" id="{911FA601-B1C8-9311-7382-0DA4919B361F}"/>
              </a:ext>
            </a:extLst>
          </p:cNvPr>
          <p:cNvSpPr>
            <a:spLocks noGrp="1" noChangeArrowheads="1"/>
          </p:cNvSpPr>
          <p:nvPr>
            <p:ph type="hdr" sz="quarter"/>
          </p:nvPr>
        </p:nvSpPr>
        <p:spPr bwMode="auto">
          <a:xfrm>
            <a:off x="0" y="0"/>
            <a:ext cx="2970213" cy="485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4348" tIns="47174" rIns="94348" bIns="47174" numCol="1" anchor="t" anchorCtr="0" compatLnSpc="1">
            <a:prstTxWarp prst="textNoShape">
              <a:avLst/>
            </a:prstTxWarp>
          </a:bodyPr>
          <a:lstStyle>
            <a:lvl1pPr defTabSz="942975" eaLnBrk="1" hangingPunct="1">
              <a:spcBef>
                <a:spcPct val="50000"/>
              </a:spcBef>
              <a:defRPr sz="1200"/>
            </a:lvl1pPr>
          </a:lstStyle>
          <a:p>
            <a:endParaRPr lang="en-US" altLang="ja-JP"/>
          </a:p>
        </p:txBody>
      </p:sp>
      <p:sp>
        <p:nvSpPr>
          <p:cNvPr id="4099" name="Rectangle 1027">
            <a:extLst>
              <a:ext uri="{FF2B5EF4-FFF2-40B4-BE49-F238E27FC236}">
                <a16:creationId xmlns:a16="http://schemas.microsoft.com/office/drawing/2014/main" id="{10F451E2-26F3-57B5-606A-4E5E715AFB24}"/>
              </a:ext>
            </a:extLst>
          </p:cNvPr>
          <p:cNvSpPr>
            <a:spLocks noGrp="1" noChangeArrowheads="1"/>
          </p:cNvSpPr>
          <p:nvPr>
            <p:ph type="dt" idx="1"/>
          </p:nvPr>
        </p:nvSpPr>
        <p:spPr bwMode="auto">
          <a:xfrm>
            <a:off x="3884613" y="0"/>
            <a:ext cx="2970212" cy="485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4348" tIns="47174" rIns="94348" bIns="47174" numCol="1" anchor="t" anchorCtr="0" compatLnSpc="1">
            <a:prstTxWarp prst="textNoShape">
              <a:avLst/>
            </a:prstTxWarp>
          </a:bodyPr>
          <a:lstStyle>
            <a:lvl1pPr algn="r" defTabSz="942975" eaLnBrk="1" hangingPunct="1">
              <a:spcBef>
                <a:spcPct val="50000"/>
              </a:spcBef>
              <a:defRPr sz="1200"/>
            </a:lvl1pPr>
          </a:lstStyle>
          <a:p>
            <a:endParaRPr lang="en-US" altLang="ja-JP"/>
          </a:p>
        </p:txBody>
      </p:sp>
      <p:sp>
        <p:nvSpPr>
          <p:cNvPr id="4100" name="Rectangle 1028">
            <a:extLst>
              <a:ext uri="{FF2B5EF4-FFF2-40B4-BE49-F238E27FC236}">
                <a16:creationId xmlns:a16="http://schemas.microsoft.com/office/drawing/2014/main" id="{94AB0E74-143F-1149-3D72-962B2C760E94}"/>
              </a:ext>
            </a:extLst>
          </p:cNvPr>
          <p:cNvSpPr>
            <a:spLocks noChangeArrowheads="1"/>
          </p:cNvSpPr>
          <p:nvPr>
            <p:ph type="sldImg" idx="2"/>
          </p:nvPr>
        </p:nvSpPr>
        <p:spPr bwMode="auto">
          <a:xfrm>
            <a:off x="793750" y="730250"/>
            <a:ext cx="5267325" cy="3646488"/>
          </a:xfrm>
          <a:prstGeom prst="rect">
            <a:avLst/>
          </a:prstGeom>
          <a:noFill/>
          <a:ln w="9525">
            <a:solidFill>
              <a:schemeClr val="tx1"/>
            </a:solidFill>
            <a:miter lim="800000"/>
            <a:headEnd/>
            <a:tailEnd/>
          </a:ln>
        </p:spPr>
      </p:sp>
      <p:sp>
        <p:nvSpPr>
          <p:cNvPr id="4101" name="Rectangle 1029">
            <a:extLst>
              <a:ext uri="{FF2B5EF4-FFF2-40B4-BE49-F238E27FC236}">
                <a16:creationId xmlns:a16="http://schemas.microsoft.com/office/drawing/2014/main" id="{2D1B2971-E34A-AE18-2719-EA1E0DCA0F59}"/>
              </a:ext>
            </a:extLst>
          </p:cNvPr>
          <p:cNvSpPr>
            <a:spLocks noGrp="1" noChangeArrowheads="1"/>
          </p:cNvSpPr>
          <p:nvPr>
            <p:ph type="body" sz="quarter" idx="3"/>
          </p:nvPr>
        </p:nvSpPr>
        <p:spPr bwMode="auto">
          <a:xfrm>
            <a:off x="914400" y="4618038"/>
            <a:ext cx="5026025" cy="43767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4348" tIns="47174" rIns="94348" bIns="47174" numCol="1" anchor="t" anchorCtr="0" compatLnSpc="1">
            <a:prstTxWarp prst="textNoShape">
              <a:avLst/>
            </a:prstTxWarp>
          </a:bodyPr>
          <a:lstStyle/>
          <a:p>
            <a:pPr lvl="0"/>
            <a:r>
              <a:rPr lang="ja-JP" altLang="en-US"/>
              <a:t>マスターテキストの書式設定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102" name="Rectangle 1030">
            <a:extLst>
              <a:ext uri="{FF2B5EF4-FFF2-40B4-BE49-F238E27FC236}">
                <a16:creationId xmlns:a16="http://schemas.microsoft.com/office/drawing/2014/main" id="{819B1F70-162A-148D-9901-A765A199E1A8}"/>
              </a:ext>
            </a:extLst>
          </p:cNvPr>
          <p:cNvSpPr>
            <a:spLocks noGrp="1" noChangeArrowheads="1"/>
          </p:cNvSpPr>
          <p:nvPr>
            <p:ph type="ftr" sz="quarter" idx="4"/>
          </p:nvPr>
        </p:nvSpPr>
        <p:spPr bwMode="auto">
          <a:xfrm>
            <a:off x="0" y="9239250"/>
            <a:ext cx="2970213" cy="485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4348" tIns="47174" rIns="94348" bIns="47174" numCol="1" anchor="b" anchorCtr="0" compatLnSpc="1">
            <a:prstTxWarp prst="textNoShape">
              <a:avLst/>
            </a:prstTxWarp>
          </a:bodyPr>
          <a:lstStyle>
            <a:lvl1pPr defTabSz="942975" eaLnBrk="1" hangingPunct="1">
              <a:spcBef>
                <a:spcPct val="50000"/>
              </a:spcBef>
              <a:defRPr sz="1200"/>
            </a:lvl1pPr>
          </a:lstStyle>
          <a:p>
            <a:endParaRPr lang="en-US" altLang="ja-JP"/>
          </a:p>
        </p:txBody>
      </p:sp>
      <p:sp>
        <p:nvSpPr>
          <p:cNvPr id="4103" name="Rectangle 1031">
            <a:extLst>
              <a:ext uri="{FF2B5EF4-FFF2-40B4-BE49-F238E27FC236}">
                <a16:creationId xmlns:a16="http://schemas.microsoft.com/office/drawing/2014/main" id="{938653FB-0BD8-F4E7-4D10-8D84385C8DA8}"/>
              </a:ext>
            </a:extLst>
          </p:cNvPr>
          <p:cNvSpPr>
            <a:spLocks noGrp="1" noChangeArrowheads="1"/>
          </p:cNvSpPr>
          <p:nvPr>
            <p:ph type="sldNum" sz="quarter" idx="5"/>
          </p:nvPr>
        </p:nvSpPr>
        <p:spPr bwMode="auto">
          <a:xfrm>
            <a:off x="3884613" y="9239250"/>
            <a:ext cx="2970212" cy="485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4348" tIns="47174" rIns="94348" bIns="47174" numCol="1" anchor="b" anchorCtr="0" compatLnSpc="1">
            <a:prstTxWarp prst="textNoShape">
              <a:avLst/>
            </a:prstTxWarp>
          </a:bodyPr>
          <a:lstStyle>
            <a:lvl1pPr algn="r" defTabSz="942975" eaLnBrk="1" hangingPunct="1">
              <a:spcBef>
                <a:spcPct val="50000"/>
              </a:spcBef>
              <a:defRPr sz="1200"/>
            </a:lvl1pPr>
          </a:lstStyle>
          <a:p>
            <a:fld id="{F053E94C-E5D3-4795-8949-166F21193C3E}" type="slidenum">
              <a:rPr lang="en-US" altLang="ja-JP"/>
              <a:pPr/>
              <a:t>‹#›</a:t>
            </a:fld>
            <a:endParaRPr lang="en-US" altLang="ja-JP"/>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kumimoji="1" sz="1200" kern="1200">
        <a:solidFill>
          <a:schemeClr val="tx1"/>
        </a:solidFill>
        <a:latin typeface="Times New Roman" panose="02020603050405020304" pitchFamily="18" charset="0"/>
        <a:ea typeface="ＭＳ Ｐ明朝" panose="02020600040205080304" pitchFamily="18" charset="-128"/>
        <a:cs typeface="+mn-cs"/>
      </a:defRPr>
    </a:lvl1pPr>
    <a:lvl2pPr marL="457200" algn="l" rtl="0" fontAlgn="base">
      <a:spcBef>
        <a:spcPct val="30000"/>
      </a:spcBef>
      <a:spcAft>
        <a:spcPct val="0"/>
      </a:spcAft>
      <a:defRPr kumimoji="1" sz="1200" kern="1200">
        <a:solidFill>
          <a:schemeClr val="tx1"/>
        </a:solidFill>
        <a:latin typeface="Times New Roman" panose="02020603050405020304" pitchFamily="18" charset="0"/>
        <a:ea typeface="ＭＳ Ｐ明朝" panose="02020600040205080304" pitchFamily="18" charset="-128"/>
        <a:cs typeface="+mn-cs"/>
      </a:defRPr>
    </a:lvl2pPr>
    <a:lvl3pPr marL="914400" algn="l" rtl="0" fontAlgn="base">
      <a:spcBef>
        <a:spcPct val="30000"/>
      </a:spcBef>
      <a:spcAft>
        <a:spcPct val="0"/>
      </a:spcAft>
      <a:defRPr kumimoji="1" sz="1200" kern="1200">
        <a:solidFill>
          <a:schemeClr val="tx1"/>
        </a:solidFill>
        <a:latin typeface="Times New Roman" panose="02020603050405020304" pitchFamily="18" charset="0"/>
        <a:ea typeface="ＭＳ Ｐ明朝" panose="02020600040205080304" pitchFamily="18" charset="-128"/>
        <a:cs typeface="+mn-cs"/>
      </a:defRPr>
    </a:lvl3pPr>
    <a:lvl4pPr marL="1371600" algn="l" rtl="0" fontAlgn="base">
      <a:spcBef>
        <a:spcPct val="30000"/>
      </a:spcBef>
      <a:spcAft>
        <a:spcPct val="0"/>
      </a:spcAft>
      <a:defRPr kumimoji="1" sz="1200" kern="1200">
        <a:solidFill>
          <a:schemeClr val="tx1"/>
        </a:solidFill>
        <a:latin typeface="Times New Roman" panose="02020603050405020304" pitchFamily="18" charset="0"/>
        <a:ea typeface="ＭＳ Ｐ明朝" panose="02020600040205080304" pitchFamily="18" charset="-128"/>
        <a:cs typeface="+mn-cs"/>
      </a:defRPr>
    </a:lvl4pPr>
    <a:lvl5pPr marL="1828800" algn="l" rtl="0" fontAlgn="base">
      <a:spcBef>
        <a:spcPct val="30000"/>
      </a:spcBef>
      <a:spcAft>
        <a:spcPct val="0"/>
      </a:spcAft>
      <a:defRPr kumimoji="1" sz="1200" kern="1200">
        <a:solidFill>
          <a:schemeClr val="tx1"/>
        </a:solidFill>
        <a:latin typeface="Times New Roman" panose="02020603050405020304" pitchFamily="18" charset="0"/>
        <a:ea typeface="ＭＳ Ｐ明朝" panose="02020600040205080304"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031">
            <a:extLst>
              <a:ext uri="{FF2B5EF4-FFF2-40B4-BE49-F238E27FC236}">
                <a16:creationId xmlns:a16="http://schemas.microsoft.com/office/drawing/2014/main" id="{C9D5C6E3-4E19-7AC5-4136-AF72800C3590}"/>
              </a:ext>
            </a:extLst>
          </p:cNvPr>
          <p:cNvSpPr>
            <a:spLocks noGrp="1" noChangeArrowheads="1"/>
          </p:cNvSpPr>
          <p:nvPr>
            <p:ph type="sldNum" sz="quarter" idx="5"/>
          </p:nvPr>
        </p:nvSpPr>
        <p:spPr>
          <a:ln/>
        </p:spPr>
        <p:txBody>
          <a:bodyPr/>
          <a:lstStyle/>
          <a:p>
            <a:fld id="{F798F657-04B7-490C-A94C-F85453C6B6F0}" type="slidenum">
              <a:rPr lang="en-US" altLang="ja-JP"/>
              <a:pPr/>
              <a:t>1</a:t>
            </a:fld>
            <a:endParaRPr lang="en-US" altLang="ja-JP"/>
          </a:p>
        </p:txBody>
      </p:sp>
      <p:sp>
        <p:nvSpPr>
          <p:cNvPr id="32770" name="Rectangle 2">
            <a:extLst>
              <a:ext uri="{FF2B5EF4-FFF2-40B4-BE49-F238E27FC236}">
                <a16:creationId xmlns:a16="http://schemas.microsoft.com/office/drawing/2014/main" id="{595E07A1-2212-E175-6612-793014AEDA3D}"/>
              </a:ext>
            </a:extLst>
          </p:cNvPr>
          <p:cNvSpPr>
            <a:spLocks noChangeArrowheads="1"/>
          </p:cNvSpPr>
          <p:nvPr>
            <p:ph type="sldImg"/>
          </p:nvPr>
        </p:nvSpPr>
        <p:spPr>
          <a:ln/>
        </p:spPr>
      </p:sp>
      <p:sp>
        <p:nvSpPr>
          <p:cNvPr id="32771" name="Rectangle 3">
            <a:extLst>
              <a:ext uri="{FF2B5EF4-FFF2-40B4-BE49-F238E27FC236}">
                <a16:creationId xmlns:a16="http://schemas.microsoft.com/office/drawing/2014/main" id="{83740BFC-8261-256A-33DD-13531BFA9AC0}"/>
              </a:ext>
            </a:extLst>
          </p:cNvPr>
          <p:cNvSpPr>
            <a:spLocks noGrp="1" noChangeArrowheads="1"/>
          </p:cNvSpPr>
          <p:nvPr>
            <p:ph type="body" idx="1"/>
          </p:nvPr>
        </p:nvSpPr>
        <p:spPr/>
        <p:txBody>
          <a:bodyPr/>
          <a:lstStyle/>
          <a:p>
            <a:endParaRPr lang="ja-JP" altLang="ja-JP"/>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031">
            <a:extLst>
              <a:ext uri="{FF2B5EF4-FFF2-40B4-BE49-F238E27FC236}">
                <a16:creationId xmlns:a16="http://schemas.microsoft.com/office/drawing/2014/main" id="{7ED364C8-AF6A-0ABD-393D-9C56E2C152F7}"/>
              </a:ext>
            </a:extLst>
          </p:cNvPr>
          <p:cNvSpPr>
            <a:spLocks noGrp="1" noChangeArrowheads="1"/>
          </p:cNvSpPr>
          <p:nvPr>
            <p:ph type="sldNum" sz="quarter" idx="5"/>
          </p:nvPr>
        </p:nvSpPr>
        <p:spPr>
          <a:ln/>
        </p:spPr>
        <p:txBody>
          <a:bodyPr/>
          <a:lstStyle/>
          <a:p>
            <a:fld id="{E73063D4-18E9-4A38-AFFC-14478221B74B}" type="slidenum">
              <a:rPr lang="en-US" altLang="ja-JP"/>
              <a:pPr/>
              <a:t>5</a:t>
            </a:fld>
            <a:endParaRPr lang="en-US" altLang="ja-JP"/>
          </a:p>
        </p:txBody>
      </p:sp>
      <p:sp>
        <p:nvSpPr>
          <p:cNvPr id="34818" name="Rectangle 2">
            <a:extLst>
              <a:ext uri="{FF2B5EF4-FFF2-40B4-BE49-F238E27FC236}">
                <a16:creationId xmlns:a16="http://schemas.microsoft.com/office/drawing/2014/main" id="{9AF8C2EC-0E9D-07A0-6545-2FFCFFC724F4}"/>
              </a:ext>
            </a:extLst>
          </p:cNvPr>
          <p:cNvSpPr>
            <a:spLocks noChangeArrowheads="1"/>
          </p:cNvSpPr>
          <p:nvPr>
            <p:ph type="sldImg"/>
          </p:nvPr>
        </p:nvSpPr>
        <p:spPr>
          <a:ln/>
        </p:spPr>
      </p:sp>
      <p:sp>
        <p:nvSpPr>
          <p:cNvPr id="34819" name="Rectangle 3">
            <a:extLst>
              <a:ext uri="{FF2B5EF4-FFF2-40B4-BE49-F238E27FC236}">
                <a16:creationId xmlns:a16="http://schemas.microsoft.com/office/drawing/2014/main" id="{5DC3ECC3-A836-E520-7AF7-539CB3532904}"/>
              </a:ext>
            </a:extLst>
          </p:cNvPr>
          <p:cNvSpPr>
            <a:spLocks noGrp="1" noChangeArrowheads="1"/>
          </p:cNvSpPr>
          <p:nvPr>
            <p:ph type="body" idx="1"/>
          </p:nvPr>
        </p:nvSpPr>
        <p:spPr/>
        <p:txBody>
          <a:bodyPr/>
          <a:lstStyle/>
          <a:p>
            <a:endParaRPr lang="ja-JP" altLang="ja-JP"/>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031">
            <a:extLst>
              <a:ext uri="{FF2B5EF4-FFF2-40B4-BE49-F238E27FC236}">
                <a16:creationId xmlns:a16="http://schemas.microsoft.com/office/drawing/2014/main" id="{86FC47EB-D01F-376F-B79C-D58D6E2FE770}"/>
              </a:ext>
            </a:extLst>
          </p:cNvPr>
          <p:cNvSpPr>
            <a:spLocks noGrp="1" noChangeArrowheads="1"/>
          </p:cNvSpPr>
          <p:nvPr>
            <p:ph type="sldNum" sz="quarter" idx="5"/>
          </p:nvPr>
        </p:nvSpPr>
        <p:spPr>
          <a:ln/>
        </p:spPr>
        <p:txBody>
          <a:bodyPr/>
          <a:lstStyle/>
          <a:p>
            <a:fld id="{E6FE57B5-9D87-43C9-91CF-36DCF6A1F76E}" type="slidenum">
              <a:rPr lang="en-US" altLang="ja-JP"/>
              <a:pPr/>
              <a:t>11</a:t>
            </a:fld>
            <a:endParaRPr lang="en-US" altLang="ja-JP"/>
          </a:p>
        </p:txBody>
      </p:sp>
      <p:sp>
        <p:nvSpPr>
          <p:cNvPr id="28674" name="Rectangle 2">
            <a:extLst>
              <a:ext uri="{FF2B5EF4-FFF2-40B4-BE49-F238E27FC236}">
                <a16:creationId xmlns:a16="http://schemas.microsoft.com/office/drawing/2014/main" id="{7BBC9B7B-71E5-C072-8492-9FEC95B2BE7E}"/>
              </a:ext>
            </a:extLst>
          </p:cNvPr>
          <p:cNvSpPr>
            <a:spLocks noChangeArrowheads="1"/>
          </p:cNvSpPr>
          <p:nvPr>
            <p:ph type="sldImg"/>
          </p:nvPr>
        </p:nvSpPr>
        <p:spPr>
          <a:ln/>
        </p:spPr>
      </p:sp>
      <p:sp>
        <p:nvSpPr>
          <p:cNvPr id="28675" name="Rectangle 3">
            <a:extLst>
              <a:ext uri="{FF2B5EF4-FFF2-40B4-BE49-F238E27FC236}">
                <a16:creationId xmlns:a16="http://schemas.microsoft.com/office/drawing/2014/main" id="{64086CAF-2144-4C51-D8F0-141D1D3CA873}"/>
              </a:ext>
            </a:extLst>
          </p:cNvPr>
          <p:cNvSpPr>
            <a:spLocks noGrp="1" noChangeArrowheads="1"/>
          </p:cNvSpPr>
          <p:nvPr>
            <p:ph type="body" idx="1"/>
          </p:nvPr>
        </p:nvSpPr>
        <p:spPr/>
        <p:txBody>
          <a:bodyPr/>
          <a:lstStyle/>
          <a:p>
            <a:endParaRPr lang="ja-JP" altLang="ja-JP"/>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031">
            <a:extLst>
              <a:ext uri="{FF2B5EF4-FFF2-40B4-BE49-F238E27FC236}">
                <a16:creationId xmlns:a16="http://schemas.microsoft.com/office/drawing/2014/main" id="{521E42C9-B0DD-1223-2C21-D1CB0726E5B8}"/>
              </a:ext>
            </a:extLst>
          </p:cNvPr>
          <p:cNvSpPr>
            <a:spLocks noGrp="1" noChangeArrowheads="1"/>
          </p:cNvSpPr>
          <p:nvPr>
            <p:ph type="sldNum" sz="quarter" idx="5"/>
          </p:nvPr>
        </p:nvSpPr>
        <p:spPr>
          <a:ln/>
        </p:spPr>
        <p:txBody>
          <a:bodyPr/>
          <a:lstStyle/>
          <a:p>
            <a:fld id="{FC02E779-CDDD-4D81-AF21-949AA08EA73E}" type="slidenum">
              <a:rPr lang="en-US" altLang="ja-JP"/>
              <a:pPr/>
              <a:t>12</a:t>
            </a:fld>
            <a:endParaRPr lang="en-US" altLang="ja-JP"/>
          </a:p>
        </p:txBody>
      </p:sp>
      <p:sp>
        <p:nvSpPr>
          <p:cNvPr id="29698" name="Rectangle 2">
            <a:extLst>
              <a:ext uri="{FF2B5EF4-FFF2-40B4-BE49-F238E27FC236}">
                <a16:creationId xmlns:a16="http://schemas.microsoft.com/office/drawing/2014/main" id="{3D329AE5-315F-AE52-6431-01C5002654BA}"/>
              </a:ext>
            </a:extLst>
          </p:cNvPr>
          <p:cNvSpPr>
            <a:spLocks noChangeArrowheads="1"/>
          </p:cNvSpPr>
          <p:nvPr>
            <p:ph type="sldImg"/>
          </p:nvPr>
        </p:nvSpPr>
        <p:spPr>
          <a:ln/>
        </p:spPr>
      </p:sp>
      <p:sp>
        <p:nvSpPr>
          <p:cNvPr id="29699" name="Rectangle 3">
            <a:extLst>
              <a:ext uri="{FF2B5EF4-FFF2-40B4-BE49-F238E27FC236}">
                <a16:creationId xmlns:a16="http://schemas.microsoft.com/office/drawing/2014/main" id="{480E0310-EEE4-0E95-7C27-7215128452B0}"/>
              </a:ext>
            </a:extLst>
          </p:cNvPr>
          <p:cNvSpPr>
            <a:spLocks noGrp="1" noChangeArrowheads="1"/>
          </p:cNvSpPr>
          <p:nvPr>
            <p:ph type="body" idx="1"/>
          </p:nvPr>
        </p:nvSpPr>
        <p:spPr/>
        <p:txBody>
          <a:bodyPr/>
          <a:lstStyle/>
          <a:p>
            <a:endParaRPr lang="ja-JP" altLang="ja-JP"/>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031">
            <a:extLst>
              <a:ext uri="{FF2B5EF4-FFF2-40B4-BE49-F238E27FC236}">
                <a16:creationId xmlns:a16="http://schemas.microsoft.com/office/drawing/2014/main" id="{2CA75384-02B1-29EA-7ABD-5AB68F872BAD}"/>
              </a:ext>
            </a:extLst>
          </p:cNvPr>
          <p:cNvSpPr>
            <a:spLocks noGrp="1" noChangeArrowheads="1"/>
          </p:cNvSpPr>
          <p:nvPr>
            <p:ph type="sldNum" sz="quarter" idx="5"/>
          </p:nvPr>
        </p:nvSpPr>
        <p:spPr>
          <a:ln/>
        </p:spPr>
        <p:txBody>
          <a:bodyPr/>
          <a:lstStyle/>
          <a:p>
            <a:fld id="{37CB93D5-33B2-440F-B16E-FFB8AD4B3087}" type="slidenum">
              <a:rPr lang="en-US" altLang="ja-JP"/>
              <a:pPr/>
              <a:t>13</a:t>
            </a:fld>
            <a:endParaRPr lang="en-US" altLang="ja-JP"/>
          </a:p>
        </p:txBody>
      </p:sp>
      <p:sp>
        <p:nvSpPr>
          <p:cNvPr id="30725" name="Rectangle 5">
            <a:extLst>
              <a:ext uri="{FF2B5EF4-FFF2-40B4-BE49-F238E27FC236}">
                <a16:creationId xmlns:a16="http://schemas.microsoft.com/office/drawing/2014/main" id="{D09EAF6D-0E8F-DDDF-BE81-5F0E2F5D41C3}"/>
              </a:ext>
            </a:extLst>
          </p:cNvPr>
          <p:cNvSpPr>
            <a:spLocks noChangeArrowheads="1"/>
          </p:cNvSpPr>
          <p:nvPr>
            <p:ph type="sldImg"/>
          </p:nvPr>
        </p:nvSpPr>
        <p:spPr>
          <a:ln/>
        </p:spPr>
      </p:sp>
      <p:sp>
        <p:nvSpPr>
          <p:cNvPr id="30726" name="Rectangle 6">
            <a:extLst>
              <a:ext uri="{FF2B5EF4-FFF2-40B4-BE49-F238E27FC236}">
                <a16:creationId xmlns:a16="http://schemas.microsoft.com/office/drawing/2014/main" id="{B2081440-5A6E-F97B-3C01-6DC86143F012}"/>
              </a:ext>
            </a:extLst>
          </p:cNvPr>
          <p:cNvSpPr>
            <a:spLocks noGrp="1" noChangeArrowheads="1"/>
          </p:cNvSpPr>
          <p:nvPr>
            <p:ph type="body" idx="1"/>
          </p:nvPr>
        </p:nvSpPr>
        <p:spPr/>
        <p:txBody>
          <a:bodyPr/>
          <a:lstStyle/>
          <a:p>
            <a:endParaRPr lang="ja-JP" altLang="ja-JP"/>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031">
            <a:extLst>
              <a:ext uri="{FF2B5EF4-FFF2-40B4-BE49-F238E27FC236}">
                <a16:creationId xmlns:a16="http://schemas.microsoft.com/office/drawing/2014/main" id="{C406EE01-9683-3FAA-B9ED-C9370FB5B9C1}"/>
              </a:ext>
            </a:extLst>
          </p:cNvPr>
          <p:cNvSpPr>
            <a:spLocks noGrp="1" noChangeArrowheads="1"/>
          </p:cNvSpPr>
          <p:nvPr>
            <p:ph type="sldNum" sz="quarter" idx="5"/>
          </p:nvPr>
        </p:nvSpPr>
        <p:spPr>
          <a:ln/>
        </p:spPr>
        <p:txBody>
          <a:bodyPr/>
          <a:lstStyle/>
          <a:p>
            <a:fld id="{459E5952-FE2D-4555-8996-E04443B646E8}" type="slidenum">
              <a:rPr lang="en-US" altLang="ja-JP"/>
              <a:pPr/>
              <a:t>14</a:t>
            </a:fld>
            <a:endParaRPr lang="en-US" altLang="ja-JP"/>
          </a:p>
        </p:txBody>
      </p:sp>
      <p:sp>
        <p:nvSpPr>
          <p:cNvPr id="31746" name="Rectangle 2">
            <a:extLst>
              <a:ext uri="{FF2B5EF4-FFF2-40B4-BE49-F238E27FC236}">
                <a16:creationId xmlns:a16="http://schemas.microsoft.com/office/drawing/2014/main" id="{EDF342EF-89E3-C09D-DCAE-F738CF263361}"/>
              </a:ext>
            </a:extLst>
          </p:cNvPr>
          <p:cNvSpPr>
            <a:spLocks noChangeArrowheads="1"/>
          </p:cNvSpPr>
          <p:nvPr>
            <p:ph type="sldImg"/>
          </p:nvPr>
        </p:nvSpPr>
        <p:spPr>
          <a:ln/>
        </p:spPr>
      </p:sp>
      <p:sp>
        <p:nvSpPr>
          <p:cNvPr id="31747" name="Rectangle 3">
            <a:extLst>
              <a:ext uri="{FF2B5EF4-FFF2-40B4-BE49-F238E27FC236}">
                <a16:creationId xmlns:a16="http://schemas.microsoft.com/office/drawing/2014/main" id="{BB878E3E-4D8F-44A1-A4FF-7FA963EBB729}"/>
              </a:ext>
            </a:extLst>
          </p:cNvPr>
          <p:cNvSpPr>
            <a:spLocks noGrp="1" noChangeArrowheads="1"/>
          </p:cNvSpPr>
          <p:nvPr>
            <p:ph type="body" idx="1"/>
          </p:nvPr>
        </p:nvSpPr>
        <p:spPr/>
        <p:txBody>
          <a:bodyPr/>
          <a:lstStyle/>
          <a:p>
            <a:endParaRPr lang="ja-JP" altLang="ja-JP"/>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D0A6D2E-159D-DCC2-EAA4-0CA45C798729}"/>
              </a:ext>
            </a:extLst>
          </p:cNvPr>
          <p:cNvSpPr>
            <a:spLocks noGrp="1"/>
          </p:cNvSpPr>
          <p:nvPr>
            <p:ph type="ctrTitle"/>
          </p:nvPr>
        </p:nvSpPr>
        <p:spPr>
          <a:xfrm>
            <a:off x="1238250" y="1122363"/>
            <a:ext cx="7429500" cy="2387600"/>
          </a:xfrm>
        </p:spPr>
        <p:txBody>
          <a:bodyPr anchor="b"/>
          <a:lstStyle>
            <a:lvl1pPr algn="ctr">
              <a:defRPr sz="6000"/>
            </a:lvl1pPr>
          </a:lstStyle>
          <a:p>
            <a:r>
              <a:rPr lang="ja-JP" altLang="en-US"/>
              <a:t>マスター タイトルの書式設定</a:t>
            </a:r>
          </a:p>
        </p:txBody>
      </p:sp>
      <p:sp>
        <p:nvSpPr>
          <p:cNvPr id="3" name="字幕 2">
            <a:extLst>
              <a:ext uri="{FF2B5EF4-FFF2-40B4-BE49-F238E27FC236}">
                <a16:creationId xmlns:a16="http://schemas.microsoft.com/office/drawing/2014/main" id="{84F99F3F-C1E5-0621-991D-4374EDA524F9}"/>
              </a:ext>
            </a:extLst>
          </p:cNvPr>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p>
        </p:txBody>
      </p:sp>
      <p:sp>
        <p:nvSpPr>
          <p:cNvPr id="4" name="日付プレースホルダー 3">
            <a:extLst>
              <a:ext uri="{FF2B5EF4-FFF2-40B4-BE49-F238E27FC236}">
                <a16:creationId xmlns:a16="http://schemas.microsoft.com/office/drawing/2014/main" id="{A1A7E6CE-A619-4F61-194A-3F6DC1622CBA}"/>
              </a:ext>
            </a:extLst>
          </p:cNvPr>
          <p:cNvSpPr>
            <a:spLocks noGrp="1"/>
          </p:cNvSpPr>
          <p:nvPr>
            <p:ph type="dt" sz="half" idx="10"/>
          </p:nvPr>
        </p:nvSpPr>
        <p:spPr/>
        <p:txBody>
          <a:bodyPr/>
          <a:lstStyle>
            <a:lvl1pPr>
              <a:defRPr/>
            </a:lvl1pPr>
          </a:lstStyle>
          <a:p>
            <a:endParaRPr lang="en-US" altLang="ja-JP"/>
          </a:p>
        </p:txBody>
      </p:sp>
      <p:sp>
        <p:nvSpPr>
          <p:cNvPr id="5" name="フッター プレースホルダー 4">
            <a:extLst>
              <a:ext uri="{FF2B5EF4-FFF2-40B4-BE49-F238E27FC236}">
                <a16:creationId xmlns:a16="http://schemas.microsoft.com/office/drawing/2014/main" id="{D8532C6F-9C83-A001-F516-4DC755848129}"/>
              </a:ext>
            </a:extLst>
          </p:cNvPr>
          <p:cNvSpPr>
            <a:spLocks noGrp="1"/>
          </p:cNvSpPr>
          <p:nvPr>
            <p:ph type="ftr" sz="quarter" idx="11"/>
          </p:nvPr>
        </p:nvSpPr>
        <p:spPr/>
        <p:txBody>
          <a:bodyPr/>
          <a:lstStyle>
            <a:lvl1pPr>
              <a:defRPr/>
            </a:lvl1pPr>
          </a:lstStyle>
          <a:p>
            <a:endParaRPr lang="en-US" altLang="ja-JP"/>
          </a:p>
        </p:txBody>
      </p:sp>
      <p:sp>
        <p:nvSpPr>
          <p:cNvPr id="6" name="スライド番号プレースホルダー 5">
            <a:extLst>
              <a:ext uri="{FF2B5EF4-FFF2-40B4-BE49-F238E27FC236}">
                <a16:creationId xmlns:a16="http://schemas.microsoft.com/office/drawing/2014/main" id="{F0B1768D-F21B-AAFA-9B78-59E37A8901F6}"/>
              </a:ext>
            </a:extLst>
          </p:cNvPr>
          <p:cNvSpPr>
            <a:spLocks noGrp="1"/>
          </p:cNvSpPr>
          <p:nvPr>
            <p:ph type="sldNum" sz="quarter" idx="12"/>
          </p:nvPr>
        </p:nvSpPr>
        <p:spPr/>
        <p:txBody>
          <a:bodyPr/>
          <a:lstStyle>
            <a:lvl1pPr>
              <a:defRPr/>
            </a:lvl1pPr>
          </a:lstStyle>
          <a:p>
            <a:fld id="{0DB303D4-0B37-4F13-8065-B8D289A48E85}" type="slidenum">
              <a:rPr lang="en-US" altLang="ja-JP"/>
              <a:pPr/>
              <a:t>‹#›</a:t>
            </a:fld>
            <a:endParaRPr lang="en-US" altLang="ja-JP"/>
          </a:p>
        </p:txBody>
      </p:sp>
    </p:spTree>
    <p:extLst>
      <p:ext uri="{BB962C8B-B14F-4D97-AF65-F5344CB8AC3E}">
        <p14:creationId xmlns:p14="http://schemas.microsoft.com/office/powerpoint/2010/main" val="1262414014"/>
      </p:ext>
    </p:extLst>
  </p:cSld>
  <p:clrMapOvr>
    <a:masterClrMapping/>
  </p:clrMapOvr>
  <p:transition>
    <p:checker/>
    <p:sndAc>
      <p:stSnd>
        <p:snd r:embed="rId1" name="CAMERA.WAV"/>
      </p:stSnd>
    </p:sndAc>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771AC76-115C-22C2-BC44-07436F688B92}"/>
              </a:ext>
            </a:extLst>
          </p:cNvPr>
          <p:cNvSpPr>
            <a:spLocks noGrp="1"/>
          </p:cNvSpPr>
          <p:nvPr>
            <p:ph type="title"/>
          </p:nvPr>
        </p:nvSpPr>
        <p:spPr/>
        <p:txBody>
          <a:bodyPr/>
          <a:lstStyle/>
          <a:p>
            <a:r>
              <a:rPr lang="ja-JP" altLang="en-US"/>
              <a:t>マスター タイトルの書式設定</a:t>
            </a:r>
          </a:p>
        </p:txBody>
      </p:sp>
      <p:sp>
        <p:nvSpPr>
          <p:cNvPr id="3" name="縦書きテキスト プレースホルダー 2">
            <a:extLst>
              <a:ext uri="{FF2B5EF4-FFF2-40B4-BE49-F238E27FC236}">
                <a16:creationId xmlns:a16="http://schemas.microsoft.com/office/drawing/2014/main" id="{6A2B7FB4-A8D4-35D8-9F27-DB02435A7617}"/>
              </a:ext>
            </a:extLst>
          </p:cNvPr>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a:extLst>
              <a:ext uri="{FF2B5EF4-FFF2-40B4-BE49-F238E27FC236}">
                <a16:creationId xmlns:a16="http://schemas.microsoft.com/office/drawing/2014/main" id="{2FB44713-CCDF-459B-0EBC-3D81372F18DB}"/>
              </a:ext>
            </a:extLst>
          </p:cNvPr>
          <p:cNvSpPr>
            <a:spLocks noGrp="1"/>
          </p:cNvSpPr>
          <p:nvPr>
            <p:ph type="dt" sz="half" idx="10"/>
          </p:nvPr>
        </p:nvSpPr>
        <p:spPr/>
        <p:txBody>
          <a:bodyPr/>
          <a:lstStyle>
            <a:lvl1pPr>
              <a:defRPr/>
            </a:lvl1pPr>
          </a:lstStyle>
          <a:p>
            <a:endParaRPr lang="en-US" altLang="ja-JP"/>
          </a:p>
        </p:txBody>
      </p:sp>
      <p:sp>
        <p:nvSpPr>
          <p:cNvPr id="5" name="フッター プレースホルダー 4">
            <a:extLst>
              <a:ext uri="{FF2B5EF4-FFF2-40B4-BE49-F238E27FC236}">
                <a16:creationId xmlns:a16="http://schemas.microsoft.com/office/drawing/2014/main" id="{82CCB614-0296-BB18-2B7E-77B6E82AF9D9}"/>
              </a:ext>
            </a:extLst>
          </p:cNvPr>
          <p:cNvSpPr>
            <a:spLocks noGrp="1"/>
          </p:cNvSpPr>
          <p:nvPr>
            <p:ph type="ftr" sz="quarter" idx="11"/>
          </p:nvPr>
        </p:nvSpPr>
        <p:spPr/>
        <p:txBody>
          <a:bodyPr/>
          <a:lstStyle>
            <a:lvl1pPr>
              <a:defRPr/>
            </a:lvl1pPr>
          </a:lstStyle>
          <a:p>
            <a:endParaRPr lang="en-US" altLang="ja-JP"/>
          </a:p>
        </p:txBody>
      </p:sp>
      <p:sp>
        <p:nvSpPr>
          <p:cNvPr id="6" name="スライド番号プレースホルダー 5">
            <a:extLst>
              <a:ext uri="{FF2B5EF4-FFF2-40B4-BE49-F238E27FC236}">
                <a16:creationId xmlns:a16="http://schemas.microsoft.com/office/drawing/2014/main" id="{9916591E-7D49-37EE-8099-316F290B0232}"/>
              </a:ext>
            </a:extLst>
          </p:cNvPr>
          <p:cNvSpPr>
            <a:spLocks noGrp="1"/>
          </p:cNvSpPr>
          <p:nvPr>
            <p:ph type="sldNum" sz="quarter" idx="12"/>
          </p:nvPr>
        </p:nvSpPr>
        <p:spPr/>
        <p:txBody>
          <a:bodyPr/>
          <a:lstStyle>
            <a:lvl1pPr>
              <a:defRPr/>
            </a:lvl1pPr>
          </a:lstStyle>
          <a:p>
            <a:fld id="{C9E6E871-BB0C-433B-A7EA-9899ACC478C5}" type="slidenum">
              <a:rPr lang="en-US" altLang="ja-JP"/>
              <a:pPr/>
              <a:t>‹#›</a:t>
            </a:fld>
            <a:endParaRPr lang="en-US" altLang="ja-JP"/>
          </a:p>
        </p:txBody>
      </p:sp>
    </p:spTree>
    <p:extLst>
      <p:ext uri="{BB962C8B-B14F-4D97-AF65-F5344CB8AC3E}">
        <p14:creationId xmlns:p14="http://schemas.microsoft.com/office/powerpoint/2010/main" val="315306051"/>
      </p:ext>
    </p:extLst>
  </p:cSld>
  <p:clrMapOvr>
    <a:masterClrMapping/>
  </p:clrMapOvr>
  <p:transition>
    <p:checker/>
    <p:sndAc>
      <p:stSnd>
        <p:snd r:embed="rId1" name="CAMERA.WAV"/>
      </p:stSnd>
    </p:sndAc>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8914CED6-95CB-168F-1C38-C5D375B07364}"/>
              </a:ext>
            </a:extLst>
          </p:cNvPr>
          <p:cNvSpPr>
            <a:spLocks noGrp="1"/>
          </p:cNvSpPr>
          <p:nvPr>
            <p:ph type="title" orient="vert"/>
          </p:nvPr>
        </p:nvSpPr>
        <p:spPr>
          <a:xfrm>
            <a:off x="7058025" y="609600"/>
            <a:ext cx="2105025" cy="5486400"/>
          </a:xfrm>
        </p:spPr>
        <p:txBody>
          <a:bodyPr vert="eaVert"/>
          <a:lstStyle/>
          <a:p>
            <a:r>
              <a:rPr lang="ja-JP" altLang="en-US"/>
              <a:t>マスター タイトルの書式設定</a:t>
            </a:r>
          </a:p>
        </p:txBody>
      </p:sp>
      <p:sp>
        <p:nvSpPr>
          <p:cNvPr id="3" name="縦書きテキスト プレースホルダー 2">
            <a:extLst>
              <a:ext uri="{FF2B5EF4-FFF2-40B4-BE49-F238E27FC236}">
                <a16:creationId xmlns:a16="http://schemas.microsoft.com/office/drawing/2014/main" id="{3D01FA21-FD58-ECC3-48C5-095D99EF0191}"/>
              </a:ext>
            </a:extLst>
          </p:cNvPr>
          <p:cNvSpPr>
            <a:spLocks noGrp="1"/>
          </p:cNvSpPr>
          <p:nvPr>
            <p:ph type="body" orient="vert" idx="1"/>
          </p:nvPr>
        </p:nvSpPr>
        <p:spPr>
          <a:xfrm>
            <a:off x="742950" y="609600"/>
            <a:ext cx="6162675" cy="5486400"/>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a:extLst>
              <a:ext uri="{FF2B5EF4-FFF2-40B4-BE49-F238E27FC236}">
                <a16:creationId xmlns:a16="http://schemas.microsoft.com/office/drawing/2014/main" id="{C0679350-1539-8D21-5707-74457BAD68CD}"/>
              </a:ext>
            </a:extLst>
          </p:cNvPr>
          <p:cNvSpPr>
            <a:spLocks noGrp="1"/>
          </p:cNvSpPr>
          <p:nvPr>
            <p:ph type="dt" sz="half" idx="10"/>
          </p:nvPr>
        </p:nvSpPr>
        <p:spPr/>
        <p:txBody>
          <a:bodyPr/>
          <a:lstStyle>
            <a:lvl1pPr>
              <a:defRPr/>
            </a:lvl1pPr>
          </a:lstStyle>
          <a:p>
            <a:endParaRPr lang="en-US" altLang="ja-JP"/>
          </a:p>
        </p:txBody>
      </p:sp>
      <p:sp>
        <p:nvSpPr>
          <p:cNvPr id="5" name="フッター プレースホルダー 4">
            <a:extLst>
              <a:ext uri="{FF2B5EF4-FFF2-40B4-BE49-F238E27FC236}">
                <a16:creationId xmlns:a16="http://schemas.microsoft.com/office/drawing/2014/main" id="{46E1CD74-A2A3-368A-9BBF-828644102567}"/>
              </a:ext>
            </a:extLst>
          </p:cNvPr>
          <p:cNvSpPr>
            <a:spLocks noGrp="1"/>
          </p:cNvSpPr>
          <p:nvPr>
            <p:ph type="ftr" sz="quarter" idx="11"/>
          </p:nvPr>
        </p:nvSpPr>
        <p:spPr/>
        <p:txBody>
          <a:bodyPr/>
          <a:lstStyle>
            <a:lvl1pPr>
              <a:defRPr/>
            </a:lvl1pPr>
          </a:lstStyle>
          <a:p>
            <a:endParaRPr lang="en-US" altLang="ja-JP"/>
          </a:p>
        </p:txBody>
      </p:sp>
      <p:sp>
        <p:nvSpPr>
          <p:cNvPr id="6" name="スライド番号プレースホルダー 5">
            <a:extLst>
              <a:ext uri="{FF2B5EF4-FFF2-40B4-BE49-F238E27FC236}">
                <a16:creationId xmlns:a16="http://schemas.microsoft.com/office/drawing/2014/main" id="{58CDED2E-AF50-47EB-B12A-D22FFE3FA6D0}"/>
              </a:ext>
            </a:extLst>
          </p:cNvPr>
          <p:cNvSpPr>
            <a:spLocks noGrp="1"/>
          </p:cNvSpPr>
          <p:nvPr>
            <p:ph type="sldNum" sz="quarter" idx="12"/>
          </p:nvPr>
        </p:nvSpPr>
        <p:spPr/>
        <p:txBody>
          <a:bodyPr/>
          <a:lstStyle>
            <a:lvl1pPr>
              <a:defRPr/>
            </a:lvl1pPr>
          </a:lstStyle>
          <a:p>
            <a:fld id="{E38FB91E-2E79-4514-98C5-533C850C16E4}" type="slidenum">
              <a:rPr lang="en-US" altLang="ja-JP"/>
              <a:pPr/>
              <a:t>‹#›</a:t>
            </a:fld>
            <a:endParaRPr lang="en-US" altLang="ja-JP"/>
          </a:p>
        </p:txBody>
      </p:sp>
    </p:spTree>
    <p:extLst>
      <p:ext uri="{BB962C8B-B14F-4D97-AF65-F5344CB8AC3E}">
        <p14:creationId xmlns:p14="http://schemas.microsoft.com/office/powerpoint/2010/main" val="3977655967"/>
      </p:ext>
    </p:extLst>
  </p:cSld>
  <p:clrMapOvr>
    <a:masterClrMapping/>
  </p:clrMapOvr>
  <p:transition>
    <p:checker/>
    <p:sndAc>
      <p:stSnd>
        <p:snd r:embed="rId1" name="CAMERA.WAV"/>
      </p:stSnd>
    </p:sndAc>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22AC659-C50D-ABE5-B879-60BC99CBA4D9}"/>
              </a:ext>
            </a:extLst>
          </p:cNvPr>
          <p:cNvSpPr>
            <a:spLocks noGrp="1"/>
          </p:cNvSpPr>
          <p:nvPr>
            <p:ph type="title"/>
          </p:nvPr>
        </p:nvSpPr>
        <p:spPr/>
        <p:txBody>
          <a:bodyPr/>
          <a:lstStyle/>
          <a:p>
            <a:r>
              <a:rPr lang="ja-JP" altLang="en-US"/>
              <a:t>マスター タイトルの書式設定</a:t>
            </a:r>
          </a:p>
        </p:txBody>
      </p:sp>
      <p:sp>
        <p:nvSpPr>
          <p:cNvPr id="3" name="コンテンツ プレースホルダー 2">
            <a:extLst>
              <a:ext uri="{FF2B5EF4-FFF2-40B4-BE49-F238E27FC236}">
                <a16:creationId xmlns:a16="http://schemas.microsoft.com/office/drawing/2014/main" id="{44DBA91C-0F48-EDD6-7248-91F23EB93320}"/>
              </a:ext>
            </a:extLst>
          </p:cNvPr>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a:extLst>
              <a:ext uri="{FF2B5EF4-FFF2-40B4-BE49-F238E27FC236}">
                <a16:creationId xmlns:a16="http://schemas.microsoft.com/office/drawing/2014/main" id="{76AB409D-112E-863C-345C-69D84E63CB26}"/>
              </a:ext>
            </a:extLst>
          </p:cNvPr>
          <p:cNvSpPr>
            <a:spLocks noGrp="1"/>
          </p:cNvSpPr>
          <p:nvPr>
            <p:ph type="dt" sz="half" idx="10"/>
          </p:nvPr>
        </p:nvSpPr>
        <p:spPr/>
        <p:txBody>
          <a:bodyPr/>
          <a:lstStyle>
            <a:lvl1pPr>
              <a:defRPr/>
            </a:lvl1pPr>
          </a:lstStyle>
          <a:p>
            <a:endParaRPr lang="en-US" altLang="ja-JP"/>
          </a:p>
        </p:txBody>
      </p:sp>
      <p:sp>
        <p:nvSpPr>
          <p:cNvPr id="5" name="フッター プレースホルダー 4">
            <a:extLst>
              <a:ext uri="{FF2B5EF4-FFF2-40B4-BE49-F238E27FC236}">
                <a16:creationId xmlns:a16="http://schemas.microsoft.com/office/drawing/2014/main" id="{C44CB207-4061-8BC8-3A40-1AF7D701C2F8}"/>
              </a:ext>
            </a:extLst>
          </p:cNvPr>
          <p:cNvSpPr>
            <a:spLocks noGrp="1"/>
          </p:cNvSpPr>
          <p:nvPr>
            <p:ph type="ftr" sz="quarter" idx="11"/>
          </p:nvPr>
        </p:nvSpPr>
        <p:spPr/>
        <p:txBody>
          <a:bodyPr/>
          <a:lstStyle>
            <a:lvl1pPr>
              <a:defRPr/>
            </a:lvl1pPr>
          </a:lstStyle>
          <a:p>
            <a:endParaRPr lang="en-US" altLang="ja-JP"/>
          </a:p>
        </p:txBody>
      </p:sp>
      <p:sp>
        <p:nvSpPr>
          <p:cNvPr id="6" name="スライド番号プレースホルダー 5">
            <a:extLst>
              <a:ext uri="{FF2B5EF4-FFF2-40B4-BE49-F238E27FC236}">
                <a16:creationId xmlns:a16="http://schemas.microsoft.com/office/drawing/2014/main" id="{8E7FC1EA-C00A-BEA1-2F79-D05CE4F9AEBE}"/>
              </a:ext>
            </a:extLst>
          </p:cNvPr>
          <p:cNvSpPr>
            <a:spLocks noGrp="1"/>
          </p:cNvSpPr>
          <p:nvPr>
            <p:ph type="sldNum" sz="quarter" idx="12"/>
          </p:nvPr>
        </p:nvSpPr>
        <p:spPr/>
        <p:txBody>
          <a:bodyPr/>
          <a:lstStyle>
            <a:lvl1pPr>
              <a:defRPr/>
            </a:lvl1pPr>
          </a:lstStyle>
          <a:p>
            <a:fld id="{7F635121-F5C5-405A-A383-71A0787DE25C}" type="slidenum">
              <a:rPr lang="en-US" altLang="ja-JP"/>
              <a:pPr/>
              <a:t>‹#›</a:t>
            </a:fld>
            <a:endParaRPr lang="en-US" altLang="ja-JP"/>
          </a:p>
        </p:txBody>
      </p:sp>
    </p:spTree>
    <p:extLst>
      <p:ext uri="{BB962C8B-B14F-4D97-AF65-F5344CB8AC3E}">
        <p14:creationId xmlns:p14="http://schemas.microsoft.com/office/powerpoint/2010/main" val="3467604415"/>
      </p:ext>
    </p:extLst>
  </p:cSld>
  <p:clrMapOvr>
    <a:masterClrMapping/>
  </p:clrMapOvr>
  <p:transition>
    <p:checker/>
    <p:sndAc>
      <p:stSnd>
        <p:snd r:embed="rId1" name="CAMERA.WAV"/>
      </p:stSnd>
    </p:sndAc>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E071F9E-7516-7963-6834-8F4186EA2F20}"/>
              </a:ext>
            </a:extLst>
          </p:cNvPr>
          <p:cNvSpPr>
            <a:spLocks noGrp="1"/>
          </p:cNvSpPr>
          <p:nvPr>
            <p:ph type="title"/>
          </p:nvPr>
        </p:nvSpPr>
        <p:spPr>
          <a:xfrm>
            <a:off x="676275" y="1709738"/>
            <a:ext cx="8543925" cy="2852737"/>
          </a:xfrm>
        </p:spPr>
        <p:txBody>
          <a:bodyPr anchor="b"/>
          <a:lstStyle>
            <a:lvl1pPr>
              <a:defRPr sz="6000"/>
            </a:lvl1pPr>
          </a:lstStyle>
          <a:p>
            <a:r>
              <a:rPr lang="ja-JP" altLang="en-US"/>
              <a:t>マスター タイトルの書式設定</a:t>
            </a:r>
          </a:p>
        </p:txBody>
      </p:sp>
      <p:sp>
        <p:nvSpPr>
          <p:cNvPr id="3" name="テキスト プレースホルダー 2">
            <a:extLst>
              <a:ext uri="{FF2B5EF4-FFF2-40B4-BE49-F238E27FC236}">
                <a16:creationId xmlns:a16="http://schemas.microsoft.com/office/drawing/2014/main" id="{80D11D85-92A9-BE6A-FA97-0E90D8090DDD}"/>
              </a:ext>
            </a:extLst>
          </p:cNvPr>
          <p:cNvSpPr>
            <a:spLocks noGrp="1"/>
          </p:cNvSpPr>
          <p:nvPr>
            <p:ph type="body" idx="1"/>
          </p:nvPr>
        </p:nvSpPr>
        <p:spPr>
          <a:xfrm>
            <a:off x="676275" y="4589463"/>
            <a:ext cx="8543925"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ja-JP" altLang="en-US"/>
              <a:t>マスター テキストの書式設定</a:t>
            </a:r>
          </a:p>
        </p:txBody>
      </p:sp>
      <p:sp>
        <p:nvSpPr>
          <p:cNvPr id="4" name="日付プレースホルダー 3">
            <a:extLst>
              <a:ext uri="{FF2B5EF4-FFF2-40B4-BE49-F238E27FC236}">
                <a16:creationId xmlns:a16="http://schemas.microsoft.com/office/drawing/2014/main" id="{AB545C5A-C616-ACE8-6C82-28841A1F91D9}"/>
              </a:ext>
            </a:extLst>
          </p:cNvPr>
          <p:cNvSpPr>
            <a:spLocks noGrp="1"/>
          </p:cNvSpPr>
          <p:nvPr>
            <p:ph type="dt" sz="half" idx="10"/>
          </p:nvPr>
        </p:nvSpPr>
        <p:spPr/>
        <p:txBody>
          <a:bodyPr/>
          <a:lstStyle>
            <a:lvl1pPr>
              <a:defRPr/>
            </a:lvl1pPr>
          </a:lstStyle>
          <a:p>
            <a:endParaRPr lang="en-US" altLang="ja-JP"/>
          </a:p>
        </p:txBody>
      </p:sp>
      <p:sp>
        <p:nvSpPr>
          <p:cNvPr id="5" name="フッター プレースホルダー 4">
            <a:extLst>
              <a:ext uri="{FF2B5EF4-FFF2-40B4-BE49-F238E27FC236}">
                <a16:creationId xmlns:a16="http://schemas.microsoft.com/office/drawing/2014/main" id="{23323F39-18E3-89F6-3462-B321AE52EB68}"/>
              </a:ext>
            </a:extLst>
          </p:cNvPr>
          <p:cNvSpPr>
            <a:spLocks noGrp="1"/>
          </p:cNvSpPr>
          <p:nvPr>
            <p:ph type="ftr" sz="quarter" idx="11"/>
          </p:nvPr>
        </p:nvSpPr>
        <p:spPr/>
        <p:txBody>
          <a:bodyPr/>
          <a:lstStyle>
            <a:lvl1pPr>
              <a:defRPr/>
            </a:lvl1pPr>
          </a:lstStyle>
          <a:p>
            <a:endParaRPr lang="en-US" altLang="ja-JP"/>
          </a:p>
        </p:txBody>
      </p:sp>
      <p:sp>
        <p:nvSpPr>
          <p:cNvPr id="6" name="スライド番号プレースホルダー 5">
            <a:extLst>
              <a:ext uri="{FF2B5EF4-FFF2-40B4-BE49-F238E27FC236}">
                <a16:creationId xmlns:a16="http://schemas.microsoft.com/office/drawing/2014/main" id="{BC051D14-9963-A963-AAFB-CDB1C0AEA463}"/>
              </a:ext>
            </a:extLst>
          </p:cNvPr>
          <p:cNvSpPr>
            <a:spLocks noGrp="1"/>
          </p:cNvSpPr>
          <p:nvPr>
            <p:ph type="sldNum" sz="quarter" idx="12"/>
          </p:nvPr>
        </p:nvSpPr>
        <p:spPr/>
        <p:txBody>
          <a:bodyPr/>
          <a:lstStyle>
            <a:lvl1pPr>
              <a:defRPr/>
            </a:lvl1pPr>
          </a:lstStyle>
          <a:p>
            <a:fld id="{B7793ADD-9FB7-4C6B-8F3E-4D2E06438E1D}" type="slidenum">
              <a:rPr lang="en-US" altLang="ja-JP"/>
              <a:pPr/>
              <a:t>‹#›</a:t>
            </a:fld>
            <a:endParaRPr lang="en-US" altLang="ja-JP"/>
          </a:p>
        </p:txBody>
      </p:sp>
    </p:spTree>
    <p:extLst>
      <p:ext uri="{BB962C8B-B14F-4D97-AF65-F5344CB8AC3E}">
        <p14:creationId xmlns:p14="http://schemas.microsoft.com/office/powerpoint/2010/main" val="423989451"/>
      </p:ext>
    </p:extLst>
  </p:cSld>
  <p:clrMapOvr>
    <a:masterClrMapping/>
  </p:clrMapOvr>
  <p:transition>
    <p:checker/>
    <p:sndAc>
      <p:stSnd>
        <p:snd r:embed="rId1" name="CAMERA.WAV"/>
      </p:stSnd>
    </p:sndAc>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621406B-C1CA-1E7B-5606-95E5C31F6508}"/>
              </a:ext>
            </a:extLst>
          </p:cNvPr>
          <p:cNvSpPr>
            <a:spLocks noGrp="1"/>
          </p:cNvSpPr>
          <p:nvPr>
            <p:ph type="title"/>
          </p:nvPr>
        </p:nvSpPr>
        <p:spPr/>
        <p:txBody>
          <a:bodyPr/>
          <a:lstStyle/>
          <a:p>
            <a:r>
              <a:rPr lang="ja-JP" altLang="en-US"/>
              <a:t>マスター タイトルの書式設定</a:t>
            </a:r>
          </a:p>
        </p:txBody>
      </p:sp>
      <p:sp>
        <p:nvSpPr>
          <p:cNvPr id="3" name="コンテンツ プレースホルダー 2">
            <a:extLst>
              <a:ext uri="{FF2B5EF4-FFF2-40B4-BE49-F238E27FC236}">
                <a16:creationId xmlns:a16="http://schemas.microsoft.com/office/drawing/2014/main" id="{42862C51-D96A-F967-6AE7-98782AAF20A3}"/>
              </a:ext>
            </a:extLst>
          </p:cNvPr>
          <p:cNvSpPr>
            <a:spLocks noGrp="1"/>
          </p:cNvSpPr>
          <p:nvPr>
            <p:ph sz="half" idx="1"/>
          </p:nvPr>
        </p:nvSpPr>
        <p:spPr>
          <a:xfrm>
            <a:off x="742950" y="1981200"/>
            <a:ext cx="4133850" cy="411480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a:extLst>
              <a:ext uri="{FF2B5EF4-FFF2-40B4-BE49-F238E27FC236}">
                <a16:creationId xmlns:a16="http://schemas.microsoft.com/office/drawing/2014/main" id="{75389C4F-981C-100E-B7B5-ED21BBE8EE66}"/>
              </a:ext>
            </a:extLst>
          </p:cNvPr>
          <p:cNvSpPr>
            <a:spLocks noGrp="1"/>
          </p:cNvSpPr>
          <p:nvPr>
            <p:ph sz="half" idx="2"/>
          </p:nvPr>
        </p:nvSpPr>
        <p:spPr>
          <a:xfrm>
            <a:off x="5029200" y="1981200"/>
            <a:ext cx="4133850" cy="411480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ー 4">
            <a:extLst>
              <a:ext uri="{FF2B5EF4-FFF2-40B4-BE49-F238E27FC236}">
                <a16:creationId xmlns:a16="http://schemas.microsoft.com/office/drawing/2014/main" id="{0090ED98-95E0-7E69-2F2C-0F9F5F8E1654}"/>
              </a:ext>
            </a:extLst>
          </p:cNvPr>
          <p:cNvSpPr>
            <a:spLocks noGrp="1"/>
          </p:cNvSpPr>
          <p:nvPr>
            <p:ph type="dt" sz="half" idx="10"/>
          </p:nvPr>
        </p:nvSpPr>
        <p:spPr/>
        <p:txBody>
          <a:bodyPr/>
          <a:lstStyle>
            <a:lvl1pPr>
              <a:defRPr/>
            </a:lvl1pPr>
          </a:lstStyle>
          <a:p>
            <a:endParaRPr lang="en-US" altLang="ja-JP"/>
          </a:p>
        </p:txBody>
      </p:sp>
      <p:sp>
        <p:nvSpPr>
          <p:cNvPr id="6" name="フッター プレースホルダー 5">
            <a:extLst>
              <a:ext uri="{FF2B5EF4-FFF2-40B4-BE49-F238E27FC236}">
                <a16:creationId xmlns:a16="http://schemas.microsoft.com/office/drawing/2014/main" id="{4BC51394-ACB1-D5E3-7A75-646D978EF5E5}"/>
              </a:ext>
            </a:extLst>
          </p:cNvPr>
          <p:cNvSpPr>
            <a:spLocks noGrp="1"/>
          </p:cNvSpPr>
          <p:nvPr>
            <p:ph type="ftr" sz="quarter" idx="11"/>
          </p:nvPr>
        </p:nvSpPr>
        <p:spPr/>
        <p:txBody>
          <a:bodyPr/>
          <a:lstStyle>
            <a:lvl1pPr>
              <a:defRPr/>
            </a:lvl1pPr>
          </a:lstStyle>
          <a:p>
            <a:endParaRPr lang="en-US" altLang="ja-JP"/>
          </a:p>
        </p:txBody>
      </p:sp>
      <p:sp>
        <p:nvSpPr>
          <p:cNvPr id="7" name="スライド番号プレースホルダー 6">
            <a:extLst>
              <a:ext uri="{FF2B5EF4-FFF2-40B4-BE49-F238E27FC236}">
                <a16:creationId xmlns:a16="http://schemas.microsoft.com/office/drawing/2014/main" id="{F9781238-20AE-A99D-EB62-7EDB0795FBD3}"/>
              </a:ext>
            </a:extLst>
          </p:cNvPr>
          <p:cNvSpPr>
            <a:spLocks noGrp="1"/>
          </p:cNvSpPr>
          <p:nvPr>
            <p:ph type="sldNum" sz="quarter" idx="12"/>
          </p:nvPr>
        </p:nvSpPr>
        <p:spPr/>
        <p:txBody>
          <a:bodyPr/>
          <a:lstStyle>
            <a:lvl1pPr>
              <a:defRPr/>
            </a:lvl1pPr>
          </a:lstStyle>
          <a:p>
            <a:fld id="{DFC5F6D6-551D-4ABD-8CF8-E341B2B87DF7}" type="slidenum">
              <a:rPr lang="en-US" altLang="ja-JP"/>
              <a:pPr/>
              <a:t>‹#›</a:t>
            </a:fld>
            <a:endParaRPr lang="en-US" altLang="ja-JP"/>
          </a:p>
        </p:txBody>
      </p:sp>
    </p:spTree>
    <p:extLst>
      <p:ext uri="{BB962C8B-B14F-4D97-AF65-F5344CB8AC3E}">
        <p14:creationId xmlns:p14="http://schemas.microsoft.com/office/powerpoint/2010/main" val="3515918551"/>
      </p:ext>
    </p:extLst>
  </p:cSld>
  <p:clrMapOvr>
    <a:masterClrMapping/>
  </p:clrMapOvr>
  <p:transition>
    <p:checker/>
    <p:sndAc>
      <p:stSnd>
        <p:snd r:embed="rId1" name="CAMERA.WAV"/>
      </p:stSnd>
    </p:sndAc>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7FDA331-0F57-DC2B-D159-F2C51A3DD8B6}"/>
              </a:ext>
            </a:extLst>
          </p:cNvPr>
          <p:cNvSpPr>
            <a:spLocks noGrp="1"/>
          </p:cNvSpPr>
          <p:nvPr>
            <p:ph type="title"/>
          </p:nvPr>
        </p:nvSpPr>
        <p:spPr>
          <a:xfrm>
            <a:off x="682625" y="365125"/>
            <a:ext cx="8543925" cy="1325563"/>
          </a:xfrm>
        </p:spPr>
        <p:txBody>
          <a:bodyPr/>
          <a:lstStyle/>
          <a:p>
            <a:r>
              <a:rPr lang="ja-JP" altLang="en-US"/>
              <a:t>マスター タイトルの書式設定</a:t>
            </a:r>
          </a:p>
        </p:txBody>
      </p:sp>
      <p:sp>
        <p:nvSpPr>
          <p:cNvPr id="3" name="テキスト プレースホルダー 2">
            <a:extLst>
              <a:ext uri="{FF2B5EF4-FFF2-40B4-BE49-F238E27FC236}">
                <a16:creationId xmlns:a16="http://schemas.microsoft.com/office/drawing/2014/main" id="{8D0F6D1A-F8E2-B212-0494-19B728615D43}"/>
              </a:ext>
            </a:extLst>
          </p:cNvPr>
          <p:cNvSpPr>
            <a:spLocks noGrp="1"/>
          </p:cNvSpPr>
          <p:nvPr>
            <p:ph type="body" idx="1"/>
          </p:nvPr>
        </p:nvSpPr>
        <p:spPr>
          <a:xfrm>
            <a:off x="682625" y="1681163"/>
            <a:ext cx="419100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ー 3">
            <a:extLst>
              <a:ext uri="{FF2B5EF4-FFF2-40B4-BE49-F238E27FC236}">
                <a16:creationId xmlns:a16="http://schemas.microsoft.com/office/drawing/2014/main" id="{D3B18B13-918A-55C9-B590-8E5007DE7EEB}"/>
              </a:ext>
            </a:extLst>
          </p:cNvPr>
          <p:cNvSpPr>
            <a:spLocks noGrp="1"/>
          </p:cNvSpPr>
          <p:nvPr>
            <p:ph sz="half" idx="2"/>
          </p:nvPr>
        </p:nvSpPr>
        <p:spPr>
          <a:xfrm>
            <a:off x="682625" y="2505075"/>
            <a:ext cx="419100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ー 4">
            <a:extLst>
              <a:ext uri="{FF2B5EF4-FFF2-40B4-BE49-F238E27FC236}">
                <a16:creationId xmlns:a16="http://schemas.microsoft.com/office/drawing/2014/main" id="{5C29E230-F011-F750-1EC7-645D54DCF3AC}"/>
              </a:ext>
            </a:extLst>
          </p:cNvPr>
          <p:cNvSpPr>
            <a:spLocks noGrp="1"/>
          </p:cNvSpPr>
          <p:nvPr>
            <p:ph type="body" sz="quarter" idx="3"/>
          </p:nvPr>
        </p:nvSpPr>
        <p:spPr>
          <a:xfrm>
            <a:off x="5014913" y="1681163"/>
            <a:ext cx="42116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ー 5">
            <a:extLst>
              <a:ext uri="{FF2B5EF4-FFF2-40B4-BE49-F238E27FC236}">
                <a16:creationId xmlns:a16="http://schemas.microsoft.com/office/drawing/2014/main" id="{50BF37C2-773E-B4B9-DC59-C79CF9B2167F}"/>
              </a:ext>
            </a:extLst>
          </p:cNvPr>
          <p:cNvSpPr>
            <a:spLocks noGrp="1"/>
          </p:cNvSpPr>
          <p:nvPr>
            <p:ph sz="quarter" idx="4"/>
          </p:nvPr>
        </p:nvSpPr>
        <p:spPr>
          <a:xfrm>
            <a:off x="5014913" y="2505075"/>
            <a:ext cx="4211637"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ー 6">
            <a:extLst>
              <a:ext uri="{FF2B5EF4-FFF2-40B4-BE49-F238E27FC236}">
                <a16:creationId xmlns:a16="http://schemas.microsoft.com/office/drawing/2014/main" id="{DF7CDB72-207C-2D63-74CE-A4A7F7D3634B}"/>
              </a:ext>
            </a:extLst>
          </p:cNvPr>
          <p:cNvSpPr>
            <a:spLocks noGrp="1"/>
          </p:cNvSpPr>
          <p:nvPr>
            <p:ph type="dt" sz="half" idx="10"/>
          </p:nvPr>
        </p:nvSpPr>
        <p:spPr/>
        <p:txBody>
          <a:bodyPr/>
          <a:lstStyle>
            <a:lvl1pPr>
              <a:defRPr/>
            </a:lvl1pPr>
          </a:lstStyle>
          <a:p>
            <a:endParaRPr lang="en-US" altLang="ja-JP"/>
          </a:p>
        </p:txBody>
      </p:sp>
      <p:sp>
        <p:nvSpPr>
          <p:cNvPr id="8" name="フッター プレースホルダー 7">
            <a:extLst>
              <a:ext uri="{FF2B5EF4-FFF2-40B4-BE49-F238E27FC236}">
                <a16:creationId xmlns:a16="http://schemas.microsoft.com/office/drawing/2014/main" id="{B3C38395-AC12-DF55-836A-3C3DB0F2CB3F}"/>
              </a:ext>
            </a:extLst>
          </p:cNvPr>
          <p:cNvSpPr>
            <a:spLocks noGrp="1"/>
          </p:cNvSpPr>
          <p:nvPr>
            <p:ph type="ftr" sz="quarter" idx="11"/>
          </p:nvPr>
        </p:nvSpPr>
        <p:spPr/>
        <p:txBody>
          <a:bodyPr/>
          <a:lstStyle>
            <a:lvl1pPr>
              <a:defRPr/>
            </a:lvl1pPr>
          </a:lstStyle>
          <a:p>
            <a:endParaRPr lang="en-US" altLang="ja-JP"/>
          </a:p>
        </p:txBody>
      </p:sp>
      <p:sp>
        <p:nvSpPr>
          <p:cNvPr id="9" name="スライド番号プレースホルダー 8">
            <a:extLst>
              <a:ext uri="{FF2B5EF4-FFF2-40B4-BE49-F238E27FC236}">
                <a16:creationId xmlns:a16="http://schemas.microsoft.com/office/drawing/2014/main" id="{A27F1DBE-1394-1B67-1420-F1874EA8320A}"/>
              </a:ext>
            </a:extLst>
          </p:cNvPr>
          <p:cNvSpPr>
            <a:spLocks noGrp="1"/>
          </p:cNvSpPr>
          <p:nvPr>
            <p:ph type="sldNum" sz="quarter" idx="12"/>
          </p:nvPr>
        </p:nvSpPr>
        <p:spPr/>
        <p:txBody>
          <a:bodyPr/>
          <a:lstStyle>
            <a:lvl1pPr>
              <a:defRPr/>
            </a:lvl1pPr>
          </a:lstStyle>
          <a:p>
            <a:fld id="{ED099A8D-D5C7-43AD-8426-475CA9686B52}" type="slidenum">
              <a:rPr lang="en-US" altLang="ja-JP"/>
              <a:pPr/>
              <a:t>‹#›</a:t>
            </a:fld>
            <a:endParaRPr lang="en-US" altLang="ja-JP"/>
          </a:p>
        </p:txBody>
      </p:sp>
    </p:spTree>
    <p:extLst>
      <p:ext uri="{BB962C8B-B14F-4D97-AF65-F5344CB8AC3E}">
        <p14:creationId xmlns:p14="http://schemas.microsoft.com/office/powerpoint/2010/main" val="283811461"/>
      </p:ext>
    </p:extLst>
  </p:cSld>
  <p:clrMapOvr>
    <a:masterClrMapping/>
  </p:clrMapOvr>
  <p:transition>
    <p:checker/>
    <p:sndAc>
      <p:stSnd>
        <p:snd r:embed="rId1" name="CAMERA.WAV"/>
      </p:stSnd>
    </p:sndAc>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14E0066-81AE-51ED-2CDD-9B0B9114E218}"/>
              </a:ext>
            </a:extLst>
          </p:cNvPr>
          <p:cNvSpPr>
            <a:spLocks noGrp="1"/>
          </p:cNvSpPr>
          <p:nvPr>
            <p:ph type="title"/>
          </p:nvPr>
        </p:nvSpPr>
        <p:spPr/>
        <p:txBody>
          <a:bodyPr/>
          <a:lstStyle/>
          <a:p>
            <a:r>
              <a:rPr lang="ja-JP" altLang="en-US"/>
              <a:t>マスター タイトルの書式設定</a:t>
            </a:r>
          </a:p>
        </p:txBody>
      </p:sp>
      <p:sp>
        <p:nvSpPr>
          <p:cNvPr id="3" name="日付プレースホルダー 2">
            <a:extLst>
              <a:ext uri="{FF2B5EF4-FFF2-40B4-BE49-F238E27FC236}">
                <a16:creationId xmlns:a16="http://schemas.microsoft.com/office/drawing/2014/main" id="{BE1E8997-B9A9-E2BC-DA25-3DC22BA231CF}"/>
              </a:ext>
            </a:extLst>
          </p:cNvPr>
          <p:cNvSpPr>
            <a:spLocks noGrp="1"/>
          </p:cNvSpPr>
          <p:nvPr>
            <p:ph type="dt" sz="half" idx="10"/>
          </p:nvPr>
        </p:nvSpPr>
        <p:spPr/>
        <p:txBody>
          <a:bodyPr/>
          <a:lstStyle>
            <a:lvl1pPr>
              <a:defRPr/>
            </a:lvl1pPr>
          </a:lstStyle>
          <a:p>
            <a:endParaRPr lang="en-US" altLang="ja-JP"/>
          </a:p>
        </p:txBody>
      </p:sp>
      <p:sp>
        <p:nvSpPr>
          <p:cNvPr id="4" name="フッター プレースホルダー 3">
            <a:extLst>
              <a:ext uri="{FF2B5EF4-FFF2-40B4-BE49-F238E27FC236}">
                <a16:creationId xmlns:a16="http://schemas.microsoft.com/office/drawing/2014/main" id="{595B99B3-0BAA-7BE8-E80A-A4419E73F721}"/>
              </a:ext>
            </a:extLst>
          </p:cNvPr>
          <p:cNvSpPr>
            <a:spLocks noGrp="1"/>
          </p:cNvSpPr>
          <p:nvPr>
            <p:ph type="ftr" sz="quarter" idx="11"/>
          </p:nvPr>
        </p:nvSpPr>
        <p:spPr/>
        <p:txBody>
          <a:bodyPr/>
          <a:lstStyle>
            <a:lvl1pPr>
              <a:defRPr/>
            </a:lvl1pPr>
          </a:lstStyle>
          <a:p>
            <a:endParaRPr lang="en-US" altLang="ja-JP"/>
          </a:p>
        </p:txBody>
      </p:sp>
      <p:sp>
        <p:nvSpPr>
          <p:cNvPr id="5" name="スライド番号プレースホルダー 4">
            <a:extLst>
              <a:ext uri="{FF2B5EF4-FFF2-40B4-BE49-F238E27FC236}">
                <a16:creationId xmlns:a16="http://schemas.microsoft.com/office/drawing/2014/main" id="{A8F7D076-95AF-C566-59A4-E077B9EABE4E}"/>
              </a:ext>
            </a:extLst>
          </p:cNvPr>
          <p:cNvSpPr>
            <a:spLocks noGrp="1"/>
          </p:cNvSpPr>
          <p:nvPr>
            <p:ph type="sldNum" sz="quarter" idx="12"/>
          </p:nvPr>
        </p:nvSpPr>
        <p:spPr/>
        <p:txBody>
          <a:bodyPr/>
          <a:lstStyle>
            <a:lvl1pPr>
              <a:defRPr/>
            </a:lvl1pPr>
          </a:lstStyle>
          <a:p>
            <a:fld id="{418B429A-C2A1-48DD-AF53-70B434FA4A3C}" type="slidenum">
              <a:rPr lang="en-US" altLang="ja-JP"/>
              <a:pPr/>
              <a:t>‹#›</a:t>
            </a:fld>
            <a:endParaRPr lang="en-US" altLang="ja-JP"/>
          </a:p>
        </p:txBody>
      </p:sp>
    </p:spTree>
    <p:extLst>
      <p:ext uri="{BB962C8B-B14F-4D97-AF65-F5344CB8AC3E}">
        <p14:creationId xmlns:p14="http://schemas.microsoft.com/office/powerpoint/2010/main" val="2863032847"/>
      </p:ext>
    </p:extLst>
  </p:cSld>
  <p:clrMapOvr>
    <a:masterClrMapping/>
  </p:clrMapOvr>
  <p:transition>
    <p:checker/>
    <p:sndAc>
      <p:stSnd>
        <p:snd r:embed="rId1" name="CAMERA.WAV"/>
      </p:stSnd>
    </p:sndAc>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CC99D263-5636-5683-3597-7935473AF67B}"/>
              </a:ext>
            </a:extLst>
          </p:cNvPr>
          <p:cNvSpPr>
            <a:spLocks noGrp="1"/>
          </p:cNvSpPr>
          <p:nvPr>
            <p:ph type="dt" sz="half" idx="10"/>
          </p:nvPr>
        </p:nvSpPr>
        <p:spPr/>
        <p:txBody>
          <a:bodyPr/>
          <a:lstStyle>
            <a:lvl1pPr>
              <a:defRPr/>
            </a:lvl1pPr>
          </a:lstStyle>
          <a:p>
            <a:endParaRPr lang="en-US" altLang="ja-JP"/>
          </a:p>
        </p:txBody>
      </p:sp>
      <p:sp>
        <p:nvSpPr>
          <p:cNvPr id="3" name="フッター プレースホルダー 2">
            <a:extLst>
              <a:ext uri="{FF2B5EF4-FFF2-40B4-BE49-F238E27FC236}">
                <a16:creationId xmlns:a16="http://schemas.microsoft.com/office/drawing/2014/main" id="{1C422986-4FF1-593D-B5E7-4C84EDB34441}"/>
              </a:ext>
            </a:extLst>
          </p:cNvPr>
          <p:cNvSpPr>
            <a:spLocks noGrp="1"/>
          </p:cNvSpPr>
          <p:nvPr>
            <p:ph type="ftr" sz="quarter" idx="11"/>
          </p:nvPr>
        </p:nvSpPr>
        <p:spPr/>
        <p:txBody>
          <a:bodyPr/>
          <a:lstStyle>
            <a:lvl1pPr>
              <a:defRPr/>
            </a:lvl1pPr>
          </a:lstStyle>
          <a:p>
            <a:endParaRPr lang="en-US" altLang="ja-JP"/>
          </a:p>
        </p:txBody>
      </p:sp>
      <p:sp>
        <p:nvSpPr>
          <p:cNvPr id="4" name="スライド番号プレースホルダー 3">
            <a:extLst>
              <a:ext uri="{FF2B5EF4-FFF2-40B4-BE49-F238E27FC236}">
                <a16:creationId xmlns:a16="http://schemas.microsoft.com/office/drawing/2014/main" id="{AC27BE7A-DD18-0A96-C504-AB66567EDEAD}"/>
              </a:ext>
            </a:extLst>
          </p:cNvPr>
          <p:cNvSpPr>
            <a:spLocks noGrp="1"/>
          </p:cNvSpPr>
          <p:nvPr>
            <p:ph type="sldNum" sz="quarter" idx="12"/>
          </p:nvPr>
        </p:nvSpPr>
        <p:spPr/>
        <p:txBody>
          <a:bodyPr/>
          <a:lstStyle>
            <a:lvl1pPr>
              <a:defRPr/>
            </a:lvl1pPr>
          </a:lstStyle>
          <a:p>
            <a:fld id="{0BD4B81A-87EE-429F-8238-5D1BE15A9140}" type="slidenum">
              <a:rPr lang="en-US" altLang="ja-JP"/>
              <a:pPr/>
              <a:t>‹#›</a:t>
            </a:fld>
            <a:endParaRPr lang="en-US" altLang="ja-JP"/>
          </a:p>
        </p:txBody>
      </p:sp>
    </p:spTree>
    <p:extLst>
      <p:ext uri="{BB962C8B-B14F-4D97-AF65-F5344CB8AC3E}">
        <p14:creationId xmlns:p14="http://schemas.microsoft.com/office/powerpoint/2010/main" val="3221634145"/>
      </p:ext>
    </p:extLst>
  </p:cSld>
  <p:clrMapOvr>
    <a:masterClrMapping/>
  </p:clrMapOvr>
  <p:transition>
    <p:checker/>
    <p:sndAc>
      <p:stSnd>
        <p:snd r:embed="rId1" name="CAMERA.WAV"/>
      </p:stSnd>
    </p:sndAc>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DC935D2-91FD-1028-EC4E-0056E10EF41C}"/>
              </a:ext>
            </a:extLst>
          </p:cNvPr>
          <p:cNvSpPr>
            <a:spLocks noGrp="1"/>
          </p:cNvSpPr>
          <p:nvPr>
            <p:ph type="title"/>
          </p:nvPr>
        </p:nvSpPr>
        <p:spPr>
          <a:xfrm>
            <a:off x="682625" y="457200"/>
            <a:ext cx="3194050" cy="1600200"/>
          </a:xfrm>
        </p:spPr>
        <p:txBody>
          <a:bodyPr anchor="b"/>
          <a:lstStyle>
            <a:lvl1pPr>
              <a:defRPr sz="3200"/>
            </a:lvl1pPr>
          </a:lstStyle>
          <a:p>
            <a:r>
              <a:rPr lang="ja-JP" altLang="en-US"/>
              <a:t>マスター タイトルの書式設定</a:t>
            </a:r>
          </a:p>
        </p:txBody>
      </p:sp>
      <p:sp>
        <p:nvSpPr>
          <p:cNvPr id="3" name="コンテンツ プレースホルダー 2">
            <a:extLst>
              <a:ext uri="{FF2B5EF4-FFF2-40B4-BE49-F238E27FC236}">
                <a16:creationId xmlns:a16="http://schemas.microsoft.com/office/drawing/2014/main" id="{ECD93DDB-7B8D-7990-371A-24D919DD9598}"/>
              </a:ext>
            </a:extLst>
          </p:cNvPr>
          <p:cNvSpPr>
            <a:spLocks noGrp="1"/>
          </p:cNvSpPr>
          <p:nvPr>
            <p:ph idx="1"/>
          </p:nvPr>
        </p:nvSpPr>
        <p:spPr>
          <a:xfrm>
            <a:off x="4211638" y="987425"/>
            <a:ext cx="5014912"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ー 3">
            <a:extLst>
              <a:ext uri="{FF2B5EF4-FFF2-40B4-BE49-F238E27FC236}">
                <a16:creationId xmlns:a16="http://schemas.microsoft.com/office/drawing/2014/main" id="{62C7C874-9313-DA87-B16A-318235E2B623}"/>
              </a:ext>
            </a:extLst>
          </p:cNvPr>
          <p:cNvSpPr>
            <a:spLocks noGrp="1"/>
          </p:cNvSpPr>
          <p:nvPr>
            <p:ph type="body" sz="half" idx="2"/>
          </p:nvPr>
        </p:nvSpPr>
        <p:spPr>
          <a:xfrm>
            <a:off x="682625" y="2057400"/>
            <a:ext cx="3194050"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日付プレースホルダー 4">
            <a:extLst>
              <a:ext uri="{FF2B5EF4-FFF2-40B4-BE49-F238E27FC236}">
                <a16:creationId xmlns:a16="http://schemas.microsoft.com/office/drawing/2014/main" id="{0E21B988-15E2-8A3B-F5AA-2CF205483F73}"/>
              </a:ext>
            </a:extLst>
          </p:cNvPr>
          <p:cNvSpPr>
            <a:spLocks noGrp="1"/>
          </p:cNvSpPr>
          <p:nvPr>
            <p:ph type="dt" sz="half" idx="10"/>
          </p:nvPr>
        </p:nvSpPr>
        <p:spPr/>
        <p:txBody>
          <a:bodyPr/>
          <a:lstStyle>
            <a:lvl1pPr>
              <a:defRPr/>
            </a:lvl1pPr>
          </a:lstStyle>
          <a:p>
            <a:endParaRPr lang="en-US" altLang="ja-JP"/>
          </a:p>
        </p:txBody>
      </p:sp>
      <p:sp>
        <p:nvSpPr>
          <p:cNvPr id="6" name="フッター プレースホルダー 5">
            <a:extLst>
              <a:ext uri="{FF2B5EF4-FFF2-40B4-BE49-F238E27FC236}">
                <a16:creationId xmlns:a16="http://schemas.microsoft.com/office/drawing/2014/main" id="{27CCC2CF-9DC5-C553-945B-65F6C5C6ADDF}"/>
              </a:ext>
            </a:extLst>
          </p:cNvPr>
          <p:cNvSpPr>
            <a:spLocks noGrp="1"/>
          </p:cNvSpPr>
          <p:nvPr>
            <p:ph type="ftr" sz="quarter" idx="11"/>
          </p:nvPr>
        </p:nvSpPr>
        <p:spPr/>
        <p:txBody>
          <a:bodyPr/>
          <a:lstStyle>
            <a:lvl1pPr>
              <a:defRPr/>
            </a:lvl1pPr>
          </a:lstStyle>
          <a:p>
            <a:endParaRPr lang="en-US" altLang="ja-JP"/>
          </a:p>
        </p:txBody>
      </p:sp>
      <p:sp>
        <p:nvSpPr>
          <p:cNvPr id="7" name="スライド番号プレースホルダー 6">
            <a:extLst>
              <a:ext uri="{FF2B5EF4-FFF2-40B4-BE49-F238E27FC236}">
                <a16:creationId xmlns:a16="http://schemas.microsoft.com/office/drawing/2014/main" id="{DFD9D798-3145-DCBD-9090-C319655ABE31}"/>
              </a:ext>
            </a:extLst>
          </p:cNvPr>
          <p:cNvSpPr>
            <a:spLocks noGrp="1"/>
          </p:cNvSpPr>
          <p:nvPr>
            <p:ph type="sldNum" sz="quarter" idx="12"/>
          </p:nvPr>
        </p:nvSpPr>
        <p:spPr/>
        <p:txBody>
          <a:bodyPr/>
          <a:lstStyle>
            <a:lvl1pPr>
              <a:defRPr/>
            </a:lvl1pPr>
          </a:lstStyle>
          <a:p>
            <a:fld id="{E5F3B2E5-CE51-48B8-BEF7-C25FCBE9DECB}" type="slidenum">
              <a:rPr lang="en-US" altLang="ja-JP"/>
              <a:pPr/>
              <a:t>‹#›</a:t>
            </a:fld>
            <a:endParaRPr lang="en-US" altLang="ja-JP"/>
          </a:p>
        </p:txBody>
      </p:sp>
    </p:spTree>
    <p:extLst>
      <p:ext uri="{BB962C8B-B14F-4D97-AF65-F5344CB8AC3E}">
        <p14:creationId xmlns:p14="http://schemas.microsoft.com/office/powerpoint/2010/main" val="2477771028"/>
      </p:ext>
    </p:extLst>
  </p:cSld>
  <p:clrMapOvr>
    <a:masterClrMapping/>
  </p:clrMapOvr>
  <p:transition>
    <p:checker/>
    <p:sndAc>
      <p:stSnd>
        <p:snd r:embed="rId1" name="CAMERA.WAV"/>
      </p:stSnd>
    </p:sndAc>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F90E0CE-F287-F415-2972-4428829EF6AC}"/>
              </a:ext>
            </a:extLst>
          </p:cNvPr>
          <p:cNvSpPr>
            <a:spLocks noGrp="1"/>
          </p:cNvSpPr>
          <p:nvPr>
            <p:ph type="title"/>
          </p:nvPr>
        </p:nvSpPr>
        <p:spPr>
          <a:xfrm>
            <a:off x="682625" y="457200"/>
            <a:ext cx="3194050" cy="1600200"/>
          </a:xfrm>
        </p:spPr>
        <p:txBody>
          <a:bodyPr anchor="b"/>
          <a:lstStyle>
            <a:lvl1pPr>
              <a:defRPr sz="3200"/>
            </a:lvl1pPr>
          </a:lstStyle>
          <a:p>
            <a:r>
              <a:rPr lang="ja-JP" altLang="en-US"/>
              <a:t>マスター タイトルの書式設定</a:t>
            </a:r>
          </a:p>
        </p:txBody>
      </p:sp>
      <p:sp>
        <p:nvSpPr>
          <p:cNvPr id="3" name="図プレースホルダー 2">
            <a:extLst>
              <a:ext uri="{FF2B5EF4-FFF2-40B4-BE49-F238E27FC236}">
                <a16:creationId xmlns:a16="http://schemas.microsoft.com/office/drawing/2014/main" id="{8E30C68F-52DC-4144-D4D4-556ECD717D2F}"/>
              </a:ext>
            </a:extLst>
          </p:cNvPr>
          <p:cNvSpPr>
            <a:spLocks noGrp="1"/>
          </p:cNvSpPr>
          <p:nvPr>
            <p:ph type="pic" idx="1"/>
          </p:nvPr>
        </p:nvSpPr>
        <p:spPr>
          <a:xfrm>
            <a:off x="4211638" y="987425"/>
            <a:ext cx="5014912"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ー 3">
            <a:extLst>
              <a:ext uri="{FF2B5EF4-FFF2-40B4-BE49-F238E27FC236}">
                <a16:creationId xmlns:a16="http://schemas.microsoft.com/office/drawing/2014/main" id="{289A82F0-6B59-5B35-83D0-F8ECCDAD7744}"/>
              </a:ext>
            </a:extLst>
          </p:cNvPr>
          <p:cNvSpPr>
            <a:spLocks noGrp="1"/>
          </p:cNvSpPr>
          <p:nvPr>
            <p:ph type="body" sz="half" idx="2"/>
          </p:nvPr>
        </p:nvSpPr>
        <p:spPr>
          <a:xfrm>
            <a:off x="682625" y="2057400"/>
            <a:ext cx="3194050"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日付プレースホルダー 4">
            <a:extLst>
              <a:ext uri="{FF2B5EF4-FFF2-40B4-BE49-F238E27FC236}">
                <a16:creationId xmlns:a16="http://schemas.microsoft.com/office/drawing/2014/main" id="{580DCB45-4A1A-4C3C-FF9E-81951E94C1AB}"/>
              </a:ext>
            </a:extLst>
          </p:cNvPr>
          <p:cNvSpPr>
            <a:spLocks noGrp="1"/>
          </p:cNvSpPr>
          <p:nvPr>
            <p:ph type="dt" sz="half" idx="10"/>
          </p:nvPr>
        </p:nvSpPr>
        <p:spPr/>
        <p:txBody>
          <a:bodyPr/>
          <a:lstStyle>
            <a:lvl1pPr>
              <a:defRPr/>
            </a:lvl1pPr>
          </a:lstStyle>
          <a:p>
            <a:endParaRPr lang="en-US" altLang="ja-JP"/>
          </a:p>
        </p:txBody>
      </p:sp>
      <p:sp>
        <p:nvSpPr>
          <p:cNvPr id="6" name="フッター プレースホルダー 5">
            <a:extLst>
              <a:ext uri="{FF2B5EF4-FFF2-40B4-BE49-F238E27FC236}">
                <a16:creationId xmlns:a16="http://schemas.microsoft.com/office/drawing/2014/main" id="{893FA8FF-87C4-735B-DC0E-F2CB3F1D2D11}"/>
              </a:ext>
            </a:extLst>
          </p:cNvPr>
          <p:cNvSpPr>
            <a:spLocks noGrp="1"/>
          </p:cNvSpPr>
          <p:nvPr>
            <p:ph type="ftr" sz="quarter" idx="11"/>
          </p:nvPr>
        </p:nvSpPr>
        <p:spPr/>
        <p:txBody>
          <a:bodyPr/>
          <a:lstStyle>
            <a:lvl1pPr>
              <a:defRPr/>
            </a:lvl1pPr>
          </a:lstStyle>
          <a:p>
            <a:endParaRPr lang="en-US" altLang="ja-JP"/>
          </a:p>
        </p:txBody>
      </p:sp>
      <p:sp>
        <p:nvSpPr>
          <p:cNvPr id="7" name="スライド番号プレースホルダー 6">
            <a:extLst>
              <a:ext uri="{FF2B5EF4-FFF2-40B4-BE49-F238E27FC236}">
                <a16:creationId xmlns:a16="http://schemas.microsoft.com/office/drawing/2014/main" id="{1C9FB364-CD30-E3E0-C2F7-728BE4D7501C}"/>
              </a:ext>
            </a:extLst>
          </p:cNvPr>
          <p:cNvSpPr>
            <a:spLocks noGrp="1"/>
          </p:cNvSpPr>
          <p:nvPr>
            <p:ph type="sldNum" sz="quarter" idx="12"/>
          </p:nvPr>
        </p:nvSpPr>
        <p:spPr/>
        <p:txBody>
          <a:bodyPr/>
          <a:lstStyle>
            <a:lvl1pPr>
              <a:defRPr/>
            </a:lvl1pPr>
          </a:lstStyle>
          <a:p>
            <a:fld id="{07097920-9AD2-413E-ADAC-DEDB0CD549AB}" type="slidenum">
              <a:rPr lang="en-US" altLang="ja-JP"/>
              <a:pPr/>
              <a:t>‹#›</a:t>
            </a:fld>
            <a:endParaRPr lang="en-US" altLang="ja-JP"/>
          </a:p>
        </p:txBody>
      </p:sp>
    </p:spTree>
    <p:extLst>
      <p:ext uri="{BB962C8B-B14F-4D97-AF65-F5344CB8AC3E}">
        <p14:creationId xmlns:p14="http://schemas.microsoft.com/office/powerpoint/2010/main" val="4250364180"/>
      </p:ext>
    </p:extLst>
  </p:cSld>
  <p:clrMapOvr>
    <a:masterClrMapping/>
  </p:clrMapOvr>
  <p:transition>
    <p:checker/>
    <p:sndAc>
      <p:stSnd>
        <p:snd r:embed="rId1" name="CAMERA.WAV"/>
      </p:stSnd>
    </p:sndAc>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audio" Target="../media/audio1.wav"/><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a:outerShdw dist="107763" dir="2700000" algn="ctr" rotWithShape="0">
            <a:srgbClr val="000000"/>
          </a:outerShdw>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9AAC89D5-82A7-FBC7-0BBF-8387630EBA48}"/>
              </a:ext>
            </a:extLst>
          </p:cNvPr>
          <p:cNvSpPr>
            <a:spLocks noGrp="1" noChangeArrowheads="1"/>
          </p:cNvSpPr>
          <p:nvPr>
            <p:ph type="title"/>
          </p:nvPr>
        </p:nvSpPr>
        <p:spPr bwMode="auto">
          <a:xfrm>
            <a:off x="742950" y="609600"/>
            <a:ext cx="8420100" cy="1143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a:t>マスタータイトルの書式設定</a:t>
            </a:r>
          </a:p>
        </p:txBody>
      </p:sp>
      <p:sp>
        <p:nvSpPr>
          <p:cNvPr id="1027" name="Rectangle 3">
            <a:extLst>
              <a:ext uri="{FF2B5EF4-FFF2-40B4-BE49-F238E27FC236}">
                <a16:creationId xmlns:a16="http://schemas.microsoft.com/office/drawing/2014/main" id="{E0DFCFAA-79BB-6A59-0088-7F6A8434751F}"/>
              </a:ext>
            </a:extLst>
          </p:cNvPr>
          <p:cNvSpPr>
            <a:spLocks noGrp="1" noChangeArrowheads="1"/>
          </p:cNvSpPr>
          <p:nvPr>
            <p:ph type="body" idx="1"/>
          </p:nvPr>
        </p:nvSpPr>
        <p:spPr bwMode="auto">
          <a:xfrm>
            <a:off x="742950" y="1981200"/>
            <a:ext cx="8420100" cy="411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a:t>マスターテキストの書式設定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28" name="Rectangle 4">
            <a:extLst>
              <a:ext uri="{FF2B5EF4-FFF2-40B4-BE49-F238E27FC236}">
                <a16:creationId xmlns:a16="http://schemas.microsoft.com/office/drawing/2014/main" id="{10087E71-737A-7A12-C5EE-8A159759E0ED}"/>
              </a:ext>
            </a:extLst>
          </p:cNvPr>
          <p:cNvSpPr>
            <a:spLocks noGrp="1" noChangeArrowheads="1"/>
          </p:cNvSpPr>
          <p:nvPr>
            <p:ph type="dt" sz="half" idx="2"/>
          </p:nvPr>
        </p:nvSpPr>
        <p:spPr bwMode="auto">
          <a:xfrm>
            <a:off x="742950" y="6248400"/>
            <a:ext cx="206375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eaLnBrk="1" hangingPunct="1">
              <a:spcBef>
                <a:spcPct val="50000"/>
              </a:spcBef>
              <a:defRPr sz="1400"/>
            </a:lvl1pPr>
          </a:lstStyle>
          <a:p>
            <a:endParaRPr lang="en-US" altLang="ja-JP"/>
          </a:p>
        </p:txBody>
      </p:sp>
      <p:sp>
        <p:nvSpPr>
          <p:cNvPr id="1029" name="Rectangle 5">
            <a:extLst>
              <a:ext uri="{FF2B5EF4-FFF2-40B4-BE49-F238E27FC236}">
                <a16:creationId xmlns:a16="http://schemas.microsoft.com/office/drawing/2014/main" id="{75C30ABA-0031-47E8-FD19-8999C10660C7}"/>
              </a:ext>
            </a:extLst>
          </p:cNvPr>
          <p:cNvSpPr>
            <a:spLocks noGrp="1" noChangeArrowheads="1"/>
          </p:cNvSpPr>
          <p:nvPr>
            <p:ph type="ftr" sz="quarter" idx="3"/>
          </p:nvPr>
        </p:nvSpPr>
        <p:spPr bwMode="auto">
          <a:xfrm>
            <a:off x="3384550" y="6248400"/>
            <a:ext cx="31369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ctr" eaLnBrk="1" hangingPunct="1">
              <a:spcBef>
                <a:spcPct val="50000"/>
              </a:spcBef>
              <a:defRPr sz="1400"/>
            </a:lvl1pPr>
          </a:lstStyle>
          <a:p>
            <a:endParaRPr lang="en-US" altLang="ja-JP"/>
          </a:p>
        </p:txBody>
      </p:sp>
      <p:sp>
        <p:nvSpPr>
          <p:cNvPr id="1030" name="Rectangle 6">
            <a:extLst>
              <a:ext uri="{FF2B5EF4-FFF2-40B4-BE49-F238E27FC236}">
                <a16:creationId xmlns:a16="http://schemas.microsoft.com/office/drawing/2014/main" id="{D6E22F8E-BE18-E3E7-3534-AC72E56D3EC5}"/>
              </a:ext>
            </a:extLst>
          </p:cNvPr>
          <p:cNvSpPr>
            <a:spLocks noGrp="1" noChangeArrowheads="1"/>
          </p:cNvSpPr>
          <p:nvPr>
            <p:ph type="sldNum" sz="quarter" idx="4"/>
          </p:nvPr>
        </p:nvSpPr>
        <p:spPr bwMode="auto">
          <a:xfrm>
            <a:off x="7099300" y="6248400"/>
            <a:ext cx="206375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r" eaLnBrk="1" hangingPunct="1">
              <a:spcBef>
                <a:spcPct val="50000"/>
              </a:spcBef>
              <a:defRPr sz="1400"/>
            </a:lvl1pPr>
          </a:lstStyle>
          <a:p>
            <a:fld id="{A0964623-5227-44DD-9730-2AD9A759DD33}" type="slidenum">
              <a:rPr lang="en-US" altLang="ja-JP"/>
              <a:pPr/>
              <a:t>‹#›</a:t>
            </a:fld>
            <a:endParaRPr lang="en-US" altLang="ja-JP"/>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checker/>
    <p:sndAc>
      <p:stSnd>
        <p:snd r:embed="rId13" name="CAMERA.WAV"/>
      </p:stSnd>
    </p:sndAc>
  </p:transition>
  <p:txStyles>
    <p:titleStyle>
      <a:lvl1pPr algn="ctr" rtl="0" fontAlgn="base">
        <a:spcBef>
          <a:spcPct val="0"/>
        </a:spcBef>
        <a:spcAft>
          <a:spcPct val="0"/>
        </a:spcAft>
        <a:defRPr kumimoji="1" sz="4400" kern="12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Times New Roman" panose="02020603050405020304" pitchFamily="18" charset="0"/>
          <a:ea typeface="ＨＧ丸ゴシックB" pitchFamily="49" charset="-128"/>
        </a:defRPr>
      </a:lvl2pPr>
      <a:lvl3pPr algn="ctr" rtl="0" fontAlgn="base">
        <a:spcBef>
          <a:spcPct val="0"/>
        </a:spcBef>
        <a:spcAft>
          <a:spcPct val="0"/>
        </a:spcAft>
        <a:defRPr kumimoji="1" sz="4400">
          <a:solidFill>
            <a:schemeClr val="tx2"/>
          </a:solidFill>
          <a:latin typeface="Times New Roman" panose="02020603050405020304" pitchFamily="18" charset="0"/>
          <a:ea typeface="ＨＧ丸ゴシックB" pitchFamily="49" charset="-128"/>
        </a:defRPr>
      </a:lvl3pPr>
      <a:lvl4pPr algn="ctr" rtl="0" fontAlgn="base">
        <a:spcBef>
          <a:spcPct val="0"/>
        </a:spcBef>
        <a:spcAft>
          <a:spcPct val="0"/>
        </a:spcAft>
        <a:defRPr kumimoji="1" sz="4400">
          <a:solidFill>
            <a:schemeClr val="tx2"/>
          </a:solidFill>
          <a:latin typeface="Times New Roman" panose="02020603050405020304" pitchFamily="18" charset="0"/>
          <a:ea typeface="ＨＧ丸ゴシックB" pitchFamily="49" charset="-128"/>
        </a:defRPr>
      </a:lvl4pPr>
      <a:lvl5pPr algn="ctr" rtl="0" fontAlgn="base">
        <a:spcBef>
          <a:spcPct val="0"/>
        </a:spcBef>
        <a:spcAft>
          <a:spcPct val="0"/>
        </a:spcAft>
        <a:defRPr kumimoji="1" sz="4400">
          <a:solidFill>
            <a:schemeClr val="tx2"/>
          </a:solidFill>
          <a:latin typeface="Times New Roman" panose="02020603050405020304" pitchFamily="18" charset="0"/>
          <a:ea typeface="ＨＧ丸ゴシックB" pitchFamily="49" charset="-128"/>
        </a:defRPr>
      </a:lvl5pPr>
      <a:lvl6pPr marL="457200" algn="ctr" rtl="0" fontAlgn="base">
        <a:spcBef>
          <a:spcPct val="0"/>
        </a:spcBef>
        <a:spcAft>
          <a:spcPct val="0"/>
        </a:spcAft>
        <a:defRPr kumimoji="1" sz="4400">
          <a:solidFill>
            <a:schemeClr val="tx2"/>
          </a:solidFill>
          <a:latin typeface="Times New Roman" panose="02020603050405020304" pitchFamily="18" charset="0"/>
          <a:ea typeface="ＨＧ丸ゴシックB" pitchFamily="49" charset="-128"/>
        </a:defRPr>
      </a:lvl6pPr>
      <a:lvl7pPr marL="914400" algn="ctr" rtl="0" fontAlgn="base">
        <a:spcBef>
          <a:spcPct val="0"/>
        </a:spcBef>
        <a:spcAft>
          <a:spcPct val="0"/>
        </a:spcAft>
        <a:defRPr kumimoji="1" sz="4400">
          <a:solidFill>
            <a:schemeClr val="tx2"/>
          </a:solidFill>
          <a:latin typeface="Times New Roman" panose="02020603050405020304" pitchFamily="18" charset="0"/>
          <a:ea typeface="ＨＧ丸ゴシックB" pitchFamily="49" charset="-128"/>
        </a:defRPr>
      </a:lvl7pPr>
      <a:lvl8pPr marL="1371600" algn="ctr" rtl="0" fontAlgn="base">
        <a:spcBef>
          <a:spcPct val="0"/>
        </a:spcBef>
        <a:spcAft>
          <a:spcPct val="0"/>
        </a:spcAft>
        <a:defRPr kumimoji="1" sz="4400">
          <a:solidFill>
            <a:schemeClr val="tx2"/>
          </a:solidFill>
          <a:latin typeface="Times New Roman" panose="02020603050405020304" pitchFamily="18" charset="0"/>
          <a:ea typeface="ＨＧ丸ゴシックB" pitchFamily="49" charset="-128"/>
        </a:defRPr>
      </a:lvl8pPr>
      <a:lvl9pPr marL="1828800" algn="ctr" rtl="0" fontAlgn="base">
        <a:spcBef>
          <a:spcPct val="0"/>
        </a:spcBef>
        <a:spcAft>
          <a:spcPct val="0"/>
        </a:spcAft>
        <a:defRPr kumimoji="1" sz="4400">
          <a:solidFill>
            <a:schemeClr val="tx2"/>
          </a:solidFill>
          <a:latin typeface="Times New Roman" panose="02020603050405020304" pitchFamily="18" charset="0"/>
          <a:ea typeface="ＨＧ丸ゴシックB" pitchFamily="49" charset="-128"/>
        </a:defRPr>
      </a:lvl9pPr>
    </p:titleStyle>
    <p:bodyStyle>
      <a:lvl1pPr marL="342900" indent="-342900" algn="l" rtl="0" fontAlgn="base">
        <a:spcBef>
          <a:spcPct val="20000"/>
        </a:spcBef>
        <a:spcAft>
          <a:spcPct val="0"/>
        </a:spcAft>
        <a:buChar char="•"/>
        <a:defRPr kumimoji="1" sz="3200" kern="1200">
          <a:solidFill>
            <a:schemeClr val="tx1"/>
          </a:solidFill>
          <a:latin typeface="+mn-lt"/>
          <a:ea typeface="+mn-ea"/>
          <a:cs typeface="+mn-cs"/>
        </a:defRPr>
      </a:lvl1pPr>
      <a:lvl2pPr marL="742950" indent="-285750" algn="l" rtl="0" fontAlgn="base">
        <a:spcBef>
          <a:spcPct val="20000"/>
        </a:spcBef>
        <a:spcAft>
          <a:spcPct val="0"/>
        </a:spcAft>
        <a:buChar char="–"/>
        <a:defRPr kumimoji="1" sz="2800" kern="1200">
          <a:solidFill>
            <a:schemeClr val="tx1"/>
          </a:solidFill>
          <a:latin typeface="+mn-lt"/>
          <a:ea typeface="+mn-ea"/>
          <a:cs typeface="+mn-cs"/>
        </a:defRPr>
      </a:lvl2pPr>
      <a:lvl3pPr marL="1143000" indent="-228600" algn="l" rtl="0" fontAlgn="base">
        <a:spcBef>
          <a:spcPct val="20000"/>
        </a:spcBef>
        <a:spcAft>
          <a:spcPct val="0"/>
        </a:spcAft>
        <a:buChar char="•"/>
        <a:defRPr kumimoji="1" sz="2400" kern="1200">
          <a:solidFill>
            <a:schemeClr val="tx1"/>
          </a:solidFill>
          <a:latin typeface="+mn-lt"/>
          <a:ea typeface="+mn-ea"/>
          <a:cs typeface="+mn-cs"/>
        </a:defRPr>
      </a:lvl3pPr>
      <a:lvl4pPr marL="1600200" indent="-228600" algn="l" rtl="0" fontAlgn="base">
        <a:spcBef>
          <a:spcPct val="20000"/>
        </a:spcBef>
        <a:spcAft>
          <a:spcPct val="0"/>
        </a:spcAft>
        <a:buChar char="–"/>
        <a:defRPr kumimoji="1" sz="2000" kern="1200">
          <a:solidFill>
            <a:schemeClr val="tx1"/>
          </a:solidFill>
          <a:latin typeface="+mn-lt"/>
          <a:ea typeface="+mn-ea"/>
          <a:cs typeface="+mn-cs"/>
        </a:defRPr>
      </a:lvl4pPr>
      <a:lvl5pPr marL="2057400" indent="-228600" algn="l" rtl="0" fontAlgn="base">
        <a:spcBef>
          <a:spcPct val="20000"/>
        </a:spcBef>
        <a:spcAft>
          <a:spcPct val="0"/>
        </a:spcAft>
        <a:buChar char="»"/>
        <a:defRPr kumimoji="1"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image" Target="../media/image9.wmf"/></Relationships>
</file>

<file path=ppt/slides/_rels/slide1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0.wmf"/><Relationship Id="rId4" Type="http://schemas.openxmlformats.org/officeDocument/2006/relationships/oleObject" Target="../embeddings/oleObject5.bin"/></Relationships>
</file>

<file path=ppt/slides/_rels/slide12.xml.rels><?xml version="1.0" encoding="UTF-8" standalone="yes"?>
<Relationships xmlns="http://schemas.openxmlformats.org/package/2006/relationships"><Relationship Id="rId3" Type="http://schemas.openxmlformats.org/officeDocument/2006/relationships/audio" Target="../media/audio1.wav"/><Relationship Id="rId7" Type="http://schemas.openxmlformats.org/officeDocument/2006/relationships/image" Target="../media/image12.wmf"/><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oleObject" Target="../embeddings/oleObject7.bin"/><Relationship Id="rId5" Type="http://schemas.openxmlformats.org/officeDocument/2006/relationships/image" Target="../media/image11.wmf"/><Relationship Id="rId4" Type="http://schemas.openxmlformats.org/officeDocument/2006/relationships/oleObject" Target="../embeddings/oleObject6.bin"/></Relationships>
</file>

<file path=ppt/slides/_rels/slide13.xml.rels><?xml version="1.0" encoding="UTF-8" standalone="yes"?>
<Relationships xmlns="http://schemas.openxmlformats.org/package/2006/relationships"><Relationship Id="rId8" Type="http://schemas.openxmlformats.org/officeDocument/2006/relationships/oleObject" Target="../embeddings/oleObject10.bin"/><Relationship Id="rId3" Type="http://schemas.openxmlformats.org/officeDocument/2006/relationships/audio" Target="../media/audio1.wav"/><Relationship Id="rId7" Type="http://schemas.openxmlformats.org/officeDocument/2006/relationships/image" Target="../media/image14.wmf"/><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oleObject" Target="../embeddings/oleObject9.bin"/><Relationship Id="rId11" Type="http://schemas.openxmlformats.org/officeDocument/2006/relationships/image" Target="../media/image16.wmf"/><Relationship Id="rId5" Type="http://schemas.openxmlformats.org/officeDocument/2006/relationships/image" Target="../media/image13.wmf"/><Relationship Id="rId10" Type="http://schemas.openxmlformats.org/officeDocument/2006/relationships/oleObject" Target="../embeddings/oleObject11.bin"/><Relationship Id="rId4" Type="http://schemas.openxmlformats.org/officeDocument/2006/relationships/oleObject" Target="../embeddings/oleObject8.bin"/><Relationship Id="rId9" Type="http://schemas.openxmlformats.org/officeDocument/2006/relationships/image" Target="../media/image15.wmf"/></Relationships>
</file>

<file path=ppt/slides/_rels/slide14.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audio" Target="../media/audio1.wav"/><Relationship Id="rId1" Type="http://schemas.openxmlformats.org/officeDocument/2006/relationships/slideLayout" Target="../slideLayouts/slideLayout7.xml"/><Relationship Id="rId6" Type="http://schemas.openxmlformats.org/officeDocument/2006/relationships/image" Target="../media/image4.wmf"/><Relationship Id="rId5" Type="http://schemas.openxmlformats.org/officeDocument/2006/relationships/image" Target="../media/image3.wmf"/><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image" Target="../media/image6.emf"/><Relationship Id="rId5" Type="http://schemas.openxmlformats.org/officeDocument/2006/relationships/oleObject" Target="../embeddings/oleObject2.bin"/><Relationship Id="rId4" Type="http://schemas.openxmlformats.org/officeDocument/2006/relationships/image" Target="../media/image5.emf"/></Relationships>
</file>

<file path=ppt/slides/_rels/slide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image" Target="../media/image8.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a:extLst>
              <a:ext uri="{FF2B5EF4-FFF2-40B4-BE49-F238E27FC236}">
                <a16:creationId xmlns:a16="http://schemas.microsoft.com/office/drawing/2014/main" id="{302E3FB8-609A-D650-B1AB-991B7D162662}"/>
              </a:ext>
            </a:extLst>
          </p:cNvPr>
          <p:cNvSpPr>
            <a:spLocks noGrp="1" noChangeArrowheads="1"/>
          </p:cNvSpPr>
          <p:nvPr>
            <p:ph type="ctrTitle"/>
          </p:nvPr>
        </p:nvSpPr>
        <p:spPr>
          <a:xfrm>
            <a:off x="762000" y="609600"/>
            <a:ext cx="8458200" cy="1295400"/>
          </a:xfrm>
        </p:spPr>
        <p:txBody>
          <a:bodyPr anchor="ctr"/>
          <a:lstStyle/>
          <a:p>
            <a:r>
              <a:rPr lang="ja-JP" altLang="en-US" sz="4400" b="1">
                <a:solidFill>
                  <a:srgbClr val="FF0101"/>
                </a:solidFill>
                <a:latin typeface="ＨＧ丸ゴシックB" pitchFamily="49" charset="-128"/>
              </a:rPr>
              <a:t>二段階成長法による</a:t>
            </a:r>
            <a:br>
              <a:rPr lang="ja-JP" altLang="en-US" sz="4400" b="1">
                <a:solidFill>
                  <a:srgbClr val="FF0101"/>
                </a:solidFill>
                <a:latin typeface="ＨＧ丸ゴシックB" pitchFamily="49" charset="-128"/>
              </a:rPr>
            </a:br>
            <a:r>
              <a:rPr lang="ja-JP" altLang="en-US" sz="4400" b="1">
                <a:solidFill>
                  <a:srgbClr val="FF0101"/>
                </a:solidFill>
                <a:latin typeface="ＨＧ丸ゴシックB" pitchFamily="49" charset="-128"/>
              </a:rPr>
              <a:t>多結晶シリコン薄膜の作製</a:t>
            </a:r>
            <a:endParaRPr lang="ja-JP" altLang="en-US" sz="4400" b="1" i="1">
              <a:latin typeface="ＨＧ丸ゴシックB" pitchFamily="49" charset="-128"/>
            </a:endParaRPr>
          </a:p>
        </p:txBody>
      </p:sp>
      <p:sp>
        <p:nvSpPr>
          <p:cNvPr id="9219" name="Rectangle 3">
            <a:extLst>
              <a:ext uri="{FF2B5EF4-FFF2-40B4-BE49-F238E27FC236}">
                <a16:creationId xmlns:a16="http://schemas.microsoft.com/office/drawing/2014/main" id="{138751D5-3012-B980-DB80-EAF15AD7F8FE}"/>
              </a:ext>
            </a:extLst>
          </p:cNvPr>
          <p:cNvSpPr>
            <a:spLocks noGrp="1" noChangeArrowheads="1"/>
          </p:cNvSpPr>
          <p:nvPr>
            <p:ph type="subTitle" idx="1"/>
          </p:nvPr>
        </p:nvSpPr>
        <p:spPr>
          <a:xfrm>
            <a:off x="1600200" y="1905000"/>
            <a:ext cx="6934200" cy="533400"/>
          </a:xfrm>
        </p:spPr>
        <p:txBody>
          <a:bodyPr/>
          <a:lstStyle/>
          <a:p>
            <a:r>
              <a:rPr lang="ja-JP" altLang="en-US" sz="2800" b="1" i="1">
                <a:latin typeface="ＨＧ丸ゴシックB" pitchFamily="49" charset="-128"/>
              </a:rPr>
              <a:t>－表面反応制御による構造制御と物性－</a:t>
            </a:r>
          </a:p>
        </p:txBody>
      </p:sp>
      <p:sp>
        <p:nvSpPr>
          <p:cNvPr id="9220" name="Text Box 4">
            <a:extLst>
              <a:ext uri="{FF2B5EF4-FFF2-40B4-BE49-F238E27FC236}">
                <a16:creationId xmlns:a16="http://schemas.microsoft.com/office/drawing/2014/main" id="{046E0B2F-4FCE-C0F9-FE4A-8450CBAAE701}"/>
              </a:ext>
            </a:extLst>
          </p:cNvPr>
          <p:cNvSpPr txBox="1">
            <a:spLocks noChangeArrowheads="1"/>
          </p:cNvSpPr>
          <p:nvPr/>
        </p:nvSpPr>
        <p:spPr bwMode="auto">
          <a:xfrm>
            <a:off x="4724400" y="2514600"/>
            <a:ext cx="4548188" cy="1006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r>
              <a:rPr lang="ja-JP" altLang="en-US" sz="2000" b="1">
                <a:latin typeface="ＨＧ明朝B-PRO" pitchFamily="18" charset="-128"/>
                <a:ea typeface="ＨＧ明朝B-PRO" pitchFamily="18" charset="-128"/>
              </a:rPr>
              <a:t>（東工大・総理工）</a:t>
            </a:r>
          </a:p>
          <a:p>
            <a:r>
              <a:rPr lang="ja-JP" altLang="en-US" sz="2000" b="1">
                <a:latin typeface="ＨＧ明朝B-PRO" pitchFamily="18" charset="-128"/>
                <a:ea typeface="ＨＧ明朝B-PRO" pitchFamily="18" charset="-128"/>
              </a:rPr>
              <a:t>   ○神谷利夫、中畑浩一、三井田淳、</a:t>
            </a:r>
          </a:p>
          <a:p>
            <a:r>
              <a:rPr lang="ja-JP" altLang="en-US" sz="2000" b="1">
                <a:latin typeface="ＨＧ明朝B-PRO" pitchFamily="18" charset="-128"/>
                <a:ea typeface="ＨＧ明朝B-PRO" pitchFamily="18" charset="-128"/>
              </a:rPr>
              <a:t>　　盧和敬、</a:t>
            </a:r>
            <a:r>
              <a:rPr lang="en-US" altLang="ja-JP" sz="2000" b="1">
                <a:latin typeface="ＨＧ明朝B-PRO" pitchFamily="18" charset="-128"/>
                <a:ea typeface="ＨＧ明朝B-PRO" pitchFamily="18" charset="-128"/>
              </a:rPr>
              <a:t>C.M.Fortmann</a:t>
            </a:r>
            <a:r>
              <a:rPr lang="ja-JP" altLang="en-US" sz="2000" b="1">
                <a:latin typeface="ＨＧ明朝B-PRO" pitchFamily="18" charset="-128"/>
                <a:ea typeface="ＨＧ明朝B-PRO" pitchFamily="18" charset="-128"/>
              </a:rPr>
              <a:t>、清水勇</a:t>
            </a:r>
            <a:endParaRPr lang="ja-JP" altLang="en-US" b="1">
              <a:latin typeface="ＨＧ明朝B-PRO" pitchFamily="18" charset="-128"/>
              <a:ea typeface="ＨＧ明朝B-PRO" pitchFamily="18" charset="-128"/>
            </a:endParaRPr>
          </a:p>
        </p:txBody>
      </p:sp>
      <p:sp>
        <p:nvSpPr>
          <p:cNvPr id="9221" name="Text Box 5">
            <a:extLst>
              <a:ext uri="{FF2B5EF4-FFF2-40B4-BE49-F238E27FC236}">
                <a16:creationId xmlns:a16="http://schemas.microsoft.com/office/drawing/2014/main" id="{0B3339F5-A50A-09BC-03DF-1210D119487C}"/>
              </a:ext>
            </a:extLst>
          </p:cNvPr>
          <p:cNvSpPr txBox="1">
            <a:spLocks noChangeArrowheads="1"/>
          </p:cNvSpPr>
          <p:nvPr/>
        </p:nvSpPr>
        <p:spPr bwMode="auto">
          <a:xfrm>
            <a:off x="990600" y="3581400"/>
            <a:ext cx="5365750" cy="26479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pPr eaLnBrk="1" hangingPunct="1"/>
            <a:r>
              <a:rPr lang="ja-JP" altLang="en-US"/>
              <a:t>概要</a:t>
            </a:r>
          </a:p>
          <a:p>
            <a:pPr eaLnBrk="1" hangingPunct="1"/>
            <a:r>
              <a:rPr lang="ja-JP" altLang="en-US"/>
              <a:t>　　・背景</a:t>
            </a:r>
          </a:p>
          <a:p>
            <a:pPr eaLnBrk="1" hangingPunct="1"/>
            <a:r>
              <a:rPr lang="ja-JP" altLang="en-US"/>
              <a:t>　　・</a:t>
            </a:r>
            <a:r>
              <a:rPr lang="en-US" altLang="ja-JP"/>
              <a:t>2</a:t>
            </a:r>
            <a:r>
              <a:rPr lang="ja-JP" altLang="en-US"/>
              <a:t>段階成長法</a:t>
            </a:r>
          </a:p>
          <a:p>
            <a:pPr eaLnBrk="1" hangingPunct="1"/>
            <a:r>
              <a:rPr lang="ja-JP" altLang="en-US"/>
              <a:t>　　・実験結果</a:t>
            </a:r>
          </a:p>
          <a:p>
            <a:pPr eaLnBrk="1" hangingPunct="1"/>
            <a:r>
              <a:rPr lang="ja-JP" altLang="en-US"/>
              <a:t>　　　　界面構造（エリプソメータ）</a:t>
            </a:r>
          </a:p>
          <a:p>
            <a:pPr eaLnBrk="1" hangingPunct="1"/>
            <a:r>
              <a:rPr lang="ja-JP" altLang="en-US"/>
              <a:t>　　　　種結晶の影響</a:t>
            </a:r>
          </a:p>
          <a:p>
            <a:pPr eaLnBrk="1" hangingPunct="1"/>
            <a:r>
              <a:rPr lang="ja-JP" altLang="en-US"/>
              <a:t>　　・まとめ</a:t>
            </a:r>
          </a:p>
        </p:txBody>
      </p:sp>
      <p:sp>
        <p:nvSpPr>
          <p:cNvPr id="9223" name="AutoShape 7">
            <a:extLst>
              <a:ext uri="{FF2B5EF4-FFF2-40B4-BE49-F238E27FC236}">
                <a16:creationId xmlns:a16="http://schemas.microsoft.com/office/drawing/2014/main" id="{E6F29BE9-77CE-CDEE-FD40-81F17D702186}"/>
              </a:ext>
            </a:extLst>
          </p:cNvPr>
          <p:cNvSpPr>
            <a:spLocks noChangeArrowheads="1"/>
          </p:cNvSpPr>
          <p:nvPr/>
        </p:nvSpPr>
        <p:spPr bwMode="auto">
          <a:xfrm>
            <a:off x="7194550" y="3965575"/>
            <a:ext cx="407988" cy="611188"/>
          </a:xfrm>
          <a:prstGeom prst="roundRect">
            <a:avLst>
              <a:gd name="adj" fmla="val 42162"/>
            </a:avLst>
          </a:prstGeom>
          <a:solidFill>
            <a:srgbClr val="EAFFC7"/>
          </a:solidFill>
          <a:ln w="0" cap="sq">
            <a:solidFill>
              <a:srgbClr val="000000"/>
            </a:solidFill>
            <a:miter lim="800000"/>
            <a:headEnd/>
            <a:tailEnd/>
          </a:ln>
        </p:spPr>
        <p:txBody>
          <a:bodyPr/>
          <a:lstStyle/>
          <a:p>
            <a:endParaRPr lang="ja-JP" altLang="en-US"/>
          </a:p>
        </p:txBody>
      </p:sp>
      <p:sp>
        <p:nvSpPr>
          <p:cNvPr id="9224" name="AutoShape 8">
            <a:extLst>
              <a:ext uri="{FF2B5EF4-FFF2-40B4-BE49-F238E27FC236}">
                <a16:creationId xmlns:a16="http://schemas.microsoft.com/office/drawing/2014/main" id="{0905E5A1-31CD-80EF-8DBE-6B0E475FB7EC}"/>
              </a:ext>
            </a:extLst>
          </p:cNvPr>
          <p:cNvSpPr>
            <a:spLocks noChangeArrowheads="1"/>
          </p:cNvSpPr>
          <p:nvPr/>
        </p:nvSpPr>
        <p:spPr bwMode="auto">
          <a:xfrm>
            <a:off x="7612063" y="3962400"/>
            <a:ext cx="411162" cy="611188"/>
          </a:xfrm>
          <a:prstGeom prst="roundRect">
            <a:avLst>
              <a:gd name="adj" fmla="val 41852"/>
            </a:avLst>
          </a:prstGeom>
          <a:solidFill>
            <a:srgbClr val="EAFFC7"/>
          </a:solidFill>
          <a:ln w="0" cap="sq">
            <a:solidFill>
              <a:srgbClr val="000000"/>
            </a:solidFill>
            <a:miter lim="800000"/>
            <a:headEnd/>
            <a:tailEnd/>
          </a:ln>
        </p:spPr>
        <p:txBody>
          <a:bodyPr/>
          <a:lstStyle/>
          <a:p>
            <a:endParaRPr lang="ja-JP" altLang="en-US"/>
          </a:p>
        </p:txBody>
      </p:sp>
      <p:sp>
        <p:nvSpPr>
          <p:cNvPr id="9225" name="AutoShape 9">
            <a:extLst>
              <a:ext uri="{FF2B5EF4-FFF2-40B4-BE49-F238E27FC236}">
                <a16:creationId xmlns:a16="http://schemas.microsoft.com/office/drawing/2014/main" id="{AD0EB18B-7D49-78C4-BB51-045D4343B518}"/>
              </a:ext>
            </a:extLst>
          </p:cNvPr>
          <p:cNvSpPr>
            <a:spLocks noChangeArrowheads="1"/>
          </p:cNvSpPr>
          <p:nvPr/>
        </p:nvSpPr>
        <p:spPr bwMode="auto">
          <a:xfrm>
            <a:off x="8029575" y="3965575"/>
            <a:ext cx="414338" cy="611188"/>
          </a:xfrm>
          <a:prstGeom prst="roundRect">
            <a:avLst>
              <a:gd name="adj" fmla="val 41546"/>
            </a:avLst>
          </a:prstGeom>
          <a:solidFill>
            <a:srgbClr val="EAFFC7"/>
          </a:solidFill>
          <a:ln w="0" cap="sq">
            <a:solidFill>
              <a:srgbClr val="000000"/>
            </a:solidFill>
            <a:miter lim="800000"/>
            <a:headEnd/>
            <a:tailEnd/>
          </a:ln>
        </p:spPr>
        <p:txBody>
          <a:bodyPr/>
          <a:lstStyle/>
          <a:p>
            <a:endParaRPr lang="ja-JP" altLang="en-US"/>
          </a:p>
        </p:txBody>
      </p:sp>
      <p:sp>
        <p:nvSpPr>
          <p:cNvPr id="9226" name="AutoShape 10">
            <a:extLst>
              <a:ext uri="{FF2B5EF4-FFF2-40B4-BE49-F238E27FC236}">
                <a16:creationId xmlns:a16="http://schemas.microsoft.com/office/drawing/2014/main" id="{E6697B3F-9CF2-9E64-DC27-01A471D952E4}"/>
              </a:ext>
            </a:extLst>
          </p:cNvPr>
          <p:cNvSpPr>
            <a:spLocks noChangeArrowheads="1"/>
          </p:cNvSpPr>
          <p:nvPr/>
        </p:nvSpPr>
        <p:spPr bwMode="auto">
          <a:xfrm>
            <a:off x="8447088" y="3962400"/>
            <a:ext cx="411162" cy="611188"/>
          </a:xfrm>
          <a:prstGeom prst="roundRect">
            <a:avLst>
              <a:gd name="adj" fmla="val 41852"/>
            </a:avLst>
          </a:prstGeom>
          <a:solidFill>
            <a:srgbClr val="EAFFC7"/>
          </a:solidFill>
          <a:ln w="0" cap="sq">
            <a:solidFill>
              <a:srgbClr val="000000"/>
            </a:solidFill>
            <a:miter lim="800000"/>
            <a:headEnd/>
            <a:tailEnd/>
          </a:ln>
        </p:spPr>
        <p:txBody>
          <a:bodyPr/>
          <a:lstStyle/>
          <a:p>
            <a:endParaRPr lang="ja-JP" altLang="en-US"/>
          </a:p>
        </p:txBody>
      </p:sp>
      <p:sp>
        <p:nvSpPr>
          <p:cNvPr id="9227" name="AutoShape 11">
            <a:extLst>
              <a:ext uri="{FF2B5EF4-FFF2-40B4-BE49-F238E27FC236}">
                <a16:creationId xmlns:a16="http://schemas.microsoft.com/office/drawing/2014/main" id="{DCD46A6F-C748-5F1C-90E2-1D79FA0F77EA}"/>
              </a:ext>
            </a:extLst>
          </p:cNvPr>
          <p:cNvSpPr>
            <a:spLocks noChangeArrowheads="1"/>
          </p:cNvSpPr>
          <p:nvPr/>
        </p:nvSpPr>
        <p:spPr bwMode="auto">
          <a:xfrm>
            <a:off x="8861425" y="3965575"/>
            <a:ext cx="411163" cy="611188"/>
          </a:xfrm>
          <a:prstGeom prst="roundRect">
            <a:avLst>
              <a:gd name="adj" fmla="val 41852"/>
            </a:avLst>
          </a:prstGeom>
          <a:solidFill>
            <a:srgbClr val="EAFFC7"/>
          </a:solidFill>
          <a:ln w="0" cap="sq">
            <a:solidFill>
              <a:srgbClr val="000000"/>
            </a:solidFill>
            <a:miter lim="800000"/>
            <a:headEnd/>
            <a:tailEnd/>
          </a:ln>
        </p:spPr>
        <p:txBody>
          <a:bodyPr/>
          <a:lstStyle/>
          <a:p>
            <a:endParaRPr lang="ja-JP" altLang="en-US"/>
          </a:p>
        </p:txBody>
      </p:sp>
      <p:sp>
        <p:nvSpPr>
          <p:cNvPr id="9228" name="AutoShape 12">
            <a:extLst>
              <a:ext uri="{FF2B5EF4-FFF2-40B4-BE49-F238E27FC236}">
                <a16:creationId xmlns:a16="http://schemas.microsoft.com/office/drawing/2014/main" id="{939CF927-B637-3D0F-58FC-731AAAE42E77}"/>
              </a:ext>
            </a:extLst>
          </p:cNvPr>
          <p:cNvSpPr>
            <a:spLocks noChangeArrowheads="1"/>
          </p:cNvSpPr>
          <p:nvPr/>
        </p:nvSpPr>
        <p:spPr bwMode="auto">
          <a:xfrm>
            <a:off x="6781800" y="3962400"/>
            <a:ext cx="409575" cy="609600"/>
          </a:xfrm>
          <a:prstGeom prst="roundRect">
            <a:avLst>
              <a:gd name="adj" fmla="val 42162"/>
            </a:avLst>
          </a:prstGeom>
          <a:solidFill>
            <a:srgbClr val="EAFFC7"/>
          </a:solidFill>
          <a:ln w="0" cap="sq">
            <a:solidFill>
              <a:srgbClr val="000000"/>
            </a:solidFill>
            <a:miter lim="800000"/>
            <a:headEnd/>
            <a:tailEnd/>
          </a:ln>
        </p:spPr>
        <p:txBody>
          <a:bodyPr/>
          <a:lstStyle/>
          <a:p>
            <a:endParaRPr lang="ja-JP" altLang="en-US"/>
          </a:p>
        </p:txBody>
      </p:sp>
      <p:sp>
        <p:nvSpPr>
          <p:cNvPr id="9229" name="AutoShape 13">
            <a:extLst>
              <a:ext uri="{FF2B5EF4-FFF2-40B4-BE49-F238E27FC236}">
                <a16:creationId xmlns:a16="http://schemas.microsoft.com/office/drawing/2014/main" id="{C6B6B53F-208C-9E48-B282-97A64A801DF6}"/>
              </a:ext>
            </a:extLst>
          </p:cNvPr>
          <p:cNvSpPr>
            <a:spLocks noChangeArrowheads="1"/>
          </p:cNvSpPr>
          <p:nvPr/>
        </p:nvSpPr>
        <p:spPr bwMode="auto">
          <a:xfrm>
            <a:off x="3968750" y="4419600"/>
            <a:ext cx="407988" cy="265113"/>
          </a:xfrm>
          <a:prstGeom prst="roundRect">
            <a:avLst>
              <a:gd name="adj" fmla="val 25620"/>
            </a:avLst>
          </a:prstGeom>
          <a:solidFill>
            <a:srgbClr val="A16121"/>
          </a:solidFill>
          <a:ln w="0" cap="sq">
            <a:solidFill>
              <a:srgbClr val="000000"/>
            </a:solidFill>
            <a:miter lim="800000"/>
            <a:headEnd/>
            <a:tailEnd/>
          </a:ln>
        </p:spPr>
        <p:txBody>
          <a:bodyPr/>
          <a:lstStyle/>
          <a:p>
            <a:endParaRPr lang="ja-JP" altLang="en-US"/>
          </a:p>
        </p:txBody>
      </p:sp>
      <p:sp>
        <p:nvSpPr>
          <p:cNvPr id="9230" name="AutoShape 14">
            <a:extLst>
              <a:ext uri="{FF2B5EF4-FFF2-40B4-BE49-F238E27FC236}">
                <a16:creationId xmlns:a16="http://schemas.microsoft.com/office/drawing/2014/main" id="{B6E9C998-3512-284C-F43D-562A1455BF69}"/>
              </a:ext>
            </a:extLst>
          </p:cNvPr>
          <p:cNvSpPr>
            <a:spLocks noChangeArrowheads="1"/>
          </p:cNvSpPr>
          <p:nvPr/>
        </p:nvSpPr>
        <p:spPr bwMode="auto">
          <a:xfrm>
            <a:off x="4386263" y="4422775"/>
            <a:ext cx="411162" cy="265113"/>
          </a:xfrm>
          <a:prstGeom prst="roundRect">
            <a:avLst>
              <a:gd name="adj" fmla="val 25620"/>
            </a:avLst>
          </a:prstGeom>
          <a:solidFill>
            <a:srgbClr val="A16121"/>
          </a:solidFill>
          <a:ln w="0" cap="sq">
            <a:solidFill>
              <a:srgbClr val="000000"/>
            </a:solidFill>
            <a:miter lim="800000"/>
            <a:headEnd/>
            <a:tailEnd/>
          </a:ln>
        </p:spPr>
        <p:txBody>
          <a:bodyPr/>
          <a:lstStyle/>
          <a:p>
            <a:endParaRPr lang="ja-JP" altLang="en-US"/>
          </a:p>
        </p:txBody>
      </p:sp>
      <p:sp>
        <p:nvSpPr>
          <p:cNvPr id="9231" name="AutoShape 15">
            <a:extLst>
              <a:ext uri="{FF2B5EF4-FFF2-40B4-BE49-F238E27FC236}">
                <a16:creationId xmlns:a16="http://schemas.microsoft.com/office/drawing/2014/main" id="{72602239-CB25-7452-04BC-BAE559F10C10}"/>
              </a:ext>
            </a:extLst>
          </p:cNvPr>
          <p:cNvSpPr>
            <a:spLocks noChangeArrowheads="1"/>
          </p:cNvSpPr>
          <p:nvPr/>
        </p:nvSpPr>
        <p:spPr bwMode="auto">
          <a:xfrm>
            <a:off x="4800600" y="4419600"/>
            <a:ext cx="411163" cy="265113"/>
          </a:xfrm>
          <a:prstGeom prst="roundRect">
            <a:avLst>
              <a:gd name="adj" fmla="val 25620"/>
            </a:avLst>
          </a:prstGeom>
          <a:solidFill>
            <a:srgbClr val="A16121"/>
          </a:solidFill>
          <a:ln w="0" cap="sq">
            <a:solidFill>
              <a:srgbClr val="000000"/>
            </a:solidFill>
            <a:miter lim="800000"/>
            <a:headEnd/>
            <a:tailEnd/>
          </a:ln>
        </p:spPr>
        <p:txBody>
          <a:bodyPr/>
          <a:lstStyle/>
          <a:p>
            <a:endParaRPr lang="ja-JP" altLang="en-US"/>
          </a:p>
        </p:txBody>
      </p:sp>
      <p:sp>
        <p:nvSpPr>
          <p:cNvPr id="9232" name="AutoShape 16">
            <a:extLst>
              <a:ext uri="{FF2B5EF4-FFF2-40B4-BE49-F238E27FC236}">
                <a16:creationId xmlns:a16="http://schemas.microsoft.com/office/drawing/2014/main" id="{DC972A9B-5162-A7C9-2F16-D6915B50507F}"/>
              </a:ext>
            </a:extLst>
          </p:cNvPr>
          <p:cNvSpPr>
            <a:spLocks noChangeArrowheads="1"/>
          </p:cNvSpPr>
          <p:nvPr/>
        </p:nvSpPr>
        <p:spPr bwMode="auto">
          <a:xfrm>
            <a:off x="5218113" y="4422775"/>
            <a:ext cx="407987" cy="265113"/>
          </a:xfrm>
          <a:prstGeom prst="roundRect">
            <a:avLst>
              <a:gd name="adj" fmla="val 25620"/>
            </a:avLst>
          </a:prstGeom>
          <a:solidFill>
            <a:srgbClr val="A16121"/>
          </a:solidFill>
          <a:ln w="0" cap="sq">
            <a:solidFill>
              <a:srgbClr val="000000"/>
            </a:solidFill>
            <a:miter lim="800000"/>
            <a:headEnd/>
            <a:tailEnd/>
          </a:ln>
        </p:spPr>
        <p:txBody>
          <a:bodyPr/>
          <a:lstStyle/>
          <a:p>
            <a:endParaRPr lang="ja-JP" altLang="en-US"/>
          </a:p>
        </p:txBody>
      </p:sp>
      <p:sp>
        <p:nvSpPr>
          <p:cNvPr id="9233" name="AutoShape 17">
            <a:extLst>
              <a:ext uri="{FF2B5EF4-FFF2-40B4-BE49-F238E27FC236}">
                <a16:creationId xmlns:a16="http://schemas.microsoft.com/office/drawing/2014/main" id="{D87AA44E-6BF1-AD5E-02A9-D3890AA7B064}"/>
              </a:ext>
            </a:extLst>
          </p:cNvPr>
          <p:cNvSpPr>
            <a:spLocks noChangeArrowheads="1"/>
          </p:cNvSpPr>
          <p:nvPr/>
        </p:nvSpPr>
        <p:spPr bwMode="auto">
          <a:xfrm>
            <a:off x="5632450" y="4416425"/>
            <a:ext cx="407988" cy="266700"/>
          </a:xfrm>
          <a:prstGeom prst="roundRect">
            <a:avLst>
              <a:gd name="adj" fmla="val 25412"/>
            </a:avLst>
          </a:prstGeom>
          <a:solidFill>
            <a:srgbClr val="A16121"/>
          </a:solidFill>
          <a:ln w="0" cap="sq">
            <a:solidFill>
              <a:srgbClr val="000000"/>
            </a:solidFill>
            <a:miter lim="800000"/>
            <a:headEnd/>
            <a:tailEnd/>
          </a:ln>
        </p:spPr>
        <p:txBody>
          <a:bodyPr/>
          <a:lstStyle/>
          <a:p>
            <a:endParaRPr lang="ja-JP" altLang="en-US"/>
          </a:p>
        </p:txBody>
      </p:sp>
      <p:sp>
        <p:nvSpPr>
          <p:cNvPr id="9234" name="AutoShape 18">
            <a:extLst>
              <a:ext uri="{FF2B5EF4-FFF2-40B4-BE49-F238E27FC236}">
                <a16:creationId xmlns:a16="http://schemas.microsoft.com/office/drawing/2014/main" id="{6D6AD7BE-61DD-B178-773C-309F2AB37F84}"/>
              </a:ext>
            </a:extLst>
          </p:cNvPr>
          <p:cNvSpPr>
            <a:spLocks noChangeArrowheads="1"/>
          </p:cNvSpPr>
          <p:nvPr/>
        </p:nvSpPr>
        <p:spPr bwMode="auto">
          <a:xfrm>
            <a:off x="6049963" y="4419600"/>
            <a:ext cx="407987" cy="265113"/>
          </a:xfrm>
          <a:prstGeom prst="roundRect">
            <a:avLst>
              <a:gd name="adj" fmla="val 25620"/>
            </a:avLst>
          </a:prstGeom>
          <a:solidFill>
            <a:srgbClr val="A16121"/>
          </a:solidFill>
          <a:ln w="0" cap="sq">
            <a:solidFill>
              <a:srgbClr val="000000"/>
            </a:solidFill>
            <a:miter lim="800000"/>
            <a:headEnd/>
            <a:tailEnd/>
          </a:ln>
        </p:spPr>
        <p:txBody>
          <a:bodyPr/>
          <a:lstStyle/>
          <a:p>
            <a:endParaRPr lang="ja-JP" altLang="en-US"/>
          </a:p>
        </p:txBody>
      </p:sp>
      <p:sp>
        <p:nvSpPr>
          <p:cNvPr id="9235" name="Rectangle 19">
            <a:extLst>
              <a:ext uri="{FF2B5EF4-FFF2-40B4-BE49-F238E27FC236}">
                <a16:creationId xmlns:a16="http://schemas.microsoft.com/office/drawing/2014/main" id="{9C2DF5D1-88FA-0874-DA0B-0E4B879707A7}"/>
              </a:ext>
            </a:extLst>
          </p:cNvPr>
          <p:cNvSpPr>
            <a:spLocks noChangeArrowheads="1"/>
          </p:cNvSpPr>
          <p:nvPr/>
        </p:nvSpPr>
        <p:spPr bwMode="auto">
          <a:xfrm>
            <a:off x="3965575" y="4660900"/>
            <a:ext cx="2492375" cy="327025"/>
          </a:xfrm>
          <a:prstGeom prst="rect">
            <a:avLst/>
          </a:prstGeom>
          <a:solidFill>
            <a:srgbClr val="FFFFFF"/>
          </a:solidFill>
          <a:ln w="0" cap="sq">
            <a:solidFill>
              <a:srgbClr val="000000"/>
            </a:solidFill>
            <a:miter lim="800000"/>
            <a:headEnd/>
            <a:tailEnd/>
          </a:ln>
        </p:spPr>
        <p:txBody>
          <a:bodyPr/>
          <a:lstStyle/>
          <a:p>
            <a:endParaRPr lang="ja-JP" altLang="en-US"/>
          </a:p>
        </p:txBody>
      </p:sp>
      <p:sp>
        <p:nvSpPr>
          <p:cNvPr id="9236" name="Rectangle 20">
            <a:extLst>
              <a:ext uri="{FF2B5EF4-FFF2-40B4-BE49-F238E27FC236}">
                <a16:creationId xmlns:a16="http://schemas.microsoft.com/office/drawing/2014/main" id="{5BF5C1EE-ADB7-057E-82A9-B0CB055B5720}"/>
              </a:ext>
            </a:extLst>
          </p:cNvPr>
          <p:cNvSpPr>
            <a:spLocks noChangeArrowheads="1"/>
          </p:cNvSpPr>
          <p:nvPr/>
        </p:nvSpPr>
        <p:spPr bwMode="auto">
          <a:xfrm>
            <a:off x="4803775" y="4659313"/>
            <a:ext cx="1133475"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ja-JP">
                <a:solidFill>
                  <a:srgbClr val="000000"/>
                </a:solidFill>
              </a:rPr>
              <a:t>Substrate</a:t>
            </a:r>
            <a:endParaRPr lang="en-US" altLang="ja-JP"/>
          </a:p>
        </p:txBody>
      </p:sp>
      <p:sp>
        <p:nvSpPr>
          <p:cNvPr id="9237" name="Rectangle 21">
            <a:extLst>
              <a:ext uri="{FF2B5EF4-FFF2-40B4-BE49-F238E27FC236}">
                <a16:creationId xmlns:a16="http://schemas.microsoft.com/office/drawing/2014/main" id="{24D4F4ED-E061-67C7-BC0D-31196CDAE60F}"/>
              </a:ext>
            </a:extLst>
          </p:cNvPr>
          <p:cNvSpPr>
            <a:spLocks noChangeArrowheads="1"/>
          </p:cNvSpPr>
          <p:nvPr/>
        </p:nvSpPr>
        <p:spPr bwMode="auto">
          <a:xfrm>
            <a:off x="4498975" y="3976688"/>
            <a:ext cx="147955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ja-JP">
                <a:solidFill>
                  <a:srgbClr val="000000"/>
                </a:solidFill>
              </a:rPr>
              <a:t>Seed crystal</a:t>
            </a:r>
            <a:endParaRPr lang="en-US" altLang="ja-JP"/>
          </a:p>
        </p:txBody>
      </p:sp>
      <p:sp>
        <p:nvSpPr>
          <p:cNvPr id="9249" name="Rectangle 33">
            <a:extLst>
              <a:ext uri="{FF2B5EF4-FFF2-40B4-BE49-F238E27FC236}">
                <a16:creationId xmlns:a16="http://schemas.microsoft.com/office/drawing/2014/main" id="{598569DB-9DBE-2C86-6F72-8C2F95F87EDB}"/>
              </a:ext>
            </a:extLst>
          </p:cNvPr>
          <p:cNvSpPr>
            <a:spLocks noChangeArrowheads="1"/>
          </p:cNvSpPr>
          <p:nvPr/>
        </p:nvSpPr>
        <p:spPr bwMode="auto">
          <a:xfrm>
            <a:off x="7135813" y="4151313"/>
            <a:ext cx="1809750" cy="268287"/>
          </a:xfrm>
          <a:prstGeom prst="rect">
            <a:avLst/>
          </a:prstGeom>
          <a:solidFill>
            <a:srgbClr val="EAFFC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250" name="Rectangle 34">
            <a:extLst>
              <a:ext uri="{FF2B5EF4-FFF2-40B4-BE49-F238E27FC236}">
                <a16:creationId xmlns:a16="http://schemas.microsoft.com/office/drawing/2014/main" id="{89D135CE-6DBE-E82F-0022-4D92AEC76B8A}"/>
              </a:ext>
            </a:extLst>
          </p:cNvPr>
          <p:cNvSpPr>
            <a:spLocks noChangeArrowheads="1"/>
          </p:cNvSpPr>
          <p:nvPr/>
        </p:nvSpPr>
        <p:spPr bwMode="auto">
          <a:xfrm>
            <a:off x="7467600" y="3962400"/>
            <a:ext cx="1598613"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ja-JP">
                <a:solidFill>
                  <a:srgbClr val="000000"/>
                </a:solidFill>
              </a:rPr>
              <a:t>poly-Si grain</a:t>
            </a:r>
            <a:endParaRPr lang="en-US" altLang="ja-JP"/>
          </a:p>
        </p:txBody>
      </p:sp>
      <p:sp>
        <p:nvSpPr>
          <p:cNvPr id="9254" name="Line 38">
            <a:extLst>
              <a:ext uri="{FF2B5EF4-FFF2-40B4-BE49-F238E27FC236}">
                <a16:creationId xmlns:a16="http://schemas.microsoft.com/office/drawing/2014/main" id="{1296CD88-9005-782A-4492-C3E153229D0C}"/>
              </a:ext>
            </a:extLst>
          </p:cNvPr>
          <p:cNvSpPr>
            <a:spLocks noChangeShapeType="1"/>
          </p:cNvSpPr>
          <p:nvPr/>
        </p:nvSpPr>
        <p:spPr bwMode="auto">
          <a:xfrm>
            <a:off x="990600" y="3657600"/>
            <a:ext cx="8305800"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9238" name="AutoShape 22">
            <a:extLst>
              <a:ext uri="{FF2B5EF4-FFF2-40B4-BE49-F238E27FC236}">
                <a16:creationId xmlns:a16="http://schemas.microsoft.com/office/drawing/2014/main" id="{08EFB559-0610-A920-D187-8D15386EA6B9}"/>
              </a:ext>
            </a:extLst>
          </p:cNvPr>
          <p:cNvSpPr>
            <a:spLocks noChangeArrowheads="1"/>
          </p:cNvSpPr>
          <p:nvPr/>
        </p:nvSpPr>
        <p:spPr bwMode="auto">
          <a:xfrm>
            <a:off x="6784975" y="4392613"/>
            <a:ext cx="411163" cy="268287"/>
          </a:xfrm>
          <a:prstGeom prst="roundRect">
            <a:avLst>
              <a:gd name="adj" fmla="val 25412"/>
            </a:avLst>
          </a:prstGeom>
          <a:solidFill>
            <a:srgbClr val="A16121"/>
          </a:solidFill>
          <a:ln w="0" cap="sq">
            <a:solidFill>
              <a:srgbClr val="000000"/>
            </a:solidFill>
            <a:miter lim="800000"/>
            <a:headEnd/>
            <a:tailEnd/>
          </a:ln>
        </p:spPr>
        <p:txBody>
          <a:bodyPr/>
          <a:lstStyle/>
          <a:p>
            <a:endParaRPr lang="ja-JP" altLang="en-US"/>
          </a:p>
        </p:txBody>
      </p:sp>
      <p:sp>
        <p:nvSpPr>
          <p:cNvPr id="9239" name="AutoShape 23">
            <a:extLst>
              <a:ext uri="{FF2B5EF4-FFF2-40B4-BE49-F238E27FC236}">
                <a16:creationId xmlns:a16="http://schemas.microsoft.com/office/drawing/2014/main" id="{FD367EE4-59E1-D48A-1092-6C89DFFF0E6F}"/>
              </a:ext>
            </a:extLst>
          </p:cNvPr>
          <p:cNvSpPr>
            <a:spLocks noChangeArrowheads="1"/>
          </p:cNvSpPr>
          <p:nvPr/>
        </p:nvSpPr>
        <p:spPr bwMode="auto">
          <a:xfrm>
            <a:off x="7202488" y="4395788"/>
            <a:ext cx="407987" cy="266700"/>
          </a:xfrm>
          <a:prstGeom prst="roundRect">
            <a:avLst>
              <a:gd name="adj" fmla="val 25412"/>
            </a:avLst>
          </a:prstGeom>
          <a:solidFill>
            <a:srgbClr val="A16121"/>
          </a:solidFill>
          <a:ln w="0" cap="sq">
            <a:solidFill>
              <a:srgbClr val="000000"/>
            </a:solidFill>
            <a:miter lim="800000"/>
            <a:headEnd/>
            <a:tailEnd/>
          </a:ln>
        </p:spPr>
        <p:txBody>
          <a:bodyPr/>
          <a:lstStyle/>
          <a:p>
            <a:endParaRPr lang="ja-JP" altLang="en-US"/>
          </a:p>
        </p:txBody>
      </p:sp>
      <p:sp>
        <p:nvSpPr>
          <p:cNvPr id="9240" name="AutoShape 24">
            <a:extLst>
              <a:ext uri="{FF2B5EF4-FFF2-40B4-BE49-F238E27FC236}">
                <a16:creationId xmlns:a16="http://schemas.microsoft.com/office/drawing/2014/main" id="{F7F0CF08-F8AF-C734-6771-BA558AF20FC5}"/>
              </a:ext>
            </a:extLst>
          </p:cNvPr>
          <p:cNvSpPr>
            <a:spLocks noChangeArrowheads="1"/>
          </p:cNvSpPr>
          <p:nvPr/>
        </p:nvSpPr>
        <p:spPr bwMode="auto">
          <a:xfrm>
            <a:off x="7616825" y="4392613"/>
            <a:ext cx="407988" cy="268287"/>
          </a:xfrm>
          <a:prstGeom prst="roundRect">
            <a:avLst>
              <a:gd name="adj" fmla="val 25412"/>
            </a:avLst>
          </a:prstGeom>
          <a:solidFill>
            <a:srgbClr val="A16121"/>
          </a:solidFill>
          <a:ln w="0" cap="sq">
            <a:solidFill>
              <a:srgbClr val="000000"/>
            </a:solidFill>
            <a:miter lim="800000"/>
            <a:headEnd/>
            <a:tailEnd/>
          </a:ln>
        </p:spPr>
        <p:txBody>
          <a:bodyPr/>
          <a:lstStyle/>
          <a:p>
            <a:endParaRPr lang="ja-JP" altLang="en-US"/>
          </a:p>
        </p:txBody>
      </p:sp>
      <p:sp>
        <p:nvSpPr>
          <p:cNvPr id="9241" name="AutoShape 25">
            <a:extLst>
              <a:ext uri="{FF2B5EF4-FFF2-40B4-BE49-F238E27FC236}">
                <a16:creationId xmlns:a16="http://schemas.microsoft.com/office/drawing/2014/main" id="{667FF921-C05E-DFB4-2C00-BFE6895156D9}"/>
              </a:ext>
            </a:extLst>
          </p:cNvPr>
          <p:cNvSpPr>
            <a:spLocks noChangeArrowheads="1"/>
          </p:cNvSpPr>
          <p:nvPr/>
        </p:nvSpPr>
        <p:spPr bwMode="auto">
          <a:xfrm>
            <a:off x="8034338" y="4395788"/>
            <a:ext cx="404812" cy="266700"/>
          </a:xfrm>
          <a:prstGeom prst="roundRect">
            <a:avLst>
              <a:gd name="adj" fmla="val 25412"/>
            </a:avLst>
          </a:prstGeom>
          <a:solidFill>
            <a:srgbClr val="A16121"/>
          </a:solidFill>
          <a:ln w="0" cap="sq">
            <a:solidFill>
              <a:srgbClr val="000000"/>
            </a:solidFill>
            <a:miter lim="800000"/>
            <a:headEnd/>
            <a:tailEnd/>
          </a:ln>
        </p:spPr>
        <p:txBody>
          <a:bodyPr/>
          <a:lstStyle/>
          <a:p>
            <a:endParaRPr lang="ja-JP" altLang="en-US"/>
          </a:p>
        </p:txBody>
      </p:sp>
      <p:sp>
        <p:nvSpPr>
          <p:cNvPr id="9242" name="AutoShape 26">
            <a:extLst>
              <a:ext uri="{FF2B5EF4-FFF2-40B4-BE49-F238E27FC236}">
                <a16:creationId xmlns:a16="http://schemas.microsoft.com/office/drawing/2014/main" id="{7516066F-7411-C973-3A78-AE88E30F04D9}"/>
              </a:ext>
            </a:extLst>
          </p:cNvPr>
          <p:cNvSpPr>
            <a:spLocks noChangeArrowheads="1"/>
          </p:cNvSpPr>
          <p:nvPr/>
        </p:nvSpPr>
        <p:spPr bwMode="auto">
          <a:xfrm>
            <a:off x="8448675" y="4389438"/>
            <a:ext cx="411163" cy="266700"/>
          </a:xfrm>
          <a:prstGeom prst="roundRect">
            <a:avLst>
              <a:gd name="adj" fmla="val 25620"/>
            </a:avLst>
          </a:prstGeom>
          <a:solidFill>
            <a:srgbClr val="A16121"/>
          </a:solidFill>
          <a:ln w="0" cap="sq">
            <a:solidFill>
              <a:srgbClr val="000000"/>
            </a:solidFill>
            <a:miter lim="800000"/>
            <a:headEnd/>
            <a:tailEnd/>
          </a:ln>
        </p:spPr>
        <p:txBody>
          <a:bodyPr/>
          <a:lstStyle/>
          <a:p>
            <a:endParaRPr lang="ja-JP" altLang="en-US"/>
          </a:p>
        </p:txBody>
      </p:sp>
      <p:sp>
        <p:nvSpPr>
          <p:cNvPr id="9243" name="AutoShape 27">
            <a:extLst>
              <a:ext uri="{FF2B5EF4-FFF2-40B4-BE49-F238E27FC236}">
                <a16:creationId xmlns:a16="http://schemas.microsoft.com/office/drawing/2014/main" id="{70B06459-14ED-C2F2-0FB6-306F6BAE6CBC}"/>
              </a:ext>
            </a:extLst>
          </p:cNvPr>
          <p:cNvSpPr>
            <a:spLocks noChangeArrowheads="1"/>
          </p:cNvSpPr>
          <p:nvPr/>
        </p:nvSpPr>
        <p:spPr bwMode="auto">
          <a:xfrm>
            <a:off x="8866188" y="4392613"/>
            <a:ext cx="407987" cy="268287"/>
          </a:xfrm>
          <a:prstGeom prst="roundRect">
            <a:avLst>
              <a:gd name="adj" fmla="val 25412"/>
            </a:avLst>
          </a:prstGeom>
          <a:solidFill>
            <a:srgbClr val="A16121"/>
          </a:solidFill>
          <a:ln w="0" cap="sq">
            <a:solidFill>
              <a:srgbClr val="000000"/>
            </a:solidFill>
            <a:miter lim="800000"/>
            <a:headEnd/>
            <a:tailEnd/>
          </a:ln>
        </p:spPr>
        <p:txBody>
          <a:bodyPr/>
          <a:lstStyle/>
          <a:p>
            <a:endParaRPr lang="ja-JP" altLang="en-US"/>
          </a:p>
        </p:txBody>
      </p:sp>
      <p:sp>
        <p:nvSpPr>
          <p:cNvPr id="9244" name="Rectangle 28">
            <a:extLst>
              <a:ext uri="{FF2B5EF4-FFF2-40B4-BE49-F238E27FC236}">
                <a16:creationId xmlns:a16="http://schemas.microsoft.com/office/drawing/2014/main" id="{8E4E348F-DFCA-313A-D252-65186A1247C3}"/>
              </a:ext>
            </a:extLst>
          </p:cNvPr>
          <p:cNvSpPr>
            <a:spLocks noChangeArrowheads="1"/>
          </p:cNvSpPr>
          <p:nvPr/>
        </p:nvSpPr>
        <p:spPr bwMode="auto">
          <a:xfrm>
            <a:off x="6781800" y="4633913"/>
            <a:ext cx="2495550" cy="323850"/>
          </a:xfrm>
          <a:prstGeom prst="rect">
            <a:avLst/>
          </a:prstGeom>
          <a:solidFill>
            <a:srgbClr val="FFFFFF"/>
          </a:solidFill>
          <a:ln w="0" cap="sq">
            <a:solidFill>
              <a:srgbClr val="000000"/>
            </a:solidFill>
            <a:miter lim="800000"/>
            <a:headEnd/>
            <a:tailEnd/>
          </a:ln>
        </p:spPr>
        <p:txBody>
          <a:bodyPr/>
          <a:lstStyle/>
          <a:p>
            <a:endParaRPr lang="ja-JP" altLang="en-US"/>
          </a:p>
        </p:txBody>
      </p:sp>
      <p:sp>
        <p:nvSpPr>
          <p:cNvPr id="9245" name="Rectangle 29">
            <a:extLst>
              <a:ext uri="{FF2B5EF4-FFF2-40B4-BE49-F238E27FC236}">
                <a16:creationId xmlns:a16="http://schemas.microsoft.com/office/drawing/2014/main" id="{D60832B6-0248-BF56-25A0-34B87227EF7B}"/>
              </a:ext>
            </a:extLst>
          </p:cNvPr>
          <p:cNvSpPr>
            <a:spLocks noChangeArrowheads="1"/>
          </p:cNvSpPr>
          <p:nvPr/>
        </p:nvSpPr>
        <p:spPr bwMode="auto">
          <a:xfrm>
            <a:off x="7620000" y="4648200"/>
            <a:ext cx="1133475"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ja-JP">
                <a:solidFill>
                  <a:srgbClr val="000000"/>
                </a:solidFill>
              </a:rPr>
              <a:t>Substrate</a:t>
            </a:r>
            <a:endParaRPr lang="en-US" altLang="ja-JP"/>
          </a:p>
        </p:txBody>
      </p:sp>
    </p:spTree>
  </p:cSld>
  <p:clrMapOvr>
    <a:masterClrMapping/>
  </p:clrMapOvr>
  <p:transition>
    <p:checker/>
    <p:sndAc>
      <p:stSnd>
        <p:snd r:embed="rId3" name="CAMERA.WAV"/>
      </p:stSnd>
    </p:sndAc>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17AC2470-5226-688F-D5BE-1594BDB4BA12}"/>
              </a:ext>
            </a:extLst>
          </p:cNvPr>
          <p:cNvSpPr>
            <a:spLocks noGrp="1" noChangeArrowheads="1"/>
          </p:cNvSpPr>
          <p:nvPr>
            <p:ph type="title"/>
          </p:nvPr>
        </p:nvSpPr>
        <p:spPr>
          <a:xfrm>
            <a:off x="762000" y="609600"/>
            <a:ext cx="8420100" cy="533400"/>
          </a:xfrm>
        </p:spPr>
        <p:txBody>
          <a:bodyPr/>
          <a:lstStyle/>
          <a:p>
            <a:r>
              <a:rPr lang="ja-JP" altLang="en-US" sz="2800" b="1">
                <a:solidFill>
                  <a:srgbClr val="0000FF"/>
                </a:solidFill>
              </a:rPr>
              <a:t>成長プロセスにおける</a:t>
            </a:r>
            <a:r>
              <a:rPr lang="en-US" altLang="ja-JP" sz="2800" b="1">
                <a:solidFill>
                  <a:srgbClr val="0000FF"/>
                </a:solidFill>
              </a:rPr>
              <a:t>&lt;</a:t>
            </a:r>
            <a:r>
              <a:rPr lang="en-US" altLang="ja-JP" sz="2800" b="1">
                <a:solidFill>
                  <a:srgbClr val="0000FF"/>
                </a:solidFill>
                <a:latin typeface="Symbol" panose="05050102010706020507" pitchFamily="18" charset="2"/>
              </a:rPr>
              <a:t>e</a:t>
            </a:r>
            <a:r>
              <a:rPr lang="en-US" altLang="ja-JP" sz="2800" b="1" baseline="-25000">
                <a:solidFill>
                  <a:srgbClr val="0000FF"/>
                </a:solidFill>
              </a:rPr>
              <a:t>2</a:t>
            </a:r>
            <a:r>
              <a:rPr lang="en-US" altLang="ja-JP" sz="2800" b="1">
                <a:solidFill>
                  <a:srgbClr val="0000FF"/>
                </a:solidFill>
              </a:rPr>
              <a:t>&gt;</a:t>
            </a:r>
            <a:r>
              <a:rPr lang="ja-JP" altLang="en-US" sz="2800" b="1">
                <a:solidFill>
                  <a:srgbClr val="0000FF"/>
                </a:solidFill>
              </a:rPr>
              <a:t>の製膜時間変化</a:t>
            </a:r>
            <a:endParaRPr lang="ja-JP" altLang="en-US" sz="2800" b="1"/>
          </a:p>
        </p:txBody>
      </p:sp>
      <p:graphicFrame>
        <p:nvGraphicFramePr>
          <p:cNvPr id="15365" name="Object 5">
            <a:extLst>
              <a:ext uri="{FF2B5EF4-FFF2-40B4-BE49-F238E27FC236}">
                <a16:creationId xmlns:a16="http://schemas.microsoft.com/office/drawing/2014/main" id="{3FFE6E1D-6ECD-8646-B4E7-D20EB586EB47}"/>
              </a:ext>
            </a:extLst>
          </p:cNvPr>
          <p:cNvGraphicFramePr>
            <a:graphicFrameLocks noChangeAspect="1"/>
          </p:cNvGraphicFramePr>
          <p:nvPr/>
        </p:nvGraphicFramePr>
        <p:xfrm>
          <a:off x="1676400" y="1768475"/>
          <a:ext cx="6248400" cy="4465638"/>
        </p:xfrm>
        <a:graphic>
          <a:graphicData uri="http://schemas.openxmlformats.org/presentationml/2006/ole">
            <mc:AlternateContent xmlns:mc="http://schemas.openxmlformats.org/markup-compatibility/2006">
              <mc:Choice xmlns:v="urn:schemas-microsoft-com:vml" Requires="v">
                <p:oleObj name="Stanford Graphics ｽﾗｲﾄﾞ" r:id="rId3" imgW="6481800" imgH="4632480" progId="StanfordGraphics">
                  <p:embed/>
                </p:oleObj>
              </mc:Choice>
              <mc:Fallback>
                <p:oleObj name="Stanford Graphics ｽﾗｲﾄﾞ" r:id="rId3" imgW="6481800" imgH="4632480" progId="StanfordGraphics">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76400" y="1768475"/>
                        <a:ext cx="6248400" cy="4465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5366" name="Rectangle 6">
            <a:extLst>
              <a:ext uri="{FF2B5EF4-FFF2-40B4-BE49-F238E27FC236}">
                <a16:creationId xmlns:a16="http://schemas.microsoft.com/office/drawing/2014/main" id="{65DB7689-6212-5B02-4AA4-CF2E2B630373}"/>
              </a:ext>
            </a:extLst>
          </p:cNvPr>
          <p:cNvSpPr>
            <a:spLocks noChangeArrowheads="1"/>
          </p:cNvSpPr>
          <p:nvPr/>
        </p:nvSpPr>
        <p:spPr bwMode="auto">
          <a:xfrm>
            <a:off x="3429000" y="1066800"/>
            <a:ext cx="5486400" cy="76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marL="342900" indent="-342900">
              <a:spcBef>
                <a:spcPct val="20000"/>
              </a:spcBef>
              <a:buChar char="•"/>
              <a:defRPr kumimoji="1" sz="3200">
                <a:solidFill>
                  <a:schemeClr val="tx1"/>
                </a:solidFill>
                <a:latin typeface="Times New Roman" panose="02020603050405020304" pitchFamily="18" charset="0"/>
                <a:ea typeface="ＨＧ丸ゴシックB" pitchFamily="49" charset="-128"/>
              </a:defRPr>
            </a:lvl1pPr>
            <a:lvl2pPr marL="742950" indent="-285750">
              <a:spcBef>
                <a:spcPct val="20000"/>
              </a:spcBef>
              <a:buChar char="–"/>
              <a:defRPr kumimoji="1" sz="2800">
                <a:solidFill>
                  <a:schemeClr val="tx1"/>
                </a:solidFill>
                <a:latin typeface="Times New Roman" panose="02020603050405020304" pitchFamily="18" charset="0"/>
                <a:ea typeface="ＨＧ丸ゴシックB" pitchFamily="49" charset="-128"/>
              </a:defRPr>
            </a:lvl2pPr>
            <a:lvl3pPr marL="1143000" indent="-228600">
              <a:spcBef>
                <a:spcPct val="20000"/>
              </a:spcBef>
              <a:buChar char="•"/>
              <a:defRPr kumimoji="1" sz="2400">
                <a:solidFill>
                  <a:schemeClr val="tx1"/>
                </a:solidFill>
                <a:latin typeface="Times New Roman" panose="02020603050405020304" pitchFamily="18" charset="0"/>
                <a:ea typeface="ＨＧ丸ゴシックB" pitchFamily="49" charset="-128"/>
              </a:defRPr>
            </a:lvl3pPr>
            <a:lvl4pPr marL="1600200" indent="-228600">
              <a:spcBef>
                <a:spcPct val="20000"/>
              </a:spcBef>
              <a:buChar char="–"/>
              <a:defRPr kumimoji="1" sz="2000">
                <a:solidFill>
                  <a:schemeClr val="tx1"/>
                </a:solidFill>
                <a:latin typeface="Times New Roman" panose="02020603050405020304" pitchFamily="18" charset="0"/>
                <a:ea typeface="ＨＧ丸ゴシックB" pitchFamily="49" charset="-128"/>
              </a:defRPr>
            </a:lvl4pPr>
            <a:lvl5pPr marL="2057400" indent="-228600">
              <a:spcBef>
                <a:spcPct val="20000"/>
              </a:spcBef>
              <a:buChar char="»"/>
              <a:defRPr kumimoji="1" sz="2000">
                <a:solidFill>
                  <a:schemeClr val="tx1"/>
                </a:solidFill>
                <a:latin typeface="Times New Roman" panose="02020603050405020304" pitchFamily="18" charset="0"/>
                <a:ea typeface="ＨＧ丸ゴシックB" pitchFamily="49" charset="-128"/>
              </a:defRPr>
            </a:lvl5pPr>
            <a:lvl6pPr marL="2514600" indent="-228600" fontAlgn="base">
              <a:spcBef>
                <a:spcPct val="20000"/>
              </a:spcBef>
              <a:spcAft>
                <a:spcPct val="0"/>
              </a:spcAft>
              <a:buChar char="»"/>
              <a:defRPr kumimoji="1" sz="2000">
                <a:solidFill>
                  <a:schemeClr val="tx1"/>
                </a:solidFill>
                <a:latin typeface="Times New Roman" panose="02020603050405020304" pitchFamily="18" charset="0"/>
                <a:ea typeface="ＨＧ丸ゴシックB" pitchFamily="49" charset="-128"/>
              </a:defRPr>
            </a:lvl6pPr>
            <a:lvl7pPr marL="2971800" indent="-228600" fontAlgn="base">
              <a:spcBef>
                <a:spcPct val="20000"/>
              </a:spcBef>
              <a:spcAft>
                <a:spcPct val="0"/>
              </a:spcAft>
              <a:buChar char="»"/>
              <a:defRPr kumimoji="1" sz="2000">
                <a:solidFill>
                  <a:schemeClr val="tx1"/>
                </a:solidFill>
                <a:latin typeface="Times New Roman" panose="02020603050405020304" pitchFamily="18" charset="0"/>
                <a:ea typeface="ＨＧ丸ゴシックB" pitchFamily="49" charset="-128"/>
              </a:defRPr>
            </a:lvl7pPr>
            <a:lvl8pPr marL="3429000" indent="-228600" fontAlgn="base">
              <a:spcBef>
                <a:spcPct val="20000"/>
              </a:spcBef>
              <a:spcAft>
                <a:spcPct val="0"/>
              </a:spcAft>
              <a:buChar char="»"/>
              <a:defRPr kumimoji="1" sz="2000">
                <a:solidFill>
                  <a:schemeClr val="tx1"/>
                </a:solidFill>
                <a:latin typeface="Times New Roman" panose="02020603050405020304" pitchFamily="18" charset="0"/>
                <a:ea typeface="ＨＧ丸ゴシックB" pitchFamily="49" charset="-128"/>
              </a:defRPr>
            </a:lvl8pPr>
            <a:lvl9pPr marL="3886200" indent="-228600" fontAlgn="base">
              <a:spcBef>
                <a:spcPct val="20000"/>
              </a:spcBef>
              <a:spcAft>
                <a:spcPct val="0"/>
              </a:spcAft>
              <a:buChar char="»"/>
              <a:defRPr kumimoji="1" sz="2000">
                <a:solidFill>
                  <a:schemeClr val="tx1"/>
                </a:solidFill>
                <a:latin typeface="Times New Roman" panose="02020603050405020304" pitchFamily="18" charset="0"/>
                <a:ea typeface="ＨＧ丸ゴシックB" pitchFamily="49" charset="-128"/>
              </a:defRPr>
            </a:lvl9pPr>
          </a:lstStyle>
          <a:p>
            <a:pPr eaLnBrk="1" hangingPunct="1"/>
            <a:r>
              <a:rPr lang="en-US" altLang="ja-JP" sz="1800"/>
              <a:t>(SiF</a:t>
            </a:r>
            <a:r>
              <a:rPr lang="en-US" altLang="ja-JP" sz="1800" baseline="-25000"/>
              <a:t>4</a:t>
            </a:r>
            <a:r>
              <a:rPr lang="en-US" altLang="ja-JP" sz="1800"/>
              <a:t>/H</a:t>
            </a:r>
            <a:r>
              <a:rPr lang="en-US" altLang="ja-JP" sz="1800" baseline="-25000"/>
              <a:t>2</a:t>
            </a:r>
            <a:r>
              <a:rPr lang="en-US" altLang="ja-JP" sz="1800"/>
              <a:t> : </a:t>
            </a:r>
            <a:r>
              <a:rPr lang="ja-JP" altLang="en-US" sz="1800">
                <a:solidFill>
                  <a:srgbClr val="FF0101"/>
                </a:solidFill>
              </a:rPr>
              <a:t>さらに成長プロセスでの</a:t>
            </a:r>
            <a:r>
              <a:rPr lang="en-US" altLang="ja-JP" sz="1800">
                <a:solidFill>
                  <a:srgbClr val="FF0101"/>
                </a:solidFill>
              </a:rPr>
              <a:t>H</a:t>
            </a:r>
            <a:r>
              <a:rPr lang="en-US" altLang="ja-JP" sz="1800" baseline="-25000">
                <a:solidFill>
                  <a:srgbClr val="FF0101"/>
                </a:solidFill>
              </a:rPr>
              <a:t>2</a:t>
            </a:r>
            <a:r>
              <a:rPr lang="ja-JP" altLang="en-US" sz="1800">
                <a:solidFill>
                  <a:srgbClr val="FF0101"/>
                </a:solidFill>
              </a:rPr>
              <a:t>流量を増大</a:t>
            </a:r>
            <a:r>
              <a:rPr lang="en-US" altLang="ja-JP" sz="1800"/>
              <a:t>)</a:t>
            </a:r>
          </a:p>
          <a:p>
            <a:pPr eaLnBrk="1" hangingPunct="1"/>
            <a:r>
              <a:rPr lang="en-US" altLang="ja-JP" sz="1800"/>
              <a:t>              (Seed:60/5/60, 380C - </a:t>
            </a:r>
            <a:r>
              <a:rPr lang="en-US" altLang="ja-JP" sz="1800" i="1"/>
              <a:t>poly</a:t>
            </a:r>
            <a:r>
              <a:rPr lang="en-US" altLang="ja-JP" sz="1800"/>
              <a:t>-Si:60/10/30)</a:t>
            </a:r>
          </a:p>
        </p:txBody>
      </p:sp>
    </p:spTree>
  </p:cSld>
  <p:clrMapOvr>
    <a:masterClrMapping/>
  </p:clrMapOvr>
  <p:transition>
    <p:checker/>
    <p:sndAc>
      <p:stSnd>
        <p:snd r:embed="rId2" name="CAMERA.WAV"/>
      </p:stSnd>
    </p:sndAc>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a:extLst>
              <a:ext uri="{FF2B5EF4-FFF2-40B4-BE49-F238E27FC236}">
                <a16:creationId xmlns:a16="http://schemas.microsoft.com/office/drawing/2014/main" id="{30E3370B-8903-1472-68A6-36DB1C797834}"/>
              </a:ext>
            </a:extLst>
          </p:cNvPr>
          <p:cNvSpPr>
            <a:spLocks noGrp="1" noChangeArrowheads="1"/>
          </p:cNvSpPr>
          <p:nvPr>
            <p:ph type="title"/>
          </p:nvPr>
        </p:nvSpPr>
        <p:spPr>
          <a:xfrm>
            <a:off x="762000" y="457200"/>
            <a:ext cx="8382000" cy="1143000"/>
          </a:xfrm>
        </p:spPr>
        <p:txBody>
          <a:bodyPr/>
          <a:lstStyle/>
          <a:p>
            <a:r>
              <a:rPr lang="en-US" altLang="ja-JP">
                <a:solidFill>
                  <a:srgbClr val="0000FF"/>
                </a:solidFill>
              </a:rPr>
              <a:t>2</a:t>
            </a:r>
            <a:r>
              <a:rPr lang="ja-JP" altLang="en-US">
                <a:solidFill>
                  <a:srgbClr val="0000FF"/>
                </a:solidFill>
              </a:rPr>
              <a:t>段階成長法で作製した薄膜の</a:t>
            </a:r>
            <a:br>
              <a:rPr lang="ja-JP" altLang="en-US">
                <a:solidFill>
                  <a:srgbClr val="0000FF"/>
                </a:solidFill>
              </a:rPr>
            </a:br>
            <a:r>
              <a:rPr lang="ja-JP" altLang="en-US">
                <a:solidFill>
                  <a:srgbClr val="0000FF"/>
                </a:solidFill>
              </a:rPr>
              <a:t>構造に与える種結晶の影響</a:t>
            </a:r>
            <a:endParaRPr lang="ja-JP" altLang="en-US"/>
          </a:p>
        </p:txBody>
      </p:sp>
      <p:graphicFrame>
        <p:nvGraphicFramePr>
          <p:cNvPr id="23556" name="Object 4">
            <a:extLst>
              <a:ext uri="{FF2B5EF4-FFF2-40B4-BE49-F238E27FC236}">
                <a16:creationId xmlns:a16="http://schemas.microsoft.com/office/drawing/2014/main" id="{B74E3BE5-B7E2-5246-EA51-AD82B06CE793}"/>
              </a:ext>
            </a:extLst>
          </p:cNvPr>
          <p:cNvGraphicFramePr>
            <a:graphicFrameLocks noChangeAspect="1"/>
          </p:cNvGraphicFramePr>
          <p:nvPr/>
        </p:nvGraphicFramePr>
        <p:xfrm>
          <a:off x="1676400" y="1828800"/>
          <a:ext cx="6818313" cy="4632325"/>
        </p:xfrm>
        <a:graphic>
          <a:graphicData uri="http://schemas.openxmlformats.org/presentationml/2006/ole">
            <mc:AlternateContent xmlns:mc="http://schemas.openxmlformats.org/markup-compatibility/2006">
              <mc:Choice xmlns:v="urn:schemas-microsoft-com:vml" Requires="v">
                <p:oleObj name="Stanford Graphics ｽﾗｲﾄﾞ" r:id="rId4" imgW="6816960" imgH="4631400" progId="StanfordGraphics">
                  <p:embed/>
                </p:oleObj>
              </mc:Choice>
              <mc:Fallback>
                <p:oleObj name="Stanford Graphics ｽﾗｲﾄﾞ" r:id="rId4" imgW="6816960" imgH="4631400" progId="StanfordGraphics">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76400" y="1828800"/>
                        <a:ext cx="6818313" cy="463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ransition>
    <p:checker/>
    <p:sndAc>
      <p:stSnd>
        <p:snd r:embed="rId3" name="CAMERA.WAV"/>
      </p:stSnd>
    </p:sndAc>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9021869C-7121-F3BE-F88E-37460A059800}"/>
              </a:ext>
            </a:extLst>
          </p:cNvPr>
          <p:cNvSpPr>
            <a:spLocks noGrp="1" noChangeArrowheads="1"/>
          </p:cNvSpPr>
          <p:nvPr>
            <p:ph type="title"/>
          </p:nvPr>
        </p:nvSpPr>
        <p:spPr>
          <a:xfrm>
            <a:off x="609600" y="609600"/>
            <a:ext cx="8610600" cy="1143000"/>
          </a:xfrm>
        </p:spPr>
        <p:txBody>
          <a:bodyPr/>
          <a:lstStyle/>
          <a:p>
            <a:r>
              <a:rPr lang="ja-JP" altLang="en-US" b="1">
                <a:solidFill>
                  <a:srgbClr val="0000FF"/>
                </a:solidFill>
              </a:rPr>
              <a:t>成長プロセスにおける</a:t>
            </a:r>
            <a:r>
              <a:rPr lang="en-US" altLang="ja-JP" b="1">
                <a:solidFill>
                  <a:srgbClr val="0000FF"/>
                </a:solidFill>
              </a:rPr>
              <a:t>&lt;</a:t>
            </a:r>
            <a:r>
              <a:rPr lang="en-US" altLang="ja-JP" b="1">
                <a:solidFill>
                  <a:srgbClr val="0000FF"/>
                </a:solidFill>
                <a:latin typeface="Symbol" panose="05050102010706020507" pitchFamily="18" charset="2"/>
              </a:rPr>
              <a:t>e</a:t>
            </a:r>
            <a:r>
              <a:rPr lang="en-US" altLang="ja-JP" b="1" baseline="-25000">
                <a:solidFill>
                  <a:srgbClr val="0000FF"/>
                </a:solidFill>
              </a:rPr>
              <a:t>2</a:t>
            </a:r>
            <a:r>
              <a:rPr lang="en-US" altLang="ja-JP" b="1">
                <a:solidFill>
                  <a:srgbClr val="0000FF"/>
                </a:solidFill>
              </a:rPr>
              <a:t>&gt;</a:t>
            </a:r>
            <a:r>
              <a:rPr lang="ja-JP" altLang="en-US" b="1">
                <a:solidFill>
                  <a:srgbClr val="0000FF"/>
                </a:solidFill>
              </a:rPr>
              <a:t>変化の種結晶依存性</a:t>
            </a:r>
            <a:endParaRPr lang="ja-JP" altLang="en-US" b="1"/>
          </a:p>
        </p:txBody>
      </p:sp>
      <p:graphicFrame>
        <p:nvGraphicFramePr>
          <p:cNvPr id="13315" name="Object 3">
            <a:extLst>
              <a:ext uri="{FF2B5EF4-FFF2-40B4-BE49-F238E27FC236}">
                <a16:creationId xmlns:a16="http://schemas.microsoft.com/office/drawing/2014/main" id="{2E61F64D-74DD-D5CE-0F80-B411C525B4A0}"/>
              </a:ext>
            </a:extLst>
          </p:cNvPr>
          <p:cNvGraphicFramePr>
            <a:graphicFrameLocks noChangeAspect="1"/>
          </p:cNvGraphicFramePr>
          <p:nvPr>
            <p:ph type="body" idx="1"/>
          </p:nvPr>
        </p:nvGraphicFramePr>
        <p:xfrm>
          <a:off x="5029200" y="2590800"/>
          <a:ext cx="4495800" cy="3179763"/>
        </p:xfrm>
        <a:graphic>
          <a:graphicData uri="http://schemas.openxmlformats.org/presentationml/2006/ole">
            <mc:AlternateContent xmlns:mc="http://schemas.openxmlformats.org/markup-compatibility/2006">
              <mc:Choice xmlns:v="urn:schemas-microsoft-com:vml" Requires="v">
                <p:oleObj name="Stanford Graphics ｽﾗｲﾄﾞ" r:id="rId4" imgW="6411600" imgH="4533480" progId="StanfordGraphics">
                  <p:embed/>
                </p:oleObj>
              </mc:Choice>
              <mc:Fallback>
                <p:oleObj name="Stanford Graphics ｽﾗｲﾄﾞ" r:id="rId4" imgW="6411600" imgH="4533480" progId="StanfordGraphics">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29200" y="2590800"/>
                        <a:ext cx="4495800" cy="3179763"/>
                      </a:xfrm>
                      <a:prstGeom prst="rect">
                        <a:avLst/>
                      </a:prstGeom>
                    </p:spPr>
                  </p:pic>
                </p:oleObj>
              </mc:Fallback>
            </mc:AlternateContent>
          </a:graphicData>
        </a:graphic>
      </p:graphicFrame>
      <p:sp>
        <p:nvSpPr>
          <p:cNvPr id="13316" name="Text Box 4">
            <a:extLst>
              <a:ext uri="{FF2B5EF4-FFF2-40B4-BE49-F238E27FC236}">
                <a16:creationId xmlns:a16="http://schemas.microsoft.com/office/drawing/2014/main" id="{309A92AE-7A89-0104-CDD4-72DC3668C09A}"/>
              </a:ext>
            </a:extLst>
          </p:cNvPr>
          <p:cNvSpPr txBox="1">
            <a:spLocks noChangeArrowheads="1"/>
          </p:cNvSpPr>
          <p:nvPr/>
        </p:nvSpPr>
        <p:spPr bwMode="auto">
          <a:xfrm>
            <a:off x="6934200" y="2209800"/>
            <a:ext cx="1447800" cy="3667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r>
              <a:rPr lang="en-US" altLang="ja-JP" sz="1800"/>
              <a:t>Seed: 60/5/60</a:t>
            </a:r>
            <a:endParaRPr lang="en-US" altLang="ja-JP"/>
          </a:p>
        </p:txBody>
      </p:sp>
      <p:graphicFrame>
        <p:nvGraphicFramePr>
          <p:cNvPr id="13317" name="Object 5">
            <a:extLst>
              <a:ext uri="{FF2B5EF4-FFF2-40B4-BE49-F238E27FC236}">
                <a16:creationId xmlns:a16="http://schemas.microsoft.com/office/drawing/2014/main" id="{A4CF032D-C1C0-8E65-DEB4-2C2B563A08CF}"/>
              </a:ext>
            </a:extLst>
          </p:cNvPr>
          <p:cNvGraphicFramePr>
            <a:graphicFrameLocks noChangeAspect="1"/>
          </p:cNvGraphicFramePr>
          <p:nvPr/>
        </p:nvGraphicFramePr>
        <p:xfrm>
          <a:off x="533400" y="2590800"/>
          <a:ext cx="4572000" cy="3232150"/>
        </p:xfrm>
        <a:graphic>
          <a:graphicData uri="http://schemas.openxmlformats.org/presentationml/2006/ole">
            <mc:AlternateContent xmlns:mc="http://schemas.openxmlformats.org/markup-compatibility/2006">
              <mc:Choice xmlns:v="urn:schemas-microsoft-com:vml" Requires="v">
                <p:oleObj name="Stanford Graphics ｽﾗｲﾄﾞ" r:id="rId6" imgW="6411600" imgH="4533480" progId="StanfordGraphics">
                  <p:embed/>
                </p:oleObj>
              </mc:Choice>
              <mc:Fallback>
                <p:oleObj name="Stanford Graphics ｽﾗｲﾄﾞ" r:id="rId6" imgW="6411600" imgH="4533480" progId="StanfordGraphics">
                  <p:embed/>
                  <p:pic>
                    <p:nvPicPr>
                      <p:cNvPr id="0" name="Object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33400" y="2590800"/>
                        <a:ext cx="4572000" cy="3232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3319" name="Text Box 7">
            <a:extLst>
              <a:ext uri="{FF2B5EF4-FFF2-40B4-BE49-F238E27FC236}">
                <a16:creationId xmlns:a16="http://schemas.microsoft.com/office/drawing/2014/main" id="{70E50D99-EFD8-0EC6-BFF4-B619C7620591}"/>
              </a:ext>
            </a:extLst>
          </p:cNvPr>
          <p:cNvSpPr txBox="1">
            <a:spLocks noChangeArrowheads="1"/>
          </p:cNvSpPr>
          <p:nvPr/>
        </p:nvSpPr>
        <p:spPr bwMode="auto">
          <a:xfrm>
            <a:off x="2209800" y="2209800"/>
            <a:ext cx="1562100" cy="3667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r>
              <a:rPr lang="en-US" altLang="ja-JP" sz="1800"/>
              <a:t>Seed: 60/10/60</a:t>
            </a:r>
          </a:p>
        </p:txBody>
      </p:sp>
      <p:sp>
        <p:nvSpPr>
          <p:cNvPr id="13320" name="Rectangle 8">
            <a:extLst>
              <a:ext uri="{FF2B5EF4-FFF2-40B4-BE49-F238E27FC236}">
                <a16:creationId xmlns:a16="http://schemas.microsoft.com/office/drawing/2014/main" id="{4228B4F1-2E07-49B6-A808-D2BE6B6238A9}"/>
              </a:ext>
            </a:extLst>
          </p:cNvPr>
          <p:cNvSpPr>
            <a:spLocks noChangeArrowheads="1"/>
          </p:cNvSpPr>
          <p:nvPr/>
        </p:nvSpPr>
        <p:spPr bwMode="auto">
          <a:xfrm>
            <a:off x="6934200" y="1447800"/>
            <a:ext cx="1930400" cy="3667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pPr eaLnBrk="1" hangingPunct="1"/>
            <a:r>
              <a:rPr lang="en-US" altLang="ja-JP" sz="1800"/>
              <a:t>(</a:t>
            </a:r>
            <a:r>
              <a:rPr lang="en-US" altLang="ja-JP" sz="1800" i="1"/>
              <a:t>poly</a:t>
            </a:r>
            <a:r>
              <a:rPr lang="en-US" altLang="ja-JP" sz="1800"/>
              <a:t>-Si: 60/10/60)</a:t>
            </a:r>
          </a:p>
        </p:txBody>
      </p:sp>
    </p:spTree>
  </p:cSld>
  <p:clrMapOvr>
    <a:masterClrMapping/>
  </p:clrMapOvr>
  <p:transition>
    <p:checker/>
    <p:sndAc>
      <p:stSnd>
        <p:snd r:embed="rId3" name="CAMERA.WAV"/>
      </p:stSnd>
    </p:sndAc>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a:extLst>
              <a:ext uri="{FF2B5EF4-FFF2-40B4-BE49-F238E27FC236}">
                <a16:creationId xmlns:a16="http://schemas.microsoft.com/office/drawing/2014/main" id="{6AE0444B-72DF-04AB-D660-E63F68D7A548}"/>
              </a:ext>
            </a:extLst>
          </p:cNvPr>
          <p:cNvSpPr>
            <a:spLocks noGrp="1" noChangeArrowheads="1"/>
          </p:cNvSpPr>
          <p:nvPr>
            <p:ph type="title"/>
          </p:nvPr>
        </p:nvSpPr>
        <p:spPr>
          <a:xfrm>
            <a:off x="762000" y="381000"/>
            <a:ext cx="8420100" cy="990600"/>
          </a:xfrm>
        </p:spPr>
        <p:txBody>
          <a:bodyPr/>
          <a:lstStyle/>
          <a:p>
            <a:r>
              <a:rPr lang="en-US" altLang="ja-JP" sz="3600">
                <a:solidFill>
                  <a:srgbClr val="0000FF"/>
                </a:solidFill>
              </a:rPr>
              <a:t>2</a:t>
            </a:r>
            <a:r>
              <a:rPr lang="ja-JP" altLang="en-US" sz="3600">
                <a:solidFill>
                  <a:srgbClr val="0000FF"/>
                </a:solidFill>
              </a:rPr>
              <a:t>段階成長法で作製した薄膜の構造に</a:t>
            </a:r>
            <a:br>
              <a:rPr lang="ja-JP" altLang="en-US" sz="3600">
                <a:solidFill>
                  <a:srgbClr val="0000FF"/>
                </a:solidFill>
              </a:rPr>
            </a:br>
            <a:r>
              <a:rPr lang="ja-JP" altLang="en-US" sz="3600">
                <a:solidFill>
                  <a:srgbClr val="0000FF"/>
                </a:solidFill>
              </a:rPr>
              <a:t>及ぼす種結晶の影響</a:t>
            </a:r>
            <a:endParaRPr lang="ja-JP" altLang="en-US"/>
          </a:p>
        </p:txBody>
      </p:sp>
      <p:graphicFrame>
        <p:nvGraphicFramePr>
          <p:cNvPr id="14340" name="Object 4">
            <a:extLst>
              <a:ext uri="{FF2B5EF4-FFF2-40B4-BE49-F238E27FC236}">
                <a16:creationId xmlns:a16="http://schemas.microsoft.com/office/drawing/2014/main" id="{3CD97625-DEEA-5CA3-038E-85B36887A0B2}"/>
              </a:ext>
            </a:extLst>
          </p:cNvPr>
          <p:cNvGraphicFramePr>
            <a:graphicFrameLocks noChangeAspect="1"/>
          </p:cNvGraphicFramePr>
          <p:nvPr/>
        </p:nvGraphicFramePr>
        <p:xfrm>
          <a:off x="1905000" y="1839913"/>
          <a:ext cx="3436938" cy="2427287"/>
        </p:xfrm>
        <a:graphic>
          <a:graphicData uri="http://schemas.openxmlformats.org/presentationml/2006/ole">
            <mc:AlternateContent xmlns:mc="http://schemas.openxmlformats.org/markup-compatibility/2006">
              <mc:Choice xmlns:v="urn:schemas-microsoft-com:vml" Requires="v">
                <p:oleObj name="Stanford Graphics ｽﾗｲﾄﾞ" r:id="rId4" imgW="6600960" imgH="4610880" progId="StanfordGraphics">
                  <p:embed/>
                </p:oleObj>
              </mc:Choice>
              <mc:Fallback>
                <p:oleObj name="Stanford Graphics ｽﾗｲﾄﾞ" r:id="rId4" imgW="6600960" imgH="4610880" progId="StanfordGraphics">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05000" y="1839913"/>
                        <a:ext cx="3436938" cy="2427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4341" name="Object 5">
            <a:extLst>
              <a:ext uri="{FF2B5EF4-FFF2-40B4-BE49-F238E27FC236}">
                <a16:creationId xmlns:a16="http://schemas.microsoft.com/office/drawing/2014/main" id="{E65017F1-571B-64BD-D1B5-ED58B43C39C4}"/>
              </a:ext>
            </a:extLst>
          </p:cNvPr>
          <p:cNvGraphicFramePr>
            <a:graphicFrameLocks noChangeAspect="1"/>
          </p:cNvGraphicFramePr>
          <p:nvPr/>
        </p:nvGraphicFramePr>
        <p:xfrm>
          <a:off x="1785938" y="4211638"/>
          <a:ext cx="3590925" cy="2471737"/>
        </p:xfrm>
        <a:graphic>
          <a:graphicData uri="http://schemas.openxmlformats.org/presentationml/2006/ole">
            <mc:AlternateContent xmlns:mc="http://schemas.openxmlformats.org/markup-compatibility/2006">
              <mc:Choice xmlns:v="urn:schemas-microsoft-com:vml" Requires="v">
                <p:oleObj name="Stanford Graphics ｽﾗｲﾄﾞ" r:id="rId6" imgW="6789600" imgH="4674240" progId="StanfordGraphics">
                  <p:embed/>
                </p:oleObj>
              </mc:Choice>
              <mc:Fallback>
                <p:oleObj name="Stanford Graphics ｽﾗｲﾄﾞ" r:id="rId6" imgW="6789600" imgH="4674240" progId="StanfordGraphics">
                  <p:embed/>
                  <p:pic>
                    <p:nvPicPr>
                      <p:cNvPr id="0" name="Object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785938" y="4211638"/>
                        <a:ext cx="3590925" cy="2471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4342" name="Object 6">
            <a:extLst>
              <a:ext uri="{FF2B5EF4-FFF2-40B4-BE49-F238E27FC236}">
                <a16:creationId xmlns:a16="http://schemas.microsoft.com/office/drawing/2014/main" id="{2E814A72-E8BD-D765-E918-8969594CB2F4}"/>
              </a:ext>
            </a:extLst>
          </p:cNvPr>
          <p:cNvGraphicFramePr>
            <a:graphicFrameLocks noChangeAspect="1"/>
          </p:cNvGraphicFramePr>
          <p:nvPr/>
        </p:nvGraphicFramePr>
        <p:xfrm>
          <a:off x="5486400" y="1828800"/>
          <a:ext cx="3429000" cy="2468563"/>
        </p:xfrm>
        <a:graphic>
          <a:graphicData uri="http://schemas.openxmlformats.org/presentationml/2006/ole">
            <mc:AlternateContent xmlns:mc="http://schemas.openxmlformats.org/markup-compatibility/2006">
              <mc:Choice xmlns:v="urn:schemas-microsoft-com:vml" Requires="v">
                <p:oleObj name="Stanford Graphics ｽﾗｲﾄﾞ" r:id="rId8" imgW="6522840" imgH="4696560" progId="StanfordGraphics">
                  <p:embed/>
                </p:oleObj>
              </mc:Choice>
              <mc:Fallback>
                <p:oleObj name="Stanford Graphics ｽﾗｲﾄﾞ" r:id="rId8" imgW="6522840" imgH="4696560" progId="StanfordGraphics">
                  <p:embed/>
                  <p:pic>
                    <p:nvPicPr>
                      <p:cNvPr id="0" name="Object 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486400" y="1828800"/>
                        <a:ext cx="3429000" cy="2468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4343" name="Object 7">
            <a:extLst>
              <a:ext uri="{FF2B5EF4-FFF2-40B4-BE49-F238E27FC236}">
                <a16:creationId xmlns:a16="http://schemas.microsoft.com/office/drawing/2014/main" id="{F29F023D-097B-0780-D5CA-FA11255820E2}"/>
              </a:ext>
            </a:extLst>
          </p:cNvPr>
          <p:cNvGraphicFramePr>
            <a:graphicFrameLocks noChangeAspect="1"/>
          </p:cNvGraphicFramePr>
          <p:nvPr/>
        </p:nvGraphicFramePr>
        <p:xfrm>
          <a:off x="5410200" y="4191000"/>
          <a:ext cx="3505200" cy="2443163"/>
        </p:xfrm>
        <a:graphic>
          <a:graphicData uri="http://schemas.openxmlformats.org/presentationml/2006/ole">
            <mc:AlternateContent xmlns:mc="http://schemas.openxmlformats.org/markup-compatibility/2006">
              <mc:Choice xmlns:v="urn:schemas-microsoft-com:vml" Requires="v">
                <p:oleObj name="Stanford Graphics ｽﾗｲﾄﾞ" r:id="rId10" imgW="6713280" imgH="4678920" progId="StanfordGraphics">
                  <p:embed/>
                </p:oleObj>
              </mc:Choice>
              <mc:Fallback>
                <p:oleObj name="Stanford Graphics ｽﾗｲﾄﾞ" r:id="rId10" imgW="6713280" imgH="4678920" progId="StanfordGraphics">
                  <p:embed/>
                  <p:pic>
                    <p:nvPicPr>
                      <p:cNvPr id="0" name="Object 7"/>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410200" y="4191000"/>
                        <a:ext cx="3505200" cy="2443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4344" name="Text Box 8">
            <a:extLst>
              <a:ext uri="{FF2B5EF4-FFF2-40B4-BE49-F238E27FC236}">
                <a16:creationId xmlns:a16="http://schemas.microsoft.com/office/drawing/2014/main" id="{E8CD1966-C493-2E5C-2A66-EAD63ADE29D4}"/>
              </a:ext>
            </a:extLst>
          </p:cNvPr>
          <p:cNvSpPr txBox="1">
            <a:spLocks noChangeArrowheads="1"/>
          </p:cNvSpPr>
          <p:nvPr/>
        </p:nvSpPr>
        <p:spPr bwMode="auto">
          <a:xfrm>
            <a:off x="6629400" y="1600200"/>
            <a:ext cx="1447800" cy="3667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r>
              <a:rPr lang="en-US" altLang="ja-JP" sz="1800"/>
              <a:t>Seed: 60/5/60</a:t>
            </a:r>
            <a:endParaRPr lang="en-US" altLang="ja-JP"/>
          </a:p>
        </p:txBody>
      </p:sp>
      <p:sp>
        <p:nvSpPr>
          <p:cNvPr id="14345" name="Text Box 9">
            <a:extLst>
              <a:ext uri="{FF2B5EF4-FFF2-40B4-BE49-F238E27FC236}">
                <a16:creationId xmlns:a16="http://schemas.microsoft.com/office/drawing/2014/main" id="{233B528E-43F5-0AC3-A250-AC931EEA1C47}"/>
              </a:ext>
            </a:extLst>
          </p:cNvPr>
          <p:cNvSpPr txBox="1">
            <a:spLocks noChangeArrowheads="1"/>
          </p:cNvSpPr>
          <p:nvPr/>
        </p:nvSpPr>
        <p:spPr bwMode="auto">
          <a:xfrm>
            <a:off x="2895600" y="1600200"/>
            <a:ext cx="1562100" cy="3667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r>
              <a:rPr lang="en-US" altLang="ja-JP" sz="1800"/>
              <a:t>Seed: 60/10/60</a:t>
            </a:r>
            <a:endParaRPr lang="en-US" altLang="ja-JP"/>
          </a:p>
        </p:txBody>
      </p:sp>
      <p:sp>
        <p:nvSpPr>
          <p:cNvPr id="14349" name="Rectangle 13">
            <a:extLst>
              <a:ext uri="{FF2B5EF4-FFF2-40B4-BE49-F238E27FC236}">
                <a16:creationId xmlns:a16="http://schemas.microsoft.com/office/drawing/2014/main" id="{7B9293E5-798A-DDFD-9E0A-22BA1B1ADB77}"/>
              </a:ext>
            </a:extLst>
          </p:cNvPr>
          <p:cNvSpPr>
            <a:spLocks noChangeArrowheads="1"/>
          </p:cNvSpPr>
          <p:nvPr/>
        </p:nvSpPr>
        <p:spPr bwMode="auto">
          <a:xfrm>
            <a:off x="1828800" y="4267200"/>
            <a:ext cx="152400" cy="609600"/>
          </a:xfrm>
          <a:prstGeom prst="rect">
            <a:avLst/>
          </a:prstGeom>
          <a:solidFill>
            <a:schemeClr val="bg1"/>
          </a:solidFill>
          <a:ln w="9525">
            <a:solidFill>
              <a:schemeClr val="bg1"/>
            </a:solidFill>
            <a:miter lim="800000"/>
            <a:headEnd/>
            <a:tailEnd/>
          </a:ln>
        </p:spPr>
        <p:txBody>
          <a:bodyPr wrap="none" anchor="ctr"/>
          <a:lstStyle/>
          <a:p>
            <a:endParaRPr lang="ja-JP" altLang="en-US"/>
          </a:p>
        </p:txBody>
      </p:sp>
      <p:sp>
        <p:nvSpPr>
          <p:cNvPr id="14350" name="Rectangle 14">
            <a:extLst>
              <a:ext uri="{FF2B5EF4-FFF2-40B4-BE49-F238E27FC236}">
                <a16:creationId xmlns:a16="http://schemas.microsoft.com/office/drawing/2014/main" id="{1DD7827C-7784-9B8F-2C07-EFF7F92226A6}"/>
              </a:ext>
            </a:extLst>
          </p:cNvPr>
          <p:cNvSpPr>
            <a:spLocks noChangeArrowheads="1"/>
          </p:cNvSpPr>
          <p:nvPr/>
        </p:nvSpPr>
        <p:spPr bwMode="auto">
          <a:xfrm>
            <a:off x="5562600" y="1905000"/>
            <a:ext cx="152400" cy="2209800"/>
          </a:xfrm>
          <a:prstGeom prst="rect">
            <a:avLst/>
          </a:prstGeom>
          <a:solidFill>
            <a:schemeClr val="bg1"/>
          </a:solidFill>
          <a:ln w="9525">
            <a:solidFill>
              <a:schemeClr val="bg1"/>
            </a:solidFill>
            <a:miter lim="800000"/>
            <a:headEnd/>
            <a:tailEnd/>
          </a:ln>
        </p:spPr>
        <p:txBody>
          <a:bodyPr wrap="none" anchor="ctr"/>
          <a:lstStyle/>
          <a:p>
            <a:endParaRPr lang="ja-JP" altLang="en-US"/>
          </a:p>
        </p:txBody>
      </p:sp>
      <p:sp>
        <p:nvSpPr>
          <p:cNvPr id="14351" name="Rectangle 15">
            <a:extLst>
              <a:ext uri="{FF2B5EF4-FFF2-40B4-BE49-F238E27FC236}">
                <a16:creationId xmlns:a16="http://schemas.microsoft.com/office/drawing/2014/main" id="{BA6C05A1-BA74-8BB0-29C2-2C54C5033A4A}"/>
              </a:ext>
            </a:extLst>
          </p:cNvPr>
          <p:cNvSpPr>
            <a:spLocks noChangeArrowheads="1"/>
          </p:cNvSpPr>
          <p:nvPr/>
        </p:nvSpPr>
        <p:spPr bwMode="auto">
          <a:xfrm>
            <a:off x="5410200" y="4267200"/>
            <a:ext cx="228600" cy="1981200"/>
          </a:xfrm>
          <a:prstGeom prst="rect">
            <a:avLst/>
          </a:prstGeom>
          <a:solidFill>
            <a:schemeClr val="bg1"/>
          </a:solidFill>
          <a:ln w="9525">
            <a:solidFill>
              <a:schemeClr val="bg1"/>
            </a:solidFill>
            <a:miter lim="800000"/>
            <a:headEnd/>
            <a:tailEnd/>
          </a:ln>
        </p:spPr>
        <p:txBody>
          <a:bodyPr wrap="none" anchor="ctr"/>
          <a:lstStyle/>
          <a:p>
            <a:endParaRPr lang="ja-JP" altLang="en-US"/>
          </a:p>
        </p:txBody>
      </p:sp>
      <p:sp>
        <p:nvSpPr>
          <p:cNvPr id="14348" name="Text Box 12">
            <a:extLst>
              <a:ext uri="{FF2B5EF4-FFF2-40B4-BE49-F238E27FC236}">
                <a16:creationId xmlns:a16="http://schemas.microsoft.com/office/drawing/2014/main" id="{6BB15F38-213B-528C-9E1D-CF75219387E8}"/>
              </a:ext>
            </a:extLst>
          </p:cNvPr>
          <p:cNvSpPr txBox="1">
            <a:spLocks noChangeArrowheads="1"/>
          </p:cNvSpPr>
          <p:nvPr/>
        </p:nvSpPr>
        <p:spPr bwMode="auto">
          <a:xfrm rot="-10800000">
            <a:off x="1674813" y="4191000"/>
            <a:ext cx="396875" cy="22177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eaVert">
            <a:spAutoFit/>
          </a:bodyPr>
          <a:lstStyle/>
          <a:p>
            <a:pPr eaLnBrk="1" hangingPunct="1"/>
            <a:r>
              <a:rPr lang="en-US" altLang="ja-JP" sz="1400"/>
              <a:t>Diffraction intensity / counts</a:t>
            </a:r>
          </a:p>
        </p:txBody>
      </p:sp>
      <p:sp>
        <p:nvSpPr>
          <p:cNvPr id="14353" name="Text Box 17">
            <a:extLst>
              <a:ext uri="{FF2B5EF4-FFF2-40B4-BE49-F238E27FC236}">
                <a16:creationId xmlns:a16="http://schemas.microsoft.com/office/drawing/2014/main" id="{BB2C080E-2FCC-4D29-9FA2-F91146659AD4}"/>
              </a:ext>
            </a:extLst>
          </p:cNvPr>
          <p:cNvSpPr txBox="1">
            <a:spLocks noChangeArrowheads="1"/>
          </p:cNvSpPr>
          <p:nvPr/>
        </p:nvSpPr>
        <p:spPr bwMode="auto">
          <a:xfrm rot="-5400000">
            <a:off x="1631157" y="2559843"/>
            <a:ext cx="762000" cy="3667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eaLnBrk="1" hangingPunct="1"/>
            <a:r>
              <a:rPr lang="en-US" altLang="ja-JP" sz="1800"/>
              <a:t>&lt;</a:t>
            </a:r>
            <a:r>
              <a:rPr lang="en-US" altLang="ja-JP" sz="1800">
                <a:latin typeface="Symbol" panose="05050102010706020507" pitchFamily="18" charset="2"/>
              </a:rPr>
              <a:t>e</a:t>
            </a:r>
            <a:r>
              <a:rPr lang="en-US" altLang="ja-JP" sz="1800" baseline="-25000"/>
              <a:t>2</a:t>
            </a:r>
            <a:r>
              <a:rPr lang="en-US" altLang="ja-JP" sz="1800"/>
              <a:t>&gt;</a:t>
            </a:r>
          </a:p>
        </p:txBody>
      </p:sp>
      <p:sp>
        <p:nvSpPr>
          <p:cNvPr id="14354" name="Rectangle 18">
            <a:extLst>
              <a:ext uri="{FF2B5EF4-FFF2-40B4-BE49-F238E27FC236}">
                <a16:creationId xmlns:a16="http://schemas.microsoft.com/office/drawing/2014/main" id="{1F385217-3823-D715-17FF-ACC066DDDBE5}"/>
              </a:ext>
            </a:extLst>
          </p:cNvPr>
          <p:cNvSpPr>
            <a:spLocks noChangeArrowheads="1"/>
          </p:cNvSpPr>
          <p:nvPr/>
        </p:nvSpPr>
        <p:spPr bwMode="auto">
          <a:xfrm>
            <a:off x="7086600" y="1066800"/>
            <a:ext cx="1930400" cy="3667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pPr eaLnBrk="1" hangingPunct="1"/>
            <a:r>
              <a:rPr lang="en-US" altLang="ja-JP" sz="1800"/>
              <a:t>(</a:t>
            </a:r>
            <a:r>
              <a:rPr lang="en-US" altLang="ja-JP" sz="1800" i="1"/>
              <a:t>poly</a:t>
            </a:r>
            <a:r>
              <a:rPr lang="en-US" altLang="ja-JP" sz="1800"/>
              <a:t>-Si: 60/10/60)</a:t>
            </a:r>
          </a:p>
        </p:txBody>
      </p:sp>
    </p:spTree>
  </p:cSld>
  <p:clrMapOvr>
    <a:masterClrMapping/>
  </p:clrMapOvr>
  <p:transition>
    <p:checker/>
    <p:sndAc>
      <p:stSnd>
        <p:snd r:embed="rId3" name="CAMERA.WAV"/>
      </p:stSnd>
    </p:sndAc>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a:extLst>
              <a:ext uri="{FF2B5EF4-FFF2-40B4-BE49-F238E27FC236}">
                <a16:creationId xmlns:a16="http://schemas.microsoft.com/office/drawing/2014/main" id="{9B444869-4711-E095-3D6C-A4F0939F5117}"/>
              </a:ext>
            </a:extLst>
          </p:cNvPr>
          <p:cNvSpPr>
            <a:spLocks noGrp="1" noChangeArrowheads="1"/>
          </p:cNvSpPr>
          <p:nvPr>
            <p:ph type="ctrTitle"/>
          </p:nvPr>
        </p:nvSpPr>
        <p:spPr>
          <a:xfrm>
            <a:off x="762000" y="381000"/>
            <a:ext cx="8382000" cy="1143000"/>
          </a:xfrm>
        </p:spPr>
        <p:txBody>
          <a:bodyPr anchor="ctr"/>
          <a:lstStyle/>
          <a:p>
            <a:r>
              <a:rPr lang="ja-JP" altLang="en-US" sz="4400">
                <a:solidFill>
                  <a:srgbClr val="0000FF"/>
                </a:solidFill>
              </a:rPr>
              <a:t>まとめ</a:t>
            </a:r>
            <a:endParaRPr lang="ja-JP" altLang="en-US" sz="4400"/>
          </a:p>
        </p:txBody>
      </p:sp>
      <p:sp>
        <p:nvSpPr>
          <p:cNvPr id="12291" name="Rectangle 3">
            <a:extLst>
              <a:ext uri="{FF2B5EF4-FFF2-40B4-BE49-F238E27FC236}">
                <a16:creationId xmlns:a16="http://schemas.microsoft.com/office/drawing/2014/main" id="{4349F1E3-E108-32F1-BD5F-F1147023CD3F}"/>
              </a:ext>
            </a:extLst>
          </p:cNvPr>
          <p:cNvSpPr>
            <a:spLocks noGrp="1" noChangeArrowheads="1"/>
          </p:cNvSpPr>
          <p:nvPr>
            <p:ph type="subTitle" idx="1"/>
          </p:nvPr>
        </p:nvSpPr>
        <p:spPr>
          <a:xfrm>
            <a:off x="1371600" y="1828800"/>
            <a:ext cx="7162800" cy="2819400"/>
          </a:xfrm>
        </p:spPr>
        <p:txBody>
          <a:bodyPr/>
          <a:lstStyle/>
          <a:p>
            <a:pPr marL="188913" indent="-188913" algn="l"/>
            <a:r>
              <a:rPr lang="ja-JP" altLang="en-US" sz="2000">
                <a:ea typeface="ＨＧ明朝B-PRO" pitchFamily="18" charset="-128"/>
              </a:rPr>
              <a:t>・    </a:t>
            </a:r>
            <a:r>
              <a:rPr lang="ja-JP" altLang="en-US">
                <a:ea typeface="ＨＧ明朝B-PRO" pitchFamily="18" charset="-128"/>
              </a:rPr>
              <a:t>種結晶プロセスと成長プロセスにおいて、ガス流量を制御することにより界面構造を改善できた</a:t>
            </a:r>
          </a:p>
          <a:p>
            <a:pPr marL="188913" indent="-188913" algn="l"/>
            <a:endParaRPr lang="ja-JP" altLang="en-US">
              <a:ea typeface="ＨＧ明朝B-PRO" pitchFamily="18" charset="-128"/>
            </a:endParaRPr>
          </a:p>
          <a:p>
            <a:pPr marL="188913" indent="-188913" algn="l"/>
            <a:r>
              <a:rPr lang="ja-JP" altLang="en-US">
                <a:ea typeface="ＨＧ明朝B-PRO" pitchFamily="18" charset="-128"/>
              </a:rPr>
              <a:t>・  種結晶の構造が最終的な薄膜の構造に大きく影響していることがわかった</a:t>
            </a:r>
            <a:endParaRPr lang="ja-JP" altLang="en-US" sz="3200"/>
          </a:p>
        </p:txBody>
      </p:sp>
    </p:spTree>
  </p:cSld>
  <p:clrMapOvr>
    <a:masterClrMapping/>
  </p:clrMapOvr>
  <p:transition>
    <p:checker/>
    <p:sndAc>
      <p:stSnd>
        <p:snd r:embed="rId3" name="CAMERA.WAV"/>
      </p:stSnd>
    </p:sndAc>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Text Box 3">
            <a:extLst>
              <a:ext uri="{FF2B5EF4-FFF2-40B4-BE49-F238E27FC236}">
                <a16:creationId xmlns:a16="http://schemas.microsoft.com/office/drawing/2014/main" id="{5927C97F-D217-C5DD-5517-B35A190CD141}"/>
              </a:ext>
            </a:extLst>
          </p:cNvPr>
          <p:cNvSpPr txBox="1">
            <a:spLocks noChangeArrowheads="1"/>
          </p:cNvSpPr>
          <p:nvPr/>
        </p:nvSpPr>
        <p:spPr bwMode="auto">
          <a:xfrm>
            <a:off x="914400" y="1676400"/>
            <a:ext cx="8121650" cy="15525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pPr eaLnBrk="1" hangingPunct="1"/>
            <a:r>
              <a:rPr lang="en-US" altLang="ja-JP"/>
              <a:t>SiF</a:t>
            </a:r>
            <a:r>
              <a:rPr lang="en-US" altLang="ja-JP" baseline="-25000"/>
              <a:t>4</a:t>
            </a:r>
            <a:r>
              <a:rPr lang="ja-JP" altLang="en-US"/>
              <a:t>原料を用いた</a:t>
            </a:r>
            <a:r>
              <a:rPr lang="en-US" altLang="ja-JP"/>
              <a:t>PE-CVD</a:t>
            </a:r>
            <a:r>
              <a:rPr lang="ja-JP" altLang="en-US"/>
              <a:t>法による多結晶シリコン薄膜の作製</a:t>
            </a:r>
          </a:p>
          <a:p>
            <a:pPr eaLnBrk="1" hangingPunct="1"/>
            <a:r>
              <a:rPr lang="ja-JP" altLang="en-US"/>
              <a:t>・低温で高結晶性多結晶シリコン</a:t>
            </a:r>
          </a:p>
          <a:p>
            <a:pPr eaLnBrk="1" hangingPunct="1"/>
            <a:r>
              <a:rPr lang="ja-JP" altLang="en-US"/>
              <a:t>・</a:t>
            </a:r>
            <a:r>
              <a:rPr lang="en-US" altLang="ja-JP"/>
              <a:t>~10Å/s</a:t>
            </a:r>
            <a:r>
              <a:rPr lang="ja-JP" altLang="en-US"/>
              <a:t>の高速製膜</a:t>
            </a:r>
          </a:p>
          <a:p>
            <a:pPr eaLnBrk="1" hangingPunct="1"/>
            <a:r>
              <a:rPr lang="ja-JP" altLang="en-US"/>
              <a:t>・高配向性	</a:t>
            </a:r>
            <a:r>
              <a:rPr lang="en-US" altLang="ja-JP"/>
              <a:t>(022)</a:t>
            </a:r>
          </a:p>
        </p:txBody>
      </p:sp>
      <p:sp>
        <p:nvSpPr>
          <p:cNvPr id="10244" name="Text Box 4">
            <a:extLst>
              <a:ext uri="{FF2B5EF4-FFF2-40B4-BE49-F238E27FC236}">
                <a16:creationId xmlns:a16="http://schemas.microsoft.com/office/drawing/2014/main" id="{1B828356-A5DD-076F-867F-5B9FD361E561}"/>
              </a:ext>
            </a:extLst>
          </p:cNvPr>
          <p:cNvSpPr txBox="1">
            <a:spLocks noChangeArrowheads="1"/>
          </p:cNvSpPr>
          <p:nvPr/>
        </p:nvSpPr>
        <p:spPr bwMode="auto">
          <a:xfrm>
            <a:off x="2286000" y="3505200"/>
            <a:ext cx="6172200" cy="15525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eaLnBrk="1" hangingPunct="1"/>
            <a:r>
              <a:rPr lang="ja-JP" altLang="en-US"/>
              <a:t>ガラス基板上への製膜</a:t>
            </a:r>
          </a:p>
          <a:p>
            <a:pPr eaLnBrk="1" hangingPunct="1"/>
            <a:r>
              <a:rPr lang="ja-JP" altLang="en-US"/>
              <a:t>　製膜初期のアモルファス層の低減が必要</a:t>
            </a:r>
          </a:p>
          <a:p>
            <a:pPr eaLnBrk="1" hangingPunct="1"/>
            <a:r>
              <a:rPr lang="ja-JP" altLang="en-US"/>
              <a:t>　・</a:t>
            </a:r>
            <a:r>
              <a:rPr lang="en-US" altLang="ja-JP"/>
              <a:t>Layer-By-Layer</a:t>
            </a:r>
            <a:r>
              <a:rPr lang="ja-JP" altLang="en-US"/>
              <a:t>法</a:t>
            </a:r>
          </a:p>
          <a:p>
            <a:pPr eaLnBrk="1" hangingPunct="1"/>
            <a:r>
              <a:rPr lang="ja-JP" altLang="en-US"/>
              <a:t>　・</a:t>
            </a:r>
            <a:r>
              <a:rPr lang="en-US" altLang="ja-JP"/>
              <a:t>2</a:t>
            </a:r>
            <a:r>
              <a:rPr lang="ja-JP" altLang="en-US"/>
              <a:t>段階成長法</a:t>
            </a:r>
          </a:p>
        </p:txBody>
      </p:sp>
      <p:sp>
        <p:nvSpPr>
          <p:cNvPr id="10245" name="Rectangle 5">
            <a:extLst>
              <a:ext uri="{FF2B5EF4-FFF2-40B4-BE49-F238E27FC236}">
                <a16:creationId xmlns:a16="http://schemas.microsoft.com/office/drawing/2014/main" id="{FBCA3803-14E2-C078-DA68-270DB5782A12}"/>
              </a:ext>
            </a:extLst>
          </p:cNvPr>
          <p:cNvSpPr>
            <a:spLocks noGrp="1" noChangeArrowheads="1"/>
          </p:cNvSpPr>
          <p:nvPr>
            <p:ph type="title" idx="4294967295"/>
          </p:nvPr>
        </p:nvSpPr>
        <p:spPr/>
        <p:txBody>
          <a:bodyPr/>
          <a:lstStyle/>
          <a:p>
            <a:r>
              <a:rPr lang="ja-JP" altLang="en-US">
                <a:solidFill>
                  <a:srgbClr val="0000FF"/>
                </a:solidFill>
              </a:rPr>
              <a:t>背景</a:t>
            </a:r>
            <a:endParaRPr lang="ja-JP" altLang="en-US"/>
          </a:p>
        </p:txBody>
      </p:sp>
    </p:spTree>
  </p:cSld>
  <p:clrMapOvr>
    <a:masterClrMapping/>
  </p:clrMapOvr>
  <p:transition>
    <p:checker/>
    <p:sndAc>
      <p:stSnd>
        <p:snd r:embed="rId2" name="CAMERA.WAV"/>
      </p:stSnd>
    </p:sndAc>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a:extLst>
              <a:ext uri="{FF2B5EF4-FFF2-40B4-BE49-F238E27FC236}">
                <a16:creationId xmlns:a16="http://schemas.microsoft.com/office/drawing/2014/main" id="{10D879AA-FF32-CA0F-EEF3-2C04DA818171}"/>
              </a:ext>
            </a:extLst>
          </p:cNvPr>
          <p:cNvSpPr>
            <a:spLocks noGrp="1" noChangeArrowheads="1"/>
          </p:cNvSpPr>
          <p:nvPr>
            <p:ph type="title"/>
          </p:nvPr>
        </p:nvSpPr>
        <p:spPr>
          <a:xfrm>
            <a:off x="762000" y="914400"/>
            <a:ext cx="8401050" cy="457200"/>
          </a:xfrm>
        </p:spPr>
        <p:txBody>
          <a:bodyPr/>
          <a:lstStyle/>
          <a:p>
            <a:r>
              <a:rPr lang="en-US" altLang="ja-JP" b="1">
                <a:solidFill>
                  <a:srgbClr val="0000FF"/>
                </a:solidFill>
              </a:rPr>
              <a:t>2</a:t>
            </a:r>
            <a:r>
              <a:rPr lang="ja-JP" altLang="en-US" b="1">
                <a:solidFill>
                  <a:srgbClr val="0000FF"/>
                </a:solidFill>
              </a:rPr>
              <a:t>段階成長法</a:t>
            </a:r>
            <a:endParaRPr lang="ja-JP" altLang="en-US" b="1"/>
          </a:p>
        </p:txBody>
      </p:sp>
      <p:sp>
        <p:nvSpPr>
          <p:cNvPr id="21510" name="Rectangle 6">
            <a:extLst>
              <a:ext uri="{FF2B5EF4-FFF2-40B4-BE49-F238E27FC236}">
                <a16:creationId xmlns:a16="http://schemas.microsoft.com/office/drawing/2014/main" id="{F486F701-1116-6BB9-2011-1F2D808A7E22}"/>
              </a:ext>
            </a:extLst>
          </p:cNvPr>
          <p:cNvSpPr>
            <a:spLocks noChangeArrowheads="1"/>
          </p:cNvSpPr>
          <p:nvPr/>
        </p:nvSpPr>
        <p:spPr bwMode="auto">
          <a:xfrm>
            <a:off x="5334000" y="1828800"/>
            <a:ext cx="3054350" cy="3328988"/>
          </a:xfrm>
          <a:prstGeom prst="rect">
            <a:avLst/>
          </a:prstGeom>
          <a:solidFill>
            <a:srgbClr val="FFFFFF"/>
          </a:solidFill>
          <a:ln w="0" cap="sq">
            <a:solidFill>
              <a:srgbClr val="000000"/>
            </a:solidFill>
            <a:miter lim="800000"/>
            <a:headEnd/>
            <a:tailEnd/>
          </a:ln>
        </p:spPr>
        <p:txBody>
          <a:bodyPr/>
          <a:lstStyle/>
          <a:p>
            <a:endParaRPr lang="ja-JP" altLang="en-US"/>
          </a:p>
        </p:txBody>
      </p:sp>
      <p:sp>
        <p:nvSpPr>
          <p:cNvPr id="21512" name="Rectangle 8">
            <a:extLst>
              <a:ext uri="{FF2B5EF4-FFF2-40B4-BE49-F238E27FC236}">
                <a16:creationId xmlns:a16="http://schemas.microsoft.com/office/drawing/2014/main" id="{F1486EE7-C603-92E9-F533-762ECD150A47}"/>
              </a:ext>
            </a:extLst>
          </p:cNvPr>
          <p:cNvSpPr>
            <a:spLocks noChangeArrowheads="1"/>
          </p:cNvSpPr>
          <p:nvPr/>
        </p:nvSpPr>
        <p:spPr bwMode="auto">
          <a:xfrm>
            <a:off x="5859463" y="1841500"/>
            <a:ext cx="1633537" cy="350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ja-JP" altLang="en-US" sz="2300" b="1">
                <a:solidFill>
                  <a:srgbClr val="FF0000"/>
                </a:solidFill>
              </a:rPr>
              <a:t>成長プロセス</a:t>
            </a:r>
            <a:endParaRPr lang="ja-JP" altLang="en-US"/>
          </a:p>
        </p:txBody>
      </p:sp>
      <p:sp>
        <p:nvSpPr>
          <p:cNvPr id="21519" name="Rectangle 15">
            <a:extLst>
              <a:ext uri="{FF2B5EF4-FFF2-40B4-BE49-F238E27FC236}">
                <a16:creationId xmlns:a16="http://schemas.microsoft.com/office/drawing/2014/main" id="{8378579D-D392-EA36-9AC6-98351497DFEA}"/>
              </a:ext>
            </a:extLst>
          </p:cNvPr>
          <p:cNvSpPr>
            <a:spLocks noChangeArrowheads="1"/>
          </p:cNvSpPr>
          <p:nvPr/>
        </p:nvSpPr>
        <p:spPr bwMode="auto">
          <a:xfrm>
            <a:off x="5410200" y="3052763"/>
            <a:ext cx="2908300" cy="4603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1520" name="Freeform 16">
            <a:extLst>
              <a:ext uri="{FF2B5EF4-FFF2-40B4-BE49-F238E27FC236}">
                <a16:creationId xmlns:a16="http://schemas.microsoft.com/office/drawing/2014/main" id="{9A6F0F34-36FC-75D3-DDAC-BBCFEC335AD0}"/>
              </a:ext>
            </a:extLst>
          </p:cNvPr>
          <p:cNvSpPr>
            <a:spLocks/>
          </p:cNvSpPr>
          <p:nvPr/>
        </p:nvSpPr>
        <p:spPr bwMode="auto">
          <a:xfrm>
            <a:off x="5410200" y="3052763"/>
            <a:ext cx="2924175" cy="473075"/>
          </a:xfrm>
          <a:custGeom>
            <a:avLst/>
            <a:gdLst>
              <a:gd name="T0" fmla="*/ 0 w 1842"/>
              <a:gd name="T1" fmla="*/ 0 h 298"/>
              <a:gd name="T2" fmla="*/ 0 w 1842"/>
              <a:gd name="T3" fmla="*/ 298 h 298"/>
              <a:gd name="T4" fmla="*/ 1842 w 1842"/>
              <a:gd name="T5" fmla="*/ 298 h 298"/>
              <a:gd name="T6" fmla="*/ 1842 w 1842"/>
              <a:gd name="T7" fmla="*/ 0 h 298"/>
              <a:gd name="T8" fmla="*/ 0 w 1842"/>
              <a:gd name="T9" fmla="*/ 0 h 298"/>
              <a:gd name="T10" fmla="*/ 2 w 1842"/>
              <a:gd name="T11" fmla="*/ 6 h 298"/>
              <a:gd name="T12" fmla="*/ 1840 w 1842"/>
              <a:gd name="T13" fmla="*/ 6 h 298"/>
              <a:gd name="T14" fmla="*/ 1836 w 1842"/>
              <a:gd name="T15" fmla="*/ 2 h 298"/>
              <a:gd name="T16" fmla="*/ 1836 w 1842"/>
              <a:gd name="T17" fmla="*/ 296 h 298"/>
              <a:gd name="T18" fmla="*/ 1840 w 1842"/>
              <a:gd name="T19" fmla="*/ 292 h 298"/>
              <a:gd name="T20" fmla="*/ 2 w 1842"/>
              <a:gd name="T21" fmla="*/ 292 h 298"/>
              <a:gd name="T22" fmla="*/ 6 w 1842"/>
              <a:gd name="T23" fmla="*/ 296 h 298"/>
              <a:gd name="T24" fmla="*/ 6 w 1842"/>
              <a:gd name="T25" fmla="*/ 2 h 298"/>
              <a:gd name="T26" fmla="*/ 2 w 1842"/>
              <a:gd name="T27" fmla="*/ 6 h 298"/>
              <a:gd name="T28" fmla="*/ 0 w 1842"/>
              <a:gd name="T29"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42" h="298">
                <a:moveTo>
                  <a:pt x="0" y="0"/>
                </a:moveTo>
                <a:lnTo>
                  <a:pt x="0" y="298"/>
                </a:lnTo>
                <a:lnTo>
                  <a:pt x="1842" y="298"/>
                </a:lnTo>
                <a:lnTo>
                  <a:pt x="1842" y="0"/>
                </a:lnTo>
                <a:lnTo>
                  <a:pt x="0" y="0"/>
                </a:lnTo>
                <a:lnTo>
                  <a:pt x="2" y="6"/>
                </a:lnTo>
                <a:lnTo>
                  <a:pt x="1840" y="6"/>
                </a:lnTo>
                <a:lnTo>
                  <a:pt x="1836" y="2"/>
                </a:lnTo>
                <a:lnTo>
                  <a:pt x="1836" y="296"/>
                </a:lnTo>
                <a:lnTo>
                  <a:pt x="1840" y="292"/>
                </a:lnTo>
                <a:lnTo>
                  <a:pt x="2" y="292"/>
                </a:lnTo>
                <a:lnTo>
                  <a:pt x="6" y="296"/>
                </a:lnTo>
                <a:lnTo>
                  <a:pt x="6" y="2"/>
                </a:lnTo>
                <a:lnTo>
                  <a:pt x="2" y="6"/>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1521" name="Rectangle 17">
            <a:extLst>
              <a:ext uri="{FF2B5EF4-FFF2-40B4-BE49-F238E27FC236}">
                <a16:creationId xmlns:a16="http://schemas.microsoft.com/office/drawing/2014/main" id="{E53C1DFB-133F-2D40-AF86-9ACB3B225128}"/>
              </a:ext>
            </a:extLst>
          </p:cNvPr>
          <p:cNvSpPr>
            <a:spLocks noChangeArrowheads="1"/>
          </p:cNvSpPr>
          <p:nvPr/>
        </p:nvSpPr>
        <p:spPr bwMode="auto">
          <a:xfrm>
            <a:off x="5410200" y="2906713"/>
            <a:ext cx="2908300" cy="169862"/>
          </a:xfrm>
          <a:prstGeom prst="rect">
            <a:avLst/>
          </a:prstGeom>
          <a:solidFill>
            <a:srgbClr val="A1612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1522" name="Freeform 18">
            <a:extLst>
              <a:ext uri="{FF2B5EF4-FFF2-40B4-BE49-F238E27FC236}">
                <a16:creationId xmlns:a16="http://schemas.microsoft.com/office/drawing/2014/main" id="{8A313189-7081-E178-5907-438C11F3FF38}"/>
              </a:ext>
            </a:extLst>
          </p:cNvPr>
          <p:cNvSpPr>
            <a:spLocks/>
          </p:cNvSpPr>
          <p:nvPr/>
        </p:nvSpPr>
        <p:spPr bwMode="auto">
          <a:xfrm>
            <a:off x="5410200" y="2906713"/>
            <a:ext cx="2924175" cy="185737"/>
          </a:xfrm>
          <a:custGeom>
            <a:avLst/>
            <a:gdLst>
              <a:gd name="T0" fmla="*/ 0 w 1842"/>
              <a:gd name="T1" fmla="*/ 0 h 117"/>
              <a:gd name="T2" fmla="*/ 0 w 1842"/>
              <a:gd name="T3" fmla="*/ 117 h 117"/>
              <a:gd name="T4" fmla="*/ 1842 w 1842"/>
              <a:gd name="T5" fmla="*/ 117 h 117"/>
              <a:gd name="T6" fmla="*/ 1842 w 1842"/>
              <a:gd name="T7" fmla="*/ 0 h 117"/>
              <a:gd name="T8" fmla="*/ 0 w 1842"/>
              <a:gd name="T9" fmla="*/ 0 h 117"/>
              <a:gd name="T10" fmla="*/ 2 w 1842"/>
              <a:gd name="T11" fmla="*/ 5 h 117"/>
              <a:gd name="T12" fmla="*/ 1840 w 1842"/>
              <a:gd name="T13" fmla="*/ 5 h 117"/>
              <a:gd name="T14" fmla="*/ 1836 w 1842"/>
              <a:gd name="T15" fmla="*/ 2 h 117"/>
              <a:gd name="T16" fmla="*/ 1836 w 1842"/>
              <a:gd name="T17" fmla="*/ 115 h 117"/>
              <a:gd name="T18" fmla="*/ 1840 w 1842"/>
              <a:gd name="T19" fmla="*/ 111 h 117"/>
              <a:gd name="T20" fmla="*/ 2 w 1842"/>
              <a:gd name="T21" fmla="*/ 111 h 117"/>
              <a:gd name="T22" fmla="*/ 6 w 1842"/>
              <a:gd name="T23" fmla="*/ 115 h 117"/>
              <a:gd name="T24" fmla="*/ 6 w 1842"/>
              <a:gd name="T25" fmla="*/ 2 h 117"/>
              <a:gd name="T26" fmla="*/ 2 w 1842"/>
              <a:gd name="T27" fmla="*/ 5 h 117"/>
              <a:gd name="T28" fmla="*/ 0 w 1842"/>
              <a:gd name="T29" fmla="*/ 0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42" h="117">
                <a:moveTo>
                  <a:pt x="0" y="0"/>
                </a:moveTo>
                <a:lnTo>
                  <a:pt x="0" y="117"/>
                </a:lnTo>
                <a:lnTo>
                  <a:pt x="1842" y="117"/>
                </a:lnTo>
                <a:lnTo>
                  <a:pt x="1842" y="0"/>
                </a:lnTo>
                <a:lnTo>
                  <a:pt x="0" y="0"/>
                </a:lnTo>
                <a:lnTo>
                  <a:pt x="2" y="5"/>
                </a:lnTo>
                <a:lnTo>
                  <a:pt x="1840" y="5"/>
                </a:lnTo>
                <a:lnTo>
                  <a:pt x="1836" y="2"/>
                </a:lnTo>
                <a:lnTo>
                  <a:pt x="1836" y="115"/>
                </a:lnTo>
                <a:lnTo>
                  <a:pt x="1840" y="111"/>
                </a:lnTo>
                <a:lnTo>
                  <a:pt x="2" y="111"/>
                </a:lnTo>
                <a:lnTo>
                  <a:pt x="6" y="115"/>
                </a:lnTo>
                <a:lnTo>
                  <a:pt x="6" y="2"/>
                </a:lnTo>
                <a:lnTo>
                  <a:pt x="2" y="5"/>
                </a:lnTo>
                <a:lnTo>
                  <a:pt x="0" y="0"/>
                </a:lnTo>
                <a:close/>
              </a:path>
            </a:pathLst>
          </a:custGeom>
          <a:solidFill>
            <a:srgbClr val="FF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1523" name="Rectangle 19">
            <a:extLst>
              <a:ext uri="{FF2B5EF4-FFF2-40B4-BE49-F238E27FC236}">
                <a16:creationId xmlns:a16="http://schemas.microsoft.com/office/drawing/2014/main" id="{B08B859B-801C-BDF8-E28C-A6F09AC0A1FB}"/>
              </a:ext>
            </a:extLst>
          </p:cNvPr>
          <p:cNvSpPr>
            <a:spLocks noChangeArrowheads="1"/>
          </p:cNvSpPr>
          <p:nvPr/>
        </p:nvSpPr>
        <p:spPr bwMode="auto">
          <a:xfrm>
            <a:off x="6243638" y="3149600"/>
            <a:ext cx="941387" cy="31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ja-JP" sz="1800">
                <a:solidFill>
                  <a:srgbClr val="000000"/>
                </a:solidFill>
              </a:rPr>
              <a:t>Substrate</a:t>
            </a:r>
            <a:endParaRPr lang="en-US" altLang="ja-JP"/>
          </a:p>
        </p:txBody>
      </p:sp>
      <p:sp>
        <p:nvSpPr>
          <p:cNvPr id="21524" name="Rectangle 20">
            <a:extLst>
              <a:ext uri="{FF2B5EF4-FFF2-40B4-BE49-F238E27FC236}">
                <a16:creationId xmlns:a16="http://schemas.microsoft.com/office/drawing/2014/main" id="{1453CD59-0DE2-5AB2-1F79-D50C268BC09B}"/>
              </a:ext>
            </a:extLst>
          </p:cNvPr>
          <p:cNvSpPr>
            <a:spLocks noChangeArrowheads="1"/>
          </p:cNvSpPr>
          <p:nvPr/>
        </p:nvSpPr>
        <p:spPr bwMode="auto">
          <a:xfrm>
            <a:off x="5410200" y="2454275"/>
            <a:ext cx="2908300" cy="442913"/>
          </a:xfrm>
          <a:prstGeom prst="rect">
            <a:avLst/>
          </a:prstGeom>
          <a:solidFill>
            <a:srgbClr val="EAFFC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1525" name="Freeform 21">
            <a:extLst>
              <a:ext uri="{FF2B5EF4-FFF2-40B4-BE49-F238E27FC236}">
                <a16:creationId xmlns:a16="http://schemas.microsoft.com/office/drawing/2014/main" id="{93E00952-0F87-D4D6-1A8C-DBAE17213CDA}"/>
              </a:ext>
            </a:extLst>
          </p:cNvPr>
          <p:cNvSpPr>
            <a:spLocks/>
          </p:cNvSpPr>
          <p:nvPr/>
        </p:nvSpPr>
        <p:spPr bwMode="auto">
          <a:xfrm>
            <a:off x="5410200" y="2454275"/>
            <a:ext cx="2924175" cy="455613"/>
          </a:xfrm>
          <a:custGeom>
            <a:avLst/>
            <a:gdLst>
              <a:gd name="T0" fmla="*/ 0 w 1842"/>
              <a:gd name="T1" fmla="*/ 0 h 287"/>
              <a:gd name="T2" fmla="*/ 0 w 1842"/>
              <a:gd name="T3" fmla="*/ 287 h 287"/>
              <a:gd name="T4" fmla="*/ 1842 w 1842"/>
              <a:gd name="T5" fmla="*/ 287 h 287"/>
              <a:gd name="T6" fmla="*/ 1842 w 1842"/>
              <a:gd name="T7" fmla="*/ 0 h 287"/>
              <a:gd name="T8" fmla="*/ 0 w 1842"/>
              <a:gd name="T9" fmla="*/ 0 h 287"/>
              <a:gd name="T10" fmla="*/ 2 w 1842"/>
              <a:gd name="T11" fmla="*/ 6 h 287"/>
              <a:gd name="T12" fmla="*/ 1840 w 1842"/>
              <a:gd name="T13" fmla="*/ 6 h 287"/>
              <a:gd name="T14" fmla="*/ 1836 w 1842"/>
              <a:gd name="T15" fmla="*/ 2 h 287"/>
              <a:gd name="T16" fmla="*/ 1836 w 1842"/>
              <a:gd name="T17" fmla="*/ 285 h 287"/>
              <a:gd name="T18" fmla="*/ 1840 w 1842"/>
              <a:gd name="T19" fmla="*/ 281 h 287"/>
              <a:gd name="T20" fmla="*/ 2 w 1842"/>
              <a:gd name="T21" fmla="*/ 281 h 287"/>
              <a:gd name="T22" fmla="*/ 6 w 1842"/>
              <a:gd name="T23" fmla="*/ 285 h 287"/>
              <a:gd name="T24" fmla="*/ 6 w 1842"/>
              <a:gd name="T25" fmla="*/ 2 h 287"/>
              <a:gd name="T26" fmla="*/ 2 w 1842"/>
              <a:gd name="T27" fmla="*/ 6 h 287"/>
              <a:gd name="T28" fmla="*/ 0 w 1842"/>
              <a:gd name="T29" fmla="*/ 0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42" h="287">
                <a:moveTo>
                  <a:pt x="0" y="0"/>
                </a:moveTo>
                <a:lnTo>
                  <a:pt x="0" y="287"/>
                </a:lnTo>
                <a:lnTo>
                  <a:pt x="1842" y="287"/>
                </a:lnTo>
                <a:lnTo>
                  <a:pt x="1842" y="0"/>
                </a:lnTo>
                <a:lnTo>
                  <a:pt x="0" y="0"/>
                </a:lnTo>
                <a:lnTo>
                  <a:pt x="2" y="6"/>
                </a:lnTo>
                <a:lnTo>
                  <a:pt x="1840" y="6"/>
                </a:lnTo>
                <a:lnTo>
                  <a:pt x="1836" y="2"/>
                </a:lnTo>
                <a:lnTo>
                  <a:pt x="1836" y="285"/>
                </a:lnTo>
                <a:lnTo>
                  <a:pt x="1840" y="281"/>
                </a:lnTo>
                <a:lnTo>
                  <a:pt x="2" y="281"/>
                </a:lnTo>
                <a:lnTo>
                  <a:pt x="6" y="285"/>
                </a:lnTo>
                <a:lnTo>
                  <a:pt x="6" y="2"/>
                </a:lnTo>
                <a:lnTo>
                  <a:pt x="2" y="6"/>
                </a:lnTo>
                <a:lnTo>
                  <a:pt x="0" y="0"/>
                </a:lnTo>
                <a:close/>
              </a:path>
            </a:pathLst>
          </a:custGeom>
          <a:solidFill>
            <a:srgbClr val="C2FF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1537" name="Rectangle 33">
            <a:extLst>
              <a:ext uri="{FF2B5EF4-FFF2-40B4-BE49-F238E27FC236}">
                <a16:creationId xmlns:a16="http://schemas.microsoft.com/office/drawing/2014/main" id="{12CC1DE6-A969-1AF1-075B-A65EB12892C8}"/>
              </a:ext>
            </a:extLst>
          </p:cNvPr>
          <p:cNvSpPr>
            <a:spLocks noChangeArrowheads="1"/>
          </p:cNvSpPr>
          <p:nvPr/>
        </p:nvSpPr>
        <p:spPr bwMode="auto">
          <a:xfrm>
            <a:off x="5584825" y="3919538"/>
            <a:ext cx="27432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ja-JP" altLang="en-US" sz="1800">
                <a:solidFill>
                  <a:srgbClr val="FF0000"/>
                </a:solidFill>
                <a:ea typeface="ＨＧ明朝B-PRO" pitchFamily="18" charset="-128"/>
              </a:rPr>
              <a:t>エピタキシャルライク成長</a:t>
            </a:r>
            <a:endParaRPr lang="ja-JP" altLang="en-US"/>
          </a:p>
        </p:txBody>
      </p:sp>
      <p:sp>
        <p:nvSpPr>
          <p:cNvPr id="21538" name="Rectangle 34">
            <a:extLst>
              <a:ext uri="{FF2B5EF4-FFF2-40B4-BE49-F238E27FC236}">
                <a16:creationId xmlns:a16="http://schemas.microsoft.com/office/drawing/2014/main" id="{7CC52BB8-B538-0FFF-D449-01AFF7B4EB80}"/>
              </a:ext>
            </a:extLst>
          </p:cNvPr>
          <p:cNvSpPr>
            <a:spLocks noChangeArrowheads="1"/>
          </p:cNvSpPr>
          <p:nvPr/>
        </p:nvSpPr>
        <p:spPr bwMode="auto">
          <a:xfrm>
            <a:off x="5638800" y="4267200"/>
            <a:ext cx="211772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fontAlgn="t" hangingPunct="1"/>
            <a:r>
              <a:rPr lang="ja-JP" altLang="en-US" sz="1800">
                <a:solidFill>
                  <a:srgbClr val="000000"/>
                </a:solidFill>
                <a:latin typeface="ＨＧ明朝B-PRO" pitchFamily="18" charset="-128"/>
                <a:ea typeface="ＨＧ明朝B-PRO" pitchFamily="18" charset="-128"/>
              </a:rPr>
              <a:t>低温製膜 </a:t>
            </a:r>
            <a:r>
              <a:rPr lang="en-US" altLang="ja-JP" sz="1800">
                <a:solidFill>
                  <a:srgbClr val="000000"/>
                </a:solidFill>
              </a:rPr>
              <a:t>(200~350C)</a:t>
            </a:r>
          </a:p>
        </p:txBody>
      </p:sp>
      <p:sp>
        <p:nvSpPr>
          <p:cNvPr id="21539" name="Rectangle 35">
            <a:extLst>
              <a:ext uri="{FF2B5EF4-FFF2-40B4-BE49-F238E27FC236}">
                <a16:creationId xmlns:a16="http://schemas.microsoft.com/office/drawing/2014/main" id="{EB00FF91-BD6D-6CE9-668A-D3779B14ECC4}"/>
              </a:ext>
            </a:extLst>
          </p:cNvPr>
          <p:cNvSpPr>
            <a:spLocks noChangeArrowheads="1"/>
          </p:cNvSpPr>
          <p:nvPr/>
        </p:nvSpPr>
        <p:spPr bwMode="auto">
          <a:xfrm>
            <a:off x="6307138" y="4383088"/>
            <a:ext cx="5397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fontAlgn="t" hangingPunct="1"/>
            <a:r>
              <a:rPr lang="en-US" altLang="ja-JP" sz="1100">
                <a:solidFill>
                  <a:srgbClr val="000000"/>
                </a:solidFill>
                <a:latin typeface="ＨＧ明朝B-PRO" pitchFamily="18" charset="-128"/>
                <a:ea typeface="ＨＧ明朝B-PRO" pitchFamily="18" charset="-128"/>
              </a:rPr>
              <a:t> </a:t>
            </a:r>
            <a:endParaRPr lang="en-US" altLang="ja-JP">
              <a:latin typeface="ＨＧ明朝B-PRO" pitchFamily="18" charset="-128"/>
              <a:ea typeface="ＨＧ明朝B-PRO" pitchFamily="18" charset="-128"/>
            </a:endParaRPr>
          </a:p>
        </p:txBody>
      </p:sp>
      <p:sp>
        <p:nvSpPr>
          <p:cNvPr id="21541" name="Rectangle 37">
            <a:extLst>
              <a:ext uri="{FF2B5EF4-FFF2-40B4-BE49-F238E27FC236}">
                <a16:creationId xmlns:a16="http://schemas.microsoft.com/office/drawing/2014/main" id="{B097D748-FCAD-EF09-3A07-DAB302017586}"/>
              </a:ext>
            </a:extLst>
          </p:cNvPr>
          <p:cNvSpPr>
            <a:spLocks noChangeArrowheads="1"/>
          </p:cNvSpPr>
          <p:nvPr/>
        </p:nvSpPr>
        <p:spPr bwMode="auto">
          <a:xfrm>
            <a:off x="5654675" y="4568825"/>
            <a:ext cx="13716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ja-JP" altLang="en-US" sz="1800">
                <a:solidFill>
                  <a:srgbClr val="000000"/>
                </a:solidFill>
                <a:latin typeface="ＨＧ明朝B-PRO" pitchFamily="18" charset="-128"/>
                <a:ea typeface="ＨＧ明朝B-PRO" pitchFamily="18" charset="-128"/>
              </a:rPr>
              <a:t>速い成膜速度</a:t>
            </a:r>
            <a:endParaRPr lang="ja-JP" altLang="en-US">
              <a:latin typeface="ＨＧ明朝B-PRO" pitchFamily="18" charset="-128"/>
              <a:ea typeface="ＨＧ明朝B-PRO" pitchFamily="18" charset="-128"/>
            </a:endParaRPr>
          </a:p>
        </p:txBody>
      </p:sp>
      <p:sp>
        <p:nvSpPr>
          <p:cNvPr id="21571" name="Rectangle 67">
            <a:extLst>
              <a:ext uri="{FF2B5EF4-FFF2-40B4-BE49-F238E27FC236}">
                <a16:creationId xmlns:a16="http://schemas.microsoft.com/office/drawing/2014/main" id="{F8791F56-D7C3-5B1C-3362-90555597F079}"/>
              </a:ext>
            </a:extLst>
          </p:cNvPr>
          <p:cNvSpPr>
            <a:spLocks noChangeArrowheads="1"/>
          </p:cNvSpPr>
          <p:nvPr/>
        </p:nvSpPr>
        <p:spPr bwMode="auto">
          <a:xfrm>
            <a:off x="5408613" y="2481263"/>
            <a:ext cx="90487" cy="598487"/>
          </a:xfrm>
          <a:prstGeom prst="rect">
            <a:avLst/>
          </a:prstGeom>
          <a:noFill/>
          <a:ln w="0" cap="sq">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21572" name="Rectangle 68">
            <a:extLst>
              <a:ext uri="{FF2B5EF4-FFF2-40B4-BE49-F238E27FC236}">
                <a16:creationId xmlns:a16="http://schemas.microsoft.com/office/drawing/2014/main" id="{17239315-424E-6E61-6488-B7B6FBB53BF2}"/>
              </a:ext>
            </a:extLst>
          </p:cNvPr>
          <p:cNvSpPr>
            <a:spLocks noChangeArrowheads="1"/>
          </p:cNvSpPr>
          <p:nvPr/>
        </p:nvSpPr>
        <p:spPr bwMode="auto">
          <a:xfrm>
            <a:off x="6008688" y="2481263"/>
            <a:ext cx="93662" cy="598487"/>
          </a:xfrm>
          <a:prstGeom prst="rect">
            <a:avLst/>
          </a:prstGeom>
          <a:noFill/>
          <a:ln w="0" cap="sq">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21573" name="Rectangle 69">
            <a:extLst>
              <a:ext uri="{FF2B5EF4-FFF2-40B4-BE49-F238E27FC236}">
                <a16:creationId xmlns:a16="http://schemas.microsoft.com/office/drawing/2014/main" id="{10854BE2-00E3-D174-F934-3AF21ECC5848}"/>
              </a:ext>
            </a:extLst>
          </p:cNvPr>
          <p:cNvSpPr>
            <a:spLocks noChangeArrowheads="1"/>
          </p:cNvSpPr>
          <p:nvPr/>
        </p:nvSpPr>
        <p:spPr bwMode="auto">
          <a:xfrm>
            <a:off x="5907088" y="2481263"/>
            <a:ext cx="95250" cy="598487"/>
          </a:xfrm>
          <a:prstGeom prst="rect">
            <a:avLst/>
          </a:prstGeom>
          <a:noFill/>
          <a:ln w="0" cap="sq">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21574" name="Rectangle 70">
            <a:extLst>
              <a:ext uri="{FF2B5EF4-FFF2-40B4-BE49-F238E27FC236}">
                <a16:creationId xmlns:a16="http://schemas.microsoft.com/office/drawing/2014/main" id="{D0DBF86E-778D-0423-2289-C14EACB9A1ED}"/>
              </a:ext>
            </a:extLst>
          </p:cNvPr>
          <p:cNvSpPr>
            <a:spLocks noChangeArrowheads="1"/>
          </p:cNvSpPr>
          <p:nvPr/>
        </p:nvSpPr>
        <p:spPr bwMode="auto">
          <a:xfrm>
            <a:off x="5807075" y="2481263"/>
            <a:ext cx="95250" cy="598487"/>
          </a:xfrm>
          <a:prstGeom prst="rect">
            <a:avLst/>
          </a:prstGeom>
          <a:noFill/>
          <a:ln w="0" cap="sq">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21575" name="Rectangle 71">
            <a:extLst>
              <a:ext uri="{FF2B5EF4-FFF2-40B4-BE49-F238E27FC236}">
                <a16:creationId xmlns:a16="http://schemas.microsoft.com/office/drawing/2014/main" id="{EA3F3504-8177-190E-5534-5C030399CBE9}"/>
              </a:ext>
            </a:extLst>
          </p:cNvPr>
          <p:cNvSpPr>
            <a:spLocks noChangeArrowheads="1"/>
          </p:cNvSpPr>
          <p:nvPr/>
        </p:nvSpPr>
        <p:spPr bwMode="auto">
          <a:xfrm>
            <a:off x="5707063" y="2481263"/>
            <a:ext cx="93662" cy="598487"/>
          </a:xfrm>
          <a:prstGeom prst="rect">
            <a:avLst/>
          </a:prstGeom>
          <a:noFill/>
          <a:ln w="0" cap="sq">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21576" name="Rectangle 72">
            <a:extLst>
              <a:ext uri="{FF2B5EF4-FFF2-40B4-BE49-F238E27FC236}">
                <a16:creationId xmlns:a16="http://schemas.microsoft.com/office/drawing/2014/main" id="{E082BF51-0C33-F54F-B01F-3D3EC2340137}"/>
              </a:ext>
            </a:extLst>
          </p:cNvPr>
          <p:cNvSpPr>
            <a:spLocks noChangeArrowheads="1"/>
          </p:cNvSpPr>
          <p:nvPr/>
        </p:nvSpPr>
        <p:spPr bwMode="auto">
          <a:xfrm>
            <a:off x="5605463" y="2481263"/>
            <a:ext cx="95250" cy="598487"/>
          </a:xfrm>
          <a:prstGeom prst="rect">
            <a:avLst/>
          </a:prstGeom>
          <a:noFill/>
          <a:ln w="0" cap="sq">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21577" name="Rectangle 73">
            <a:extLst>
              <a:ext uri="{FF2B5EF4-FFF2-40B4-BE49-F238E27FC236}">
                <a16:creationId xmlns:a16="http://schemas.microsoft.com/office/drawing/2014/main" id="{5BE81CC6-8177-AC5B-8A26-507E560B7BA6}"/>
              </a:ext>
            </a:extLst>
          </p:cNvPr>
          <p:cNvSpPr>
            <a:spLocks noChangeArrowheads="1"/>
          </p:cNvSpPr>
          <p:nvPr/>
        </p:nvSpPr>
        <p:spPr bwMode="auto">
          <a:xfrm>
            <a:off x="5505450" y="2481263"/>
            <a:ext cx="93663" cy="598487"/>
          </a:xfrm>
          <a:prstGeom prst="rect">
            <a:avLst/>
          </a:prstGeom>
          <a:noFill/>
          <a:ln w="0" cap="sq">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21578" name="Rectangle 74">
            <a:extLst>
              <a:ext uri="{FF2B5EF4-FFF2-40B4-BE49-F238E27FC236}">
                <a16:creationId xmlns:a16="http://schemas.microsoft.com/office/drawing/2014/main" id="{369686E7-AFE8-7571-5152-8059112842CE}"/>
              </a:ext>
            </a:extLst>
          </p:cNvPr>
          <p:cNvSpPr>
            <a:spLocks noChangeArrowheads="1"/>
          </p:cNvSpPr>
          <p:nvPr/>
        </p:nvSpPr>
        <p:spPr bwMode="auto">
          <a:xfrm>
            <a:off x="6310313" y="2481263"/>
            <a:ext cx="93662" cy="598487"/>
          </a:xfrm>
          <a:prstGeom prst="rect">
            <a:avLst/>
          </a:prstGeom>
          <a:noFill/>
          <a:ln w="0" cap="sq">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21579" name="Rectangle 75">
            <a:extLst>
              <a:ext uri="{FF2B5EF4-FFF2-40B4-BE49-F238E27FC236}">
                <a16:creationId xmlns:a16="http://schemas.microsoft.com/office/drawing/2014/main" id="{B9AEEBFF-B94F-0430-B443-43DBD74E801D}"/>
              </a:ext>
            </a:extLst>
          </p:cNvPr>
          <p:cNvSpPr>
            <a:spLocks noChangeArrowheads="1"/>
          </p:cNvSpPr>
          <p:nvPr/>
        </p:nvSpPr>
        <p:spPr bwMode="auto">
          <a:xfrm>
            <a:off x="6210300" y="2481263"/>
            <a:ext cx="93663" cy="598487"/>
          </a:xfrm>
          <a:prstGeom prst="rect">
            <a:avLst/>
          </a:prstGeom>
          <a:noFill/>
          <a:ln w="0" cap="sq">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21580" name="Rectangle 76">
            <a:extLst>
              <a:ext uri="{FF2B5EF4-FFF2-40B4-BE49-F238E27FC236}">
                <a16:creationId xmlns:a16="http://schemas.microsoft.com/office/drawing/2014/main" id="{6A568CF4-FF4B-2C92-2D36-78FA6B1B9B39}"/>
              </a:ext>
            </a:extLst>
          </p:cNvPr>
          <p:cNvSpPr>
            <a:spLocks noChangeArrowheads="1"/>
          </p:cNvSpPr>
          <p:nvPr/>
        </p:nvSpPr>
        <p:spPr bwMode="auto">
          <a:xfrm>
            <a:off x="6108700" y="2466975"/>
            <a:ext cx="95250" cy="625475"/>
          </a:xfrm>
          <a:prstGeom prst="rect">
            <a:avLst/>
          </a:prstGeom>
          <a:noFill/>
          <a:ln w="0" cap="sq">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21581" name="Rectangle 77">
            <a:extLst>
              <a:ext uri="{FF2B5EF4-FFF2-40B4-BE49-F238E27FC236}">
                <a16:creationId xmlns:a16="http://schemas.microsoft.com/office/drawing/2014/main" id="{AEDEA11E-4353-7CC6-832F-2D846DF20051}"/>
              </a:ext>
            </a:extLst>
          </p:cNvPr>
          <p:cNvSpPr>
            <a:spLocks noChangeArrowheads="1"/>
          </p:cNvSpPr>
          <p:nvPr/>
        </p:nvSpPr>
        <p:spPr bwMode="auto">
          <a:xfrm>
            <a:off x="6407150" y="2463800"/>
            <a:ext cx="92075" cy="604838"/>
          </a:xfrm>
          <a:prstGeom prst="rect">
            <a:avLst/>
          </a:prstGeom>
          <a:noFill/>
          <a:ln w="0" cap="sq">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21582" name="Rectangle 78">
            <a:extLst>
              <a:ext uri="{FF2B5EF4-FFF2-40B4-BE49-F238E27FC236}">
                <a16:creationId xmlns:a16="http://schemas.microsoft.com/office/drawing/2014/main" id="{5B8EAF2C-BF78-2FFB-A7A9-3B18CE879139}"/>
              </a:ext>
            </a:extLst>
          </p:cNvPr>
          <p:cNvSpPr>
            <a:spLocks noChangeArrowheads="1"/>
          </p:cNvSpPr>
          <p:nvPr/>
        </p:nvSpPr>
        <p:spPr bwMode="auto">
          <a:xfrm>
            <a:off x="7011988" y="2463800"/>
            <a:ext cx="90487" cy="604838"/>
          </a:xfrm>
          <a:prstGeom prst="rect">
            <a:avLst/>
          </a:prstGeom>
          <a:noFill/>
          <a:ln w="0" cap="sq">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21583" name="Rectangle 79">
            <a:extLst>
              <a:ext uri="{FF2B5EF4-FFF2-40B4-BE49-F238E27FC236}">
                <a16:creationId xmlns:a16="http://schemas.microsoft.com/office/drawing/2014/main" id="{B24AE9DB-5770-B062-2A74-F649A1F7142D}"/>
              </a:ext>
            </a:extLst>
          </p:cNvPr>
          <p:cNvSpPr>
            <a:spLocks noChangeArrowheads="1"/>
          </p:cNvSpPr>
          <p:nvPr/>
        </p:nvSpPr>
        <p:spPr bwMode="auto">
          <a:xfrm>
            <a:off x="6910388" y="2463800"/>
            <a:ext cx="92075" cy="604838"/>
          </a:xfrm>
          <a:prstGeom prst="rect">
            <a:avLst/>
          </a:prstGeom>
          <a:noFill/>
          <a:ln w="0" cap="sq">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21584" name="Rectangle 80">
            <a:extLst>
              <a:ext uri="{FF2B5EF4-FFF2-40B4-BE49-F238E27FC236}">
                <a16:creationId xmlns:a16="http://schemas.microsoft.com/office/drawing/2014/main" id="{C6132161-D8AF-208F-04C7-9E55242559CD}"/>
              </a:ext>
            </a:extLst>
          </p:cNvPr>
          <p:cNvSpPr>
            <a:spLocks noChangeArrowheads="1"/>
          </p:cNvSpPr>
          <p:nvPr/>
        </p:nvSpPr>
        <p:spPr bwMode="auto">
          <a:xfrm>
            <a:off x="6810375" y="2463800"/>
            <a:ext cx="90488" cy="604838"/>
          </a:xfrm>
          <a:prstGeom prst="rect">
            <a:avLst/>
          </a:prstGeom>
          <a:noFill/>
          <a:ln w="0" cap="sq">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21585" name="Rectangle 81">
            <a:extLst>
              <a:ext uri="{FF2B5EF4-FFF2-40B4-BE49-F238E27FC236}">
                <a16:creationId xmlns:a16="http://schemas.microsoft.com/office/drawing/2014/main" id="{79DA7159-9E5D-43FE-3713-A05A064D2513}"/>
              </a:ext>
            </a:extLst>
          </p:cNvPr>
          <p:cNvSpPr>
            <a:spLocks noChangeArrowheads="1"/>
          </p:cNvSpPr>
          <p:nvPr/>
        </p:nvSpPr>
        <p:spPr bwMode="auto">
          <a:xfrm>
            <a:off x="6708775" y="2463800"/>
            <a:ext cx="92075" cy="604838"/>
          </a:xfrm>
          <a:prstGeom prst="rect">
            <a:avLst/>
          </a:prstGeom>
          <a:noFill/>
          <a:ln w="0" cap="sq">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21586" name="Rectangle 82">
            <a:extLst>
              <a:ext uri="{FF2B5EF4-FFF2-40B4-BE49-F238E27FC236}">
                <a16:creationId xmlns:a16="http://schemas.microsoft.com/office/drawing/2014/main" id="{5EB94534-33CE-04F1-FA7E-0A99275FC6E8}"/>
              </a:ext>
            </a:extLst>
          </p:cNvPr>
          <p:cNvSpPr>
            <a:spLocks noChangeArrowheads="1"/>
          </p:cNvSpPr>
          <p:nvPr/>
        </p:nvSpPr>
        <p:spPr bwMode="auto">
          <a:xfrm>
            <a:off x="6608763" y="2463800"/>
            <a:ext cx="92075" cy="604838"/>
          </a:xfrm>
          <a:prstGeom prst="rect">
            <a:avLst/>
          </a:prstGeom>
          <a:noFill/>
          <a:ln w="0" cap="sq">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21587" name="Rectangle 83">
            <a:extLst>
              <a:ext uri="{FF2B5EF4-FFF2-40B4-BE49-F238E27FC236}">
                <a16:creationId xmlns:a16="http://schemas.microsoft.com/office/drawing/2014/main" id="{83B4967C-4C07-EBF9-113D-23FB65B1E1BC}"/>
              </a:ext>
            </a:extLst>
          </p:cNvPr>
          <p:cNvSpPr>
            <a:spLocks noChangeArrowheads="1"/>
          </p:cNvSpPr>
          <p:nvPr/>
        </p:nvSpPr>
        <p:spPr bwMode="auto">
          <a:xfrm>
            <a:off x="6508750" y="2463800"/>
            <a:ext cx="90488" cy="604838"/>
          </a:xfrm>
          <a:prstGeom prst="rect">
            <a:avLst/>
          </a:prstGeom>
          <a:noFill/>
          <a:ln w="0" cap="sq">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21588" name="Rectangle 84">
            <a:extLst>
              <a:ext uri="{FF2B5EF4-FFF2-40B4-BE49-F238E27FC236}">
                <a16:creationId xmlns:a16="http://schemas.microsoft.com/office/drawing/2014/main" id="{564F17A6-A36D-9A91-8001-3FACDFAA306C}"/>
              </a:ext>
            </a:extLst>
          </p:cNvPr>
          <p:cNvSpPr>
            <a:spLocks noChangeArrowheads="1"/>
          </p:cNvSpPr>
          <p:nvPr/>
        </p:nvSpPr>
        <p:spPr bwMode="auto">
          <a:xfrm>
            <a:off x="7313613" y="2463800"/>
            <a:ext cx="87312" cy="604838"/>
          </a:xfrm>
          <a:prstGeom prst="rect">
            <a:avLst/>
          </a:prstGeom>
          <a:noFill/>
          <a:ln w="0" cap="sq">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21589" name="Rectangle 85">
            <a:extLst>
              <a:ext uri="{FF2B5EF4-FFF2-40B4-BE49-F238E27FC236}">
                <a16:creationId xmlns:a16="http://schemas.microsoft.com/office/drawing/2014/main" id="{9573F432-4695-130E-9607-0E0801EFB539}"/>
              </a:ext>
            </a:extLst>
          </p:cNvPr>
          <p:cNvSpPr>
            <a:spLocks noChangeArrowheads="1"/>
          </p:cNvSpPr>
          <p:nvPr/>
        </p:nvSpPr>
        <p:spPr bwMode="auto">
          <a:xfrm>
            <a:off x="7212013" y="2463800"/>
            <a:ext cx="92075" cy="604838"/>
          </a:xfrm>
          <a:prstGeom prst="rect">
            <a:avLst/>
          </a:prstGeom>
          <a:noFill/>
          <a:ln w="0" cap="sq">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21590" name="Rectangle 86">
            <a:extLst>
              <a:ext uri="{FF2B5EF4-FFF2-40B4-BE49-F238E27FC236}">
                <a16:creationId xmlns:a16="http://schemas.microsoft.com/office/drawing/2014/main" id="{E09D1D49-2DD3-2630-2653-C1733A31FE37}"/>
              </a:ext>
            </a:extLst>
          </p:cNvPr>
          <p:cNvSpPr>
            <a:spLocks noChangeArrowheads="1"/>
          </p:cNvSpPr>
          <p:nvPr/>
        </p:nvSpPr>
        <p:spPr bwMode="auto">
          <a:xfrm>
            <a:off x="7112000" y="2451100"/>
            <a:ext cx="92075" cy="625475"/>
          </a:xfrm>
          <a:prstGeom prst="rect">
            <a:avLst/>
          </a:prstGeom>
          <a:noFill/>
          <a:ln w="0" cap="sq">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21591" name="Rectangle 87">
            <a:extLst>
              <a:ext uri="{FF2B5EF4-FFF2-40B4-BE49-F238E27FC236}">
                <a16:creationId xmlns:a16="http://schemas.microsoft.com/office/drawing/2014/main" id="{1369956D-4CF1-FE8A-0998-B829044CC1CB}"/>
              </a:ext>
            </a:extLst>
          </p:cNvPr>
          <p:cNvSpPr>
            <a:spLocks noChangeArrowheads="1"/>
          </p:cNvSpPr>
          <p:nvPr/>
        </p:nvSpPr>
        <p:spPr bwMode="auto">
          <a:xfrm>
            <a:off x="7410450" y="2481263"/>
            <a:ext cx="92075" cy="601662"/>
          </a:xfrm>
          <a:prstGeom prst="rect">
            <a:avLst/>
          </a:prstGeom>
          <a:noFill/>
          <a:ln w="0" cap="sq">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21592" name="Rectangle 88">
            <a:extLst>
              <a:ext uri="{FF2B5EF4-FFF2-40B4-BE49-F238E27FC236}">
                <a16:creationId xmlns:a16="http://schemas.microsoft.com/office/drawing/2014/main" id="{B9062D2B-0594-A11C-E00C-66F96474EA2B}"/>
              </a:ext>
            </a:extLst>
          </p:cNvPr>
          <p:cNvSpPr>
            <a:spLocks noChangeArrowheads="1"/>
          </p:cNvSpPr>
          <p:nvPr/>
        </p:nvSpPr>
        <p:spPr bwMode="auto">
          <a:xfrm>
            <a:off x="8010525" y="2481263"/>
            <a:ext cx="95250" cy="601662"/>
          </a:xfrm>
          <a:prstGeom prst="rect">
            <a:avLst/>
          </a:prstGeom>
          <a:noFill/>
          <a:ln w="0" cap="sq">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21593" name="Rectangle 89">
            <a:extLst>
              <a:ext uri="{FF2B5EF4-FFF2-40B4-BE49-F238E27FC236}">
                <a16:creationId xmlns:a16="http://schemas.microsoft.com/office/drawing/2014/main" id="{2FE767D6-CC82-4BAA-B0C0-85385C625903}"/>
              </a:ext>
            </a:extLst>
          </p:cNvPr>
          <p:cNvSpPr>
            <a:spLocks noChangeArrowheads="1"/>
          </p:cNvSpPr>
          <p:nvPr/>
        </p:nvSpPr>
        <p:spPr bwMode="auto">
          <a:xfrm>
            <a:off x="7910513" y="2481263"/>
            <a:ext cx="95250" cy="601662"/>
          </a:xfrm>
          <a:prstGeom prst="rect">
            <a:avLst/>
          </a:prstGeom>
          <a:noFill/>
          <a:ln w="0" cap="sq">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21594" name="Rectangle 90">
            <a:extLst>
              <a:ext uri="{FF2B5EF4-FFF2-40B4-BE49-F238E27FC236}">
                <a16:creationId xmlns:a16="http://schemas.microsoft.com/office/drawing/2014/main" id="{00A13ECA-0D2F-BABB-BA59-902B02BD5D9E}"/>
              </a:ext>
            </a:extLst>
          </p:cNvPr>
          <p:cNvSpPr>
            <a:spLocks noChangeArrowheads="1"/>
          </p:cNvSpPr>
          <p:nvPr/>
        </p:nvSpPr>
        <p:spPr bwMode="auto">
          <a:xfrm>
            <a:off x="7810500" y="2481263"/>
            <a:ext cx="93663" cy="601662"/>
          </a:xfrm>
          <a:prstGeom prst="rect">
            <a:avLst/>
          </a:prstGeom>
          <a:noFill/>
          <a:ln w="0" cap="sq">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21595" name="Rectangle 91">
            <a:extLst>
              <a:ext uri="{FF2B5EF4-FFF2-40B4-BE49-F238E27FC236}">
                <a16:creationId xmlns:a16="http://schemas.microsoft.com/office/drawing/2014/main" id="{60CD6146-7E16-CB29-4974-BC079836EF2A}"/>
              </a:ext>
            </a:extLst>
          </p:cNvPr>
          <p:cNvSpPr>
            <a:spLocks noChangeArrowheads="1"/>
          </p:cNvSpPr>
          <p:nvPr/>
        </p:nvSpPr>
        <p:spPr bwMode="auto">
          <a:xfrm>
            <a:off x="7708900" y="2481263"/>
            <a:ext cx="95250" cy="601662"/>
          </a:xfrm>
          <a:prstGeom prst="rect">
            <a:avLst/>
          </a:prstGeom>
          <a:noFill/>
          <a:ln w="0" cap="sq">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21596" name="Rectangle 92">
            <a:extLst>
              <a:ext uri="{FF2B5EF4-FFF2-40B4-BE49-F238E27FC236}">
                <a16:creationId xmlns:a16="http://schemas.microsoft.com/office/drawing/2014/main" id="{73FA3E1E-0FFB-83A8-2B3E-418B8A09D3B0}"/>
              </a:ext>
            </a:extLst>
          </p:cNvPr>
          <p:cNvSpPr>
            <a:spLocks noChangeArrowheads="1"/>
          </p:cNvSpPr>
          <p:nvPr/>
        </p:nvSpPr>
        <p:spPr bwMode="auto">
          <a:xfrm>
            <a:off x="7608888" y="2481263"/>
            <a:ext cx="95250" cy="601662"/>
          </a:xfrm>
          <a:prstGeom prst="rect">
            <a:avLst/>
          </a:prstGeom>
          <a:noFill/>
          <a:ln w="0" cap="sq">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21597" name="Rectangle 93">
            <a:extLst>
              <a:ext uri="{FF2B5EF4-FFF2-40B4-BE49-F238E27FC236}">
                <a16:creationId xmlns:a16="http://schemas.microsoft.com/office/drawing/2014/main" id="{A8A5F9D8-71E0-A7B9-566D-79AAA61B4463}"/>
              </a:ext>
            </a:extLst>
          </p:cNvPr>
          <p:cNvSpPr>
            <a:spLocks noChangeArrowheads="1"/>
          </p:cNvSpPr>
          <p:nvPr/>
        </p:nvSpPr>
        <p:spPr bwMode="auto">
          <a:xfrm>
            <a:off x="7512050" y="2481263"/>
            <a:ext cx="90488" cy="601662"/>
          </a:xfrm>
          <a:prstGeom prst="rect">
            <a:avLst/>
          </a:prstGeom>
          <a:noFill/>
          <a:ln w="0" cap="sq">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21598" name="Rectangle 94">
            <a:extLst>
              <a:ext uri="{FF2B5EF4-FFF2-40B4-BE49-F238E27FC236}">
                <a16:creationId xmlns:a16="http://schemas.microsoft.com/office/drawing/2014/main" id="{7F1F9BBF-ADF5-D220-28A6-D12A493F5DD2}"/>
              </a:ext>
            </a:extLst>
          </p:cNvPr>
          <p:cNvSpPr>
            <a:spLocks noChangeArrowheads="1"/>
          </p:cNvSpPr>
          <p:nvPr/>
        </p:nvSpPr>
        <p:spPr bwMode="auto">
          <a:xfrm>
            <a:off x="8212138" y="2481263"/>
            <a:ext cx="95250" cy="601662"/>
          </a:xfrm>
          <a:prstGeom prst="rect">
            <a:avLst/>
          </a:prstGeom>
          <a:noFill/>
          <a:ln w="0" cap="sq">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21599" name="Rectangle 95">
            <a:extLst>
              <a:ext uri="{FF2B5EF4-FFF2-40B4-BE49-F238E27FC236}">
                <a16:creationId xmlns:a16="http://schemas.microsoft.com/office/drawing/2014/main" id="{E266096B-9F07-1799-4C46-54A1290CC1DE}"/>
              </a:ext>
            </a:extLst>
          </p:cNvPr>
          <p:cNvSpPr>
            <a:spLocks noChangeArrowheads="1"/>
          </p:cNvSpPr>
          <p:nvPr/>
        </p:nvSpPr>
        <p:spPr bwMode="auto">
          <a:xfrm>
            <a:off x="8112125" y="2470150"/>
            <a:ext cx="93663" cy="625475"/>
          </a:xfrm>
          <a:prstGeom prst="rect">
            <a:avLst/>
          </a:prstGeom>
          <a:noFill/>
          <a:ln w="0" cap="sq">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21600" name="Rectangle 96">
            <a:extLst>
              <a:ext uri="{FF2B5EF4-FFF2-40B4-BE49-F238E27FC236}">
                <a16:creationId xmlns:a16="http://schemas.microsoft.com/office/drawing/2014/main" id="{B5848D1F-E04C-DCE1-D7E4-77B99300FFA0}"/>
              </a:ext>
            </a:extLst>
          </p:cNvPr>
          <p:cNvSpPr>
            <a:spLocks noChangeArrowheads="1"/>
          </p:cNvSpPr>
          <p:nvPr/>
        </p:nvSpPr>
        <p:spPr bwMode="auto">
          <a:xfrm>
            <a:off x="6376988" y="2563813"/>
            <a:ext cx="698500" cy="247650"/>
          </a:xfrm>
          <a:prstGeom prst="rect">
            <a:avLst/>
          </a:prstGeom>
          <a:solidFill>
            <a:srgbClr val="EAFFC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1601" name="Freeform 97">
            <a:extLst>
              <a:ext uri="{FF2B5EF4-FFF2-40B4-BE49-F238E27FC236}">
                <a16:creationId xmlns:a16="http://schemas.microsoft.com/office/drawing/2014/main" id="{72D0ACE7-AC44-A460-02B1-AB4EA81B5745}"/>
              </a:ext>
            </a:extLst>
          </p:cNvPr>
          <p:cNvSpPr>
            <a:spLocks/>
          </p:cNvSpPr>
          <p:nvPr/>
        </p:nvSpPr>
        <p:spPr bwMode="auto">
          <a:xfrm>
            <a:off x="6376988" y="2563813"/>
            <a:ext cx="711200" cy="260350"/>
          </a:xfrm>
          <a:custGeom>
            <a:avLst/>
            <a:gdLst>
              <a:gd name="T0" fmla="*/ 0 w 448"/>
              <a:gd name="T1" fmla="*/ 0 h 164"/>
              <a:gd name="T2" fmla="*/ 0 w 448"/>
              <a:gd name="T3" fmla="*/ 164 h 164"/>
              <a:gd name="T4" fmla="*/ 448 w 448"/>
              <a:gd name="T5" fmla="*/ 164 h 164"/>
              <a:gd name="T6" fmla="*/ 448 w 448"/>
              <a:gd name="T7" fmla="*/ 0 h 164"/>
              <a:gd name="T8" fmla="*/ 0 w 448"/>
              <a:gd name="T9" fmla="*/ 0 h 164"/>
              <a:gd name="T10" fmla="*/ 2 w 448"/>
              <a:gd name="T11" fmla="*/ 6 h 164"/>
              <a:gd name="T12" fmla="*/ 446 w 448"/>
              <a:gd name="T13" fmla="*/ 6 h 164"/>
              <a:gd name="T14" fmla="*/ 442 w 448"/>
              <a:gd name="T15" fmla="*/ 2 h 164"/>
              <a:gd name="T16" fmla="*/ 442 w 448"/>
              <a:gd name="T17" fmla="*/ 162 h 164"/>
              <a:gd name="T18" fmla="*/ 446 w 448"/>
              <a:gd name="T19" fmla="*/ 158 h 164"/>
              <a:gd name="T20" fmla="*/ 2 w 448"/>
              <a:gd name="T21" fmla="*/ 158 h 164"/>
              <a:gd name="T22" fmla="*/ 6 w 448"/>
              <a:gd name="T23" fmla="*/ 162 h 164"/>
              <a:gd name="T24" fmla="*/ 6 w 448"/>
              <a:gd name="T25" fmla="*/ 2 h 164"/>
              <a:gd name="T26" fmla="*/ 2 w 448"/>
              <a:gd name="T27" fmla="*/ 6 h 164"/>
              <a:gd name="T28" fmla="*/ 0 w 448"/>
              <a:gd name="T29"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48" h="164">
                <a:moveTo>
                  <a:pt x="0" y="0"/>
                </a:moveTo>
                <a:lnTo>
                  <a:pt x="0" y="164"/>
                </a:lnTo>
                <a:lnTo>
                  <a:pt x="448" y="164"/>
                </a:lnTo>
                <a:lnTo>
                  <a:pt x="448" y="0"/>
                </a:lnTo>
                <a:lnTo>
                  <a:pt x="0" y="0"/>
                </a:lnTo>
                <a:lnTo>
                  <a:pt x="2" y="6"/>
                </a:lnTo>
                <a:lnTo>
                  <a:pt x="446" y="6"/>
                </a:lnTo>
                <a:lnTo>
                  <a:pt x="442" y="2"/>
                </a:lnTo>
                <a:lnTo>
                  <a:pt x="442" y="162"/>
                </a:lnTo>
                <a:lnTo>
                  <a:pt x="446" y="158"/>
                </a:lnTo>
                <a:lnTo>
                  <a:pt x="2" y="158"/>
                </a:lnTo>
                <a:lnTo>
                  <a:pt x="6" y="162"/>
                </a:lnTo>
                <a:lnTo>
                  <a:pt x="6" y="2"/>
                </a:lnTo>
                <a:lnTo>
                  <a:pt x="2" y="6"/>
                </a:lnTo>
                <a:lnTo>
                  <a:pt x="0" y="0"/>
                </a:lnTo>
                <a:close/>
              </a:path>
            </a:pathLst>
          </a:custGeom>
          <a:solidFill>
            <a:srgbClr val="C2FF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1602" name="Rectangle 98">
            <a:extLst>
              <a:ext uri="{FF2B5EF4-FFF2-40B4-BE49-F238E27FC236}">
                <a16:creationId xmlns:a16="http://schemas.microsoft.com/office/drawing/2014/main" id="{48B8B566-91CA-5085-DAF8-86E66221F8F0}"/>
              </a:ext>
            </a:extLst>
          </p:cNvPr>
          <p:cNvSpPr>
            <a:spLocks noChangeArrowheads="1"/>
          </p:cNvSpPr>
          <p:nvPr/>
        </p:nvSpPr>
        <p:spPr bwMode="auto">
          <a:xfrm>
            <a:off x="6423025" y="2543175"/>
            <a:ext cx="765175" cy="31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ja-JP" sz="1800">
                <a:solidFill>
                  <a:srgbClr val="000000"/>
                </a:solidFill>
              </a:rPr>
              <a:t>poly-Si</a:t>
            </a:r>
            <a:endParaRPr lang="en-US" altLang="ja-JP"/>
          </a:p>
        </p:txBody>
      </p:sp>
      <p:sp>
        <p:nvSpPr>
          <p:cNvPr id="21607" name="Rectangle 103">
            <a:extLst>
              <a:ext uri="{FF2B5EF4-FFF2-40B4-BE49-F238E27FC236}">
                <a16:creationId xmlns:a16="http://schemas.microsoft.com/office/drawing/2014/main" id="{AA3E36BC-B714-D005-6771-3BF4F60BEFBD}"/>
              </a:ext>
            </a:extLst>
          </p:cNvPr>
          <p:cNvSpPr>
            <a:spLocks noChangeArrowheads="1"/>
          </p:cNvSpPr>
          <p:nvPr/>
        </p:nvSpPr>
        <p:spPr bwMode="auto">
          <a:xfrm>
            <a:off x="4868863" y="3390900"/>
            <a:ext cx="334962" cy="40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ja-JP" b="1">
                <a:solidFill>
                  <a:srgbClr val="000000"/>
                </a:solidFill>
              </a:rPr>
              <a:t>B</a:t>
            </a:r>
            <a:endParaRPr lang="en-US" altLang="ja-JP"/>
          </a:p>
        </p:txBody>
      </p:sp>
      <p:sp>
        <p:nvSpPr>
          <p:cNvPr id="21608" name="Rectangle 104">
            <a:extLst>
              <a:ext uri="{FF2B5EF4-FFF2-40B4-BE49-F238E27FC236}">
                <a16:creationId xmlns:a16="http://schemas.microsoft.com/office/drawing/2014/main" id="{78CFE548-DD82-9E38-12FE-921C1569DDEF}"/>
              </a:ext>
            </a:extLst>
          </p:cNvPr>
          <p:cNvSpPr>
            <a:spLocks noChangeArrowheads="1"/>
          </p:cNvSpPr>
          <p:nvPr/>
        </p:nvSpPr>
        <p:spPr bwMode="auto">
          <a:xfrm>
            <a:off x="4868863" y="2381250"/>
            <a:ext cx="350837" cy="40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ja-JP" b="1">
                <a:solidFill>
                  <a:srgbClr val="000000"/>
                </a:solidFill>
              </a:rPr>
              <a:t>A</a:t>
            </a:r>
            <a:endParaRPr lang="en-US" altLang="ja-JP"/>
          </a:p>
        </p:txBody>
      </p:sp>
      <p:sp>
        <p:nvSpPr>
          <p:cNvPr id="21609" name="Line 105">
            <a:extLst>
              <a:ext uri="{FF2B5EF4-FFF2-40B4-BE49-F238E27FC236}">
                <a16:creationId xmlns:a16="http://schemas.microsoft.com/office/drawing/2014/main" id="{8A50DE33-A1F5-9275-7A95-2BDD953176B2}"/>
              </a:ext>
            </a:extLst>
          </p:cNvPr>
          <p:cNvSpPr>
            <a:spLocks noChangeShapeType="1"/>
          </p:cNvSpPr>
          <p:nvPr/>
        </p:nvSpPr>
        <p:spPr bwMode="auto">
          <a:xfrm flipV="1">
            <a:off x="4800600" y="2590800"/>
            <a:ext cx="533400" cy="53340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21610" name="Line 106">
            <a:extLst>
              <a:ext uri="{FF2B5EF4-FFF2-40B4-BE49-F238E27FC236}">
                <a16:creationId xmlns:a16="http://schemas.microsoft.com/office/drawing/2014/main" id="{34EF29CB-BE04-1CC8-D1AB-C93068C1E824}"/>
              </a:ext>
            </a:extLst>
          </p:cNvPr>
          <p:cNvSpPr>
            <a:spLocks noChangeShapeType="1"/>
          </p:cNvSpPr>
          <p:nvPr/>
        </p:nvSpPr>
        <p:spPr bwMode="auto">
          <a:xfrm>
            <a:off x="4800600" y="3124200"/>
            <a:ext cx="533400" cy="45720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21509" name="Rectangle 5">
            <a:extLst>
              <a:ext uri="{FF2B5EF4-FFF2-40B4-BE49-F238E27FC236}">
                <a16:creationId xmlns:a16="http://schemas.microsoft.com/office/drawing/2014/main" id="{3B407138-BAF5-5D2F-38B6-732AE59A7267}"/>
              </a:ext>
            </a:extLst>
          </p:cNvPr>
          <p:cNvSpPr>
            <a:spLocks noChangeArrowheads="1"/>
          </p:cNvSpPr>
          <p:nvPr/>
        </p:nvSpPr>
        <p:spPr bwMode="auto">
          <a:xfrm>
            <a:off x="1752600" y="1828800"/>
            <a:ext cx="3051175" cy="3330575"/>
          </a:xfrm>
          <a:prstGeom prst="rect">
            <a:avLst/>
          </a:prstGeom>
          <a:solidFill>
            <a:srgbClr val="FFFFFF"/>
          </a:solidFill>
          <a:ln w="0" cap="sq">
            <a:solidFill>
              <a:srgbClr val="000000"/>
            </a:solidFill>
            <a:miter lim="800000"/>
            <a:headEnd/>
            <a:tailEnd/>
          </a:ln>
        </p:spPr>
        <p:txBody>
          <a:bodyPr/>
          <a:lstStyle/>
          <a:p>
            <a:endParaRPr lang="ja-JP" altLang="en-US"/>
          </a:p>
        </p:txBody>
      </p:sp>
      <p:sp>
        <p:nvSpPr>
          <p:cNvPr id="21511" name="Rectangle 7">
            <a:extLst>
              <a:ext uri="{FF2B5EF4-FFF2-40B4-BE49-F238E27FC236}">
                <a16:creationId xmlns:a16="http://schemas.microsoft.com/office/drawing/2014/main" id="{00CAE9B2-3C5D-A23D-CAA0-1B6C53EBAAB7}"/>
              </a:ext>
            </a:extLst>
          </p:cNvPr>
          <p:cNvSpPr>
            <a:spLocks noChangeArrowheads="1"/>
          </p:cNvSpPr>
          <p:nvPr/>
        </p:nvSpPr>
        <p:spPr bwMode="auto">
          <a:xfrm>
            <a:off x="2341563" y="1892300"/>
            <a:ext cx="1927225" cy="350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ja-JP" altLang="en-US" sz="2300" b="1">
                <a:solidFill>
                  <a:srgbClr val="FF0000"/>
                </a:solidFill>
              </a:rPr>
              <a:t>種結晶プロセス</a:t>
            </a:r>
            <a:endParaRPr lang="ja-JP" altLang="en-US"/>
          </a:p>
        </p:txBody>
      </p:sp>
      <p:sp>
        <p:nvSpPr>
          <p:cNvPr id="21513" name="Rectangle 9">
            <a:extLst>
              <a:ext uri="{FF2B5EF4-FFF2-40B4-BE49-F238E27FC236}">
                <a16:creationId xmlns:a16="http://schemas.microsoft.com/office/drawing/2014/main" id="{C8FC28CE-5946-B71F-CE40-52A4F643C037}"/>
              </a:ext>
            </a:extLst>
          </p:cNvPr>
          <p:cNvSpPr>
            <a:spLocks noChangeArrowheads="1"/>
          </p:cNvSpPr>
          <p:nvPr/>
        </p:nvSpPr>
        <p:spPr bwMode="auto">
          <a:xfrm>
            <a:off x="1768475" y="3052763"/>
            <a:ext cx="2908300" cy="4603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1514" name="Freeform 10">
            <a:extLst>
              <a:ext uri="{FF2B5EF4-FFF2-40B4-BE49-F238E27FC236}">
                <a16:creationId xmlns:a16="http://schemas.microsoft.com/office/drawing/2014/main" id="{D22A8316-D2E1-1B24-BE32-0C5F58AD6D25}"/>
              </a:ext>
            </a:extLst>
          </p:cNvPr>
          <p:cNvSpPr>
            <a:spLocks/>
          </p:cNvSpPr>
          <p:nvPr/>
        </p:nvSpPr>
        <p:spPr bwMode="auto">
          <a:xfrm>
            <a:off x="1768475" y="3052763"/>
            <a:ext cx="2922588" cy="473075"/>
          </a:xfrm>
          <a:custGeom>
            <a:avLst/>
            <a:gdLst>
              <a:gd name="T0" fmla="*/ 0 w 1841"/>
              <a:gd name="T1" fmla="*/ 0 h 298"/>
              <a:gd name="T2" fmla="*/ 0 w 1841"/>
              <a:gd name="T3" fmla="*/ 298 h 298"/>
              <a:gd name="T4" fmla="*/ 1841 w 1841"/>
              <a:gd name="T5" fmla="*/ 298 h 298"/>
              <a:gd name="T6" fmla="*/ 1841 w 1841"/>
              <a:gd name="T7" fmla="*/ 0 h 298"/>
              <a:gd name="T8" fmla="*/ 0 w 1841"/>
              <a:gd name="T9" fmla="*/ 0 h 298"/>
              <a:gd name="T10" fmla="*/ 2 w 1841"/>
              <a:gd name="T11" fmla="*/ 6 h 298"/>
              <a:gd name="T12" fmla="*/ 1839 w 1841"/>
              <a:gd name="T13" fmla="*/ 6 h 298"/>
              <a:gd name="T14" fmla="*/ 1835 w 1841"/>
              <a:gd name="T15" fmla="*/ 2 h 298"/>
              <a:gd name="T16" fmla="*/ 1835 w 1841"/>
              <a:gd name="T17" fmla="*/ 296 h 298"/>
              <a:gd name="T18" fmla="*/ 1839 w 1841"/>
              <a:gd name="T19" fmla="*/ 292 h 298"/>
              <a:gd name="T20" fmla="*/ 2 w 1841"/>
              <a:gd name="T21" fmla="*/ 292 h 298"/>
              <a:gd name="T22" fmla="*/ 5 w 1841"/>
              <a:gd name="T23" fmla="*/ 296 h 298"/>
              <a:gd name="T24" fmla="*/ 5 w 1841"/>
              <a:gd name="T25" fmla="*/ 2 h 298"/>
              <a:gd name="T26" fmla="*/ 2 w 1841"/>
              <a:gd name="T27" fmla="*/ 6 h 298"/>
              <a:gd name="T28" fmla="*/ 0 w 1841"/>
              <a:gd name="T29"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41" h="298">
                <a:moveTo>
                  <a:pt x="0" y="0"/>
                </a:moveTo>
                <a:lnTo>
                  <a:pt x="0" y="298"/>
                </a:lnTo>
                <a:lnTo>
                  <a:pt x="1841" y="298"/>
                </a:lnTo>
                <a:lnTo>
                  <a:pt x="1841" y="0"/>
                </a:lnTo>
                <a:lnTo>
                  <a:pt x="0" y="0"/>
                </a:lnTo>
                <a:lnTo>
                  <a:pt x="2" y="6"/>
                </a:lnTo>
                <a:lnTo>
                  <a:pt x="1839" y="6"/>
                </a:lnTo>
                <a:lnTo>
                  <a:pt x="1835" y="2"/>
                </a:lnTo>
                <a:lnTo>
                  <a:pt x="1835" y="296"/>
                </a:lnTo>
                <a:lnTo>
                  <a:pt x="1839" y="292"/>
                </a:lnTo>
                <a:lnTo>
                  <a:pt x="2" y="292"/>
                </a:lnTo>
                <a:lnTo>
                  <a:pt x="5" y="296"/>
                </a:lnTo>
                <a:lnTo>
                  <a:pt x="5" y="2"/>
                </a:lnTo>
                <a:lnTo>
                  <a:pt x="2" y="6"/>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1515" name="Rectangle 11">
            <a:extLst>
              <a:ext uri="{FF2B5EF4-FFF2-40B4-BE49-F238E27FC236}">
                <a16:creationId xmlns:a16="http://schemas.microsoft.com/office/drawing/2014/main" id="{F559B9BD-3F71-6459-63AD-B3C495223A07}"/>
              </a:ext>
            </a:extLst>
          </p:cNvPr>
          <p:cNvSpPr>
            <a:spLocks noChangeArrowheads="1"/>
          </p:cNvSpPr>
          <p:nvPr/>
        </p:nvSpPr>
        <p:spPr bwMode="auto">
          <a:xfrm>
            <a:off x="1768475" y="2906713"/>
            <a:ext cx="2908300" cy="169862"/>
          </a:xfrm>
          <a:prstGeom prst="rect">
            <a:avLst/>
          </a:prstGeom>
          <a:solidFill>
            <a:srgbClr val="A1612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1516" name="Freeform 12">
            <a:extLst>
              <a:ext uri="{FF2B5EF4-FFF2-40B4-BE49-F238E27FC236}">
                <a16:creationId xmlns:a16="http://schemas.microsoft.com/office/drawing/2014/main" id="{2CA149BD-E8FB-86D3-D9A5-1B1FD389F78C}"/>
              </a:ext>
            </a:extLst>
          </p:cNvPr>
          <p:cNvSpPr>
            <a:spLocks/>
          </p:cNvSpPr>
          <p:nvPr/>
        </p:nvSpPr>
        <p:spPr bwMode="auto">
          <a:xfrm>
            <a:off x="1768475" y="2906713"/>
            <a:ext cx="2922588" cy="185737"/>
          </a:xfrm>
          <a:custGeom>
            <a:avLst/>
            <a:gdLst>
              <a:gd name="T0" fmla="*/ 0 w 1841"/>
              <a:gd name="T1" fmla="*/ 0 h 117"/>
              <a:gd name="T2" fmla="*/ 0 w 1841"/>
              <a:gd name="T3" fmla="*/ 117 h 117"/>
              <a:gd name="T4" fmla="*/ 1841 w 1841"/>
              <a:gd name="T5" fmla="*/ 117 h 117"/>
              <a:gd name="T6" fmla="*/ 1841 w 1841"/>
              <a:gd name="T7" fmla="*/ 0 h 117"/>
              <a:gd name="T8" fmla="*/ 0 w 1841"/>
              <a:gd name="T9" fmla="*/ 0 h 117"/>
              <a:gd name="T10" fmla="*/ 2 w 1841"/>
              <a:gd name="T11" fmla="*/ 5 h 117"/>
              <a:gd name="T12" fmla="*/ 1839 w 1841"/>
              <a:gd name="T13" fmla="*/ 5 h 117"/>
              <a:gd name="T14" fmla="*/ 1835 w 1841"/>
              <a:gd name="T15" fmla="*/ 2 h 117"/>
              <a:gd name="T16" fmla="*/ 1835 w 1841"/>
              <a:gd name="T17" fmla="*/ 115 h 117"/>
              <a:gd name="T18" fmla="*/ 1839 w 1841"/>
              <a:gd name="T19" fmla="*/ 111 h 117"/>
              <a:gd name="T20" fmla="*/ 2 w 1841"/>
              <a:gd name="T21" fmla="*/ 111 h 117"/>
              <a:gd name="T22" fmla="*/ 5 w 1841"/>
              <a:gd name="T23" fmla="*/ 115 h 117"/>
              <a:gd name="T24" fmla="*/ 5 w 1841"/>
              <a:gd name="T25" fmla="*/ 2 h 117"/>
              <a:gd name="T26" fmla="*/ 2 w 1841"/>
              <a:gd name="T27" fmla="*/ 5 h 117"/>
              <a:gd name="T28" fmla="*/ 0 w 1841"/>
              <a:gd name="T29" fmla="*/ 0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41" h="117">
                <a:moveTo>
                  <a:pt x="0" y="0"/>
                </a:moveTo>
                <a:lnTo>
                  <a:pt x="0" y="117"/>
                </a:lnTo>
                <a:lnTo>
                  <a:pt x="1841" y="117"/>
                </a:lnTo>
                <a:lnTo>
                  <a:pt x="1841" y="0"/>
                </a:lnTo>
                <a:lnTo>
                  <a:pt x="0" y="0"/>
                </a:lnTo>
                <a:lnTo>
                  <a:pt x="2" y="5"/>
                </a:lnTo>
                <a:lnTo>
                  <a:pt x="1839" y="5"/>
                </a:lnTo>
                <a:lnTo>
                  <a:pt x="1835" y="2"/>
                </a:lnTo>
                <a:lnTo>
                  <a:pt x="1835" y="115"/>
                </a:lnTo>
                <a:lnTo>
                  <a:pt x="1839" y="111"/>
                </a:lnTo>
                <a:lnTo>
                  <a:pt x="2" y="111"/>
                </a:lnTo>
                <a:lnTo>
                  <a:pt x="5" y="115"/>
                </a:lnTo>
                <a:lnTo>
                  <a:pt x="5" y="2"/>
                </a:lnTo>
                <a:lnTo>
                  <a:pt x="2" y="5"/>
                </a:lnTo>
                <a:lnTo>
                  <a:pt x="0" y="0"/>
                </a:lnTo>
                <a:close/>
              </a:path>
            </a:pathLst>
          </a:custGeom>
          <a:solidFill>
            <a:srgbClr val="FF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1517" name="Rectangle 13">
            <a:extLst>
              <a:ext uri="{FF2B5EF4-FFF2-40B4-BE49-F238E27FC236}">
                <a16:creationId xmlns:a16="http://schemas.microsoft.com/office/drawing/2014/main" id="{CC212F97-926B-4CC9-B309-E491CADA43B9}"/>
              </a:ext>
            </a:extLst>
          </p:cNvPr>
          <p:cNvSpPr>
            <a:spLocks noChangeArrowheads="1"/>
          </p:cNvSpPr>
          <p:nvPr/>
        </p:nvSpPr>
        <p:spPr bwMode="auto">
          <a:xfrm>
            <a:off x="2600325" y="3149600"/>
            <a:ext cx="941388" cy="31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ja-JP" sz="1800">
                <a:solidFill>
                  <a:srgbClr val="000000"/>
                </a:solidFill>
              </a:rPr>
              <a:t>Substrate</a:t>
            </a:r>
            <a:endParaRPr lang="en-US" altLang="ja-JP"/>
          </a:p>
        </p:txBody>
      </p:sp>
      <p:sp>
        <p:nvSpPr>
          <p:cNvPr id="21518" name="Rectangle 14">
            <a:extLst>
              <a:ext uri="{FF2B5EF4-FFF2-40B4-BE49-F238E27FC236}">
                <a16:creationId xmlns:a16="http://schemas.microsoft.com/office/drawing/2014/main" id="{F0B143C7-4FA5-FBB0-DF53-B1AB078A6660}"/>
              </a:ext>
            </a:extLst>
          </p:cNvPr>
          <p:cNvSpPr>
            <a:spLocks noChangeArrowheads="1"/>
          </p:cNvSpPr>
          <p:nvPr/>
        </p:nvSpPr>
        <p:spPr bwMode="auto">
          <a:xfrm>
            <a:off x="2587625" y="2589213"/>
            <a:ext cx="1292225" cy="31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ja-JP" sz="1800">
                <a:solidFill>
                  <a:srgbClr val="000000"/>
                </a:solidFill>
              </a:rPr>
              <a:t>Seeds crystal</a:t>
            </a:r>
            <a:endParaRPr lang="en-US" altLang="ja-JP"/>
          </a:p>
        </p:txBody>
      </p:sp>
      <p:sp>
        <p:nvSpPr>
          <p:cNvPr id="21530" name="Rectangle 26">
            <a:extLst>
              <a:ext uri="{FF2B5EF4-FFF2-40B4-BE49-F238E27FC236}">
                <a16:creationId xmlns:a16="http://schemas.microsoft.com/office/drawing/2014/main" id="{55611998-5E2B-9FC4-5B61-398B04DBF1F4}"/>
              </a:ext>
            </a:extLst>
          </p:cNvPr>
          <p:cNvSpPr>
            <a:spLocks noChangeArrowheads="1"/>
          </p:cNvSpPr>
          <p:nvPr/>
        </p:nvSpPr>
        <p:spPr bwMode="auto">
          <a:xfrm>
            <a:off x="2849563" y="3549650"/>
            <a:ext cx="941387" cy="341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ja-JP" sz="2000">
                <a:solidFill>
                  <a:srgbClr val="000000"/>
                </a:solidFill>
              </a:rPr>
              <a:t>~100nm</a:t>
            </a:r>
            <a:endParaRPr lang="en-US" altLang="ja-JP"/>
          </a:p>
        </p:txBody>
      </p:sp>
      <p:sp>
        <p:nvSpPr>
          <p:cNvPr id="21531" name="Rectangle 27">
            <a:extLst>
              <a:ext uri="{FF2B5EF4-FFF2-40B4-BE49-F238E27FC236}">
                <a16:creationId xmlns:a16="http://schemas.microsoft.com/office/drawing/2014/main" id="{26B79C83-BDD4-9337-A565-A4BC7C600ADF}"/>
              </a:ext>
            </a:extLst>
          </p:cNvPr>
          <p:cNvSpPr>
            <a:spLocks noChangeArrowheads="1"/>
          </p:cNvSpPr>
          <p:nvPr/>
        </p:nvSpPr>
        <p:spPr bwMode="auto">
          <a:xfrm>
            <a:off x="2670175" y="4481513"/>
            <a:ext cx="1016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ja-JP" altLang="en-US" sz="2000">
                <a:solidFill>
                  <a:srgbClr val="000000"/>
                </a:solidFill>
                <a:latin typeface="ＨＧ明朝B-PRO" pitchFamily="18" charset="-128"/>
                <a:ea typeface="ＨＧ明朝B-PRO" pitchFamily="18" charset="-128"/>
              </a:rPr>
              <a:t>高配向性</a:t>
            </a:r>
            <a:endParaRPr lang="ja-JP" altLang="en-US">
              <a:latin typeface="ＨＧ明朝B-PRO" pitchFamily="18" charset="-128"/>
              <a:ea typeface="ＨＧ明朝B-PRO" pitchFamily="18" charset="-128"/>
            </a:endParaRPr>
          </a:p>
        </p:txBody>
      </p:sp>
      <p:sp>
        <p:nvSpPr>
          <p:cNvPr id="21532" name="Rectangle 28">
            <a:extLst>
              <a:ext uri="{FF2B5EF4-FFF2-40B4-BE49-F238E27FC236}">
                <a16:creationId xmlns:a16="http://schemas.microsoft.com/office/drawing/2014/main" id="{ED55FE41-CDA2-1FBB-0F4F-DAE6B70E3E2F}"/>
              </a:ext>
            </a:extLst>
          </p:cNvPr>
          <p:cNvSpPr>
            <a:spLocks noChangeArrowheads="1"/>
          </p:cNvSpPr>
          <p:nvPr/>
        </p:nvSpPr>
        <p:spPr bwMode="auto">
          <a:xfrm>
            <a:off x="2667000" y="4800600"/>
            <a:ext cx="1016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ja-JP" altLang="en-US" sz="2000">
                <a:solidFill>
                  <a:srgbClr val="000000"/>
                </a:solidFill>
                <a:latin typeface="ＨＧ明朝B-PRO" pitchFamily="18" charset="-128"/>
                <a:ea typeface="ＨＧ明朝B-PRO" pitchFamily="18" charset="-128"/>
              </a:rPr>
              <a:t>高結晶性</a:t>
            </a:r>
            <a:endParaRPr lang="ja-JP" altLang="en-US">
              <a:latin typeface="ＨＧ明朝B-PRO" pitchFamily="18" charset="-128"/>
              <a:ea typeface="ＨＧ明朝B-PRO" pitchFamily="18" charset="-128"/>
            </a:endParaRPr>
          </a:p>
        </p:txBody>
      </p:sp>
      <p:sp>
        <p:nvSpPr>
          <p:cNvPr id="21533" name="Rectangle 29">
            <a:extLst>
              <a:ext uri="{FF2B5EF4-FFF2-40B4-BE49-F238E27FC236}">
                <a16:creationId xmlns:a16="http://schemas.microsoft.com/office/drawing/2014/main" id="{BCA7566C-2F1A-6C2E-37BC-191FF59A7A37}"/>
              </a:ext>
            </a:extLst>
          </p:cNvPr>
          <p:cNvSpPr>
            <a:spLocks noChangeArrowheads="1"/>
          </p:cNvSpPr>
          <p:nvPr/>
        </p:nvSpPr>
        <p:spPr bwMode="auto">
          <a:xfrm>
            <a:off x="1828800" y="3886200"/>
            <a:ext cx="12985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ja-JP" altLang="en-US" sz="2000">
                <a:solidFill>
                  <a:srgbClr val="000000"/>
                </a:solidFill>
                <a:ea typeface="ＨＧ明朝B-PRO" pitchFamily="18" charset="-128"/>
              </a:rPr>
              <a:t>高温製膜</a:t>
            </a:r>
            <a:r>
              <a:rPr lang="ja-JP" altLang="en-US" sz="2000">
                <a:solidFill>
                  <a:srgbClr val="000000"/>
                </a:solidFill>
              </a:rPr>
              <a:t> </a:t>
            </a:r>
            <a:r>
              <a:rPr lang="en-US" altLang="ja-JP" sz="2000">
                <a:solidFill>
                  <a:srgbClr val="000000"/>
                </a:solidFill>
              </a:rPr>
              <a:t>T</a:t>
            </a:r>
            <a:r>
              <a:rPr lang="en-US" altLang="ja-JP" sz="2000" baseline="-25000">
                <a:solidFill>
                  <a:srgbClr val="000000"/>
                </a:solidFill>
              </a:rPr>
              <a:t>s</a:t>
            </a:r>
            <a:endParaRPr lang="en-US" altLang="ja-JP"/>
          </a:p>
        </p:txBody>
      </p:sp>
      <p:sp>
        <p:nvSpPr>
          <p:cNvPr id="21535" name="Rectangle 31">
            <a:extLst>
              <a:ext uri="{FF2B5EF4-FFF2-40B4-BE49-F238E27FC236}">
                <a16:creationId xmlns:a16="http://schemas.microsoft.com/office/drawing/2014/main" id="{5AB20745-E395-EBC6-DC4D-61EC84C0714E}"/>
              </a:ext>
            </a:extLst>
          </p:cNvPr>
          <p:cNvSpPr>
            <a:spLocks noChangeArrowheads="1"/>
          </p:cNvSpPr>
          <p:nvPr/>
        </p:nvSpPr>
        <p:spPr bwMode="auto">
          <a:xfrm>
            <a:off x="3567113" y="3883025"/>
            <a:ext cx="1089025" cy="341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ja-JP" sz="2000">
                <a:solidFill>
                  <a:srgbClr val="000000"/>
                </a:solidFill>
              </a:rPr>
              <a:t> (&gt; 360C)</a:t>
            </a:r>
            <a:endParaRPr lang="en-US" altLang="ja-JP"/>
          </a:p>
        </p:txBody>
      </p:sp>
      <p:sp>
        <p:nvSpPr>
          <p:cNvPr id="21536" name="Rectangle 32">
            <a:extLst>
              <a:ext uri="{FF2B5EF4-FFF2-40B4-BE49-F238E27FC236}">
                <a16:creationId xmlns:a16="http://schemas.microsoft.com/office/drawing/2014/main" id="{0F549465-B015-E3C5-91A5-6E7AD385ECEE}"/>
              </a:ext>
            </a:extLst>
          </p:cNvPr>
          <p:cNvSpPr>
            <a:spLocks noChangeArrowheads="1"/>
          </p:cNvSpPr>
          <p:nvPr/>
        </p:nvSpPr>
        <p:spPr bwMode="auto">
          <a:xfrm>
            <a:off x="1905000" y="4191000"/>
            <a:ext cx="1903413"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ja-JP" sz="2000">
                <a:solidFill>
                  <a:srgbClr val="FF0000"/>
                </a:solidFill>
              </a:rPr>
              <a:t>Layer-By-Layer</a:t>
            </a:r>
            <a:r>
              <a:rPr lang="ja-JP" altLang="en-US" sz="2000">
                <a:solidFill>
                  <a:srgbClr val="FF0000"/>
                </a:solidFill>
              </a:rPr>
              <a:t>法</a:t>
            </a:r>
            <a:endParaRPr lang="ja-JP" altLang="en-US"/>
          </a:p>
        </p:txBody>
      </p:sp>
      <p:sp>
        <p:nvSpPr>
          <p:cNvPr id="21542" name="Rectangle 38">
            <a:extLst>
              <a:ext uri="{FF2B5EF4-FFF2-40B4-BE49-F238E27FC236}">
                <a16:creationId xmlns:a16="http://schemas.microsoft.com/office/drawing/2014/main" id="{0F7FA1C0-B720-6D68-6A86-6D9C1B72CAE2}"/>
              </a:ext>
            </a:extLst>
          </p:cNvPr>
          <p:cNvSpPr>
            <a:spLocks noChangeArrowheads="1"/>
          </p:cNvSpPr>
          <p:nvPr/>
        </p:nvSpPr>
        <p:spPr bwMode="auto">
          <a:xfrm>
            <a:off x="1762125" y="2903538"/>
            <a:ext cx="93663" cy="176212"/>
          </a:xfrm>
          <a:prstGeom prst="rect">
            <a:avLst/>
          </a:prstGeom>
          <a:noFill/>
          <a:ln w="0" cap="sq">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21543" name="Rectangle 39">
            <a:extLst>
              <a:ext uri="{FF2B5EF4-FFF2-40B4-BE49-F238E27FC236}">
                <a16:creationId xmlns:a16="http://schemas.microsoft.com/office/drawing/2014/main" id="{AD066EC0-0DC9-A0E5-2DEB-2C4E9CA60CBA}"/>
              </a:ext>
            </a:extLst>
          </p:cNvPr>
          <p:cNvSpPr>
            <a:spLocks noChangeArrowheads="1"/>
          </p:cNvSpPr>
          <p:nvPr/>
        </p:nvSpPr>
        <p:spPr bwMode="auto">
          <a:xfrm>
            <a:off x="2365375" y="2903538"/>
            <a:ext cx="92075" cy="176212"/>
          </a:xfrm>
          <a:prstGeom prst="rect">
            <a:avLst/>
          </a:prstGeom>
          <a:noFill/>
          <a:ln w="0" cap="sq">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21544" name="Rectangle 40">
            <a:extLst>
              <a:ext uri="{FF2B5EF4-FFF2-40B4-BE49-F238E27FC236}">
                <a16:creationId xmlns:a16="http://schemas.microsoft.com/office/drawing/2014/main" id="{1D4CDD58-3566-9380-32C9-ED0AE80006AE}"/>
              </a:ext>
            </a:extLst>
          </p:cNvPr>
          <p:cNvSpPr>
            <a:spLocks noChangeArrowheads="1"/>
          </p:cNvSpPr>
          <p:nvPr/>
        </p:nvSpPr>
        <p:spPr bwMode="auto">
          <a:xfrm>
            <a:off x="2265363" y="2903538"/>
            <a:ext cx="90487" cy="176212"/>
          </a:xfrm>
          <a:prstGeom prst="rect">
            <a:avLst/>
          </a:prstGeom>
          <a:noFill/>
          <a:ln w="0" cap="sq">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21545" name="Rectangle 41">
            <a:extLst>
              <a:ext uri="{FF2B5EF4-FFF2-40B4-BE49-F238E27FC236}">
                <a16:creationId xmlns:a16="http://schemas.microsoft.com/office/drawing/2014/main" id="{21984A6B-336A-76D1-668D-20B5E6EF207B}"/>
              </a:ext>
            </a:extLst>
          </p:cNvPr>
          <p:cNvSpPr>
            <a:spLocks noChangeArrowheads="1"/>
          </p:cNvSpPr>
          <p:nvPr/>
        </p:nvSpPr>
        <p:spPr bwMode="auto">
          <a:xfrm>
            <a:off x="2163763" y="2903538"/>
            <a:ext cx="95250" cy="176212"/>
          </a:xfrm>
          <a:prstGeom prst="rect">
            <a:avLst/>
          </a:prstGeom>
          <a:noFill/>
          <a:ln w="0" cap="sq">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21546" name="Rectangle 42">
            <a:extLst>
              <a:ext uri="{FF2B5EF4-FFF2-40B4-BE49-F238E27FC236}">
                <a16:creationId xmlns:a16="http://schemas.microsoft.com/office/drawing/2014/main" id="{A2087D12-2298-8581-52DB-1FE7DBA014EE}"/>
              </a:ext>
            </a:extLst>
          </p:cNvPr>
          <p:cNvSpPr>
            <a:spLocks noChangeArrowheads="1"/>
          </p:cNvSpPr>
          <p:nvPr/>
        </p:nvSpPr>
        <p:spPr bwMode="auto">
          <a:xfrm>
            <a:off x="2063750" y="2903538"/>
            <a:ext cx="93663" cy="176212"/>
          </a:xfrm>
          <a:prstGeom prst="rect">
            <a:avLst/>
          </a:prstGeom>
          <a:noFill/>
          <a:ln w="0" cap="sq">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21547" name="Rectangle 43">
            <a:extLst>
              <a:ext uri="{FF2B5EF4-FFF2-40B4-BE49-F238E27FC236}">
                <a16:creationId xmlns:a16="http://schemas.microsoft.com/office/drawing/2014/main" id="{B9C3D7E1-6CF2-4923-969E-A6D661CBD83E}"/>
              </a:ext>
            </a:extLst>
          </p:cNvPr>
          <p:cNvSpPr>
            <a:spLocks noChangeArrowheads="1"/>
          </p:cNvSpPr>
          <p:nvPr/>
        </p:nvSpPr>
        <p:spPr bwMode="auto">
          <a:xfrm>
            <a:off x="1963738" y="2903538"/>
            <a:ext cx="93662" cy="176212"/>
          </a:xfrm>
          <a:prstGeom prst="rect">
            <a:avLst/>
          </a:prstGeom>
          <a:noFill/>
          <a:ln w="0" cap="sq">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21548" name="Rectangle 44">
            <a:extLst>
              <a:ext uri="{FF2B5EF4-FFF2-40B4-BE49-F238E27FC236}">
                <a16:creationId xmlns:a16="http://schemas.microsoft.com/office/drawing/2014/main" id="{9251F2C1-80DB-F049-DD9E-76DE43CB046E}"/>
              </a:ext>
            </a:extLst>
          </p:cNvPr>
          <p:cNvSpPr>
            <a:spLocks noChangeArrowheads="1"/>
          </p:cNvSpPr>
          <p:nvPr/>
        </p:nvSpPr>
        <p:spPr bwMode="auto">
          <a:xfrm>
            <a:off x="1862138" y="2903538"/>
            <a:ext cx="95250" cy="176212"/>
          </a:xfrm>
          <a:prstGeom prst="rect">
            <a:avLst/>
          </a:prstGeom>
          <a:noFill/>
          <a:ln w="0" cap="sq">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21549" name="Rectangle 45">
            <a:extLst>
              <a:ext uri="{FF2B5EF4-FFF2-40B4-BE49-F238E27FC236}">
                <a16:creationId xmlns:a16="http://schemas.microsoft.com/office/drawing/2014/main" id="{320098F7-59B4-1FE0-08E8-58C70BCE5D57}"/>
              </a:ext>
            </a:extLst>
          </p:cNvPr>
          <p:cNvSpPr>
            <a:spLocks noChangeArrowheads="1"/>
          </p:cNvSpPr>
          <p:nvPr/>
        </p:nvSpPr>
        <p:spPr bwMode="auto">
          <a:xfrm>
            <a:off x="2667000" y="2903538"/>
            <a:ext cx="88900" cy="176212"/>
          </a:xfrm>
          <a:prstGeom prst="rect">
            <a:avLst/>
          </a:prstGeom>
          <a:noFill/>
          <a:ln w="0" cap="sq">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21550" name="Rectangle 46">
            <a:extLst>
              <a:ext uri="{FF2B5EF4-FFF2-40B4-BE49-F238E27FC236}">
                <a16:creationId xmlns:a16="http://schemas.microsoft.com/office/drawing/2014/main" id="{436C0517-334A-1F92-3BA2-2F7CC4DC6B6D}"/>
              </a:ext>
            </a:extLst>
          </p:cNvPr>
          <p:cNvSpPr>
            <a:spLocks noChangeArrowheads="1"/>
          </p:cNvSpPr>
          <p:nvPr/>
        </p:nvSpPr>
        <p:spPr bwMode="auto">
          <a:xfrm>
            <a:off x="2566988" y="2903538"/>
            <a:ext cx="90487" cy="176212"/>
          </a:xfrm>
          <a:prstGeom prst="rect">
            <a:avLst/>
          </a:prstGeom>
          <a:noFill/>
          <a:ln w="0" cap="sq">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21551" name="Rectangle 47">
            <a:extLst>
              <a:ext uri="{FF2B5EF4-FFF2-40B4-BE49-F238E27FC236}">
                <a16:creationId xmlns:a16="http://schemas.microsoft.com/office/drawing/2014/main" id="{CE689B1A-A4B8-1FD9-6321-F0A283AF72A3}"/>
              </a:ext>
            </a:extLst>
          </p:cNvPr>
          <p:cNvSpPr>
            <a:spLocks noChangeArrowheads="1"/>
          </p:cNvSpPr>
          <p:nvPr/>
        </p:nvSpPr>
        <p:spPr bwMode="auto">
          <a:xfrm>
            <a:off x="2465388" y="2900363"/>
            <a:ext cx="92075" cy="179387"/>
          </a:xfrm>
          <a:prstGeom prst="rect">
            <a:avLst/>
          </a:prstGeom>
          <a:noFill/>
          <a:ln w="0" cap="sq">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21552" name="Rectangle 48">
            <a:extLst>
              <a:ext uri="{FF2B5EF4-FFF2-40B4-BE49-F238E27FC236}">
                <a16:creationId xmlns:a16="http://schemas.microsoft.com/office/drawing/2014/main" id="{DB743AA6-A05E-1BAD-34A5-4F87FA0C4272}"/>
              </a:ext>
            </a:extLst>
          </p:cNvPr>
          <p:cNvSpPr>
            <a:spLocks noChangeArrowheads="1"/>
          </p:cNvSpPr>
          <p:nvPr/>
        </p:nvSpPr>
        <p:spPr bwMode="auto">
          <a:xfrm>
            <a:off x="2765425" y="2900363"/>
            <a:ext cx="90488" cy="176212"/>
          </a:xfrm>
          <a:prstGeom prst="rect">
            <a:avLst/>
          </a:prstGeom>
          <a:noFill/>
          <a:ln w="0" cap="sq">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21553" name="Rectangle 49">
            <a:extLst>
              <a:ext uri="{FF2B5EF4-FFF2-40B4-BE49-F238E27FC236}">
                <a16:creationId xmlns:a16="http://schemas.microsoft.com/office/drawing/2014/main" id="{E7A398FF-27BA-4711-6834-4DF79A12E9C3}"/>
              </a:ext>
            </a:extLst>
          </p:cNvPr>
          <p:cNvSpPr>
            <a:spLocks noChangeArrowheads="1"/>
          </p:cNvSpPr>
          <p:nvPr/>
        </p:nvSpPr>
        <p:spPr bwMode="auto">
          <a:xfrm>
            <a:off x="3368675" y="2900363"/>
            <a:ext cx="90488" cy="176212"/>
          </a:xfrm>
          <a:prstGeom prst="rect">
            <a:avLst/>
          </a:prstGeom>
          <a:noFill/>
          <a:ln w="0" cap="sq">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21554" name="Rectangle 50">
            <a:extLst>
              <a:ext uri="{FF2B5EF4-FFF2-40B4-BE49-F238E27FC236}">
                <a16:creationId xmlns:a16="http://schemas.microsoft.com/office/drawing/2014/main" id="{05E1D3D1-3976-1E24-3D44-7B8CA1D781E3}"/>
              </a:ext>
            </a:extLst>
          </p:cNvPr>
          <p:cNvSpPr>
            <a:spLocks noChangeArrowheads="1"/>
          </p:cNvSpPr>
          <p:nvPr/>
        </p:nvSpPr>
        <p:spPr bwMode="auto">
          <a:xfrm>
            <a:off x="3267075" y="2900363"/>
            <a:ext cx="92075" cy="176212"/>
          </a:xfrm>
          <a:prstGeom prst="rect">
            <a:avLst/>
          </a:prstGeom>
          <a:noFill/>
          <a:ln w="0" cap="sq">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21555" name="Rectangle 51">
            <a:extLst>
              <a:ext uri="{FF2B5EF4-FFF2-40B4-BE49-F238E27FC236}">
                <a16:creationId xmlns:a16="http://schemas.microsoft.com/office/drawing/2014/main" id="{B414B692-21D5-9AF6-C8B6-0A9353F51EE1}"/>
              </a:ext>
            </a:extLst>
          </p:cNvPr>
          <p:cNvSpPr>
            <a:spLocks noChangeArrowheads="1"/>
          </p:cNvSpPr>
          <p:nvPr/>
        </p:nvSpPr>
        <p:spPr bwMode="auto">
          <a:xfrm>
            <a:off x="3167063" y="2900363"/>
            <a:ext cx="92075" cy="176212"/>
          </a:xfrm>
          <a:prstGeom prst="rect">
            <a:avLst/>
          </a:prstGeom>
          <a:noFill/>
          <a:ln w="0" cap="sq">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21556" name="Rectangle 52">
            <a:extLst>
              <a:ext uri="{FF2B5EF4-FFF2-40B4-BE49-F238E27FC236}">
                <a16:creationId xmlns:a16="http://schemas.microsoft.com/office/drawing/2014/main" id="{260AAAF2-FE14-1D1C-B7FF-72C14648F6E0}"/>
              </a:ext>
            </a:extLst>
          </p:cNvPr>
          <p:cNvSpPr>
            <a:spLocks noChangeArrowheads="1"/>
          </p:cNvSpPr>
          <p:nvPr/>
        </p:nvSpPr>
        <p:spPr bwMode="auto">
          <a:xfrm>
            <a:off x="3067050" y="2900363"/>
            <a:ext cx="90488" cy="176212"/>
          </a:xfrm>
          <a:prstGeom prst="rect">
            <a:avLst/>
          </a:prstGeom>
          <a:noFill/>
          <a:ln w="0" cap="sq">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21557" name="Rectangle 53">
            <a:extLst>
              <a:ext uri="{FF2B5EF4-FFF2-40B4-BE49-F238E27FC236}">
                <a16:creationId xmlns:a16="http://schemas.microsoft.com/office/drawing/2014/main" id="{616B46A4-2FB5-5DF3-1DDB-51B9EC106EAB}"/>
              </a:ext>
            </a:extLst>
          </p:cNvPr>
          <p:cNvSpPr>
            <a:spLocks noChangeArrowheads="1"/>
          </p:cNvSpPr>
          <p:nvPr/>
        </p:nvSpPr>
        <p:spPr bwMode="auto">
          <a:xfrm>
            <a:off x="2965450" y="2900363"/>
            <a:ext cx="92075" cy="176212"/>
          </a:xfrm>
          <a:prstGeom prst="rect">
            <a:avLst/>
          </a:prstGeom>
          <a:noFill/>
          <a:ln w="0" cap="sq">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21558" name="Rectangle 54">
            <a:extLst>
              <a:ext uri="{FF2B5EF4-FFF2-40B4-BE49-F238E27FC236}">
                <a16:creationId xmlns:a16="http://schemas.microsoft.com/office/drawing/2014/main" id="{D385DB28-03F1-6052-FCB8-B84EC203D931}"/>
              </a:ext>
            </a:extLst>
          </p:cNvPr>
          <p:cNvSpPr>
            <a:spLocks noChangeArrowheads="1"/>
          </p:cNvSpPr>
          <p:nvPr/>
        </p:nvSpPr>
        <p:spPr bwMode="auto">
          <a:xfrm>
            <a:off x="2865438" y="2900363"/>
            <a:ext cx="92075" cy="176212"/>
          </a:xfrm>
          <a:prstGeom prst="rect">
            <a:avLst/>
          </a:prstGeom>
          <a:noFill/>
          <a:ln w="0" cap="sq">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21559" name="Rectangle 55">
            <a:extLst>
              <a:ext uri="{FF2B5EF4-FFF2-40B4-BE49-F238E27FC236}">
                <a16:creationId xmlns:a16="http://schemas.microsoft.com/office/drawing/2014/main" id="{8C7E5045-7DB9-D409-FEAF-949959BD6AE3}"/>
              </a:ext>
            </a:extLst>
          </p:cNvPr>
          <p:cNvSpPr>
            <a:spLocks noChangeArrowheads="1"/>
          </p:cNvSpPr>
          <p:nvPr/>
        </p:nvSpPr>
        <p:spPr bwMode="auto">
          <a:xfrm>
            <a:off x="3667125" y="2900363"/>
            <a:ext cx="95250" cy="176212"/>
          </a:xfrm>
          <a:prstGeom prst="rect">
            <a:avLst/>
          </a:prstGeom>
          <a:noFill/>
          <a:ln w="0" cap="sq">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21560" name="Rectangle 56">
            <a:extLst>
              <a:ext uri="{FF2B5EF4-FFF2-40B4-BE49-F238E27FC236}">
                <a16:creationId xmlns:a16="http://schemas.microsoft.com/office/drawing/2014/main" id="{54146E75-AFA7-1567-9B35-B1AF06F20531}"/>
              </a:ext>
            </a:extLst>
          </p:cNvPr>
          <p:cNvSpPr>
            <a:spLocks noChangeArrowheads="1"/>
          </p:cNvSpPr>
          <p:nvPr/>
        </p:nvSpPr>
        <p:spPr bwMode="auto">
          <a:xfrm>
            <a:off x="3570288" y="2900363"/>
            <a:ext cx="90487" cy="176212"/>
          </a:xfrm>
          <a:prstGeom prst="rect">
            <a:avLst/>
          </a:prstGeom>
          <a:noFill/>
          <a:ln w="0" cap="sq">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21561" name="Rectangle 57">
            <a:extLst>
              <a:ext uri="{FF2B5EF4-FFF2-40B4-BE49-F238E27FC236}">
                <a16:creationId xmlns:a16="http://schemas.microsoft.com/office/drawing/2014/main" id="{DFCE211E-809F-C49C-205A-253C4803B858}"/>
              </a:ext>
            </a:extLst>
          </p:cNvPr>
          <p:cNvSpPr>
            <a:spLocks noChangeArrowheads="1"/>
          </p:cNvSpPr>
          <p:nvPr/>
        </p:nvSpPr>
        <p:spPr bwMode="auto">
          <a:xfrm>
            <a:off x="3468688" y="2894013"/>
            <a:ext cx="92075" cy="182562"/>
          </a:xfrm>
          <a:prstGeom prst="rect">
            <a:avLst/>
          </a:prstGeom>
          <a:noFill/>
          <a:ln w="0" cap="sq">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21562" name="Rectangle 58">
            <a:extLst>
              <a:ext uri="{FF2B5EF4-FFF2-40B4-BE49-F238E27FC236}">
                <a16:creationId xmlns:a16="http://schemas.microsoft.com/office/drawing/2014/main" id="{9264202F-678D-AEEE-927F-846499AE624A}"/>
              </a:ext>
            </a:extLst>
          </p:cNvPr>
          <p:cNvSpPr>
            <a:spLocks noChangeArrowheads="1"/>
          </p:cNvSpPr>
          <p:nvPr/>
        </p:nvSpPr>
        <p:spPr bwMode="auto">
          <a:xfrm>
            <a:off x="3763963" y="2906713"/>
            <a:ext cx="95250" cy="173037"/>
          </a:xfrm>
          <a:prstGeom prst="rect">
            <a:avLst/>
          </a:prstGeom>
          <a:noFill/>
          <a:ln w="0" cap="sq">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21563" name="Rectangle 59">
            <a:extLst>
              <a:ext uri="{FF2B5EF4-FFF2-40B4-BE49-F238E27FC236}">
                <a16:creationId xmlns:a16="http://schemas.microsoft.com/office/drawing/2014/main" id="{FCBD66E0-4AE5-E065-B33B-1417B55F9FE6}"/>
              </a:ext>
            </a:extLst>
          </p:cNvPr>
          <p:cNvSpPr>
            <a:spLocks noChangeArrowheads="1"/>
          </p:cNvSpPr>
          <p:nvPr/>
        </p:nvSpPr>
        <p:spPr bwMode="auto">
          <a:xfrm>
            <a:off x="4368800" y="2906713"/>
            <a:ext cx="93663" cy="173037"/>
          </a:xfrm>
          <a:prstGeom prst="rect">
            <a:avLst/>
          </a:prstGeom>
          <a:noFill/>
          <a:ln w="0" cap="sq">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21564" name="Rectangle 60">
            <a:extLst>
              <a:ext uri="{FF2B5EF4-FFF2-40B4-BE49-F238E27FC236}">
                <a16:creationId xmlns:a16="http://schemas.microsoft.com/office/drawing/2014/main" id="{EB549AE7-6701-8184-F17D-1E766EC47C4D}"/>
              </a:ext>
            </a:extLst>
          </p:cNvPr>
          <p:cNvSpPr>
            <a:spLocks noChangeArrowheads="1"/>
          </p:cNvSpPr>
          <p:nvPr/>
        </p:nvSpPr>
        <p:spPr bwMode="auto">
          <a:xfrm>
            <a:off x="4267200" y="2906713"/>
            <a:ext cx="95250" cy="173037"/>
          </a:xfrm>
          <a:prstGeom prst="rect">
            <a:avLst/>
          </a:prstGeom>
          <a:noFill/>
          <a:ln w="0" cap="sq">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21565" name="Rectangle 61">
            <a:extLst>
              <a:ext uri="{FF2B5EF4-FFF2-40B4-BE49-F238E27FC236}">
                <a16:creationId xmlns:a16="http://schemas.microsoft.com/office/drawing/2014/main" id="{78C8A1D0-3B99-5BAF-C094-CE74741D335B}"/>
              </a:ext>
            </a:extLst>
          </p:cNvPr>
          <p:cNvSpPr>
            <a:spLocks noChangeArrowheads="1"/>
          </p:cNvSpPr>
          <p:nvPr/>
        </p:nvSpPr>
        <p:spPr bwMode="auto">
          <a:xfrm>
            <a:off x="4167188" y="2906713"/>
            <a:ext cx="93662" cy="173037"/>
          </a:xfrm>
          <a:prstGeom prst="rect">
            <a:avLst/>
          </a:prstGeom>
          <a:noFill/>
          <a:ln w="0" cap="sq">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21566" name="Rectangle 62">
            <a:extLst>
              <a:ext uri="{FF2B5EF4-FFF2-40B4-BE49-F238E27FC236}">
                <a16:creationId xmlns:a16="http://schemas.microsoft.com/office/drawing/2014/main" id="{3E2A241A-99CE-44EC-EEE7-0281ABC2350A}"/>
              </a:ext>
            </a:extLst>
          </p:cNvPr>
          <p:cNvSpPr>
            <a:spLocks noChangeArrowheads="1"/>
          </p:cNvSpPr>
          <p:nvPr/>
        </p:nvSpPr>
        <p:spPr bwMode="auto">
          <a:xfrm>
            <a:off x="4067175" y="2906713"/>
            <a:ext cx="93663" cy="173037"/>
          </a:xfrm>
          <a:prstGeom prst="rect">
            <a:avLst/>
          </a:prstGeom>
          <a:noFill/>
          <a:ln w="0" cap="sq">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21567" name="Rectangle 63">
            <a:extLst>
              <a:ext uri="{FF2B5EF4-FFF2-40B4-BE49-F238E27FC236}">
                <a16:creationId xmlns:a16="http://schemas.microsoft.com/office/drawing/2014/main" id="{85C10412-1A3E-F772-C431-ECA766B65597}"/>
              </a:ext>
            </a:extLst>
          </p:cNvPr>
          <p:cNvSpPr>
            <a:spLocks noChangeArrowheads="1"/>
          </p:cNvSpPr>
          <p:nvPr/>
        </p:nvSpPr>
        <p:spPr bwMode="auto">
          <a:xfrm>
            <a:off x="3965575" y="2906713"/>
            <a:ext cx="95250" cy="173037"/>
          </a:xfrm>
          <a:prstGeom prst="rect">
            <a:avLst/>
          </a:prstGeom>
          <a:noFill/>
          <a:ln w="0" cap="sq">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21568" name="Rectangle 64">
            <a:extLst>
              <a:ext uri="{FF2B5EF4-FFF2-40B4-BE49-F238E27FC236}">
                <a16:creationId xmlns:a16="http://schemas.microsoft.com/office/drawing/2014/main" id="{C12115CF-9001-C989-A1B6-94DFDE3A4429}"/>
              </a:ext>
            </a:extLst>
          </p:cNvPr>
          <p:cNvSpPr>
            <a:spLocks noChangeArrowheads="1"/>
          </p:cNvSpPr>
          <p:nvPr/>
        </p:nvSpPr>
        <p:spPr bwMode="auto">
          <a:xfrm>
            <a:off x="3865563" y="2906713"/>
            <a:ext cx="93662" cy="173037"/>
          </a:xfrm>
          <a:prstGeom prst="rect">
            <a:avLst/>
          </a:prstGeom>
          <a:noFill/>
          <a:ln w="0" cap="sq">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21569" name="Rectangle 65">
            <a:extLst>
              <a:ext uri="{FF2B5EF4-FFF2-40B4-BE49-F238E27FC236}">
                <a16:creationId xmlns:a16="http://schemas.microsoft.com/office/drawing/2014/main" id="{A7ECECCE-E049-4D2E-C5AD-5F532E58A599}"/>
              </a:ext>
            </a:extLst>
          </p:cNvPr>
          <p:cNvSpPr>
            <a:spLocks noChangeArrowheads="1"/>
          </p:cNvSpPr>
          <p:nvPr/>
        </p:nvSpPr>
        <p:spPr bwMode="auto">
          <a:xfrm>
            <a:off x="4568825" y="2906713"/>
            <a:ext cx="95250" cy="173037"/>
          </a:xfrm>
          <a:prstGeom prst="rect">
            <a:avLst/>
          </a:prstGeom>
          <a:noFill/>
          <a:ln w="0" cap="sq">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21570" name="Rectangle 66">
            <a:extLst>
              <a:ext uri="{FF2B5EF4-FFF2-40B4-BE49-F238E27FC236}">
                <a16:creationId xmlns:a16="http://schemas.microsoft.com/office/drawing/2014/main" id="{34110168-F68E-9160-2AD7-9513930F0B13}"/>
              </a:ext>
            </a:extLst>
          </p:cNvPr>
          <p:cNvSpPr>
            <a:spLocks noChangeArrowheads="1"/>
          </p:cNvSpPr>
          <p:nvPr/>
        </p:nvSpPr>
        <p:spPr bwMode="auto">
          <a:xfrm>
            <a:off x="4468813" y="2900363"/>
            <a:ext cx="95250" cy="182562"/>
          </a:xfrm>
          <a:prstGeom prst="rect">
            <a:avLst/>
          </a:prstGeom>
          <a:noFill/>
          <a:ln w="0" cap="sq">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Tree>
  </p:cSld>
  <p:clrMapOvr>
    <a:masterClrMapping/>
  </p:clrMapOvr>
  <p:transition>
    <p:checker/>
    <p:sndAc>
      <p:stSnd>
        <p:snd r:embed="rId2" name="CAMERA.WAV"/>
      </p:stSnd>
    </p:sndAc>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9" name="Oval 7">
            <a:extLst>
              <a:ext uri="{FF2B5EF4-FFF2-40B4-BE49-F238E27FC236}">
                <a16:creationId xmlns:a16="http://schemas.microsoft.com/office/drawing/2014/main" id="{0610A1D2-C07E-C495-C4F3-740BA19D4D1A}"/>
              </a:ext>
            </a:extLst>
          </p:cNvPr>
          <p:cNvSpPr>
            <a:spLocks noChangeArrowheads="1"/>
          </p:cNvSpPr>
          <p:nvPr/>
        </p:nvSpPr>
        <p:spPr bwMode="auto">
          <a:xfrm>
            <a:off x="2057400" y="1447800"/>
            <a:ext cx="152400" cy="1371600"/>
          </a:xfrm>
          <a:prstGeom prst="ellipse">
            <a:avLst/>
          </a:prstGeom>
          <a:solidFill>
            <a:srgbClr val="FFFF99"/>
          </a:solidFill>
          <a:ln w="9525">
            <a:solidFill>
              <a:schemeClr val="tx1"/>
            </a:solidFill>
            <a:round/>
            <a:headEnd/>
            <a:tailEnd/>
          </a:ln>
        </p:spPr>
        <p:txBody>
          <a:bodyPr wrap="none" anchor="ctr"/>
          <a:lstStyle/>
          <a:p>
            <a:endParaRPr lang="ja-JP" altLang="en-US"/>
          </a:p>
        </p:txBody>
      </p:sp>
      <p:grpSp>
        <p:nvGrpSpPr>
          <p:cNvPr id="27850" name="Group 4298">
            <a:extLst>
              <a:ext uri="{FF2B5EF4-FFF2-40B4-BE49-F238E27FC236}">
                <a16:creationId xmlns:a16="http://schemas.microsoft.com/office/drawing/2014/main" id="{E3C2A338-10D0-BA30-6C5B-D9EFF3AE9A06}"/>
              </a:ext>
            </a:extLst>
          </p:cNvPr>
          <p:cNvGrpSpPr>
            <a:grpSpLocks/>
          </p:cNvGrpSpPr>
          <p:nvPr/>
        </p:nvGrpSpPr>
        <p:grpSpPr bwMode="auto">
          <a:xfrm>
            <a:off x="1566863" y="879475"/>
            <a:ext cx="4622800" cy="4411663"/>
            <a:chOff x="987" y="554"/>
            <a:chExt cx="2912" cy="2779"/>
          </a:xfrm>
        </p:grpSpPr>
        <p:grpSp>
          <p:nvGrpSpPr>
            <p:cNvPr id="8205" name="Group 13">
              <a:extLst>
                <a:ext uri="{FF2B5EF4-FFF2-40B4-BE49-F238E27FC236}">
                  <a16:creationId xmlns:a16="http://schemas.microsoft.com/office/drawing/2014/main" id="{7F844DB9-853A-1C47-57BE-55ED2F83947C}"/>
                </a:ext>
              </a:extLst>
            </p:cNvPr>
            <p:cNvGrpSpPr>
              <a:grpSpLocks/>
            </p:cNvGrpSpPr>
            <p:nvPr/>
          </p:nvGrpSpPr>
          <p:grpSpPr bwMode="auto">
            <a:xfrm>
              <a:off x="1191" y="796"/>
              <a:ext cx="2474" cy="2324"/>
              <a:chOff x="1191" y="796"/>
              <a:chExt cx="2474" cy="2324"/>
            </a:xfrm>
          </p:grpSpPr>
          <p:sp>
            <p:nvSpPr>
              <p:cNvPr id="8200" name="Rectangle 8">
                <a:extLst>
                  <a:ext uri="{FF2B5EF4-FFF2-40B4-BE49-F238E27FC236}">
                    <a16:creationId xmlns:a16="http://schemas.microsoft.com/office/drawing/2014/main" id="{ABB9FA23-A128-CE34-7AA1-A702D0DDE5A2}"/>
                  </a:ext>
                </a:extLst>
              </p:cNvPr>
              <p:cNvSpPr>
                <a:spLocks noChangeArrowheads="1"/>
              </p:cNvSpPr>
              <p:nvPr/>
            </p:nvSpPr>
            <p:spPr bwMode="auto">
              <a:xfrm>
                <a:off x="1191" y="3114"/>
                <a:ext cx="2474" cy="6"/>
              </a:xfrm>
              <a:prstGeom prst="rect">
                <a:avLst/>
              </a:prstGeom>
              <a:blipFill dpi="0" rotWithShape="0">
                <a:blip r:embed="rId3"/>
                <a:srcRect/>
                <a:tile tx="0" ty="0" sx="100000" sy="100000" flip="none" algn="tl"/>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8201" name="Rectangle 9">
                <a:extLst>
                  <a:ext uri="{FF2B5EF4-FFF2-40B4-BE49-F238E27FC236}">
                    <a16:creationId xmlns:a16="http://schemas.microsoft.com/office/drawing/2014/main" id="{B4B88837-D5F3-8B77-7E07-1ED0BC239187}"/>
                  </a:ext>
                </a:extLst>
              </p:cNvPr>
              <p:cNvSpPr>
                <a:spLocks noChangeArrowheads="1"/>
              </p:cNvSpPr>
              <p:nvPr/>
            </p:nvSpPr>
            <p:spPr bwMode="auto">
              <a:xfrm>
                <a:off x="1191" y="2538"/>
                <a:ext cx="2474" cy="6"/>
              </a:xfrm>
              <a:prstGeom prst="rect">
                <a:avLst/>
              </a:prstGeom>
              <a:blipFill dpi="0" rotWithShape="0">
                <a:blip r:embed="rId3"/>
                <a:srcRect/>
                <a:tile tx="0" ty="0" sx="100000" sy="100000" flip="none" algn="tl"/>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8202" name="Rectangle 10">
                <a:extLst>
                  <a:ext uri="{FF2B5EF4-FFF2-40B4-BE49-F238E27FC236}">
                    <a16:creationId xmlns:a16="http://schemas.microsoft.com/office/drawing/2014/main" id="{09A06F57-055B-4F7F-CAA6-4FF463013990}"/>
                  </a:ext>
                </a:extLst>
              </p:cNvPr>
              <p:cNvSpPr>
                <a:spLocks noChangeArrowheads="1"/>
              </p:cNvSpPr>
              <p:nvPr/>
            </p:nvSpPr>
            <p:spPr bwMode="auto">
              <a:xfrm>
                <a:off x="1191" y="1955"/>
                <a:ext cx="2474" cy="6"/>
              </a:xfrm>
              <a:prstGeom prst="rect">
                <a:avLst/>
              </a:prstGeom>
              <a:blipFill dpi="0" rotWithShape="0">
                <a:blip r:embed="rId3"/>
                <a:srcRect/>
                <a:tile tx="0" ty="0" sx="100000" sy="100000" flip="none" algn="tl"/>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8203" name="Rectangle 11">
                <a:extLst>
                  <a:ext uri="{FF2B5EF4-FFF2-40B4-BE49-F238E27FC236}">
                    <a16:creationId xmlns:a16="http://schemas.microsoft.com/office/drawing/2014/main" id="{A46AC8DC-732E-D039-3CA0-5EE072A03DB8}"/>
                  </a:ext>
                </a:extLst>
              </p:cNvPr>
              <p:cNvSpPr>
                <a:spLocks noChangeArrowheads="1"/>
              </p:cNvSpPr>
              <p:nvPr/>
            </p:nvSpPr>
            <p:spPr bwMode="auto">
              <a:xfrm>
                <a:off x="1191" y="1379"/>
                <a:ext cx="2474" cy="6"/>
              </a:xfrm>
              <a:prstGeom prst="rect">
                <a:avLst/>
              </a:prstGeom>
              <a:blipFill dpi="0" rotWithShape="0">
                <a:blip r:embed="rId3"/>
                <a:srcRect/>
                <a:tile tx="0" ty="0" sx="100000" sy="100000" flip="none" algn="tl"/>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8204" name="Rectangle 12">
                <a:extLst>
                  <a:ext uri="{FF2B5EF4-FFF2-40B4-BE49-F238E27FC236}">
                    <a16:creationId xmlns:a16="http://schemas.microsoft.com/office/drawing/2014/main" id="{0844E4AB-5FE1-ABA1-6404-AD664BFED2C4}"/>
                  </a:ext>
                </a:extLst>
              </p:cNvPr>
              <p:cNvSpPr>
                <a:spLocks noChangeArrowheads="1"/>
              </p:cNvSpPr>
              <p:nvPr/>
            </p:nvSpPr>
            <p:spPr bwMode="auto">
              <a:xfrm>
                <a:off x="1191" y="796"/>
                <a:ext cx="2474" cy="6"/>
              </a:xfrm>
              <a:prstGeom prst="rect">
                <a:avLst/>
              </a:prstGeom>
              <a:blipFill dpi="0" rotWithShape="0">
                <a:blip r:embed="rId3"/>
                <a:srcRect/>
                <a:tile tx="0" ty="0" sx="100000" sy="100000" flip="none" algn="tl"/>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grpSp>
        <p:grpSp>
          <p:nvGrpSpPr>
            <p:cNvPr id="8215" name="Group 23">
              <a:extLst>
                <a:ext uri="{FF2B5EF4-FFF2-40B4-BE49-F238E27FC236}">
                  <a16:creationId xmlns:a16="http://schemas.microsoft.com/office/drawing/2014/main" id="{B6A1C990-8FA8-D4FE-DC1A-490A024AF0CC}"/>
                </a:ext>
              </a:extLst>
            </p:cNvPr>
            <p:cNvGrpSpPr>
              <a:grpSpLocks/>
            </p:cNvGrpSpPr>
            <p:nvPr/>
          </p:nvGrpSpPr>
          <p:grpSpPr bwMode="auto">
            <a:xfrm>
              <a:off x="1339" y="796"/>
              <a:ext cx="2326" cy="2324"/>
              <a:chOff x="1339" y="796"/>
              <a:chExt cx="2326" cy="2324"/>
            </a:xfrm>
          </p:grpSpPr>
          <p:sp>
            <p:nvSpPr>
              <p:cNvPr id="8206" name="Rectangle 14">
                <a:extLst>
                  <a:ext uri="{FF2B5EF4-FFF2-40B4-BE49-F238E27FC236}">
                    <a16:creationId xmlns:a16="http://schemas.microsoft.com/office/drawing/2014/main" id="{908B2B9C-E583-6CDE-15E0-1A50F3E872C4}"/>
                  </a:ext>
                </a:extLst>
              </p:cNvPr>
              <p:cNvSpPr>
                <a:spLocks noChangeArrowheads="1"/>
              </p:cNvSpPr>
              <p:nvPr/>
            </p:nvSpPr>
            <p:spPr bwMode="auto">
              <a:xfrm>
                <a:off x="1339" y="796"/>
                <a:ext cx="6" cy="2324"/>
              </a:xfrm>
              <a:prstGeom prst="rect">
                <a:avLst/>
              </a:prstGeom>
              <a:blipFill dpi="0" rotWithShape="0">
                <a:blip r:embed="rId4"/>
                <a:srcRect/>
                <a:tile tx="0" ty="0" sx="100000" sy="100000" flip="none" algn="tl"/>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8207" name="Rectangle 15">
                <a:extLst>
                  <a:ext uri="{FF2B5EF4-FFF2-40B4-BE49-F238E27FC236}">
                    <a16:creationId xmlns:a16="http://schemas.microsoft.com/office/drawing/2014/main" id="{82D4D972-00A2-2747-4B63-7C5B023999C8}"/>
                  </a:ext>
                </a:extLst>
              </p:cNvPr>
              <p:cNvSpPr>
                <a:spLocks noChangeArrowheads="1"/>
              </p:cNvSpPr>
              <p:nvPr/>
            </p:nvSpPr>
            <p:spPr bwMode="auto">
              <a:xfrm>
                <a:off x="1629" y="796"/>
                <a:ext cx="6" cy="2324"/>
              </a:xfrm>
              <a:prstGeom prst="rect">
                <a:avLst/>
              </a:prstGeom>
              <a:blipFill dpi="0" rotWithShape="0">
                <a:blip r:embed="rId4"/>
                <a:srcRect/>
                <a:tile tx="0" ty="0" sx="100000" sy="100000" flip="none" algn="tl"/>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8208" name="Rectangle 16">
                <a:extLst>
                  <a:ext uri="{FF2B5EF4-FFF2-40B4-BE49-F238E27FC236}">
                    <a16:creationId xmlns:a16="http://schemas.microsoft.com/office/drawing/2014/main" id="{90916F04-6F32-95B0-83E5-9568FC6343BE}"/>
                  </a:ext>
                </a:extLst>
              </p:cNvPr>
              <p:cNvSpPr>
                <a:spLocks noChangeArrowheads="1"/>
              </p:cNvSpPr>
              <p:nvPr/>
            </p:nvSpPr>
            <p:spPr bwMode="auto">
              <a:xfrm>
                <a:off x="1919" y="796"/>
                <a:ext cx="6" cy="2324"/>
              </a:xfrm>
              <a:prstGeom prst="rect">
                <a:avLst/>
              </a:prstGeom>
              <a:blipFill dpi="0" rotWithShape="0">
                <a:blip r:embed="rId4"/>
                <a:srcRect/>
                <a:tile tx="0" ty="0" sx="100000" sy="100000" flip="none" algn="tl"/>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8209" name="Rectangle 17">
                <a:extLst>
                  <a:ext uri="{FF2B5EF4-FFF2-40B4-BE49-F238E27FC236}">
                    <a16:creationId xmlns:a16="http://schemas.microsoft.com/office/drawing/2014/main" id="{F21D5C4D-222E-6742-4F09-C32DC01D488C}"/>
                  </a:ext>
                </a:extLst>
              </p:cNvPr>
              <p:cNvSpPr>
                <a:spLocks noChangeArrowheads="1"/>
              </p:cNvSpPr>
              <p:nvPr/>
            </p:nvSpPr>
            <p:spPr bwMode="auto">
              <a:xfrm>
                <a:off x="2209" y="796"/>
                <a:ext cx="6" cy="2324"/>
              </a:xfrm>
              <a:prstGeom prst="rect">
                <a:avLst/>
              </a:prstGeom>
              <a:blipFill dpi="0" rotWithShape="0">
                <a:blip r:embed="rId4"/>
                <a:srcRect/>
                <a:tile tx="0" ty="0" sx="100000" sy="100000" flip="none" algn="tl"/>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8210" name="Rectangle 18">
                <a:extLst>
                  <a:ext uri="{FF2B5EF4-FFF2-40B4-BE49-F238E27FC236}">
                    <a16:creationId xmlns:a16="http://schemas.microsoft.com/office/drawing/2014/main" id="{8039982D-EAB1-1658-3594-43A3FECA7027}"/>
                  </a:ext>
                </a:extLst>
              </p:cNvPr>
              <p:cNvSpPr>
                <a:spLocks noChangeArrowheads="1"/>
              </p:cNvSpPr>
              <p:nvPr/>
            </p:nvSpPr>
            <p:spPr bwMode="auto">
              <a:xfrm>
                <a:off x="2499" y="796"/>
                <a:ext cx="6" cy="2324"/>
              </a:xfrm>
              <a:prstGeom prst="rect">
                <a:avLst/>
              </a:prstGeom>
              <a:blipFill dpi="0" rotWithShape="0">
                <a:blip r:embed="rId4"/>
                <a:srcRect/>
                <a:tile tx="0" ty="0" sx="100000" sy="100000" flip="none" algn="tl"/>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8211" name="Rectangle 19">
                <a:extLst>
                  <a:ext uri="{FF2B5EF4-FFF2-40B4-BE49-F238E27FC236}">
                    <a16:creationId xmlns:a16="http://schemas.microsoft.com/office/drawing/2014/main" id="{EDA189D9-FC06-BB56-AEF3-D433ED640A11}"/>
                  </a:ext>
                </a:extLst>
              </p:cNvPr>
              <p:cNvSpPr>
                <a:spLocks noChangeArrowheads="1"/>
              </p:cNvSpPr>
              <p:nvPr/>
            </p:nvSpPr>
            <p:spPr bwMode="auto">
              <a:xfrm>
                <a:off x="2789" y="796"/>
                <a:ext cx="6" cy="2324"/>
              </a:xfrm>
              <a:prstGeom prst="rect">
                <a:avLst/>
              </a:prstGeom>
              <a:blipFill dpi="0" rotWithShape="0">
                <a:blip r:embed="rId4"/>
                <a:srcRect/>
                <a:tile tx="0" ty="0" sx="100000" sy="100000" flip="none" algn="tl"/>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8212" name="Rectangle 20">
                <a:extLst>
                  <a:ext uri="{FF2B5EF4-FFF2-40B4-BE49-F238E27FC236}">
                    <a16:creationId xmlns:a16="http://schemas.microsoft.com/office/drawing/2014/main" id="{17F80874-C56C-E5CE-C9C6-C811F5418D3B}"/>
                  </a:ext>
                </a:extLst>
              </p:cNvPr>
              <p:cNvSpPr>
                <a:spLocks noChangeArrowheads="1"/>
              </p:cNvSpPr>
              <p:nvPr/>
            </p:nvSpPr>
            <p:spPr bwMode="auto">
              <a:xfrm>
                <a:off x="3079" y="796"/>
                <a:ext cx="6" cy="2324"/>
              </a:xfrm>
              <a:prstGeom prst="rect">
                <a:avLst/>
              </a:prstGeom>
              <a:blipFill dpi="0" rotWithShape="0">
                <a:blip r:embed="rId4"/>
                <a:srcRect/>
                <a:tile tx="0" ty="0" sx="100000" sy="100000" flip="none" algn="tl"/>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8213" name="Rectangle 21">
                <a:extLst>
                  <a:ext uri="{FF2B5EF4-FFF2-40B4-BE49-F238E27FC236}">
                    <a16:creationId xmlns:a16="http://schemas.microsoft.com/office/drawing/2014/main" id="{8417214F-CF38-CF04-1D76-52B29B65DF90}"/>
                  </a:ext>
                </a:extLst>
              </p:cNvPr>
              <p:cNvSpPr>
                <a:spLocks noChangeArrowheads="1"/>
              </p:cNvSpPr>
              <p:nvPr/>
            </p:nvSpPr>
            <p:spPr bwMode="auto">
              <a:xfrm>
                <a:off x="3368" y="796"/>
                <a:ext cx="7" cy="2324"/>
              </a:xfrm>
              <a:prstGeom prst="rect">
                <a:avLst/>
              </a:prstGeom>
              <a:blipFill dpi="0" rotWithShape="0">
                <a:blip r:embed="rId4"/>
                <a:srcRect/>
                <a:tile tx="0" ty="0" sx="100000" sy="100000" flip="none" algn="tl"/>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8214" name="Rectangle 22">
                <a:extLst>
                  <a:ext uri="{FF2B5EF4-FFF2-40B4-BE49-F238E27FC236}">
                    <a16:creationId xmlns:a16="http://schemas.microsoft.com/office/drawing/2014/main" id="{D6B69A3C-2DC1-FD5D-D5B2-CB11C6B5153A}"/>
                  </a:ext>
                </a:extLst>
              </p:cNvPr>
              <p:cNvSpPr>
                <a:spLocks noChangeArrowheads="1"/>
              </p:cNvSpPr>
              <p:nvPr/>
            </p:nvSpPr>
            <p:spPr bwMode="auto">
              <a:xfrm>
                <a:off x="3658" y="796"/>
                <a:ext cx="7" cy="2324"/>
              </a:xfrm>
              <a:prstGeom prst="rect">
                <a:avLst/>
              </a:prstGeom>
              <a:blipFill dpi="0" rotWithShape="0">
                <a:blip r:embed="rId4"/>
                <a:srcRect/>
                <a:tile tx="0" ty="0" sx="100000" sy="100000" flip="none" algn="tl"/>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grpSp>
        <p:grpSp>
          <p:nvGrpSpPr>
            <p:cNvPr id="24822" name="Group 1270">
              <a:extLst>
                <a:ext uri="{FF2B5EF4-FFF2-40B4-BE49-F238E27FC236}">
                  <a16:creationId xmlns:a16="http://schemas.microsoft.com/office/drawing/2014/main" id="{A3C18CA6-843B-B9D1-A064-0A59E0DEFCA4}"/>
                </a:ext>
              </a:extLst>
            </p:cNvPr>
            <p:cNvGrpSpPr>
              <a:grpSpLocks/>
            </p:cNvGrpSpPr>
            <p:nvPr/>
          </p:nvGrpSpPr>
          <p:grpSpPr bwMode="auto">
            <a:xfrm>
              <a:off x="1191" y="1160"/>
              <a:ext cx="2122" cy="499"/>
              <a:chOff x="1191" y="1160"/>
              <a:chExt cx="2122" cy="499"/>
            </a:xfrm>
          </p:grpSpPr>
          <p:grpSp>
            <p:nvGrpSpPr>
              <p:cNvPr id="8416" name="Group 224">
                <a:extLst>
                  <a:ext uri="{FF2B5EF4-FFF2-40B4-BE49-F238E27FC236}">
                    <a16:creationId xmlns:a16="http://schemas.microsoft.com/office/drawing/2014/main" id="{5355A8E2-CAF5-7DF9-F6E2-75E72FE5ABDB}"/>
                  </a:ext>
                </a:extLst>
              </p:cNvPr>
              <p:cNvGrpSpPr>
                <a:grpSpLocks/>
              </p:cNvGrpSpPr>
              <p:nvPr/>
            </p:nvGrpSpPr>
            <p:grpSpPr bwMode="auto">
              <a:xfrm>
                <a:off x="1191" y="1160"/>
                <a:ext cx="278" cy="388"/>
                <a:chOff x="1191" y="1160"/>
                <a:chExt cx="278" cy="388"/>
              </a:xfrm>
            </p:grpSpPr>
            <p:sp>
              <p:nvSpPr>
                <p:cNvPr id="8216" name="Line 24">
                  <a:extLst>
                    <a:ext uri="{FF2B5EF4-FFF2-40B4-BE49-F238E27FC236}">
                      <a16:creationId xmlns:a16="http://schemas.microsoft.com/office/drawing/2014/main" id="{88A66370-6B51-A501-A34D-6517E12DD790}"/>
                    </a:ext>
                  </a:extLst>
                </p:cNvPr>
                <p:cNvSpPr>
                  <a:spLocks noChangeShapeType="1"/>
                </p:cNvSpPr>
                <p:nvPr/>
              </p:nvSpPr>
              <p:spPr bwMode="auto">
                <a:xfrm flipV="1">
                  <a:off x="1191" y="116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217" name="Line 25">
                  <a:extLst>
                    <a:ext uri="{FF2B5EF4-FFF2-40B4-BE49-F238E27FC236}">
                      <a16:creationId xmlns:a16="http://schemas.microsoft.com/office/drawing/2014/main" id="{3B30C73F-72F2-027C-708B-76BB6FA1FD21}"/>
                    </a:ext>
                  </a:extLst>
                </p:cNvPr>
                <p:cNvSpPr>
                  <a:spLocks noChangeShapeType="1"/>
                </p:cNvSpPr>
                <p:nvPr/>
              </p:nvSpPr>
              <p:spPr bwMode="auto">
                <a:xfrm>
                  <a:off x="1191" y="116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218" name="Line 26">
                  <a:extLst>
                    <a:ext uri="{FF2B5EF4-FFF2-40B4-BE49-F238E27FC236}">
                      <a16:creationId xmlns:a16="http://schemas.microsoft.com/office/drawing/2014/main" id="{14050568-6B42-FD31-0F6F-9B7939D417AA}"/>
                    </a:ext>
                  </a:extLst>
                </p:cNvPr>
                <p:cNvSpPr>
                  <a:spLocks noChangeShapeType="1"/>
                </p:cNvSpPr>
                <p:nvPr/>
              </p:nvSpPr>
              <p:spPr bwMode="auto">
                <a:xfrm>
                  <a:off x="1191" y="1166"/>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219" name="Line 27">
                  <a:extLst>
                    <a:ext uri="{FF2B5EF4-FFF2-40B4-BE49-F238E27FC236}">
                      <a16:creationId xmlns:a16="http://schemas.microsoft.com/office/drawing/2014/main" id="{BBD3E7A1-A02E-F5C4-6768-318CF2CDB39B}"/>
                    </a:ext>
                  </a:extLst>
                </p:cNvPr>
                <p:cNvSpPr>
                  <a:spLocks noChangeShapeType="1"/>
                </p:cNvSpPr>
                <p:nvPr/>
              </p:nvSpPr>
              <p:spPr bwMode="auto">
                <a:xfrm flipV="1">
                  <a:off x="1197" y="116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220" name="Line 28">
                  <a:extLst>
                    <a:ext uri="{FF2B5EF4-FFF2-40B4-BE49-F238E27FC236}">
                      <a16:creationId xmlns:a16="http://schemas.microsoft.com/office/drawing/2014/main" id="{13C55D2E-9A0B-E63F-4BC3-98F2E43760E2}"/>
                    </a:ext>
                  </a:extLst>
                </p:cNvPr>
                <p:cNvSpPr>
                  <a:spLocks noChangeShapeType="1"/>
                </p:cNvSpPr>
                <p:nvPr/>
              </p:nvSpPr>
              <p:spPr bwMode="auto">
                <a:xfrm>
                  <a:off x="1197" y="116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221" name="Line 29">
                  <a:extLst>
                    <a:ext uri="{FF2B5EF4-FFF2-40B4-BE49-F238E27FC236}">
                      <a16:creationId xmlns:a16="http://schemas.microsoft.com/office/drawing/2014/main" id="{39E8C93D-13B4-C690-B102-22AA8EF0BC34}"/>
                    </a:ext>
                  </a:extLst>
                </p:cNvPr>
                <p:cNvSpPr>
                  <a:spLocks noChangeShapeType="1"/>
                </p:cNvSpPr>
                <p:nvPr/>
              </p:nvSpPr>
              <p:spPr bwMode="auto">
                <a:xfrm flipV="1">
                  <a:off x="1197" y="116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222" name="Line 30">
                  <a:extLst>
                    <a:ext uri="{FF2B5EF4-FFF2-40B4-BE49-F238E27FC236}">
                      <a16:creationId xmlns:a16="http://schemas.microsoft.com/office/drawing/2014/main" id="{0FA7DB21-E7C0-8468-56AF-BF61D124FEDF}"/>
                    </a:ext>
                  </a:extLst>
                </p:cNvPr>
                <p:cNvSpPr>
                  <a:spLocks noChangeShapeType="1"/>
                </p:cNvSpPr>
                <p:nvPr/>
              </p:nvSpPr>
              <p:spPr bwMode="auto">
                <a:xfrm>
                  <a:off x="1197" y="116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223" name="Line 31">
                  <a:extLst>
                    <a:ext uri="{FF2B5EF4-FFF2-40B4-BE49-F238E27FC236}">
                      <a16:creationId xmlns:a16="http://schemas.microsoft.com/office/drawing/2014/main" id="{4E3183DD-AEB7-332C-2D5E-CD5A30AECC4F}"/>
                    </a:ext>
                  </a:extLst>
                </p:cNvPr>
                <p:cNvSpPr>
                  <a:spLocks noChangeShapeType="1"/>
                </p:cNvSpPr>
                <p:nvPr/>
              </p:nvSpPr>
              <p:spPr bwMode="auto">
                <a:xfrm flipV="1">
                  <a:off x="1197" y="116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224" name="Line 32">
                  <a:extLst>
                    <a:ext uri="{FF2B5EF4-FFF2-40B4-BE49-F238E27FC236}">
                      <a16:creationId xmlns:a16="http://schemas.microsoft.com/office/drawing/2014/main" id="{515C3FF3-8565-BFF8-C27D-30DD6A372E92}"/>
                    </a:ext>
                  </a:extLst>
                </p:cNvPr>
                <p:cNvSpPr>
                  <a:spLocks noChangeShapeType="1"/>
                </p:cNvSpPr>
                <p:nvPr/>
              </p:nvSpPr>
              <p:spPr bwMode="auto">
                <a:xfrm>
                  <a:off x="1197" y="1160"/>
                  <a:ext cx="6"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225" name="Line 33">
                  <a:extLst>
                    <a:ext uri="{FF2B5EF4-FFF2-40B4-BE49-F238E27FC236}">
                      <a16:creationId xmlns:a16="http://schemas.microsoft.com/office/drawing/2014/main" id="{94E0239C-5AEE-533F-E5B6-E175C4767A5C}"/>
                    </a:ext>
                  </a:extLst>
                </p:cNvPr>
                <p:cNvSpPr>
                  <a:spLocks noChangeShapeType="1"/>
                </p:cNvSpPr>
                <p:nvPr/>
              </p:nvSpPr>
              <p:spPr bwMode="auto">
                <a:xfrm flipV="1">
                  <a:off x="1203" y="116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226" name="Line 34">
                  <a:extLst>
                    <a:ext uri="{FF2B5EF4-FFF2-40B4-BE49-F238E27FC236}">
                      <a16:creationId xmlns:a16="http://schemas.microsoft.com/office/drawing/2014/main" id="{5E7E2708-B2E5-BB9F-A979-5965DE39A50A}"/>
                    </a:ext>
                  </a:extLst>
                </p:cNvPr>
                <p:cNvSpPr>
                  <a:spLocks noChangeShapeType="1"/>
                </p:cNvSpPr>
                <p:nvPr/>
              </p:nvSpPr>
              <p:spPr bwMode="auto">
                <a:xfrm>
                  <a:off x="1203" y="1160"/>
                  <a:ext cx="6"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227" name="Line 35">
                  <a:extLst>
                    <a:ext uri="{FF2B5EF4-FFF2-40B4-BE49-F238E27FC236}">
                      <a16:creationId xmlns:a16="http://schemas.microsoft.com/office/drawing/2014/main" id="{DCF20581-D350-4AD3-70FC-98D908155C72}"/>
                    </a:ext>
                  </a:extLst>
                </p:cNvPr>
                <p:cNvSpPr>
                  <a:spLocks noChangeShapeType="1"/>
                </p:cNvSpPr>
                <p:nvPr/>
              </p:nvSpPr>
              <p:spPr bwMode="auto">
                <a:xfrm flipV="1">
                  <a:off x="1209" y="116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228" name="Line 36">
                  <a:extLst>
                    <a:ext uri="{FF2B5EF4-FFF2-40B4-BE49-F238E27FC236}">
                      <a16:creationId xmlns:a16="http://schemas.microsoft.com/office/drawing/2014/main" id="{CF5679F0-A735-231E-4799-C78BD674B5F8}"/>
                    </a:ext>
                  </a:extLst>
                </p:cNvPr>
                <p:cNvSpPr>
                  <a:spLocks noChangeShapeType="1"/>
                </p:cNvSpPr>
                <p:nvPr/>
              </p:nvSpPr>
              <p:spPr bwMode="auto">
                <a:xfrm>
                  <a:off x="1209" y="116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229" name="Line 37">
                  <a:extLst>
                    <a:ext uri="{FF2B5EF4-FFF2-40B4-BE49-F238E27FC236}">
                      <a16:creationId xmlns:a16="http://schemas.microsoft.com/office/drawing/2014/main" id="{A6B39B9D-2247-2DD5-989F-823D1847913B}"/>
                    </a:ext>
                  </a:extLst>
                </p:cNvPr>
                <p:cNvSpPr>
                  <a:spLocks noChangeShapeType="1"/>
                </p:cNvSpPr>
                <p:nvPr/>
              </p:nvSpPr>
              <p:spPr bwMode="auto">
                <a:xfrm flipV="1">
                  <a:off x="1209" y="1160"/>
                  <a:ext cx="6"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230" name="Line 38">
                  <a:extLst>
                    <a:ext uri="{FF2B5EF4-FFF2-40B4-BE49-F238E27FC236}">
                      <a16:creationId xmlns:a16="http://schemas.microsoft.com/office/drawing/2014/main" id="{9993C07E-EAA8-6387-1175-668A7E9F0332}"/>
                    </a:ext>
                  </a:extLst>
                </p:cNvPr>
                <p:cNvSpPr>
                  <a:spLocks noChangeShapeType="1"/>
                </p:cNvSpPr>
                <p:nvPr/>
              </p:nvSpPr>
              <p:spPr bwMode="auto">
                <a:xfrm>
                  <a:off x="1215" y="116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231" name="Line 39">
                  <a:extLst>
                    <a:ext uri="{FF2B5EF4-FFF2-40B4-BE49-F238E27FC236}">
                      <a16:creationId xmlns:a16="http://schemas.microsoft.com/office/drawing/2014/main" id="{491A3FAB-6C63-1B31-D8B7-812E8121A3B9}"/>
                    </a:ext>
                  </a:extLst>
                </p:cNvPr>
                <p:cNvSpPr>
                  <a:spLocks noChangeShapeType="1"/>
                </p:cNvSpPr>
                <p:nvPr/>
              </p:nvSpPr>
              <p:spPr bwMode="auto">
                <a:xfrm flipV="1">
                  <a:off x="1215" y="1160"/>
                  <a:ext cx="7"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232" name="Line 40">
                  <a:extLst>
                    <a:ext uri="{FF2B5EF4-FFF2-40B4-BE49-F238E27FC236}">
                      <a16:creationId xmlns:a16="http://schemas.microsoft.com/office/drawing/2014/main" id="{94736EA2-7877-B796-50BF-ADE1E8993B37}"/>
                    </a:ext>
                  </a:extLst>
                </p:cNvPr>
                <p:cNvSpPr>
                  <a:spLocks noChangeShapeType="1"/>
                </p:cNvSpPr>
                <p:nvPr/>
              </p:nvSpPr>
              <p:spPr bwMode="auto">
                <a:xfrm>
                  <a:off x="1222" y="116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233" name="Line 41">
                  <a:extLst>
                    <a:ext uri="{FF2B5EF4-FFF2-40B4-BE49-F238E27FC236}">
                      <a16:creationId xmlns:a16="http://schemas.microsoft.com/office/drawing/2014/main" id="{D1120DA4-F14F-E3B2-F942-1F147CDE466F}"/>
                    </a:ext>
                  </a:extLst>
                </p:cNvPr>
                <p:cNvSpPr>
                  <a:spLocks noChangeShapeType="1"/>
                </p:cNvSpPr>
                <p:nvPr/>
              </p:nvSpPr>
              <p:spPr bwMode="auto">
                <a:xfrm flipV="1">
                  <a:off x="1222" y="116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234" name="Line 42">
                  <a:extLst>
                    <a:ext uri="{FF2B5EF4-FFF2-40B4-BE49-F238E27FC236}">
                      <a16:creationId xmlns:a16="http://schemas.microsoft.com/office/drawing/2014/main" id="{69412745-A715-1D67-041D-38296FAABAF8}"/>
                    </a:ext>
                  </a:extLst>
                </p:cNvPr>
                <p:cNvSpPr>
                  <a:spLocks noChangeShapeType="1"/>
                </p:cNvSpPr>
                <p:nvPr/>
              </p:nvSpPr>
              <p:spPr bwMode="auto">
                <a:xfrm>
                  <a:off x="1222" y="1160"/>
                  <a:ext cx="6"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235" name="Line 43">
                  <a:extLst>
                    <a:ext uri="{FF2B5EF4-FFF2-40B4-BE49-F238E27FC236}">
                      <a16:creationId xmlns:a16="http://schemas.microsoft.com/office/drawing/2014/main" id="{6D9C2F22-20E8-7AED-4E9E-7D9B34693046}"/>
                    </a:ext>
                  </a:extLst>
                </p:cNvPr>
                <p:cNvSpPr>
                  <a:spLocks noChangeShapeType="1"/>
                </p:cNvSpPr>
                <p:nvPr/>
              </p:nvSpPr>
              <p:spPr bwMode="auto">
                <a:xfrm flipV="1">
                  <a:off x="1228" y="116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236" name="Line 44">
                  <a:extLst>
                    <a:ext uri="{FF2B5EF4-FFF2-40B4-BE49-F238E27FC236}">
                      <a16:creationId xmlns:a16="http://schemas.microsoft.com/office/drawing/2014/main" id="{722FEB80-7D2B-1EF4-2B14-BAD7E2BC667B}"/>
                    </a:ext>
                  </a:extLst>
                </p:cNvPr>
                <p:cNvSpPr>
                  <a:spLocks noChangeShapeType="1"/>
                </p:cNvSpPr>
                <p:nvPr/>
              </p:nvSpPr>
              <p:spPr bwMode="auto">
                <a:xfrm>
                  <a:off x="1228" y="1160"/>
                  <a:ext cx="6"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237" name="Line 45">
                  <a:extLst>
                    <a:ext uri="{FF2B5EF4-FFF2-40B4-BE49-F238E27FC236}">
                      <a16:creationId xmlns:a16="http://schemas.microsoft.com/office/drawing/2014/main" id="{4D63B275-ECCD-BBB0-B65B-B92170B66C17}"/>
                    </a:ext>
                  </a:extLst>
                </p:cNvPr>
                <p:cNvSpPr>
                  <a:spLocks noChangeShapeType="1"/>
                </p:cNvSpPr>
                <p:nvPr/>
              </p:nvSpPr>
              <p:spPr bwMode="auto">
                <a:xfrm flipV="1">
                  <a:off x="1234" y="116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238" name="Line 46">
                  <a:extLst>
                    <a:ext uri="{FF2B5EF4-FFF2-40B4-BE49-F238E27FC236}">
                      <a16:creationId xmlns:a16="http://schemas.microsoft.com/office/drawing/2014/main" id="{38C26FB8-57A1-92A9-84BB-691F3CEAC215}"/>
                    </a:ext>
                  </a:extLst>
                </p:cNvPr>
                <p:cNvSpPr>
                  <a:spLocks noChangeShapeType="1"/>
                </p:cNvSpPr>
                <p:nvPr/>
              </p:nvSpPr>
              <p:spPr bwMode="auto">
                <a:xfrm>
                  <a:off x="1234" y="116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239" name="Line 47">
                  <a:extLst>
                    <a:ext uri="{FF2B5EF4-FFF2-40B4-BE49-F238E27FC236}">
                      <a16:creationId xmlns:a16="http://schemas.microsoft.com/office/drawing/2014/main" id="{E291ECEC-C195-56D3-DA89-5E430B670F4D}"/>
                    </a:ext>
                  </a:extLst>
                </p:cNvPr>
                <p:cNvSpPr>
                  <a:spLocks noChangeShapeType="1"/>
                </p:cNvSpPr>
                <p:nvPr/>
              </p:nvSpPr>
              <p:spPr bwMode="auto">
                <a:xfrm>
                  <a:off x="1234" y="1166"/>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240" name="Line 48">
                  <a:extLst>
                    <a:ext uri="{FF2B5EF4-FFF2-40B4-BE49-F238E27FC236}">
                      <a16:creationId xmlns:a16="http://schemas.microsoft.com/office/drawing/2014/main" id="{82E8C739-AB61-0ECC-5DA5-6EFA1DB2FF9A}"/>
                    </a:ext>
                  </a:extLst>
                </p:cNvPr>
                <p:cNvSpPr>
                  <a:spLocks noChangeShapeType="1"/>
                </p:cNvSpPr>
                <p:nvPr/>
              </p:nvSpPr>
              <p:spPr bwMode="auto">
                <a:xfrm flipV="1">
                  <a:off x="1240" y="116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241" name="Line 49">
                  <a:extLst>
                    <a:ext uri="{FF2B5EF4-FFF2-40B4-BE49-F238E27FC236}">
                      <a16:creationId xmlns:a16="http://schemas.microsoft.com/office/drawing/2014/main" id="{D9FF1B6C-E0A5-6B8C-9A73-0BA43B674BB1}"/>
                    </a:ext>
                  </a:extLst>
                </p:cNvPr>
                <p:cNvSpPr>
                  <a:spLocks noChangeShapeType="1"/>
                </p:cNvSpPr>
                <p:nvPr/>
              </p:nvSpPr>
              <p:spPr bwMode="auto">
                <a:xfrm>
                  <a:off x="1240" y="116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242" name="Line 50">
                  <a:extLst>
                    <a:ext uri="{FF2B5EF4-FFF2-40B4-BE49-F238E27FC236}">
                      <a16:creationId xmlns:a16="http://schemas.microsoft.com/office/drawing/2014/main" id="{51169EE9-730C-D79C-E244-8EC5C43BCDC9}"/>
                    </a:ext>
                  </a:extLst>
                </p:cNvPr>
                <p:cNvSpPr>
                  <a:spLocks noChangeShapeType="1"/>
                </p:cNvSpPr>
                <p:nvPr/>
              </p:nvSpPr>
              <p:spPr bwMode="auto">
                <a:xfrm flipV="1">
                  <a:off x="1240" y="116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243" name="Line 51">
                  <a:extLst>
                    <a:ext uri="{FF2B5EF4-FFF2-40B4-BE49-F238E27FC236}">
                      <a16:creationId xmlns:a16="http://schemas.microsoft.com/office/drawing/2014/main" id="{A00777AD-93FB-B0E2-7AF2-EA550DDAE404}"/>
                    </a:ext>
                  </a:extLst>
                </p:cNvPr>
                <p:cNvSpPr>
                  <a:spLocks noChangeShapeType="1"/>
                </p:cNvSpPr>
                <p:nvPr/>
              </p:nvSpPr>
              <p:spPr bwMode="auto">
                <a:xfrm>
                  <a:off x="1240" y="116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244" name="Line 52">
                  <a:extLst>
                    <a:ext uri="{FF2B5EF4-FFF2-40B4-BE49-F238E27FC236}">
                      <a16:creationId xmlns:a16="http://schemas.microsoft.com/office/drawing/2014/main" id="{4741701A-7931-927E-375B-1D1BCB396F7B}"/>
                    </a:ext>
                  </a:extLst>
                </p:cNvPr>
                <p:cNvSpPr>
                  <a:spLocks noChangeShapeType="1"/>
                </p:cNvSpPr>
                <p:nvPr/>
              </p:nvSpPr>
              <p:spPr bwMode="auto">
                <a:xfrm>
                  <a:off x="1240" y="1166"/>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245" name="Line 53">
                  <a:extLst>
                    <a:ext uri="{FF2B5EF4-FFF2-40B4-BE49-F238E27FC236}">
                      <a16:creationId xmlns:a16="http://schemas.microsoft.com/office/drawing/2014/main" id="{F5504CC3-F31F-139C-9542-B795CC22B775}"/>
                    </a:ext>
                  </a:extLst>
                </p:cNvPr>
                <p:cNvSpPr>
                  <a:spLocks noChangeShapeType="1"/>
                </p:cNvSpPr>
                <p:nvPr/>
              </p:nvSpPr>
              <p:spPr bwMode="auto">
                <a:xfrm flipV="1">
                  <a:off x="1246" y="116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246" name="Line 54">
                  <a:extLst>
                    <a:ext uri="{FF2B5EF4-FFF2-40B4-BE49-F238E27FC236}">
                      <a16:creationId xmlns:a16="http://schemas.microsoft.com/office/drawing/2014/main" id="{329EE2E8-7B89-89EA-586F-829847027BC1}"/>
                    </a:ext>
                  </a:extLst>
                </p:cNvPr>
                <p:cNvSpPr>
                  <a:spLocks noChangeShapeType="1"/>
                </p:cNvSpPr>
                <p:nvPr/>
              </p:nvSpPr>
              <p:spPr bwMode="auto">
                <a:xfrm>
                  <a:off x="1246" y="116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247" name="Line 55">
                  <a:extLst>
                    <a:ext uri="{FF2B5EF4-FFF2-40B4-BE49-F238E27FC236}">
                      <a16:creationId xmlns:a16="http://schemas.microsoft.com/office/drawing/2014/main" id="{FB9D5B75-61AD-9B66-EA56-BD303CA4D4DD}"/>
                    </a:ext>
                  </a:extLst>
                </p:cNvPr>
                <p:cNvSpPr>
                  <a:spLocks noChangeShapeType="1"/>
                </p:cNvSpPr>
                <p:nvPr/>
              </p:nvSpPr>
              <p:spPr bwMode="auto">
                <a:xfrm flipV="1">
                  <a:off x="1246" y="116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248" name="Line 56">
                  <a:extLst>
                    <a:ext uri="{FF2B5EF4-FFF2-40B4-BE49-F238E27FC236}">
                      <a16:creationId xmlns:a16="http://schemas.microsoft.com/office/drawing/2014/main" id="{2702259D-8868-BF59-CF6B-F4DA1D0D7F0F}"/>
                    </a:ext>
                  </a:extLst>
                </p:cNvPr>
                <p:cNvSpPr>
                  <a:spLocks noChangeShapeType="1"/>
                </p:cNvSpPr>
                <p:nvPr/>
              </p:nvSpPr>
              <p:spPr bwMode="auto">
                <a:xfrm>
                  <a:off x="1246" y="1160"/>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249" name="Line 57">
                  <a:extLst>
                    <a:ext uri="{FF2B5EF4-FFF2-40B4-BE49-F238E27FC236}">
                      <a16:creationId xmlns:a16="http://schemas.microsoft.com/office/drawing/2014/main" id="{F1F968DA-750C-1A9B-12A7-6F53722EF820}"/>
                    </a:ext>
                  </a:extLst>
                </p:cNvPr>
                <p:cNvSpPr>
                  <a:spLocks noChangeShapeType="1"/>
                </p:cNvSpPr>
                <p:nvPr/>
              </p:nvSpPr>
              <p:spPr bwMode="auto">
                <a:xfrm>
                  <a:off x="1252" y="116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250" name="Line 58">
                  <a:extLst>
                    <a:ext uri="{FF2B5EF4-FFF2-40B4-BE49-F238E27FC236}">
                      <a16:creationId xmlns:a16="http://schemas.microsoft.com/office/drawing/2014/main" id="{45DEDFC0-1933-5024-573B-F41052E522E7}"/>
                    </a:ext>
                  </a:extLst>
                </p:cNvPr>
                <p:cNvSpPr>
                  <a:spLocks noChangeShapeType="1"/>
                </p:cNvSpPr>
                <p:nvPr/>
              </p:nvSpPr>
              <p:spPr bwMode="auto">
                <a:xfrm flipV="1">
                  <a:off x="1252" y="116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251" name="Line 59">
                  <a:extLst>
                    <a:ext uri="{FF2B5EF4-FFF2-40B4-BE49-F238E27FC236}">
                      <a16:creationId xmlns:a16="http://schemas.microsoft.com/office/drawing/2014/main" id="{2C0A8A65-8984-887D-0C88-B214855A6E26}"/>
                    </a:ext>
                  </a:extLst>
                </p:cNvPr>
                <p:cNvSpPr>
                  <a:spLocks noChangeShapeType="1"/>
                </p:cNvSpPr>
                <p:nvPr/>
              </p:nvSpPr>
              <p:spPr bwMode="auto">
                <a:xfrm>
                  <a:off x="1252" y="116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252" name="Line 60">
                  <a:extLst>
                    <a:ext uri="{FF2B5EF4-FFF2-40B4-BE49-F238E27FC236}">
                      <a16:creationId xmlns:a16="http://schemas.microsoft.com/office/drawing/2014/main" id="{50930B82-E75E-066C-1C74-AAE8D0F6DD9C}"/>
                    </a:ext>
                  </a:extLst>
                </p:cNvPr>
                <p:cNvSpPr>
                  <a:spLocks noChangeShapeType="1"/>
                </p:cNvSpPr>
                <p:nvPr/>
              </p:nvSpPr>
              <p:spPr bwMode="auto">
                <a:xfrm flipV="1">
                  <a:off x="1252" y="116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253" name="Line 61">
                  <a:extLst>
                    <a:ext uri="{FF2B5EF4-FFF2-40B4-BE49-F238E27FC236}">
                      <a16:creationId xmlns:a16="http://schemas.microsoft.com/office/drawing/2014/main" id="{536D3620-764C-8981-48C8-1C080AB84237}"/>
                    </a:ext>
                  </a:extLst>
                </p:cNvPr>
                <p:cNvSpPr>
                  <a:spLocks noChangeShapeType="1"/>
                </p:cNvSpPr>
                <p:nvPr/>
              </p:nvSpPr>
              <p:spPr bwMode="auto">
                <a:xfrm>
                  <a:off x="1252" y="1160"/>
                  <a:ext cx="7"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254" name="Line 62">
                  <a:extLst>
                    <a:ext uri="{FF2B5EF4-FFF2-40B4-BE49-F238E27FC236}">
                      <a16:creationId xmlns:a16="http://schemas.microsoft.com/office/drawing/2014/main" id="{5BE63693-D68A-CACA-1E2F-8BF6CD3DC463}"/>
                    </a:ext>
                  </a:extLst>
                </p:cNvPr>
                <p:cNvSpPr>
                  <a:spLocks noChangeShapeType="1"/>
                </p:cNvSpPr>
                <p:nvPr/>
              </p:nvSpPr>
              <p:spPr bwMode="auto">
                <a:xfrm flipV="1">
                  <a:off x="1259" y="116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255" name="Line 63">
                  <a:extLst>
                    <a:ext uri="{FF2B5EF4-FFF2-40B4-BE49-F238E27FC236}">
                      <a16:creationId xmlns:a16="http://schemas.microsoft.com/office/drawing/2014/main" id="{DA6D5192-9FC5-C83D-B78F-6E1687269DA2}"/>
                    </a:ext>
                  </a:extLst>
                </p:cNvPr>
                <p:cNvSpPr>
                  <a:spLocks noChangeShapeType="1"/>
                </p:cNvSpPr>
                <p:nvPr/>
              </p:nvSpPr>
              <p:spPr bwMode="auto">
                <a:xfrm>
                  <a:off x="1259" y="116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256" name="Line 64">
                  <a:extLst>
                    <a:ext uri="{FF2B5EF4-FFF2-40B4-BE49-F238E27FC236}">
                      <a16:creationId xmlns:a16="http://schemas.microsoft.com/office/drawing/2014/main" id="{26A51A9C-CC3D-9C04-9F6D-DAA4FD534771}"/>
                    </a:ext>
                  </a:extLst>
                </p:cNvPr>
                <p:cNvSpPr>
                  <a:spLocks noChangeShapeType="1"/>
                </p:cNvSpPr>
                <p:nvPr/>
              </p:nvSpPr>
              <p:spPr bwMode="auto">
                <a:xfrm flipV="1">
                  <a:off x="1259" y="1160"/>
                  <a:ext cx="6"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257" name="Line 65">
                  <a:extLst>
                    <a:ext uri="{FF2B5EF4-FFF2-40B4-BE49-F238E27FC236}">
                      <a16:creationId xmlns:a16="http://schemas.microsoft.com/office/drawing/2014/main" id="{4F218055-3243-9344-DECD-F4E00CB4DB60}"/>
                    </a:ext>
                  </a:extLst>
                </p:cNvPr>
                <p:cNvSpPr>
                  <a:spLocks noChangeShapeType="1"/>
                </p:cNvSpPr>
                <p:nvPr/>
              </p:nvSpPr>
              <p:spPr bwMode="auto">
                <a:xfrm>
                  <a:off x="1265" y="116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258" name="Line 66">
                  <a:extLst>
                    <a:ext uri="{FF2B5EF4-FFF2-40B4-BE49-F238E27FC236}">
                      <a16:creationId xmlns:a16="http://schemas.microsoft.com/office/drawing/2014/main" id="{86721D7D-759C-5EA0-11D1-DD070E00FE6C}"/>
                    </a:ext>
                  </a:extLst>
                </p:cNvPr>
                <p:cNvSpPr>
                  <a:spLocks noChangeShapeType="1"/>
                </p:cNvSpPr>
                <p:nvPr/>
              </p:nvSpPr>
              <p:spPr bwMode="auto">
                <a:xfrm flipV="1">
                  <a:off x="1265" y="116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259" name="Line 67">
                  <a:extLst>
                    <a:ext uri="{FF2B5EF4-FFF2-40B4-BE49-F238E27FC236}">
                      <a16:creationId xmlns:a16="http://schemas.microsoft.com/office/drawing/2014/main" id="{BDBC9F4F-0EFF-7072-CAE7-73C58D9A0C73}"/>
                    </a:ext>
                  </a:extLst>
                </p:cNvPr>
                <p:cNvSpPr>
                  <a:spLocks noChangeShapeType="1"/>
                </p:cNvSpPr>
                <p:nvPr/>
              </p:nvSpPr>
              <p:spPr bwMode="auto">
                <a:xfrm>
                  <a:off x="1265" y="116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260" name="Line 68">
                  <a:extLst>
                    <a:ext uri="{FF2B5EF4-FFF2-40B4-BE49-F238E27FC236}">
                      <a16:creationId xmlns:a16="http://schemas.microsoft.com/office/drawing/2014/main" id="{67FCADC4-DAD7-8A63-BD93-39FD801841D5}"/>
                    </a:ext>
                  </a:extLst>
                </p:cNvPr>
                <p:cNvSpPr>
                  <a:spLocks noChangeShapeType="1"/>
                </p:cNvSpPr>
                <p:nvPr/>
              </p:nvSpPr>
              <p:spPr bwMode="auto">
                <a:xfrm>
                  <a:off x="1265" y="1166"/>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261" name="Line 69">
                  <a:extLst>
                    <a:ext uri="{FF2B5EF4-FFF2-40B4-BE49-F238E27FC236}">
                      <a16:creationId xmlns:a16="http://schemas.microsoft.com/office/drawing/2014/main" id="{3E89AC54-E852-38AA-2432-8CC4E8F8F0AB}"/>
                    </a:ext>
                  </a:extLst>
                </p:cNvPr>
                <p:cNvSpPr>
                  <a:spLocks noChangeShapeType="1"/>
                </p:cNvSpPr>
                <p:nvPr/>
              </p:nvSpPr>
              <p:spPr bwMode="auto">
                <a:xfrm flipV="1">
                  <a:off x="1271" y="116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262" name="Line 70">
                  <a:extLst>
                    <a:ext uri="{FF2B5EF4-FFF2-40B4-BE49-F238E27FC236}">
                      <a16:creationId xmlns:a16="http://schemas.microsoft.com/office/drawing/2014/main" id="{03C401D8-A9C7-E96F-C429-610C50E1EAFF}"/>
                    </a:ext>
                  </a:extLst>
                </p:cNvPr>
                <p:cNvSpPr>
                  <a:spLocks noChangeShapeType="1"/>
                </p:cNvSpPr>
                <p:nvPr/>
              </p:nvSpPr>
              <p:spPr bwMode="auto">
                <a:xfrm>
                  <a:off x="1271" y="116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263" name="Line 71">
                  <a:extLst>
                    <a:ext uri="{FF2B5EF4-FFF2-40B4-BE49-F238E27FC236}">
                      <a16:creationId xmlns:a16="http://schemas.microsoft.com/office/drawing/2014/main" id="{E72DF120-80C5-818A-72F4-FCC1E388A88D}"/>
                    </a:ext>
                  </a:extLst>
                </p:cNvPr>
                <p:cNvSpPr>
                  <a:spLocks noChangeShapeType="1"/>
                </p:cNvSpPr>
                <p:nvPr/>
              </p:nvSpPr>
              <p:spPr bwMode="auto">
                <a:xfrm flipV="1">
                  <a:off x="1271" y="116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264" name="Line 72">
                  <a:extLst>
                    <a:ext uri="{FF2B5EF4-FFF2-40B4-BE49-F238E27FC236}">
                      <a16:creationId xmlns:a16="http://schemas.microsoft.com/office/drawing/2014/main" id="{E21A9042-CC57-7AF0-D9E6-36B6653966DD}"/>
                    </a:ext>
                  </a:extLst>
                </p:cNvPr>
                <p:cNvSpPr>
                  <a:spLocks noChangeShapeType="1"/>
                </p:cNvSpPr>
                <p:nvPr/>
              </p:nvSpPr>
              <p:spPr bwMode="auto">
                <a:xfrm>
                  <a:off x="1271" y="116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265" name="Line 73">
                  <a:extLst>
                    <a:ext uri="{FF2B5EF4-FFF2-40B4-BE49-F238E27FC236}">
                      <a16:creationId xmlns:a16="http://schemas.microsoft.com/office/drawing/2014/main" id="{2216005F-D333-D572-F7C4-8CC277B937A9}"/>
                    </a:ext>
                  </a:extLst>
                </p:cNvPr>
                <p:cNvSpPr>
                  <a:spLocks noChangeShapeType="1"/>
                </p:cNvSpPr>
                <p:nvPr/>
              </p:nvSpPr>
              <p:spPr bwMode="auto">
                <a:xfrm flipV="1">
                  <a:off x="1271" y="1160"/>
                  <a:ext cx="6"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266" name="Line 74">
                  <a:extLst>
                    <a:ext uri="{FF2B5EF4-FFF2-40B4-BE49-F238E27FC236}">
                      <a16:creationId xmlns:a16="http://schemas.microsoft.com/office/drawing/2014/main" id="{40F52F11-4264-6DFC-C672-AFF24CFA367C}"/>
                    </a:ext>
                  </a:extLst>
                </p:cNvPr>
                <p:cNvSpPr>
                  <a:spLocks noChangeShapeType="1"/>
                </p:cNvSpPr>
                <p:nvPr/>
              </p:nvSpPr>
              <p:spPr bwMode="auto">
                <a:xfrm>
                  <a:off x="1277" y="116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267" name="Line 75">
                  <a:extLst>
                    <a:ext uri="{FF2B5EF4-FFF2-40B4-BE49-F238E27FC236}">
                      <a16:creationId xmlns:a16="http://schemas.microsoft.com/office/drawing/2014/main" id="{4BFC17E5-52AA-FC7C-324C-CC2D95E46C19}"/>
                    </a:ext>
                  </a:extLst>
                </p:cNvPr>
                <p:cNvSpPr>
                  <a:spLocks noChangeShapeType="1"/>
                </p:cNvSpPr>
                <p:nvPr/>
              </p:nvSpPr>
              <p:spPr bwMode="auto">
                <a:xfrm flipV="1">
                  <a:off x="1277" y="116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268" name="Line 76">
                  <a:extLst>
                    <a:ext uri="{FF2B5EF4-FFF2-40B4-BE49-F238E27FC236}">
                      <a16:creationId xmlns:a16="http://schemas.microsoft.com/office/drawing/2014/main" id="{42619032-11E8-C0A8-EE0F-56FD615C544B}"/>
                    </a:ext>
                  </a:extLst>
                </p:cNvPr>
                <p:cNvSpPr>
                  <a:spLocks noChangeShapeType="1"/>
                </p:cNvSpPr>
                <p:nvPr/>
              </p:nvSpPr>
              <p:spPr bwMode="auto">
                <a:xfrm>
                  <a:off x="1277" y="116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269" name="Line 77">
                  <a:extLst>
                    <a:ext uri="{FF2B5EF4-FFF2-40B4-BE49-F238E27FC236}">
                      <a16:creationId xmlns:a16="http://schemas.microsoft.com/office/drawing/2014/main" id="{E1D18EC8-0B1A-A9AD-3418-1B42883B1E3F}"/>
                    </a:ext>
                  </a:extLst>
                </p:cNvPr>
                <p:cNvSpPr>
                  <a:spLocks noChangeShapeType="1"/>
                </p:cNvSpPr>
                <p:nvPr/>
              </p:nvSpPr>
              <p:spPr bwMode="auto">
                <a:xfrm flipV="1">
                  <a:off x="1277" y="116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270" name="Line 78">
                  <a:extLst>
                    <a:ext uri="{FF2B5EF4-FFF2-40B4-BE49-F238E27FC236}">
                      <a16:creationId xmlns:a16="http://schemas.microsoft.com/office/drawing/2014/main" id="{AF851E63-4AA6-6117-5D20-8E8A39669439}"/>
                    </a:ext>
                  </a:extLst>
                </p:cNvPr>
                <p:cNvSpPr>
                  <a:spLocks noChangeShapeType="1"/>
                </p:cNvSpPr>
                <p:nvPr/>
              </p:nvSpPr>
              <p:spPr bwMode="auto">
                <a:xfrm>
                  <a:off x="1277" y="1160"/>
                  <a:ext cx="6"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271" name="Line 79">
                  <a:extLst>
                    <a:ext uri="{FF2B5EF4-FFF2-40B4-BE49-F238E27FC236}">
                      <a16:creationId xmlns:a16="http://schemas.microsoft.com/office/drawing/2014/main" id="{EE118EB2-5EB4-5446-543A-98EE899B4F32}"/>
                    </a:ext>
                  </a:extLst>
                </p:cNvPr>
                <p:cNvSpPr>
                  <a:spLocks noChangeShapeType="1"/>
                </p:cNvSpPr>
                <p:nvPr/>
              </p:nvSpPr>
              <p:spPr bwMode="auto">
                <a:xfrm flipV="1">
                  <a:off x="1283" y="116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272" name="Line 80">
                  <a:extLst>
                    <a:ext uri="{FF2B5EF4-FFF2-40B4-BE49-F238E27FC236}">
                      <a16:creationId xmlns:a16="http://schemas.microsoft.com/office/drawing/2014/main" id="{B51F178D-91B7-E519-252E-1AECDC4AC76A}"/>
                    </a:ext>
                  </a:extLst>
                </p:cNvPr>
                <p:cNvSpPr>
                  <a:spLocks noChangeShapeType="1"/>
                </p:cNvSpPr>
                <p:nvPr/>
              </p:nvSpPr>
              <p:spPr bwMode="auto">
                <a:xfrm>
                  <a:off x="1283" y="116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273" name="Line 81">
                  <a:extLst>
                    <a:ext uri="{FF2B5EF4-FFF2-40B4-BE49-F238E27FC236}">
                      <a16:creationId xmlns:a16="http://schemas.microsoft.com/office/drawing/2014/main" id="{7DA76EC5-DD9D-55F4-910B-80C00B7D4BC9}"/>
                    </a:ext>
                  </a:extLst>
                </p:cNvPr>
                <p:cNvSpPr>
                  <a:spLocks noChangeShapeType="1"/>
                </p:cNvSpPr>
                <p:nvPr/>
              </p:nvSpPr>
              <p:spPr bwMode="auto">
                <a:xfrm flipV="1">
                  <a:off x="1283" y="116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274" name="Line 82">
                  <a:extLst>
                    <a:ext uri="{FF2B5EF4-FFF2-40B4-BE49-F238E27FC236}">
                      <a16:creationId xmlns:a16="http://schemas.microsoft.com/office/drawing/2014/main" id="{F7E127BD-F134-7459-08AD-34DA02491427}"/>
                    </a:ext>
                  </a:extLst>
                </p:cNvPr>
                <p:cNvSpPr>
                  <a:spLocks noChangeShapeType="1"/>
                </p:cNvSpPr>
                <p:nvPr/>
              </p:nvSpPr>
              <p:spPr bwMode="auto">
                <a:xfrm>
                  <a:off x="1283" y="116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275" name="Line 83">
                  <a:extLst>
                    <a:ext uri="{FF2B5EF4-FFF2-40B4-BE49-F238E27FC236}">
                      <a16:creationId xmlns:a16="http://schemas.microsoft.com/office/drawing/2014/main" id="{D8DC1D29-C37A-D939-2184-5E2D2799C4B1}"/>
                    </a:ext>
                  </a:extLst>
                </p:cNvPr>
                <p:cNvSpPr>
                  <a:spLocks noChangeShapeType="1"/>
                </p:cNvSpPr>
                <p:nvPr/>
              </p:nvSpPr>
              <p:spPr bwMode="auto">
                <a:xfrm>
                  <a:off x="1283" y="1166"/>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276" name="Line 84">
                  <a:extLst>
                    <a:ext uri="{FF2B5EF4-FFF2-40B4-BE49-F238E27FC236}">
                      <a16:creationId xmlns:a16="http://schemas.microsoft.com/office/drawing/2014/main" id="{B5B82623-5EA5-784A-EC83-A503FE779F79}"/>
                    </a:ext>
                  </a:extLst>
                </p:cNvPr>
                <p:cNvSpPr>
                  <a:spLocks noChangeShapeType="1"/>
                </p:cNvSpPr>
                <p:nvPr/>
              </p:nvSpPr>
              <p:spPr bwMode="auto">
                <a:xfrm flipV="1">
                  <a:off x="1289" y="116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277" name="Line 85">
                  <a:extLst>
                    <a:ext uri="{FF2B5EF4-FFF2-40B4-BE49-F238E27FC236}">
                      <a16:creationId xmlns:a16="http://schemas.microsoft.com/office/drawing/2014/main" id="{E87C1BC4-E838-5E8A-85E4-DA7D70806C5A}"/>
                    </a:ext>
                  </a:extLst>
                </p:cNvPr>
                <p:cNvSpPr>
                  <a:spLocks noChangeShapeType="1"/>
                </p:cNvSpPr>
                <p:nvPr/>
              </p:nvSpPr>
              <p:spPr bwMode="auto">
                <a:xfrm>
                  <a:off x="1289" y="116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278" name="Line 86">
                  <a:extLst>
                    <a:ext uri="{FF2B5EF4-FFF2-40B4-BE49-F238E27FC236}">
                      <a16:creationId xmlns:a16="http://schemas.microsoft.com/office/drawing/2014/main" id="{928B4266-1D51-59F6-7377-DE3F5E1A6EDE}"/>
                    </a:ext>
                  </a:extLst>
                </p:cNvPr>
                <p:cNvSpPr>
                  <a:spLocks noChangeShapeType="1"/>
                </p:cNvSpPr>
                <p:nvPr/>
              </p:nvSpPr>
              <p:spPr bwMode="auto">
                <a:xfrm flipV="1">
                  <a:off x="1289" y="116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279" name="Line 87">
                  <a:extLst>
                    <a:ext uri="{FF2B5EF4-FFF2-40B4-BE49-F238E27FC236}">
                      <a16:creationId xmlns:a16="http://schemas.microsoft.com/office/drawing/2014/main" id="{FFE89F74-644E-3B36-5F00-8AE26D13C16D}"/>
                    </a:ext>
                  </a:extLst>
                </p:cNvPr>
                <p:cNvSpPr>
                  <a:spLocks noChangeShapeType="1"/>
                </p:cNvSpPr>
                <p:nvPr/>
              </p:nvSpPr>
              <p:spPr bwMode="auto">
                <a:xfrm>
                  <a:off x="1289" y="116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280" name="Line 88">
                  <a:extLst>
                    <a:ext uri="{FF2B5EF4-FFF2-40B4-BE49-F238E27FC236}">
                      <a16:creationId xmlns:a16="http://schemas.microsoft.com/office/drawing/2014/main" id="{71DAE1FA-BD9B-EBB3-9794-3D957ECFA6E5}"/>
                    </a:ext>
                  </a:extLst>
                </p:cNvPr>
                <p:cNvSpPr>
                  <a:spLocks noChangeShapeType="1"/>
                </p:cNvSpPr>
                <p:nvPr/>
              </p:nvSpPr>
              <p:spPr bwMode="auto">
                <a:xfrm flipV="1">
                  <a:off x="1289" y="1160"/>
                  <a:ext cx="7"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281" name="Line 89">
                  <a:extLst>
                    <a:ext uri="{FF2B5EF4-FFF2-40B4-BE49-F238E27FC236}">
                      <a16:creationId xmlns:a16="http://schemas.microsoft.com/office/drawing/2014/main" id="{29F810C3-2DCE-0589-37ED-B168D7F66439}"/>
                    </a:ext>
                  </a:extLst>
                </p:cNvPr>
                <p:cNvSpPr>
                  <a:spLocks noChangeShapeType="1"/>
                </p:cNvSpPr>
                <p:nvPr/>
              </p:nvSpPr>
              <p:spPr bwMode="auto">
                <a:xfrm>
                  <a:off x="1296" y="116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282" name="Line 90">
                  <a:extLst>
                    <a:ext uri="{FF2B5EF4-FFF2-40B4-BE49-F238E27FC236}">
                      <a16:creationId xmlns:a16="http://schemas.microsoft.com/office/drawing/2014/main" id="{54297C81-855C-EF9E-5118-6D0CCD4E2CBA}"/>
                    </a:ext>
                  </a:extLst>
                </p:cNvPr>
                <p:cNvSpPr>
                  <a:spLocks noChangeShapeType="1"/>
                </p:cNvSpPr>
                <p:nvPr/>
              </p:nvSpPr>
              <p:spPr bwMode="auto">
                <a:xfrm flipV="1">
                  <a:off x="1296" y="116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283" name="Line 91">
                  <a:extLst>
                    <a:ext uri="{FF2B5EF4-FFF2-40B4-BE49-F238E27FC236}">
                      <a16:creationId xmlns:a16="http://schemas.microsoft.com/office/drawing/2014/main" id="{8D653DDD-7AD8-2654-660F-6AB04DBFCF41}"/>
                    </a:ext>
                  </a:extLst>
                </p:cNvPr>
                <p:cNvSpPr>
                  <a:spLocks noChangeShapeType="1"/>
                </p:cNvSpPr>
                <p:nvPr/>
              </p:nvSpPr>
              <p:spPr bwMode="auto">
                <a:xfrm>
                  <a:off x="1296" y="116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284" name="Line 92">
                  <a:extLst>
                    <a:ext uri="{FF2B5EF4-FFF2-40B4-BE49-F238E27FC236}">
                      <a16:creationId xmlns:a16="http://schemas.microsoft.com/office/drawing/2014/main" id="{89CE380B-5844-6067-4843-783738B18564}"/>
                    </a:ext>
                  </a:extLst>
                </p:cNvPr>
                <p:cNvSpPr>
                  <a:spLocks noChangeShapeType="1"/>
                </p:cNvSpPr>
                <p:nvPr/>
              </p:nvSpPr>
              <p:spPr bwMode="auto">
                <a:xfrm flipV="1">
                  <a:off x="1296" y="1160"/>
                  <a:ext cx="6"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285" name="Line 93">
                  <a:extLst>
                    <a:ext uri="{FF2B5EF4-FFF2-40B4-BE49-F238E27FC236}">
                      <a16:creationId xmlns:a16="http://schemas.microsoft.com/office/drawing/2014/main" id="{6172DFF5-D615-BC1C-A2FD-188E03844ABF}"/>
                    </a:ext>
                  </a:extLst>
                </p:cNvPr>
                <p:cNvSpPr>
                  <a:spLocks noChangeShapeType="1"/>
                </p:cNvSpPr>
                <p:nvPr/>
              </p:nvSpPr>
              <p:spPr bwMode="auto">
                <a:xfrm>
                  <a:off x="1302" y="116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286" name="Line 94">
                  <a:extLst>
                    <a:ext uri="{FF2B5EF4-FFF2-40B4-BE49-F238E27FC236}">
                      <a16:creationId xmlns:a16="http://schemas.microsoft.com/office/drawing/2014/main" id="{971C3DC0-137A-D4A6-AEDB-02E2EB3327DA}"/>
                    </a:ext>
                  </a:extLst>
                </p:cNvPr>
                <p:cNvSpPr>
                  <a:spLocks noChangeShapeType="1"/>
                </p:cNvSpPr>
                <p:nvPr/>
              </p:nvSpPr>
              <p:spPr bwMode="auto">
                <a:xfrm flipV="1">
                  <a:off x="1302" y="116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287" name="Line 95">
                  <a:extLst>
                    <a:ext uri="{FF2B5EF4-FFF2-40B4-BE49-F238E27FC236}">
                      <a16:creationId xmlns:a16="http://schemas.microsoft.com/office/drawing/2014/main" id="{8C709F4A-10C6-775C-88B4-2CCF2546934D}"/>
                    </a:ext>
                  </a:extLst>
                </p:cNvPr>
                <p:cNvSpPr>
                  <a:spLocks noChangeShapeType="1"/>
                </p:cNvSpPr>
                <p:nvPr/>
              </p:nvSpPr>
              <p:spPr bwMode="auto">
                <a:xfrm>
                  <a:off x="1302" y="116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288" name="Line 96">
                  <a:extLst>
                    <a:ext uri="{FF2B5EF4-FFF2-40B4-BE49-F238E27FC236}">
                      <a16:creationId xmlns:a16="http://schemas.microsoft.com/office/drawing/2014/main" id="{2B5C499B-BC24-E5F3-46AA-321B22C861BA}"/>
                    </a:ext>
                  </a:extLst>
                </p:cNvPr>
                <p:cNvSpPr>
                  <a:spLocks noChangeShapeType="1"/>
                </p:cNvSpPr>
                <p:nvPr/>
              </p:nvSpPr>
              <p:spPr bwMode="auto">
                <a:xfrm flipV="1">
                  <a:off x="1302" y="116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289" name="Line 97">
                  <a:extLst>
                    <a:ext uri="{FF2B5EF4-FFF2-40B4-BE49-F238E27FC236}">
                      <a16:creationId xmlns:a16="http://schemas.microsoft.com/office/drawing/2014/main" id="{B6EF888B-AF90-9455-0FFE-5C97049F40C7}"/>
                    </a:ext>
                  </a:extLst>
                </p:cNvPr>
                <p:cNvSpPr>
                  <a:spLocks noChangeShapeType="1"/>
                </p:cNvSpPr>
                <p:nvPr/>
              </p:nvSpPr>
              <p:spPr bwMode="auto">
                <a:xfrm>
                  <a:off x="1302" y="116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290" name="Line 98">
                  <a:extLst>
                    <a:ext uri="{FF2B5EF4-FFF2-40B4-BE49-F238E27FC236}">
                      <a16:creationId xmlns:a16="http://schemas.microsoft.com/office/drawing/2014/main" id="{AF39EDC7-1382-A147-FED2-1F2294B95F2C}"/>
                    </a:ext>
                  </a:extLst>
                </p:cNvPr>
                <p:cNvSpPr>
                  <a:spLocks noChangeShapeType="1"/>
                </p:cNvSpPr>
                <p:nvPr/>
              </p:nvSpPr>
              <p:spPr bwMode="auto">
                <a:xfrm flipV="1">
                  <a:off x="1302" y="116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291" name="Line 99">
                  <a:extLst>
                    <a:ext uri="{FF2B5EF4-FFF2-40B4-BE49-F238E27FC236}">
                      <a16:creationId xmlns:a16="http://schemas.microsoft.com/office/drawing/2014/main" id="{5B3695D5-64E3-EBA7-E5C3-6FCDE661963A}"/>
                    </a:ext>
                  </a:extLst>
                </p:cNvPr>
                <p:cNvSpPr>
                  <a:spLocks noChangeShapeType="1"/>
                </p:cNvSpPr>
                <p:nvPr/>
              </p:nvSpPr>
              <p:spPr bwMode="auto">
                <a:xfrm>
                  <a:off x="1302" y="116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292" name="Line 100">
                  <a:extLst>
                    <a:ext uri="{FF2B5EF4-FFF2-40B4-BE49-F238E27FC236}">
                      <a16:creationId xmlns:a16="http://schemas.microsoft.com/office/drawing/2014/main" id="{46A51C0E-C26F-5548-564E-DA601AE509A1}"/>
                    </a:ext>
                  </a:extLst>
                </p:cNvPr>
                <p:cNvSpPr>
                  <a:spLocks noChangeShapeType="1"/>
                </p:cNvSpPr>
                <p:nvPr/>
              </p:nvSpPr>
              <p:spPr bwMode="auto">
                <a:xfrm>
                  <a:off x="1302" y="1166"/>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293" name="Line 101">
                  <a:extLst>
                    <a:ext uri="{FF2B5EF4-FFF2-40B4-BE49-F238E27FC236}">
                      <a16:creationId xmlns:a16="http://schemas.microsoft.com/office/drawing/2014/main" id="{FBA8A0AC-32FB-7C8E-748B-DF2FC45EA4C5}"/>
                    </a:ext>
                  </a:extLst>
                </p:cNvPr>
                <p:cNvSpPr>
                  <a:spLocks noChangeShapeType="1"/>
                </p:cNvSpPr>
                <p:nvPr/>
              </p:nvSpPr>
              <p:spPr bwMode="auto">
                <a:xfrm>
                  <a:off x="1308" y="1166"/>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294" name="Line 102">
                  <a:extLst>
                    <a:ext uri="{FF2B5EF4-FFF2-40B4-BE49-F238E27FC236}">
                      <a16:creationId xmlns:a16="http://schemas.microsoft.com/office/drawing/2014/main" id="{8F4DEC69-13F1-C0AF-774F-13481411E98C}"/>
                    </a:ext>
                  </a:extLst>
                </p:cNvPr>
                <p:cNvSpPr>
                  <a:spLocks noChangeShapeType="1"/>
                </p:cNvSpPr>
                <p:nvPr/>
              </p:nvSpPr>
              <p:spPr bwMode="auto">
                <a:xfrm flipV="1">
                  <a:off x="1308" y="1166"/>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295" name="Line 103">
                  <a:extLst>
                    <a:ext uri="{FF2B5EF4-FFF2-40B4-BE49-F238E27FC236}">
                      <a16:creationId xmlns:a16="http://schemas.microsoft.com/office/drawing/2014/main" id="{7DA1C6D9-E07F-866E-7785-DA7B6931AF6C}"/>
                    </a:ext>
                  </a:extLst>
                </p:cNvPr>
                <p:cNvSpPr>
                  <a:spLocks noChangeShapeType="1"/>
                </p:cNvSpPr>
                <p:nvPr/>
              </p:nvSpPr>
              <p:spPr bwMode="auto">
                <a:xfrm>
                  <a:off x="1308" y="1166"/>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296" name="Line 104">
                  <a:extLst>
                    <a:ext uri="{FF2B5EF4-FFF2-40B4-BE49-F238E27FC236}">
                      <a16:creationId xmlns:a16="http://schemas.microsoft.com/office/drawing/2014/main" id="{5F3581C9-86C8-A74E-FE05-768A616ED3BE}"/>
                    </a:ext>
                  </a:extLst>
                </p:cNvPr>
                <p:cNvSpPr>
                  <a:spLocks noChangeShapeType="1"/>
                </p:cNvSpPr>
                <p:nvPr/>
              </p:nvSpPr>
              <p:spPr bwMode="auto">
                <a:xfrm flipV="1">
                  <a:off x="1308" y="1166"/>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297" name="Line 105">
                  <a:extLst>
                    <a:ext uri="{FF2B5EF4-FFF2-40B4-BE49-F238E27FC236}">
                      <a16:creationId xmlns:a16="http://schemas.microsoft.com/office/drawing/2014/main" id="{D86C35E9-A71B-9C23-AB9F-5F383D796943}"/>
                    </a:ext>
                  </a:extLst>
                </p:cNvPr>
                <p:cNvSpPr>
                  <a:spLocks noChangeShapeType="1"/>
                </p:cNvSpPr>
                <p:nvPr/>
              </p:nvSpPr>
              <p:spPr bwMode="auto">
                <a:xfrm>
                  <a:off x="1308" y="1166"/>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298" name="Line 106">
                  <a:extLst>
                    <a:ext uri="{FF2B5EF4-FFF2-40B4-BE49-F238E27FC236}">
                      <a16:creationId xmlns:a16="http://schemas.microsoft.com/office/drawing/2014/main" id="{580B36BB-581A-8F40-EDA0-9B40EF513EC2}"/>
                    </a:ext>
                  </a:extLst>
                </p:cNvPr>
                <p:cNvSpPr>
                  <a:spLocks noChangeShapeType="1"/>
                </p:cNvSpPr>
                <p:nvPr/>
              </p:nvSpPr>
              <p:spPr bwMode="auto">
                <a:xfrm>
                  <a:off x="1314" y="1166"/>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299" name="Line 107">
                  <a:extLst>
                    <a:ext uri="{FF2B5EF4-FFF2-40B4-BE49-F238E27FC236}">
                      <a16:creationId xmlns:a16="http://schemas.microsoft.com/office/drawing/2014/main" id="{18716C89-0B09-1F96-247F-137D3DA47C0E}"/>
                    </a:ext>
                  </a:extLst>
                </p:cNvPr>
                <p:cNvSpPr>
                  <a:spLocks noChangeShapeType="1"/>
                </p:cNvSpPr>
                <p:nvPr/>
              </p:nvSpPr>
              <p:spPr bwMode="auto">
                <a:xfrm flipV="1">
                  <a:off x="1314" y="1166"/>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300" name="Line 108">
                  <a:extLst>
                    <a:ext uri="{FF2B5EF4-FFF2-40B4-BE49-F238E27FC236}">
                      <a16:creationId xmlns:a16="http://schemas.microsoft.com/office/drawing/2014/main" id="{9D744755-E38F-514B-25B9-20F02AB73E4D}"/>
                    </a:ext>
                  </a:extLst>
                </p:cNvPr>
                <p:cNvSpPr>
                  <a:spLocks noChangeShapeType="1"/>
                </p:cNvSpPr>
                <p:nvPr/>
              </p:nvSpPr>
              <p:spPr bwMode="auto">
                <a:xfrm>
                  <a:off x="1314" y="1166"/>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301" name="Line 109">
                  <a:extLst>
                    <a:ext uri="{FF2B5EF4-FFF2-40B4-BE49-F238E27FC236}">
                      <a16:creationId xmlns:a16="http://schemas.microsoft.com/office/drawing/2014/main" id="{2F375A61-B68D-B9B4-DE89-8E19466D1D71}"/>
                    </a:ext>
                  </a:extLst>
                </p:cNvPr>
                <p:cNvSpPr>
                  <a:spLocks noChangeShapeType="1"/>
                </p:cNvSpPr>
                <p:nvPr/>
              </p:nvSpPr>
              <p:spPr bwMode="auto">
                <a:xfrm flipV="1">
                  <a:off x="1314" y="1166"/>
                  <a:ext cx="6"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302" name="Line 110">
                  <a:extLst>
                    <a:ext uri="{FF2B5EF4-FFF2-40B4-BE49-F238E27FC236}">
                      <a16:creationId xmlns:a16="http://schemas.microsoft.com/office/drawing/2014/main" id="{AD622097-4343-214A-AC9F-FBD767F5DD52}"/>
                    </a:ext>
                  </a:extLst>
                </p:cNvPr>
                <p:cNvSpPr>
                  <a:spLocks noChangeShapeType="1"/>
                </p:cNvSpPr>
                <p:nvPr/>
              </p:nvSpPr>
              <p:spPr bwMode="auto">
                <a:xfrm>
                  <a:off x="1320" y="1166"/>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303" name="Line 111">
                  <a:extLst>
                    <a:ext uri="{FF2B5EF4-FFF2-40B4-BE49-F238E27FC236}">
                      <a16:creationId xmlns:a16="http://schemas.microsoft.com/office/drawing/2014/main" id="{1E181259-1857-58F7-7E03-53E85468BB4D}"/>
                    </a:ext>
                  </a:extLst>
                </p:cNvPr>
                <p:cNvSpPr>
                  <a:spLocks noChangeShapeType="1"/>
                </p:cNvSpPr>
                <p:nvPr/>
              </p:nvSpPr>
              <p:spPr bwMode="auto">
                <a:xfrm flipV="1">
                  <a:off x="1320" y="1166"/>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304" name="Line 112">
                  <a:extLst>
                    <a:ext uri="{FF2B5EF4-FFF2-40B4-BE49-F238E27FC236}">
                      <a16:creationId xmlns:a16="http://schemas.microsoft.com/office/drawing/2014/main" id="{090CE8E0-DD08-5222-A867-72D5709B4CB0}"/>
                    </a:ext>
                  </a:extLst>
                </p:cNvPr>
                <p:cNvSpPr>
                  <a:spLocks noChangeShapeType="1"/>
                </p:cNvSpPr>
                <p:nvPr/>
              </p:nvSpPr>
              <p:spPr bwMode="auto">
                <a:xfrm>
                  <a:off x="1320" y="1166"/>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305" name="Line 113">
                  <a:extLst>
                    <a:ext uri="{FF2B5EF4-FFF2-40B4-BE49-F238E27FC236}">
                      <a16:creationId xmlns:a16="http://schemas.microsoft.com/office/drawing/2014/main" id="{5C7E3D8E-7B8E-CA79-2919-035F60E3EE46}"/>
                    </a:ext>
                  </a:extLst>
                </p:cNvPr>
                <p:cNvSpPr>
                  <a:spLocks noChangeShapeType="1"/>
                </p:cNvSpPr>
                <p:nvPr/>
              </p:nvSpPr>
              <p:spPr bwMode="auto">
                <a:xfrm flipV="1">
                  <a:off x="1320" y="1166"/>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306" name="Line 114">
                  <a:extLst>
                    <a:ext uri="{FF2B5EF4-FFF2-40B4-BE49-F238E27FC236}">
                      <a16:creationId xmlns:a16="http://schemas.microsoft.com/office/drawing/2014/main" id="{DF265297-112F-6750-77D2-59E8C152A253}"/>
                    </a:ext>
                  </a:extLst>
                </p:cNvPr>
                <p:cNvSpPr>
                  <a:spLocks noChangeShapeType="1"/>
                </p:cNvSpPr>
                <p:nvPr/>
              </p:nvSpPr>
              <p:spPr bwMode="auto">
                <a:xfrm>
                  <a:off x="1320" y="1166"/>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307" name="Line 115">
                  <a:extLst>
                    <a:ext uri="{FF2B5EF4-FFF2-40B4-BE49-F238E27FC236}">
                      <a16:creationId xmlns:a16="http://schemas.microsoft.com/office/drawing/2014/main" id="{C40D523F-1625-9681-CBDB-6FE4A078588D}"/>
                    </a:ext>
                  </a:extLst>
                </p:cNvPr>
                <p:cNvSpPr>
                  <a:spLocks noChangeShapeType="1"/>
                </p:cNvSpPr>
                <p:nvPr/>
              </p:nvSpPr>
              <p:spPr bwMode="auto">
                <a:xfrm>
                  <a:off x="1320" y="1172"/>
                  <a:ext cx="7"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308" name="Line 116">
                  <a:extLst>
                    <a:ext uri="{FF2B5EF4-FFF2-40B4-BE49-F238E27FC236}">
                      <a16:creationId xmlns:a16="http://schemas.microsoft.com/office/drawing/2014/main" id="{2E28CA1A-E6AC-B59E-EDF7-04DF3752C171}"/>
                    </a:ext>
                  </a:extLst>
                </p:cNvPr>
                <p:cNvSpPr>
                  <a:spLocks noChangeShapeType="1"/>
                </p:cNvSpPr>
                <p:nvPr/>
              </p:nvSpPr>
              <p:spPr bwMode="auto">
                <a:xfrm flipV="1">
                  <a:off x="1327" y="1166"/>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309" name="Line 117">
                  <a:extLst>
                    <a:ext uri="{FF2B5EF4-FFF2-40B4-BE49-F238E27FC236}">
                      <a16:creationId xmlns:a16="http://schemas.microsoft.com/office/drawing/2014/main" id="{E61C9487-01C7-EA01-4899-28A6CF43C9F1}"/>
                    </a:ext>
                  </a:extLst>
                </p:cNvPr>
                <p:cNvSpPr>
                  <a:spLocks noChangeShapeType="1"/>
                </p:cNvSpPr>
                <p:nvPr/>
              </p:nvSpPr>
              <p:spPr bwMode="auto">
                <a:xfrm>
                  <a:off x="1327" y="1166"/>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310" name="Line 118">
                  <a:extLst>
                    <a:ext uri="{FF2B5EF4-FFF2-40B4-BE49-F238E27FC236}">
                      <a16:creationId xmlns:a16="http://schemas.microsoft.com/office/drawing/2014/main" id="{5A7E030B-CC55-FE80-D126-93FA6EB94FF4}"/>
                    </a:ext>
                  </a:extLst>
                </p:cNvPr>
                <p:cNvSpPr>
                  <a:spLocks noChangeShapeType="1"/>
                </p:cNvSpPr>
                <p:nvPr/>
              </p:nvSpPr>
              <p:spPr bwMode="auto">
                <a:xfrm>
                  <a:off x="1327" y="1172"/>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311" name="Line 119">
                  <a:extLst>
                    <a:ext uri="{FF2B5EF4-FFF2-40B4-BE49-F238E27FC236}">
                      <a16:creationId xmlns:a16="http://schemas.microsoft.com/office/drawing/2014/main" id="{0E6CAD86-FB59-48CD-4C9B-B3F2D07AE891}"/>
                    </a:ext>
                  </a:extLst>
                </p:cNvPr>
                <p:cNvSpPr>
                  <a:spLocks noChangeShapeType="1"/>
                </p:cNvSpPr>
                <p:nvPr/>
              </p:nvSpPr>
              <p:spPr bwMode="auto">
                <a:xfrm>
                  <a:off x="1333" y="1172"/>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312" name="Line 120">
                  <a:extLst>
                    <a:ext uri="{FF2B5EF4-FFF2-40B4-BE49-F238E27FC236}">
                      <a16:creationId xmlns:a16="http://schemas.microsoft.com/office/drawing/2014/main" id="{882AC683-5F93-650B-09AA-F35D710CEC73}"/>
                    </a:ext>
                  </a:extLst>
                </p:cNvPr>
                <p:cNvSpPr>
                  <a:spLocks noChangeShapeType="1"/>
                </p:cNvSpPr>
                <p:nvPr/>
              </p:nvSpPr>
              <p:spPr bwMode="auto">
                <a:xfrm>
                  <a:off x="1339" y="1172"/>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313" name="Line 121">
                  <a:extLst>
                    <a:ext uri="{FF2B5EF4-FFF2-40B4-BE49-F238E27FC236}">
                      <a16:creationId xmlns:a16="http://schemas.microsoft.com/office/drawing/2014/main" id="{1EB5F3D1-469E-568C-B5CE-76828E6419A7}"/>
                    </a:ext>
                  </a:extLst>
                </p:cNvPr>
                <p:cNvSpPr>
                  <a:spLocks noChangeShapeType="1"/>
                </p:cNvSpPr>
                <p:nvPr/>
              </p:nvSpPr>
              <p:spPr bwMode="auto">
                <a:xfrm flipV="1">
                  <a:off x="1339" y="1172"/>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314" name="Line 122">
                  <a:extLst>
                    <a:ext uri="{FF2B5EF4-FFF2-40B4-BE49-F238E27FC236}">
                      <a16:creationId xmlns:a16="http://schemas.microsoft.com/office/drawing/2014/main" id="{8DDF8512-C33D-7E9B-BCDB-7AB3EDA16902}"/>
                    </a:ext>
                  </a:extLst>
                </p:cNvPr>
                <p:cNvSpPr>
                  <a:spLocks noChangeShapeType="1"/>
                </p:cNvSpPr>
                <p:nvPr/>
              </p:nvSpPr>
              <p:spPr bwMode="auto">
                <a:xfrm>
                  <a:off x="1339" y="1172"/>
                  <a:ext cx="1" cy="25"/>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315" name="Line 123">
                  <a:extLst>
                    <a:ext uri="{FF2B5EF4-FFF2-40B4-BE49-F238E27FC236}">
                      <a16:creationId xmlns:a16="http://schemas.microsoft.com/office/drawing/2014/main" id="{D1CB8556-4F33-39C1-41B8-F0782F013702}"/>
                    </a:ext>
                  </a:extLst>
                </p:cNvPr>
                <p:cNvSpPr>
                  <a:spLocks noChangeShapeType="1"/>
                </p:cNvSpPr>
                <p:nvPr/>
              </p:nvSpPr>
              <p:spPr bwMode="auto">
                <a:xfrm>
                  <a:off x="1339" y="1197"/>
                  <a:ext cx="1" cy="54"/>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316" name="Line 124">
                  <a:extLst>
                    <a:ext uri="{FF2B5EF4-FFF2-40B4-BE49-F238E27FC236}">
                      <a16:creationId xmlns:a16="http://schemas.microsoft.com/office/drawing/2014/main" id="{A38D1C76-C1F4-19DF-7E40-D0E26BDB6F7D}"/>
                    </a:ext>
                  </a:extLst>
                </p:cNvPr>
                <p:cNvSpPr>
                  <a:spLocks noChangeShapeType="1"/>
                </p:cNvSpPr>
                <p:nvPr/>
              </p:nvSpPr>
              <p:spPr bwMode="auto">
                <a:xfrm>
                  <a:off x="1339" y="1251"/>
                  <a:ext cx="1" cy="79"/>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317" name="Line 125">
                  <a:extLst>
                    <a:ext uri="{FF2B5EF4-FFF2-40B4-BE49-F238E27FC236}">
                      <a16:creationId xmlns:a16="http://schemas.microsoft.com/office/drawing/2014/main" id="{17B9B2DE-1454-A25E-13E1-80E8DCD554B0}"/>
                    </a:ext>
                  </a:extLst>
                </p:cNvPr>
                <p:cNvSpPr>
                  <a:spLocks noChangeShapeType="1"/>
                </p:cNvSpPr>
                <p:nvPr/>
              </p:nvSpPr>
              <p:spPr bwMode="auto">
                <a:xfrm>
                  <a:off x="1339" y="1330"/>
                  <a:ext cx="1" cy="85"/>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318" name="Line 126">
                  <a:extLst>
                    <a:ext uri="{FF2B5EF4-FFF2-40B4-BE49-F238E27FC236}">
                      <a16:creationId xmlns:a16="http://schemas.microsoft.com/office/drawing/2014/main" id="{CED6A584-0010-6D73-538B-D165830AE0CD}"/>
                    </a:ext>
                  </a:extLst>
                </p:cNvPr>
                <p:cNvSpPr>
                  <a:spLocks noChangeShapeType="1"/>
                </p:cNvSpPr>
                <p:nvPr/>
              </p:nvSpPr>
              <p:spPr bwMode="auto">
                <a:xfrm>
                  <a:off x="1339" y="1415"/>
                  <a:ext cx="1" cy="67"/>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319" name="Line 127">
                  <a:extLst>
                    <a:ext uri="{FF2B5EF4-FFF2-40B4-BE49-F238E27FC236}">
                      <a16:creationId xmlns:a16="http://schemas.microsoft.com/office/drawing/2014/main" id="{42982D4E-1234-C70F-58AA-EFDF6DF0141D}"/>
                    </a:ext>
                  </a:extLst>
                </p:cNvPr>
                <p:cNvSpPr>
                  <a:spLocks noChangeShapeType="1"/>
                </p:cNvSpPr>
                <p:nvPr/>
              </p:nvSpPr>
              <p:spPr bwMode="auto">
                <a:xfrm>
                  <a:off x="1339" y="1482"/>
                  <a:ext cx="6" cy="48"/>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320" name="Line 128">
                  <a:extLst>
                    <a:ext uri="{FF2B5EF4-FFF2-40B4-BE49-F238E27FC236}">
                      <a16:creationId xmlns:a16="http://schemas.microsoft.com/office/drawing/2014/main" id="{AD9BF9D3-A578-CBCD-829D-EB2B383D6A19}"/>
                    </a:ext>
                  </a:extLst>
                </p:cNvPr>
                <p:cNvSpPr>
                  <a:spLocks noChangeShapeType="1"/>
                </p:cNvSpPr>
                <p:nvPr/>
              </p:nvSpPr>
              <p:spPr bwMode="auto">
                <a:xfrm>
                  <a:off x="1345" y="1530"/>
                  <a:ext cx="1" cy="18"/>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321" name="Line 129">
                  <a:extLst>
                    <a:ext uri="{FF2B5EF4-FFF2-40B4-BE49-F238E27FC236}">
                      <a16:creationId xmlns:a16="http://schemas.microsoft.com/office/drawing/2014/main" id="{24094802-0944-5A0A-A687-C83CF834AD32}"/>
                    </a:ext>
                  </a:extLst>
                </p:cNvPr>
                <p:cNvSpPr>
                  <a:spLocks noChangeShapeType="1"/>
                </p:cNvSpPr>
                <p:nvPr/>
              </p:nvSpPr>
              <p:spPr bwMode="auto">
                <a:xfrm flipV="1">
                  <a:off x="1345" y="1530"/>
                  <a:ext cx="1" cy="18"/>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322" name="Line 130">
                  <a:extLst>
                    <a:ext uri="{FF2B5EF4-FFF2-40B4-BE49-F238E27FC236}">
                      <a16:creationId xmlns:a16="http://schemas.microsoft.com/office/drawing/2014/main" id="{2D40C1C6-1182-1BDC-10CB-803ACCF2144A}"/>
                    </a:ext>
                  </a:extLst>
                </p:cNvPr>
                <p:cNvSpPr>
                  <a:spLocks noChangeShapeType="1"/>
                </p:cNvSpPr>
                <p:nvPr/>
              </p:nvSpPr>
              <p:spPr bwMode="auto">
                <a:xfrm flipV="1">
                  <a:off x="1345" y="1500"/>
                  <a:ext cx="1" cy="30"/>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323" name="Line 131">
                  <a:extLst>
                    <a:ext uri="{FF2B5EF4-FFF2-40B4-BE49-F238E27FC236}">
                      <a16:creationId xmlns:a16="http://schemas.microsoft.com/office/drawing/2014/main" id="{CA97A847-6EE2-44B6-7012-069C205A147D}"/>
                    </a:ext>
                  </a:extLst>
                </p:cNvPr>
                <p:cNvSpPr>
                  <a:spLocks noChangeShapeType="1"/>
                </p:cNvSpPr>
                <p:nvPr/>
              </p:nvSpPr>
              <p:spPr bwMode="auto">
                <a:xfrm flipV="1">
                  <a:off x="1345" y="1470"/>
                  <a:ext cx="1" cy="30"/>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324" name="Line 132">
                  <a:extLst>
                    <a:ext uri="{FF2B5EF4-FFF2-40B4-BE49-F238E27FC236}">
                      <a16:creationId xmlns:a16="http://schemas.microsoft.com/office/drawing/2014/main" id="{A7AFEB56-6AB9-DCAD-86DE-31D0EF17EEB3}"/>
                    </a:ext>
                  </a:extLst>
                </p:cNvPr>
                <p:cNvSpPr>
                  <a:spLocks noChangeShapeType="1"/>
                </p:cNvSpPr>
                <p:nvPr/>
              </p:nvSpPr>
              <p:spPr bwMode="auto">
                <a:xfrm flipV="1">
                  <a:off x="1345" y="1433"/>
                  <a:ext cx="1" cy="37"/>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325" name="Line 133">
                  <a:extLst>
                    <a:ext uri="{FF2B5EF4-FFF2-40B4-BE49-F238E27FC236}">
                      <a16:creationId xmlns:a16="http://schemas.microsoft.com/office/drawing/2014/main" id="{E811B2D4-FC8B-E4D9-F3A5-6B60FCE5532B}"/>
                    </a:ext>
                  </a:extLst>
                </p:cNvPr>
                <p:cNvSpPr>
                  <a:spLocks noChangeShapeType="1"/>
                </p:cNvSpPr>
                <p:nvPr/>
              </p:nvSpPr>
              <p:spPr bwMode="auto">
                <a:xfrm flipV="1">
                  <a:off x="1345" y="1403"/>
                  <a:ext cx="1" cy="30"/>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326" name="Line 134">
                  <a:extLst>
                    <a:ext uri="{FF2B5EF4-FFF2-40B4-BE49-F238E27FC236}">
                      <a16:creationId xmlns:a16="http://schemas.microsoft.com/office/drawing/2014/main" id="{E727FF1F-C2D2-0E0B-8FE8-139D35F7C0CE}"/>
                    </a:ext>
                  </a:extLst>
                </p:cNvPr>
                <p:cNvSpPr>
                  <a:spLocks noChangeShapeType="1"/>
                </p:cNvSpPr>
                <p:nvPr/>
              </p:nvSpPr>
              <p:spPr bwMode="auto">
                <a:xfrm flipV="1">
                  <a:off x="1345" y="1373"/>
                  <a:ext cx="1" cy="30"/>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327" name="Line 135">
                  <a:extLst>
                    <a:ext uri="{FF2B5EF4-FFF2-40B4-BE49-F238E27FC236}">
                      <a16:creationId xmlns:a16="http://schemas.microsoft.com/office/drawing/2014/main" id="{5DE7E1C6-5977-EA07-C712-3BA2EC3C98DB}"/>
                    </a:ext>
                  </a:extLst>
                </p:cNvPr>
                <p:cNvSpPr>
                  <a:spLocks noChangeShapeType="1"/>
                </p:cNvSpPr>
                <p:nvPr/>
              </p:nvSpPr>
              <p:spPr bwMode="auto">
                <a:xfrm flipV="1">
                  <a:off x="1345" y="1354"/>
                  <a:ext cx="1" cy="19"/>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328" name="Line 136">
                  <a:extLst>
                    <a:ext uri="{FF2B5EF4-FFF2-40B4-BE49-F238E27FC236}">
                      <a16:creationId xmlns:a16="http://schemas.microsoft.com/office/drawing/2014/main" id="{15D27C0B-D8B9-C4A8-9F3C-D25C293AEC1D}"/>
                    </a:ext>
                  </a:extLst>
                </p:cNvPr>
                <p:cNvSpPr>
                  <a:spLocks noChangeShapeType="1"/>
                </p:cNvSpPr>
                <p:nvPr/>
              </p:nvSpPr>
              <p:spPr bwMode="auto">
                <a:xfrm flipV="1">
                  <a:off x="1345" y="1330"/>
                  <a:ext cx="6" cy="24"/>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329" name="Line 137">
                  <a:extLst>
                    <a:ext uri="{FF2B5EF4-FFF2-40B4-BE49-F238E27FC236}">
                      <a16:creationId xmlns:a16="http://schemas.microsoft.com/office/drawing/2014/main" id="{AFCCE715-1C6D-EDEC-F4CF-8C16FD593EBE}"/>
                    </a:ext>
                  </a:extLst>
                </p:cNvPr>
                <p:cNvSpPr>
                  <a:spLocks noChangeShapeType="1"/>
                </p:cNvSpPr>
                <p:nvPr/>
              </p:nvSpPr>
              <p:spPr bwMode="auto">
                <a:xfrm flipV="1">
                  <a:off x="1351" y="1312"/>
                  <a:ext cx="1" cy="18"/>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330" name="Line 138">
                  <a:extLst>
                    <a:ext uri="{FF2B5EF4-FFF2-40B4-BE49-F238E27FC236}">
                      <a16:creationId xmlns:a16="http://schemas.microsoft.com/office/drawing/2014/main" id="{1607AED5-A774-A163-7C0B-321A6DF47378}"/>
                    </a:ext>
                  </a:extLst>
                </p:cNvPr>
                <p:cNvSpPr>
                  <a:spLocks noChangeShapeType="1"/>
                </p:cNvSpPr>
                <p:nvPr/>
              </p:nvSpPr>
              <p:spPr bwMode="auto">
                <a:xfrm flipV="1">
                  <a:off x="1351" y="1300"/>
                  <a:ext cx="1" cy="12"/>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331" name="Line 139">
                  <a:extLst>
                    <a:ext uri="{FF2B5EF4-FFF2-40B4-BE49-F238E27FC236}">
                      <a16:creationId xmlns:a16="http://schemas.microsoft.com/office/drawing/2014/main" id="{AAC458B8-7761-F9A4-3ABE-904ABACD51A2}"/>
                    </a:ext>
                  </a:extLst>
                </p:cNvPr>
                <p:cNvSpPr>
                  <a:spLocks noChangeShapeType="1"/>
                </p:cNvSpPr>
                <p:nvPr/>
              </p:nvSpPr>
              <p:spPr bwMode="auto">
                <a:xfrm flipV="1">
                  <a:off x="1351" y="1288"/>
                  <a:ext cx="1" cy="12"/>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332" name="Line 140">
                  <a:extLst>
                    <a:ext uri="{FF2B5EF4-FFF2-40B4-BE49-F238E27FC236}">
                      <a16:creationId xmlns:a16="http://schemas.microsoft.com/office/drawing/2014/main" id="{2922D739-CACB-3F16-FC87-9E5A26BAFA51}"/>
                    </a:ext>
                  </a:extLst>
                </p:cNvPr>
                <p:cNvSpPr>
                  <a:spLocks noChangeShapeType="1"/>
                </p:cNvSpPr>
                <p:nvPr/>
              </p:nvSpPr>
              <p:spPr bwMode="auto">
                <a:xfrm flipV="1">
                  <a:off x="1351" y="1275"/>
                  <a:ext cx="1" cy="13"/>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333" name="Line 141">
                  <a:extLst>
                    <a:ext uri="{FF2B5EF4-FFF2-40B4-BE49-F238E27FC236}">
                      <a16:creationId xmlns:a16="http://schemas.microsoft.com/office/drawing/2014/main" id="{CC981EFF-EFF0-9557-327B-F09E2E665E8B}"/>
                    </a:ext>
                  </a:extLst>
                </p:cNvPr>
                <p:cNvSpPr>
                  <a:spLocks noChangeShapeType="1"/>
                </p:cNvSpPr>
                <p:nvPr/>
              </p:nvSpPr>
              <p:spPr bwMode="auto">
                <a:xfrm flipV="1">
                  <a:off x="1351" y="1269"/>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334" name="Line 142">
                  <a:extLst>
                    <a:ext uri="{FF2B5EF4-FFF2-40B4-BE49-F238E27FC236}">
                      <a16:creationId xmlns:a16="http://schemas.microsoft.com/office/drawing/2014/main" id="{531374EE-4170-D175-78C5-3743A1A0F178}"/>
                    </a:ext>
                  </a:extLst>
                </p:cNvPr>
                <p:cNvSpPr>
                  <a:spLocks noChangeShapeType="1"/>
                </p:cNvSpPr>
                <p:nvPr/>
              </p:nvSpPr>
              <p:spPr bwMode="auto">
                <a:xfrm flipV="1">
                  <a:off x="1351" y="1263"/>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335" name="Line 143">
                  <a:extLst>
                    <a:ext uri="{FF2B5EF4-FFF2-40B4-BE49-F238E27FC236}">
                      <a16:creationId xmlns:a16="http://schemas.microsoft.com/office/drawing/2014/main" id="{59D7BF5E-ED7D-0157-BF0E-7AD59752DE63}"/>
                    </a:ext>
                  </a:extLst>
                </p:cNvPr>
                <p:cNvSpPr>
                  <a:spLocks noChangeShapeType="1"/>
                </p:cNvSpPr>
                <p:nvPr/>
              </p:nvSpPr>
              <p:spPr bwMode="auto">
                <a:xfrm flipV="1">
                  <a:off x="1351" y="1257"/>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336" name="Line 144">
                  <a:extLst>
                    <a:ext uri="{FF2B5EF4-FFF2-40B4-BE49-F238E27FC236}">
                      <a16:creationId xmlns:a16="http://schemas.microsoft.com/office/drawing/2014/main" id="{0169598B-620A-377D-A1D7-C88B77799B47}"/>
                    </a:ext>
                  </a:extLst>
                </p:cNvPr>
                <p:cNvSpPr>
                  <a:spLocks noChangeShapeType="1"/>
                </p:cNvSpPr>
                <p:nvPr/>
              </p:nvSpPr>
              <p:spPr bwMode="auto">
                <a:xfrm flipV="1">
                  <a:off x="1351" y="1251"/>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337" name="Line 145">
                  <a:extLst>
                    <a:ext uri="{FF2B5EF4-FFF2-40B4-BE49-F238E27FC236}">
                      <a16:creationId xmlns:a16="http://schemas.microsoft.com/office/drawing/2014/main" id="{BC65BE30-9013-204D-A7A4-7550DA77DB7C}"/>
                    </a:ext>
                  </a:extLst>
                </p:cNvPr>
                <p:cNvSpPr>
                  <a:spLocks noChangeShapeType="1"/>
                </p:cNvSpPr>
                <p:nvPr/>
              </p:nvSpPr>
              <p:spPr bwMode="auto">
                <a:xfrm flipV="1">
                  <a:off x="1351" y="1245"/>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338" name="Line 146">
                  <a:extLst>
                    <a:ext uri="{FF2B5EF4-FFF2-40B4-BE49-F238E27FC236}">
                      <a16:creationId xmlns:a16="http://schemas.microsoft.com/office/drawing/2014/main" id="{2A1F8B53-AB12-05B0-7E3B-6F0B0E29BDFB}"/>
                    </a:ext>
                  </a:extLst>
                </p:cNvPr>
                <p:cNvSpPr>
                  <a:spLocks noChangeShapeType="1"/>
                </p:cNvSpPr>
                <p:nvPr/>
              </p:nvSpPr>
              <p:spPr bwMode="auto">
                <a:xfrm>
                  <a:off x="1351" y="1245"/>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339" name="Line 147">
                  <a:extLst>
                    <a:ext uri="{FF2B5EF4-FFF2-40B4-BE49-F238E27FC236}">
                      <a16:creationId xmlns:a16="http://schemas.microsoft.com/office/drawing/2014/main" id="{5810C54F-7F91-F851-1650-1C0568C93EA8}"/>
                    </a:ext>
                  </a:extLst>
                </p:cNvPr>
                <p:cNvSpPr>
                  <a:spLocks noChangeShapeType="1"/>
                </p:cNvSpPr>
                <p:nvPr/>
              </p:nvSpPr>
              <p:spPr bwMode="auto">
                <a:xfrm flipV="1">
                  <a:off x="1357" y="1239"/>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340" name="Line 148">
                  <a:extLst>
                    <a:ext uri="{FF2B5EF4-FFF2-40B4-BE49-F238E27FC236}">
                      <a16:creationId xmlns:a16="http://schemas.microsoft.com/office/drawing/2014/main" id="{652A06B6-63CD-CE1B-1108-57E9D28EDE38}"/>
                    </a:ext>
                  </a:extLst>
                </p:cNvPr>
                <p:cNvSpPr>
                  <a:spLocks noChangeShapeType="1"/>
                </p:cNvSpPr>
                <p:nvPr/>
              </p:nvSpPr>
              <p:spPr bwMode="auto">
                <a:xfrm>
                  <a:off x="1357" y="1239"/>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341" name="Line 149">
                  <a:extLst>
                    <a:ext uri="{FF2B5EF4-FFF2-40B4-BE49-F238E27FC236}">
                      <a16:creationId xmlns:a16="http://schemas.microsoft.com/office/drawing/2014/main" id="{ECE00609-4200-3B61-D469-1DE405AB6D4C}"/>
                    </a:ext>
                  </a:extLst>
                </p:cNvPr>
                <p:cNvSpPr>
                  <a:spLocks noChangeShapeType="1"/>
                </p:cNvSpPr>
                <p:nvPr/>
              </p:nvSpPr>
              <p:spPr bwMode="auto">
                <a:xfrm>
                  <a:off x="1357" y="1245"/>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342" name="Line 150">
                  <a:extLst>
                    <a:ext uri="{FF2B5EF4-FFF2-40B4-BE49-F238E27FC236}">
                      <a16:creationId xmlns:a16="http://schemas.microsoft.com/office/drawing/2014/main" id="{A7EA77E1-F756-2706-5DB7-73AC8A0C0834}"/>
                    </a:ext>
                  </a:extLst>
                </p:cNvPr>
                <p:cNvSpPr>
                  <a:spLocks noChangeShapeType="1"/>
                </p:cNvSpPr>
                <p:nvPr/>
              </p:nvSpPr>
              <p:spPr bwMode="auto">
                <a:xfrm>
                  <a:off x="1357" y="1251"/>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343" name="Line 151">
                  <a:extLst>
                    <a:ext uri="{FF2B5EF4-FFF2-40B4-BE49-F238E27FC236}">
                      <a16:creationId xmlns:a16="http://schemas.microsoft.com/office/drawing/2014/main" id="{0BDFFFC8-B3C0-FB3B-D2AC-961BFC48AC1A}"/>
                    </a:ext>
                  </a:extLst>
                </p:cNvPr>
                <p:cNvSpPr>
                  <a:spLocks noChangeShapeType="1"/>
                </p:cNvSpPr>
                <p:nvPr/>
              </p:nvSpPr>
              <p:spPr bwMode="auto">
                <a:xfrm>
                  <a:off x="1357" y="1257"/>
                  <a:ext cx="7"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344" name="Line 152">
                  <a:extLst>
                    <a:ext uri="{FF2B5EF4-FFF2-40B4-BE49-F238E27FC236}">
                      <a16:creationId xmlns:a16="http://schemas.microsoft.com/office/drawing/2014/main" id="{72F57D54-7BE3-E125-E9B7-F130E1D3AF36}"/>
                    </a:ext>
                  </a:extLst>
                </p:cNvPr>
                <p:cNvSpPr>
                  <a:spLocks noChangeShapeType="1"/>
                </p:cNvSpPr>
                <p:nvPr/>
              </p:nvSpPr>
              <p:spPr bwMode="auto">
                <a:xfrm>
                  <a:off x="1364" y="1257"/>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345" name="Line 153">
                  <a:extLst>
                    <a:ext uri="{FF2B5EF4-FFF2-40B4-BE49-F238E27FC236}">
                      <a16:creationId xmlns:a16="http://schemas.microsoft.com/office/drawing/2014/main" id="{757857DA-DA6B-99BD-2D7C-81D07542BCD6}"/>
                    </a:ext>
                  </a:extLst>
                </p:cNvPr>
                <p:cNvSpPr>
                  <a:spLocks noChangeShapeType="1"/>
                </p:cNvSpPr>
                <p:nvPr/>
              </p:nvSpPr>
              <p:spPr bwMode="auto">
                <a:xfrm>
                  <a:off x="1364" y="1263"/>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346" name="Line 154">
                  <a:extLst>
                    <a:ext uri="{FF2B5EF4-FFF2-40B4-BE49-F238E27FC236}">
                      <a16:creationId xmlns:a16="http://schemas.microsoft.com/office/drawing/2014/main" id="{B12F5045-EA72-26E1-EB69-2AC1809D742F}"/>
                    </a:ext>
                  </a:extLst>
                </p:cNvPr>
                <p:cNvSpPr>
                  <a:spLocks noChangeShapeType="1"/>
                </p:cNvSpPr>
                <p:nvPr/>
              </p:nvSpPr>
              <p:spPr bwMode="auto">
                <a:xfrm>
                  <a:off x="1364" y="1269"/>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347" name="Line 155">
                  <a:extLst>
                    <a:ext uri="{FF2B5EF4-FFF2-40B4-BE49-F238E27FC236}">
                      <a16:creationId xmlns:a16="http://schemas.microsoft.com/office/drawing/2014/main" id="{D34E10D7-7D9D-4393-09D3-8D49C4258AB5}"/>
                    </a:ext>
                  </a:extLst>
                </p:cNvPr>
                <p:cNvSpPr>
                  <a:spLocks noChangeShapeType="1"/>
                </p:cNvSpPr>
                <p:nvPr/>
              </p:nvSpPr>
              <p:spPr bwMode="auto">
                <a:xfrm flipV="1">
                  <a:off x="1364" y="1269"/>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348" name="Line 156">
                  <a:extLst>
                    <a:ext uri="{FF2B5EF4-FFF2-40B4-BE49-F238E27FC236}">
                      <a16:creationId xmlns:a16="http://schemas.microsoft.com/office/drawing/2014/main" id="{CB378146-5894-9E97-9F53-07A10215705A}"/>
                    </a:ext>
                  </a:extLst>
                </p:cNvPr>
                <p:cNvSpPr>
                  <a:spLocks noChangeShapeType="1"/>
                </p:cNvSpPr>
                <p:nvPr/>
              </p:nvSpPr>
              <p:spPr bwMode="auto">
                <a:xfrm>
                  <a:off x="1364" y="1269"/>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349" name="Line 157">
                  <a:extLst>
                    <a:ext uri="{FF2B5EF4-FFF2-40B4-BE49-F238E27FC236}">
                      <a16:creationId xmlns:a16="http://schemas.microsoft.com/office/drawing/2014/main" id="{9CA807D2-8510-8379-8529-2834875F5189}"/>
                    </a:ext>
                  </a:extLst>
                </p:cNvPr>
                <p:cNvSpPr>
                  <a:spLocks noChangeShapeType="1"/>
                </p:cNvSpPr>
                <p:nvPr/>
              </p:nvSpPr>
              <p:spPr bwMode="auto">
                <a:xfrm>
                  <a:off x="1364" y="1275"/>
                  <a:ext cx="1" cy="7"/>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350" name="Line 158">
                  <a:extLst>
                    <a:ext uri="{FF2B5EF4-FFF2-40B4-BE49-F238E27FC236}">
                      <a16:creationId xmlns:a16="http://schemas.microsoft.com/office/drawing/2014/main" id="{AC9207C4-B04E-B7F2-0D06-6AE59FFD5783}"/>
                    </a:ext>
                  </a:extLst>
                </p:cNvPr>
                <p:cNvSpPr>
                  <a:spLocks noChangeShapeType="1"/>
                </p:cNvSpPr>
                <p:nvPr/>
              </p:nvSpPr>
              <p:spPr bwMode="auto">
                <a:xfrm>
                  <a:off x="1364" y="1282"/>
                  <a:ext cx="6"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351" name="Line 159">
                  <a:extLst>
                    <a:ext uri="{FF2B5EF4-FFF2-40B4-BE49-F238E27FC236}">
                      <a16:creationId xmlns:a16="http://schemas.microsoft.com/office/drawing/2014/main" id="{466979CC-0CE1-D1EF-E9FF-DB095AFFD642}"/>
                    </a:ext>
                  </a:extLst>
                </p:cNvPr>
                <p:cNvSpPr>
                  <a:spLocks noChangeShapeType="1"/>
                </p:cNvSpPr>
                <p:nvPr/>
              </p:nvSpPr>
              <p:spPr bwMode="auto">
                <a:xfrm>
                  <a:off x="1370" y="1288"/>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352" name="Line 160">
                  <a:extLst>
                    <a:ext uri="{FF2B5EF4-FFF2-40B4-BE49-F238E27FC236}">
                      <a16:creationId xmlns:a16="http://schemas.microsoft.com/office/drawing/2014/main" id="{681C932D-9821-02EB-E180-1CCC7B2DB3BA}"/>
                    </a:ext>
                  </a:extLst>
                </p:cNvPr>
                <p:cNvSpPr>
                  <a:spLocks noChangeShapeType="1"/>
                </p:cNvSpPr>
                <p:nvPr/>
              </p:nvSpPr>
              <p:spPr bwMode="auto">
                <a:xfrm>
                  <a:off x="1370" y="1294"/>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353" name="Line 161">
                  <a:extLst>
                    <a:ext uri="{FF2B5EF4-FFF2-40B4-BE49-F238E27FC236}">
                      <a16:creationId xmlns:a16="http://schemas.microsoft.com/office/drawing/2014/main" id="{528B6E8D-FC42-CE6F-3175-41DE245D75BC}"/>
                    </a:ext>
                  </a:extLst>
                </p:cNvPr>
                <p:cNvSpPr>
                  <a:spLocks noChangeShapeType="1"/>
                </p:cNvSpPr>
                <p:nvPr/>
              </p:nvSpPr>
              <p:spPr bwMode="auto">
                <a:xfrm>
                  <a:off x="1370" y="130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354" name="Line 162">
                  <a:extLst>
                    <a:ext uri="{FF2B5EF4-FFF2-40B4-BE49-F238E27FC236}">
                      <a16:creationId xmlns:a16="http://schemas.microsoft.com/office/drawing/2014/main" id="{3AE7589A-F564-F6E5-AB39-E81E33A351F2}"/>
                    </a:ext>
                  </a:extLst>
                </p:cNvPr>
                <p:cNvSpPr>
                  <a:spLocks noChangeShapeType="1"/>
                </p:cNvSpPr>
                <p:nvPr/>
              </p:nvSpPr>
              <p:spPr bwMode="auto">
                <a:xfrm>
                  <a:off x="1370" y="1306"/>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355" name="Line 163">
                  <a:extLst>
                    <a:ext uri="{FF2B5EF4-FFF2-40B4-BE49-F238E27FC236}">
                      <a16:creationId xmlns:a16="http://schemas.microsoft.com/office/drawing/2014/main" id="{46E202FD-C2BB-0922-5A8D-504DFF746479}"/>
                    </a:ext>
                  </a:extLst>
                </p:cNvPr>
                <p:cNvSpPr>
                  <a:spLocks noChangeShapeType="1"/>
                </p:cNvSpPr>
                <p:nvPr/>
              </p:nvSpPr>
              <p:spPr bwMode="auto">
                <a:xfrm>
                  <a:off x="1376" y="1306"/>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356" name="Line 164">
                  <a:extLst>
                    <a:ext uri="{FF2B5EF4-FFF2-40B4-BE49-F238E27FC236}">
                      <a16:creationId xmlns:a16="http://schemas.microsoft.com/office/drawing/2014/main" id="{BCF3F42C-D255-F2F2-D86E-0A30472FC069}"/>
                    </a:ext>
                  </a:extLst>
                </p:cNvPr>
                <p:cNvSpPr>
                  <a:spLocks noChangeShapeType="1"/>
                </p:cNvSpPr>
                <p:nvPr/>
              </p:nvSpPr>
              <p:spPr bwMode="auto">
                <a:xfrm>
                  <a:off x="1376" y="1312"/>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357" name="Line 165">
                  <a:extLst>
                    <a:ext uri="{FF2B5EF4-FFF2-40B4-BE49-F238E27FC236}">
                      <a16:creationId xmlns:a16="http://schemas.microsoft.com/office/drawing/2014/main" id="{D034174C-F499-075C-399B-4D65AAFE3851}"/>
                    </a:ext>
                  </a:extLst>
                </p:cNvPr>
                <p:cNvSpPr>
                  <a:spLocks noChangeShapeType="1"/>
                </p:cNvSpPr>
                <p:nvPr/>
              </p:nvSpPr>
              <p:spPr bwMode="auto">
                <a:xfrm flipV="1">
                  <a:off x="1376" y="1312"/>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358" name="Line 166">
                  <a:extLst>
                    <a:ext uri="{FF2B5EF4-FFF2-40B4-BE49-F238E27FC236}">
                      <a16:creationId xmlns:a16="http://schemas.microsoft.com/office/drawing/2014/main" id="{7734BEF9-05EC-8122-BA95-F3C6344D7DEE}"/>
                    </a:ext>
                  </a:extLst>
                </p:cNvPr>
                <p:cNvSpPr>
                  <a:spLocks noChangeShapeType="1"/>
                </p:cNvSpPr>
                <p:nvPr/>
              </p:nvSpPr>
              <p:spPr bwMode="auto">
                <a:xfrm>
                  <a:off x="1376" y="1312"/>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359" name="Line 167">
                  <a:extLst>
                    <a:ext uri="{FF2B5EF4-FFF2-40B4-BE49-F238E27FC236}">
                      <a16:creationId xmlns:a16="http://schemas.microsoft.com/office/drawing/2014/main" id="{F359C09B-EC10-A954-6014-59BB1DE91303}"/>
                    </a:ext>
                  </a:extLst>
                </p:cNvPr>
                <p:cNvSpPr>
                  <a:spLocks noChangeShapeType="1"/>
                </p:cNvSpPr>
                <p:nvPr/>
              </p:nvSpPr>
              <p:spPr bwMode="auto">
                <a:xfrm>
                  <a:off x="1382" y="1312"/>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360" name="Line 168">
                  <a:extLst>
                    <a:ext uri="{FF2B5EF4-FFF2-40B4-BE49-F238E27FC236}">
                      <a16:creationId xmlns:a16="http://schemas.microsoft.com/office/drawing/2014/main" id="{7A13965A-09C4-1143-E638-95C42666FDA6}"/>
                    </a:ext>
                  </a:extLst>
                </p:cNvPr>
                <p:cNvSpPr>
                  <a:spLocks noChangeShapeType="1"/>
                </p:cNvSpPr>
                <p:nvPr/>
              </p:nvSpPr>
              <p:spPr bwMode="auto">
                <a:xfrm flipV="1">
                  <a:off x="1382" y="1312"/>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361" name="Line 169">
                  <a:extLst>
                    <a:ext uri="{FF2B5EF4-FFF2-40B4-BE49-F238E27FC236}">
                      <a16:creationId xmlns:a16="http://schemas.microsoft.com/office/drawing/2014/main" id="{0EC86C12-09CC-72DA-40D2-7F29630A4435}"/>
                    </a:ext>
                  </a:extLst>
                </p:cNvPr>
                <p:cNvSpPr>
                  <a:spLocks noChangeShapeType="1"/>
                </p:cNvSpPr>
                <p:nvPr/>
              </p:nvSpPr>
              <p:spPr bwMode="auto">
                <a:xfrm>
                  <a:off x="1382" y="1312"/>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362" name="Line 170">
                  <a:extLst>
                    <a:ext uri="{FF2B5EF4-FFF2-40B4-BE49-F238E27FC236}">
                      <a16:creationId xmlns:a16="http://schemas.microsoft.com/office/drawing/2014/main" id="{57B1B97E-561C-8394-5C23-A9F78EC74C7D}"/>
                    </a:ext>
                  </a:extLst>
                </p:cNvPr>
                <p:cNvSpPr>
                  <a:spLocks noChangeShapeType="1"/>
                </p:cNvSpPr>
                <p:nvPr/>
              </p:nvSpPr>
              <p:spPr bwMode="auto">
                <a:xfrm flipV="1">
                  <a:off x="1382" y="1312"/>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363" name="Line 171">
                  <a:extLst>
                    <a:ext uri="{FF2B5EF4-FFF2-40B4-BE49-F238E27FC236}">
                      <a16:creationId xmlns:a16="http://schemas.microsoft.com/office/drawing/2014/main" id="{4758EE97-729D-5E30-FFFF-E700426E2FA3}"/>
                    </a:ext>
                  </a:extLst>
                </p:cNvPr>
                <p:cNvSpPr>
                  <a:spLocks noChangeShapeType="1"/>
                </p:cNvSpPr>
                <p:nvPr/>
              </p:nvSpPr>
              <p:spPr bwMode="auto">
                <a:xfrm flipV="1">
                  <a:off x="1382" y="1306"/>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364" name="Line 172">
                  <a:extLst>
                    <a:ext uri="{FF2B5EF4-FFF2-40B4-BE49-F238E27FC236}">
                      <a16:creationId xmlns:a16="http://schemas.microsoft.com/office/drawing/2014/main" id="{EC51C5E0-1BD6-89EC-C775-BFDE1F579711}"/>
                    </a:ext>
                  </a:extLst>
                </p:cNvPr>
                <p:cNvSpPr>
                  <a:spLocks noChangeShapeType="1"/>
                </p:cNvSpPr>
                <p:nvPr/>
              </p:nvSpPr>
              <p:spPr bwMode="auto">
                <a:xfrm>
                  <a:off x="1382" y="1306"/>
                  <a:ext cx="6"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365" name="Line 173">
                  <a:extLst>
                    <a:ext uri="{FF2B5EF4-FFF2-40B4-BE49-F238E27FC236}">
                      <a16:creationId xmlns:a16="http://schemas.microsoft.com/office/drawing/2014/main" id="{835C9E99-5260-0659-2AF8-CD7A0216552E}"/>
                    </a:ext>
                  </a:extLst>
                </p:cNvPr>
                <p:cNvSpPr>
                  <a:spLocks noChangeShapeType="1"/>
                </p:cNvSpPr>
                <p:nvPr/>
              </p:nvSpPr>
              <p:spPr bwMode="auto">
                <a:xfrm flipV="1">
                  <a:off x="1388" y="1306"/>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366" name="Line 174">
                  <a:extLst>
                    <a:ext uri="{FF2B5EF4-FFF2-40B4-BE49-F238E27FC236}">
                      <a16:creationId xmlns:a16="http://schemas.microsoft.com/office/drawing/2014/main" id="{8409B369-4C07-C2FF-C7B7-5F8488394780}"/>
                    </a:ext>
                  </a:extLst>
                </p:cNvPr>
                <p:cNvSpPr>
                  <a:spLocks noChangeShapeType="1"/>
                </p:cNvSpPr>
                <p:nvPr/>
              </p:nvSpPr>
              <p:spPr bwMode="auto">
                <a:xfrm>
                  <a:off x="1388" y="1306"/>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367" name="Line 175">
                  <a:extLst>
                    <a:ext uri="{FF2B5EF4-FFF2-40B4-BE49-F238E27FC236}">
                      <a16:creationId xmlns:a16="http://schemas.microsoft.com/office/drawing/2014/main" id="{69BCC70A-A817-84E9-E04D-62B483E48029}"/>
                    </a:ext>
                  </a:extLst>
                </p:cNvPr>
                <p:cNvSpPr>
                  <a:spLocks noChangeShapeType="1"/>
                </p:cNvSpPr>
                <p:nvPr/>
              </p:nvSpPr>
              <p:spPr bwMode="auto">
                <a:xfrm flipV="1">
                  <a:off x="1388" y="1306"/>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368" name="Line 176">
                  <a:extLst>
                    <a:ext uri="{FF2B5EF4-FFF2-40B4-BE49-F238E27FC236}">
                      <a16:creationId xmlns:a16="http://schemas.microsoft.com/office/drawing/2014/main" id="{55D20F45-AB6C-53D5-C478-94ED98B2AEB7}"/>
                    </a:ext>
                  </a:extLst>
                </p:cNvPr>
                <p:cNvSpPr>
                  <a:spLocks noChangeShapeType="1"/>
                </p:cNvSpPr>
                <p:nvPr/>
              </p:nvSpPr>
              <p:spPr bwMode="auto">
                <a:xfrm flipV="1">
                  <a:off x="1388" y="130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369" name="Line 177">
                  <a:extLst>
                    <a:ext uri="{FF2B5EF4-FFF2-40B4-BE49-F238E27FC236}">
                      <a16:creationId xmlns:a16="http://schemas.microsoft.com/office/drawing/2014/main" id="{BFA8C541-7B64-5F87-D292-27145FBC308B}"/>
                    </a:ext>
                  </a:extLst>
                </p:cNvPr>
                <p:cNvSpPr>
                  <a:spLocks noChangeShapeType="1"/>
                </p:cNvSpPr>
                <p:nvPr/>
              </p:nvSpPr>
              <p:spPr bwMode="auto">
                <a:xfrm>
                  <a:off x="1388" y="1300"/>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370" name="Line 178">
                  <a:extLst>
                    <a:ext uri="{FF2B5EF4-FFF2-40B4-BE49-F238E27FC236}">
                      <a16:creationId xmlns:a16="http://schemas.microsoft.com/office/drawing/2014/main" id="{CB5F5C77-AD99-A5D8-6180-E0B906B08BC2}"/>
                    </a:ext>
                  </a:extLst>
                </p:cNvPr>
                <p:cNvSpPr>
                  <a:spLocks noChangeShapeType="1"/>
                </p:cNvSpPr>
                <p:nvPr/>
              </p:nvSpPr>
              <p:spPr bwMode="auto">
                <a:xfrm flipV="1">
                  <a:off x="1394" y="1294"/>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371" name="Line 179">
                  <a:extLst>
                    <a:ext uri="{FF2B5EF4-FFF2-40B4-BE49-F238E27FC236}">
                      <a16:creationId xmlns:a16="http://schemas.microsoft.com/office/drawing/2014/main" id="{D2E90911-6081-8141-6C93-162B027342C5}"/>
                    </a:ext>
                  </a:extLst>
                </p:cNvPr>
                <p:cNvSpPr>
                  <a:spLocks noChangeShapeType="1"/>
                </p:cNvSpPr>
                <p:nvPr/>
              </p:nvSpPr>
              <p:spPr bwMode="auto">
                <a:xfrm flipV="1">
                  <a:off x="1394" y="1288"/>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372" name="Line 180">
                  <a:extLst>
                    <a:ext uri="{FF2B5EF4-FFF2-40B4-BE49-F238E27FC236}">
                      <a16:creationId xmlns:a16="http://schemas.microsoft.com/office/drawing/2014/main" id="{213CC084-4027-2873-6F2C-337B96B5669A}"/>
                    </a:ext>
                  </a:extLst>
                </p:cNvPr>
                <p:cNvSpPr>
                  <a:spLocks noChangeShapeType="1"/>
                </p:cNvSpPr>
                <p:nvPr/>
              </p:nvSpPr>
              <p:spPr bwMode="auto">
                <a:xfrm>
                  <a:off x="1394" y="1288"/>
                  <a:ext cx="7"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373" name="Line 181">
                  <a:extLst>
                    <a:ext uri="{FF2B5EF4-FFF2-40B4-BE49-F238E27FC236}">
                      <a16:creationId xmlns:a16="http://schemas.microsoft.com/office/drawing/2014/main" id="{A7B373D8-E4D8-6F79-5445-F100BD43CC6A}"/>
                    </a:ext>
                  </a:extLst>
                </p:cNvPr>
                <p:cNvSpPr>
                  <a:spLocks noChangeShapeType="1"/>
                </p:cNvSpPr>
                <p:nvPr/>
              </p:nvSpPr>
              <p:spPr bwMode="auto">
                <a:xfrm flipV="1">
                  <a:off x="1401" y="1282"/>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374" name="Line 182">
                  <a:extLst>
                    <a:ext uri="{FF2B5EF4-FFF2-40B4-BE49-F238E27FC236}">
                      <a16:creationId xmlns:a16="http://schemas.microsoft.com/office/drawing/2014/main" id="{23306DCB-60C6-C659-99BA-9235D2066688}"/>
                    </a:ext>
                  </a:extLst>
                </p:cNvPr>
                <p:cNvSpPr>
                  <a:spLocks noChangeShapeType="1"/>
                </p:cNvSpPr>
                <p:nvPr/>
              </p:nvSpPr>
              <p:spPr bwMode="auto">
                <a:xfrm flipV="1">
                  <a:off x="1401" y="1275"/>
                  <a:ext cx="1" cy="7"/>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375" name="Line 183">
                  <a:extLst>
                    <a:ext uri="{FF2B5EF4-FFF2-40B4-BE49-F238E27FC236}">
                      <a16:creationId xmlns:a16="http://schemas.microsoft.com/office/drawing/2014/main" id="{91552531-7F07-9332-5589-F87EDBC187B0}"/>
                    </a:ext>
                  </a:extLst>
                </p:cNvPr>
                <p:cNvSpPr>
                  <a:spLocks noChangeShapeType="1"/>
                </p:cNvSpPr>
                <p:nvPr/>
              </p:nvSpPr>
              <p:spPr bwMode="auto">
                <a:xfrm flipV="1">
                  <a:off x="1401" y="1269"/>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376" name="Line 184">
                  <a:extLst>
                    <a:ext uri="{FF2B5EF4-FFF2-40B4-BE49-F238E27FC236}">
                      <a16:creationId xmlns:a16="http://schemas.microsoft.com/office/drawing/2014/main" id="{48C1CE7A-2324-EB8E-AA17-020F32893989}"/>
                    </a:ext>
                  </a:extLst>
                </p:cNvPr>
                <p:cNvSpPr>
                  <a:spLocks noChangeShapeType="1"/>
                </p:cNvSpPr>
                <p:nvPr/>
              </p:nvSpPr>
              <p:spPr bwMode="auto">
                <a:xfrm>
                  <a:off x="1401" y="1269"/>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377" name="Line 185">
                  <a:extLst>
                    <a:ext uri="{FF2B5EF4-FFF2-40B4-BE49-F238E27FC236}">
                      <a16:creationId xmlns:a16="http://schemas.microsoft.com/office/drawing/2014/main" id="{4062B209-E465-8B64-5657-3C8D51D96DDD}"/>
                    </a:ext>
                  </a:extLst>
                </p:cNvPr>
                <p:cNvSpPr>
                  <a:spLocks noChangeShapeType="1"/>
                </p:cNvSpPr>
                <p:nvPr/>
              </p:nvSpPr>
              <p:spPr bwMode="auto">
                <a:xfrm flipV="1">
                  <a:off x="1407" y="1263"/>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378" name="Line 186">
                  <a:extLst>
                    <a:ext uri="{FF2B5EF4-FFF2-40B4-BE49-F238E27FC236}">
                      <a16:creationId xmlns:a16="http://schemas.microsoft.com/office/drawing/2014/main" id="{F5092CBB-FF6B-1082-1857-2747CFF8C549}"/>
                    </a:ext>
                  </a:extLst>
                </p:cNvPr>
                <p:cNvSpPr>
                  <a:spLocks noChangeShapeType="1"/>
                </p:cNvSpPr>
                <p:nvPr/>
              </p:nvSpPr>
              <p:spPr bwMode="auto">
                <a:xfrm>
                  <a:off x="1407" y="1263"/>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379" name="Line 187">
                  <a:extLst>
                    <a:ext uri="{FF2B5EF4-FFF2-40B4-BE49-F238E27FC236}">
                      <a16:creationId xmlns:a16="http://schemas.microsoft.com/office/drawing/2014/main" id="{B67E6CC9-7230-1127-8E80-053FD872B31C}"/>
                    </a:ext>
                  </a:extLst>
                </p:cNvPr>
                <p:cNvSpPr>
                  <a:spLocks noChangeShapeType="1"/>
                </p:cNvSpPr>
                <p:nvPr/>
              </p:nvSpPr>
              <p:spPr bwMode="auto">
                <a:xfrm flipV="1">
                  <a:off x="1407" y="1263"/>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380" name="Line 188">
                  <a:extLst>
                    <a:ext uri="{FF2B5EF4-FFF2-40B4-BE49-F238E27FC236}">
                      <a16:creationId xmlns:a16="http://schemas.microsoft.com/office/drawing/2014/main" id="{C92A8746-5730-9149-51BA-07D10B63D0B6}"/>
                    </a:ext>
                  </a:extLst>
                </p:cNvPr>
                <p:cNvSpPr>
                  <a:spLocks noChangeShapeType="1"/>
                </p:cNvSpPr>
                <p:nvPr/>
              </p:nvSpPr>
              <p:spPr bwMode="auto">
                <a:xfrm flipV="1">
                  <a:off x="1407" y="1257"/>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381" name="Line 189">
                  <a:extLst>
                    <a:ext uri="{FF2B5EF4-FFF2-40B4-BE49-F238E27FC236}">
                      <a16:creationId xmlns:a16="http://schemas.microsoft.com/office/drawing/2014/main" id="{679EFDE9-D0F8-ED0E-678B-D4F6D720D052}"/>
                    </a:ext>
                  </a:extLst>
                </p:cNvPr>
                <p:cNvSpPr>
                  <a:spLocks noChangeShapeType="1"/>
                </p:cNvSpPr>
                <p:nvPr/>
              </p:nvSpPr>
              <p:spPr bwMode="auto">
                <a:xfrm>
                  <a:off x="1407" y="1257"/>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382" name="Line 190">
                  <a:extLst>
                    <a:ext uri="{FF2B5EF4-FFF2-40B4-BE49-F238E27FC236}">
                      <a16:creationId xmlns:a16="http://schemas.microsoft.com/office/drawing/2014/main" id="{378CCC2C-AC6E-F50C-D116-F04AD832584E}"/>
                    </a:ext>
                  </a:extLst>
                </p:cNvPr>
                <p:cNvSpPr>
                  <a:spLocks noChangeShapeType="1"/>
                </p:cNvSpPr>
                <p:nvPr/>
              </p:nvSpPr>
              <p:spPr bwMode="auto">
                <a:xfrm flipV="1">
                  <a:off x="1407" y="1257"/>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383" name="Line 191">
                  <a:extLst>
                    <a:ext uri="{FF2B5EF4-FFF2-40B4-BE49-F238E27FC236}">
                      <a16:creationId xmlns:a16="http://schemas.microsoft.com/office/drawing/2014/main" id="{5312C750-A298-F780-887F-EB1C164879F8}"/>
                    </a:ext>
                  </a:extLst>
                </p:cNvPr>
                <p:cNvSpPr>
                  <a:spLocks noChangeShapeType="1"/>
                </p:cNvSpPr>
                <p:nvPr/>
              </p:nvSpPr>
              <p:spPr bwMode="auto">
                <a:xfrm>
                  <a:off x="1407" y="1257"/>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384" name="Line 192">
                  <a:extLst>
                    <a:ext uri="{FF2B5EF4-FFF2-40B4-BE49-F238E27FC236}">
                      <a16:creationId xmlns:a16="http://schemas.microsoft.com/office/drawing/2014/main" id="{64B207E7-4117-F39A-9564-D9D22D727F94}"/>
                    </a:ext>
                  </a:extLst>
                </p:cNvPr>
                <p:cNvSpPr>
                  <a:spLocks noChangeShapeType="1"/>
                </p:cNvSpPr>
                <p:nvPr/>
              </p:nvSpPr>
              <p:spPr bwMode="auto">
                <a:xfrm flipV="1">
                  <a:off x="1413" y="1251"/>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385" name="Line 193">
                  <a:extLst>
                    <a:ext uri="{FF2B5EF4-FFF2-40B4-BE49-F238E27FC236}">
                      <a16:creationId xmlns:a16="http://schemas.microsoft.com/office/drawing/2014/main" id="{C2BB9CD6-7C3C-4E9A-95AC-E20FB2192A3D}"/>
                    </a:ext>
                  </a:extLst>
                </p:cNvPr>
                <p:cNvSpPr>
                  <a:spLocks noChangeShapeType="1"/>
                </p:cNvSpPr>
                <p:nvPr/>
              </p:nvSpPr>
              <p:spPr bwMode="auto">
                <a:xfrm flipV="1">
                  <a:off x="1413" y="1245"/>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386" name="Line 194">
                  <a:extLst>
                    <a:ext uri="{FF2B5EF4-FFF2-40B4-BE49-F238E27FC236}">
                      <a16:creationId xmlns:a16="http://schemas.microsoft.com/office/drawing/2014/main" id="{38A87AFF-62BC-53BF-B5E5-58F01F03BED4}"/>
                    </a:ext>
                  </a:extLst>
                </p:cNvPr>
                <p:cNvSpPr>
                  <a:spLocks noChangeShapeType="1"/>
                </p:cNvSpPr>
                <p:nvPr/>
              </p:nvSpPr>
              <p:spPr bwMode="auto">
                <a:xfrm>
                  <a:off x="1413" y="1245"/>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387" name="Line 195">
                  <a:extLst>
                    <a:ext uri="{FF2B5EF4-FFF2-40B4-BE49-F238E27FC236}">
                      <a16:creationId xmlns:a16="http://schemas.microsoft.com/office/drawing/2014/main" id="{41FEE81C-6B21-DF0C-3B69-D66B0D3CF1CD}"/>
                    </a:ext>
                  </a:extLst>
                </p:cNvPr>
                <p:cNvSpPr>
                  <a:spLocks noChangeShapeType="1"/>
                </p:cNvSpPr>
                <p:nvPr/>
              </p:nvSpPr>
              <p:spPr bwMode="auto">
                <a:xfrm>
                  <a:off x="1419" y="1245"/>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388" name="Line 196">
                  <a:extLst>
                    <a:ext uri="{FF2B5EF4-FFF2-40B4-BE49-F238E27FC236}">
                      <a16:creationId xmlns:a16="http://schemas.microsoft.com/office/drawing/2014/main" id="{8CCF571C-C3C1-66E5-ABF3-E9CEBB545980}"/>
                    </a:ext>
                  </a:extLst>
                </p:cNvPr>
                <p:cNvSpPr>
                  <a:spLocks noChangeShapeType="1"/>
                </p:cNvSpPr>
                <p:nvPr/>
              </p:nvSpPr>
              <p:spPr bwMode="auto">
                <a:xfrm flipV="1">
                  <a:off x="1419" y="1245"/>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389" name="Line 197">
                  <a:extLst>
                    <a:ext uri="{FF2B5EF4-FFF2-40B4-BE49-F238E27FC236}">
                      <a16:creationId xmlns:a16="http://schemas.microsoft.com/office/drawing/2014/main" id="{61A43B2C-CD7B-03E1-FDE5-0694AAD1F087}"/>
                    </a:ext>
                  </a:extLst>
                </p:cNvPr>
                <p:cNvSpPr>
                  <a:spLocks noChangeShapeType="1"/>
                </p:cNvSpPr>
                <p:nvPr/>
              </p:nvSpPr>
              <p:spPr bwMode="auto">
                <a:xfrm flipV="1">
                  <a:off x="1419" y="1239"/>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390" name="Line 198">
                  <a:extLst>
                    <a:ext uri="{FF2B5EF4-FFF2-40B4-BE49-F238E27FC236}">
                      <a16:creationId xmlns:a16="http://schemas.microsoft.com/office/drawing/2014/main" id="{4E7BB5DB-3D71-665B-DAD9-3F576095DF42}"/>
                    </a:ext>
                  </a:extLst>
                </p:cNvPr>
                <p:cNvSpPr>
                  <a:spLocks noChangeShapeType="1"/>
                </p:cNvSpPr>
                <p:nvPr/>
              </p:nvSpPr>
              <p:spPr bwMode="auto">
                <a:xfrm>
                  <a:off x="1419" y="1239"/>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391" name="Line 199">
                  <a:extLst>
                    <a:ext uri="{FF2B5EF4-FFF2-40B4-BE49-F238E27FC236}">
                      <a16:creationId xmlns:a16="http://schemas.microsoft.com/office/drawing/2014/main" id="{4C00A3D5-4694-0EFB-F6B0-A1929E779D93}"/>
                    </a:ext>
                  </a:extLst>
                </p:cNvPr>
                <p:cNvSpPr>
                  <a:spLocks noChangeShapeType="1"/>
                </p:cNvSpPr>
                <p:nvPr/>
              </p:nvSpPr>
              <p:spPr bwMode="auto">
                <a:xfrm flipV="1">
                  <a:off x="1425" y="1233"/>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392" name="Line 200">
                  <a:extLst>
                    <a:ext uri="{FF2B5EF4-FFF2-40B4-BE49-F238E27FC236}">
                      <a16:creationId xmlns:a16="http://schemas.microsoft.com/office/drawing/2014/main" id="{C990DA85-9BA3-7A76-49FE-85CDACB2375B}"/>
                    </a:ext>
                  </a:extLst>
                </p:cNvPr>
                <p:cNvSpPr>
                  <a:spLocks noChangeShapeType="1"/>
                </p:cNvSpPr>
                <p:nvPr/>
              </p:nvSpPr>
              <p:spPr bwMode="auto">
                <a:xfrm>
                  <a:off x="1425" y="1233"/>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393" name="Line 201">
                  <a:extLst>
                    <a:ext uri="{FF2B5EF4-FFF2-40B4-BE49-F238E27FC236}">
                      <a16:creationId xmlns:a16="http://schemas.microsoft.com/office/drawing/2014/main" id="{C7B13A70-C3E7-CEA9-789F-CF62642C712C}"/>
                    </a:ext>
                  </a:extLst>
                </p:cNvPr>
                <p:cNvSpPr>
                  <a:spLocks noChangeShapeType="1"/>
                </p:cNvSpPr>
                <p:nvPr/>
              </p:nvSpPr>
              <p:spPr bwMode="auto">
                <a:xfrm flipV="1">
                  <a:off x="1425" y="1233"/>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394" name="Line 202">
                  <a:extLst>
                    <a:ext uri="{FF2B5EF4-FFF2-40B4-BE49-F238E27FC236}">
                      <a16:creationId xmlns:a16="http://schemas.microsoft.com/office/drawing/2014/main" id="{FCE9EAD8-2E1D-792F-551E-8324FF3CAF39}"/>
                    </a:ext>
                  </a:extLst>
                </p:cNvPr>
                <p:cNvSpPr>
                  <a:spLocks noChangeShapeType="1"/>
                </p:cNvSpPr>
                <p:nvPr/>
              </p:nvSpPr>
              <p:spPr bwMode="auto">
                <a:xfrm flipV="1">
                  <a:off x="1425" y="1227"/>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395" name="Line 203">
                  <a:extLst>
                    <a:ext uri="{FF2B5EF4-FFF2-40B4-BE49-F238E27FC236}">
                      <a16:creationId xmlns:a16="http://schemas.microsoft.com/office/drawing/2014/main" id="{68FDA03F-A292-B235-FE98-C152D65AD15D}"/>
                    </a:ext>
                  </a:extLst>
                </p:cNvPr>
                <p:cNvSpPr>
                  <a:spLocks noChangeShapeType="1"/>
                </p:cNvSpPr>
                <p:nvPr/>
              </p:nvSpPr>
              <p:spPr bwMode="auto">
                <a:xfrm>
                  <a:off x="1425" y="1227"/>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396" name="Line 204">
                  <a:extLst>
                    <a:ext uri="{FF2B5EF4-FFF2-40B4-BE49-F238E27FC236}">
                      <a16:creationId xmlns:a16="http://schemas.microsoft.com/office/drawing/2014/main" id="{423F93BD-E6F1-2BC5-9ED5-F8424A0443CC}"/>
                    </a:ext>
                  </a:extLst>
                </p:cNvPr>
                <p:cNvSpPr>
                  <a:spLocks noChangeShapeType="1"/>
                </p:cNvSpPr>
                <p:nvPr/>
              </p:nvSpPr>
              <p:spPr bwMode="auto">
                <a:xfrm flipV="1">
                  <a:off x="1425" y="1227"/>
                  <a:ext cx="6"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397" name="Line 205">
                  <a:extLst>
                    <a:ext uri="{FF2B5EF4-FFF2-40B4-BE49-F238E27FC236}">
                      <a16:creationId xmlns:a16="http://schemas.microsoft.com/office/drawing/2014/main" id="{1777544A-CC6B-2025-598D-6FFE1C845FC8}"/>
                    </a:ext>
                  </a:extLst>
                </p:cNvPr>
                <p:cNvSpPr>
                  <a:spLocks noChangeShapeType="1"/>
                </p:cNvSpPr>
                <p:nvPr/>
              </p:nvSpPr>
              <p:spPr bwMode="auto">
                <a:xfrm flipV="1">
                  <a:off x="1431" y="1221"/>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398" name="Line 206">
                  <a:extLst>
                    <a:ext uri="{FF2B5EF4-FFF2-40B4-BE49-F238E27FC236}">
                      <a16:creationId xmlns:a16="http://schemas.microsoft.com/office/drawing/2014/main" id="{26D2B47B-E61D-B7A5-B694-3127EA90F96D}"/>
                    </a:ext>
                  </a:extLst>
                </p:cNvPr>
                <p:cNvSpPr>
                  <a:spLocks noChangeShapeType="1"/>
                </p:cNvSpPr>
                <p:nvPr/>
              </p:nvSpPr>
              <p:spPr bwMode="auto">
                <a:xfrm>
                  <a:off x="1431" y="1221"/>
                  <a:ext cx="7"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399" name="Line 207">
                  <a:extLst>
                    <a:ext uri="{FF2B5EF4-FFF2-40B4-BE49-F238E27FC236}">
                      <a16:creationId xmlns:a16="http://schemas.microsoft.com/office/drawing/2014/main" id="{DAA15967-6E30-0B99-D268-F96D248A3196}"/>
                    </a:ext>
                  </a:extLst>
                </p:cNvPr>
                <p:cNvSpPr>
                  <a:spLocks noChangeShapeType="1"/>
                </p:cNvSpPr>
                <p:nvPr/>
              </p:nvSpPr>
              <p:spPr bwMode="auto">
                <a:xfrm flipV="1">
                  <a:off x="1438" y="1215"/>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400" name="Line 208">
                  <a:extLst>
                    <a:ext uri="{FF2B5EF4-FFF2-40B4-BE49-F238E27FC236}">
                      <a16:creationId xmlns:a16="http://schemas.microsoft.com/office/drawing/2014/main" id="{0DE90D2C-F4FA-44B9-E2A7-156A7D62131F}"/>
                    </a:ext>
                  </a:extLst>
                </p:cNvPr>
                <p:cNvSpPr>
                  <a:spLocks noChangeShapeType="1"/>
                </p:cNvSpPr>
                <p:nvPr/>
              </p:nvSpPr>
              <p:spPr bwMode="auto">
                <a:xfrm>
                  <a:off x="1438" y="1215"/>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401" name="Line 209">
                  <a:extLst>
                    <a:ext uri="{FF2B5EF4-FFF2-40B4-BE49-F238E27FC236}">
                      <a16:creationId xmlns:a16="http://schemas.microsoft.com/office/drawing/2014/main" id="{45A9A6B8-1A87-7ACD-183E-6BAE7B62F907}"/>
                    </a:ext>
                  </a:extLst>
                </p:cNvPr>
                <p:cNvSpPr>
                  <a:spLocks noChangeShapeType="1"/>
                </p:cNvSpPr>
                <p:nvPr/>
              </p:nvSpPr>
              <p:spPr bwMode="auto">
                <a:xfrm>
                  <a:off x="1444" y="1215"/>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402" name="Line 210">
                  <a:extLst>
                    <a:ext uri="{FF2B5EF4-FFF2-40B4-BE49-F238E27FC236}">
                      <a16:creationId xmlns:a16="http://schemas.microsoft.com/office/drawing/2014/main" id="{E00083F5-D6E2-BB1C-4AF2-6C0338513DC9}"/>
                    </a:ext>
                  </a:extLst>
                </p:cNvPr>
                <p:cNvSpPr>
                  <a:spLocks noChangeShapeType="1"/>
                </p:cNvSpPr>
                <p:nvPr/>
              </p:nvSpPr>
              <p:spPr bwMode="auto">
                <a:xfrm flipV="1">
                  <a:off x="1450" y="1209"/>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403" name="Line 211">
                  <a:extLst>
                    <a:ext uri="{FF2B5EF4-FFF2-40B4-BE49-F238E27FC236}">
                      <a16:creationId xmlns:a16="http://schemas.microsoft.com/office/drawing/2014/main" id="{CB157AE0-82DE-949A-AF1C-930189CF3610}"/>
                    </a:ext>
                  </a:extLst>
                </p:cNvPr>
                <p:cNvSpPr>
                  <a:spLocks noChangeShapeType="1"/>
                </p:cNvSpPr>
                <p:nvPr/>
              </p:nvSpPr>
              <p:spPr bwMode="auto">
                <a:xfrm>
                  <a:off x="1450" y="1209"/>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404" name="Line 212">
                  <a:extLst>
                    <a:ext uri="{FF2B5EF4-FFF2-40B4-BE49-F238E27FC236}">
                      <a16:creationId xmlns:a16="http://schemas.microsoft.com/office/drawing/2014/main" id="{42B88881-7945-7362-23F0-180935C08B46}"/>
                    </a:ext>
                  </a:extLst>
                </p:cNvPr>
                <p:cNvSpPr>
                  <a:spLocks noChangeShapeType="1"/>
                </p:cNvSpPr>
                <p:nvPr/>
              </p:nvSpPr>
              <p:spPr bwMode="auto">
                <a:xfrm flipV="1">
                  <a:off x="1450" y="1209"/>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405" name="Line 213">
                  <a:extLst>
                    <a:ext uri="{FF2B5EF4-FFF2-40B4-BE49-F238E27FC236}">
                      <a16:creationId xmlns:a16="http://schemas.microsoft.com/office/drawing/2014/main" id="{C3F59C0C-0466-4C81-2FAF-53C4170EEF1C}"/>
                    </a:ext>
                  </a:extLst>
                </p:cNvPr>
                <p:cNvSpPr>
                  <a:spLocks noChangeShapeType="1"/>
                </p:cNvSpPr>
                <p:nvPr/>
              </p:nvSpPr>
              <p:spPr bwMode="auto">
                <a:xfrm>
                  <a:off x="1450" y="1209"/>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406" name="Line 214">
                  <a:extLst>
                    <a:ext uri="{FF2B5EF4-FFF2-40B4-BE49-F238E27FC236}">
                      <a16:creationId xmlns:a16="http://schemas.microsoft.com/office/drawing/2014/main" id="{CF2C91D2-D651-32F6-6C97-FBFF6F30871D}"/>
                    </a:ext>
                  </a:extLst>
                </p:cNvPr>
                <p:cNvSpPr>
                  <a:spLocks noChangeShapeType="1"/>
                </p:cNvSpPr>
                <p:nvPr/>
              </p:nvSpPr>
              <p:spPr bwMode="auto">
                <a:xfrm flipV="1">
                  <a:off x="1450" y="1209"/>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407" name="Line 215">
                  <a:extLst>
                    <a:ext uri="{FF2B5EF4-FFF2-40B4-BE49-F238E27FC236}">
                      <a16:creationId xmlns:a16="http://schemas.microsoft.com/office/drawing/2014/main" id="{9A3DD69C-2C6B-A32E-407B-20748D26BE2E}"/>
                    </a:ext>
                  </a:extLst>
                </p:cNvPr>
                <p:cNvSpPr>
                  <a:spLocks noChangeShapeType="1"/>
                </p:cNvSpPr>
                <p:nvPr/>
              </p:nvSpPr>
              <p:spPr bwMode="auto">
                <a:xfrm>
                  <a:off x="1450" y="1209"/>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408" name="Line 216">
                  <a:extLst>
                    <a:ext uri="{FF2B5EF4-FFF2-40B4-BE49-F238E27FC236}">
                      <a16:creationId xmlns:a16="http://schemas.microsoft.com/office/drawing/2014/main" id="{98DB10A7-736C-9AF4-CD0D-6515BFB0651A}"/>
                    </a:ext>
                  </a:extLst>
                </p:cNvPr>
                <p:cNvSpPr>
                  <a:spLocks noChangeShapeType="1"/>
                </p:cNvSpPr>
                <p:nvPr/>
              </p:nvSpPr>
              <p:spPr bwMode="auto">
                <a:xfrm flipV="1">
                  <a:off x="1450" y="1209"/>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409" name="Line 217">
                  <a:extLst>
                    <a:ext uri="{FF2B5EF4-FFF2-40B4-BE49-F238E27FC236}">
                      <a16:creationId xmlns:a16="http://schemas.microsoft.com/office/drawing/2014/main" id="{6F7ECA88-C50B-D952-FAF5-768706770D08}"/>
                    </a:ext>
                  </a:extLst>
                </p:cNvPr>
                <p:cNvSpPr>
                  <a:spLocks noChangeShapeType="1"/>
                </p:cNvSpPr>
                <p:nvPr/>
              </p:nvSpPr>
              <p:spPr bwMode="auto">
                <a:xfrm>
                  <a:off x="1450" y="1209"/>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410" name="Line 218">
                  <a:extLst>
                    <a:ext uri="{FF2B5EF4-FFF2-40B4-BE49-F238E27FC236}">
                      <a16:creationId xmlns:a16="http://schemas.microsoft.com/office/drawing/2014/main" id="{9ED7F0B8-36CE-95F8-36FB-4A2C55FDADF1}"/>
                    </a:ext>
                  </a:extLst>
                </p:cNvPr>
                <p:cNvSpPr>
                  <a:spLocks noChangeShapeType="1"/>
                </p:cNvSpPr>
                <p:nvPr/>
              </p:nvSpPr>
              <p:spPr bwMode="auto">
                <a:xfrm>
                  <a:off x="1456" y="1209"/>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411" name="Line 219">
                  <a:extLst>
                    <a:ext uri="{FF2B5EF4-FFF2-40B4-BE49-F238E27FC236}">
                      <a16:creationId xmlns:a16="http://schemas.microsoft.com/office/drawing/2014/main" id="{B3E72EE5-1F92-684E-C433-3889C21814F6}"/>
                    </a:ext>
                  </a:extLst>
                </p:cNvPr>
                <p:cNvSpPr>
                  <a:spLocks noChangeShapeType="1"/>
                </p:cNvSpPr>
                <p:nvPr/>
              </p:nvSpPr>
              <p:spPr bwMode="auto">
                <a:xfrm flipV="1">
                  <a:off x="1462" y="1203"/>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412" name="Line 220">
                  <a:extLst>
                    <a:ext uri="{FF2B5EF4-FFF2-40B4-BE49-F238E27FC236}">
                      <a16:creationId xmlns:a16="http://schemas.microsoft.com/office/drawing/2014/main" id="{2973D8C5-22A7-90A7-795A-79F781B6F6B9}"/>
                    </a:ext>
                  </a:extLst>
                </p:cNvPr>
                <p:cNvSpPr>
                  <a:spLocks noChangeShapeType="1"/>
                </p:cNvSpPr>
                <p:nvPr/>
              </p:nvSpPr>
              <p:spPr bwMode="auto">
                <a:xfrm>
                  <a:off x="1462" y="1203"/>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413" name="Line 221">
                  <a:extLst>
                    <a:ext uri="{FF2B5EF4-FFF2-40B4-BE49-F238E27FC236}">
                      <a16:creationId xmlns:a16="http://schemas.microsoft.com/office/drawing/2014/main" id="{5144D05F-C378-B6C4-92DA-40DDF22CF02E}"/>
                    </a:ext>
                  </a:extLst>
                </p:cNvPr>
                <p:cNvSpPr>
                  <a:spLocks noChangeShapeType="1"/>
                </p:cNvSpPr>
                <p:nvPr/>
              </p:nvSpPr>
              <p:spPr bwMode="auto">
                <a:xfrm flipV="1">
                  <a:off x="1462" y="1203"/>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414" name="Line 222">
                  <a:extLst>
                    <a:ext uri="{FF2B5EF4-FFF2-40B4-BE49-F238E27FC236}">
                      <a16:creationId xmlns:a16="http://schemas.microsoft.com/office/drawing/2014/main" id="{13E98E4D-4177-84DD-274B-44793981A2B9}"/>
                    </a:ext>
                  </a:extLst>
                </p:cNvPr>
                <p:cNvSpPr>
                  <a:spLocks noChangeShapeType="1"/>
                </p:cNvSpPr>
                <p:nvPr/>
              </p:nvSpPr>
              <p:spPr bwMode="auto">
                <a:xfrm>
                  <a:off x="1462" y="1203"/>
                  <a:ext cx="6"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415" name="Line 223">
                  <a:extLst>
                    <a:ext uri="{FF2B5EF4-FFF2-40B4-BE49-F238E27FC236}">
                      <a16:creationId xmlns:a16="http://schemas.microsoft.com/office/drawing/2014/main" id="{3FC8F6F7-9AF8-26D8-4ADB-98CE8325368A}"/>
                    </a:ext>
                  </a:extLst>
                </p:cNvPr>
                <p:cNvSpPr>
                  <a:spLocks noChangeShapeType="1"/>
                </p:cNvSpPr>
                <p:nvPr/>
              </p:nvSpPr>
              <p:spPr bwMode="auto">
                <a:xfrm flipV="1">
                  <a:off x="1468" y="1203"/>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grpSp>
            <p:nvGrpSpPr>
              <p:cNvPr id="8617" name="Group 425">
                <a:extLst>
                  <a:ext uri="{FF2B5EF4-FFF2-40B4-BE49-F238E27FC236}">
                    <a16:creationId xmlns:a16="http://schemas.microsoft.com/office/drawing/2014/main" id="{BC1381C0-942E-576F-291F-470A5A0F5ACE}"/>
                  </a:ext>
                </a:extLst>
              </p:cNvPr>
              <p:cNvGrpSpPr>
                <a:grpSpLocks/>
              </p:cNvGrpSpPr>
              <p:nvPr/>
            </p:nvGrpSpPr>
            <p:grpSpPr bwMode="auto">
              <a:xfrm>
                <a:off x="1468" y="1197"/>
                <a:ext cx="341" cy="151"/>
                <a:chOff x="1468" y="1197"/>
                <a:chExt cx="341" cy="151"/>
              </a:xfrm>
            </p:grpSpPr>
            <p:sp>
              <p:nvSpPr>
                <p:cNvPr id="8417" name="Line 225">
                  <a:extLst>
                    <a:ext uri="{FF2B5EF4-FFF2-40B4-BE49-F238E27FC236}">
                      <a16:creationId xmlns:a16="http://schemas.microsoft.com/office/drawing/2014/main" id="{1E55C85F-135C-9522-A051-1383A3ECA313}"/>
                    </a:ext>
                  </a:extLst>
                </p:cNvPr>
                <p:cNvSpPr>
                  <a:spLocks noChangeShapeType="1"/>
                </p:cNvSpPr>
                <p:nvPr/>
              </p:nvSpPr>
              <p:spPr bwMode="auto">
                <a:xfrm>
                  <a:off x="1468" y="1203"/>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418" name="Line 226">
                  <a:extLst>
                    <a:ext uri="{FF2B5EF4-FFF2-40B4-BE49-F238E27FC236}">
                      <a16:creationId xmlns:a16="http://schemas.microsoft.com/office/drawing/2014/main" id="{AC7765A8-BE43-8260-06FF-BA3F5790149E}"/>
                    </a:ext>
                  </a:extLst>
                </p:cNvPr>
                <p:cNvSpPr>
                  <a:spLocks noChangeShapeType="1"/>
                </p:cNvSpPr>
                <p:nvPr/>
              </p:nvSpPr>
              <p:spPr bwMode="auto">
                <a:xfrm flipV="1">
                  <a:off x="1468" y="1203"/>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419" name="Line 227">
                  <a:extLst>
                    <a:ext uri="{FF2B5EF4-FFF2-40B4-BE49-F238E27FC236}">
                      <a16:creationId xmlns:a16="http://schemas.microsoft.com/office/drawing/2014/main" id="{AA865DE6-EFFB-3FA4-41C5-AC522208D8A4}"/>
                    </a:ext>
                  </a:extLst>
                </p:cNvPr>
                <p:cNvSpPr>
                  <a:spLocks noChangeShapeType="1"/>
                </p:cNvSpPr>
                <p:nvPr/>
              </p:nvSpPr>
              <p:spPr bwMode="auto">
                <a:xfrm>
                  <a:off x="1468" y="1203"/>
                  <a:ext cx="7"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420" name="Line 228">
                  <a:extLst>
                    <a:ext uri="{FF2B5EF4-FFF2-40B4-BE49-F238E27FC236}">
                      <a16:creationId xmlns:a16="http://schemas.microsoft.com/office/drawing/2014/main" id="{A5D32683-C6E7-4B7C-3DCD-5E83D295C4AA}"/>
                    </a:ext>
                  </a:extLst>
                </p:cNvPr>
                <p:cNvSpPr>
                  <a:spLocks noChangeShapeType="1"/>
                </p:cNvSpPr>
                <p:nvPr/>
              </p:nvSpPr>
              <p:spPr bwMode="auto">
                <a:xfrm>
                  <a:off x="1475" y="1203"/>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421" name="Line 229">
                  <a:extLst>
                    <a:ext uri="{FF2B5EF4-FFF2-40B4-BE49-F238E27FC236}">
                      <a16:creationId xmlns:a16="http://schemas.microsoft.com/office/drawing/2014/main" id="{9C664EC3-4C6B-75E6-06B1-37DA67A9C27C}"/>
                    </a:ext>
                  </a:extLst>
                </p:cNvPr>
                <p:cNvSpPr>
                  <a:spLocks noChangeShapeType="1"/>
                </p:cNvSpPr>
                <p:nvPr/>
              </p:nvSpPr>
              <p:spPr bwMode="auto">
                <a:xfrm>
                  <a:off x="1481" y="1203"/>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422" name="Line 230">
                  <a:extLst>
                    <a:ext uri="{FF2B5EF4-FFF2-40B4-BE49-F238E27FC236}">
                      <a16:creationId xmlns:a16="http://schemas.microsoft.com/office/drawing/2014/main" id="{8EB88D99-530F-E6C0-F013-A2A3F6255A0D}"/>
                    </a:ext>
                  </a:extLst>
                </p:cNvPr>
                <p:cNvSpPr>
                  <a:spLocks noChangeShapeType="1"/>
                </p:cNvSpPr>
                <p:nvPr/>
              </p:nvSpPr>
              <p:spPr bwMode="auto">
                <a:xfrm flipV="1">
                  <a:off x="1487" y="1197"/>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423" name="Line 231">
                  <a:extLst>
                    <a:ext uri="{FF2B5EF4-FFF2-40B4-BE49-F238E27FC236}">
                      <a16:creationId xmlns:a16="http://schemas.microsoft.com/office/drawing/2014/main" id="{987CDA7B-AA5A-E3CB-530E-E042C2FEFA02}"/>
                    </a:ext>
                  </a:extLst>
                </p:cNvPr>
                <p:cNvSpPr>
                  <a:spLocks noChangeShapeType="1"/>
                </p:cNvSpPr>
                <p:nvPr/>
              </p:nvSpPr>
              <p:spPr bwMode="auto">
                <a:xfrm>
                  <a:off x="1487" y="1197"/>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424" name="Line 232">
                  <a:extLst>
                    <a:ext uri="{FF2B5EF4-FFF2-40B4-BE49-F238E27FC236}">
                      <a16:creationId xmlns:a16="http://schemas.microsoft.com/office/drawing/2014/main" id="{A1D7D909-AC0F-A1D7-714D-7A6A054216E6}"/>
                    </a:ext>
                  </a:extLst>
                </p:cNvPr>
                <p:cNvSpPr>
                  <a:spLocks noChangeShapeType="1"/>
                </p:cNvSpPr>
                <p:nvPr/>
              </p:nvSpPr>
              <p:spPr bwMode="auto">
                <a:xfrm>
                  <a:off x="1487" y="1203"/>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425" name="Line 233">
                  <a:extLst>
                    <a:ext uri="{FF2B5EF4-FFF2-40B4-BE49-F238E27FC236}">
                      <a16:creationId xmlns:a16="http://schemas.microsoft.com/office/drawing/2014/main" id="{A05E89FC-0009-3100-B913-F5CD3A6E613D}"/>
                    </a:ext>
                  </a:extLst>
                </p:cNvPr>
                <p:cNvSpPr>
                  <a:spLocks noChangeShapeType="1"/>
                </p:cNvSpPr>
                <p:nvPr/>
              </p:nvSpPr>
              <p:spPr bwMode="auto">
                <a:xfrm>
                  <a:off x="1493" y="1203"/>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426" name="Line 234">
                  <a:extLst>
                    <a:ext uri="{FF2B5EF4-FFF2-40B4-BE49-F238E27FC236}">
                      <a16:creationId xmlns:a16="http://schemas.microsoft.com/office/drawing/2014/main" id="{BC871FE0-FD39-364F-0D1B-5B2606747AE7}"/>
                    </a:ext>
                  </a:extLst>
                </p:cNvPr>
                <p:cNvSpPr>
                  <a:spLocks noChangeShapeType="1"/>
                </p:cNvSpPr>
                <p:nvPr/>
              </p:nvSpPr>
              <p:spPr bwMode="auto">
                <a:xfrm>
                  <a:off x="1499" y="1203"/>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427" name="Line 235">
                  <a:extLst>
                    <a:ext uri="{FF2B5EF4-FFF2-40B4-BE49-F238E27FC236}">
                      <a16:creationId xmlns:a16="http://schemas.microsoft.com/office/drawing/2014/main" id="{6334FD5F-9E2A-2EAB-3122-A15FFF79A53D}"/>
                    </a:ext>
                  </a:extLst>
                </p:cNvPr>
                <p:cNvSpPr>
                  <a:spLocks noChangeShapeType="1"/>
                </p:cNvSpPr>
                <p:nvPr/>
              </p:nvSpPr>
              <p:spPr bwMode="auto">
                <a:xfrm>
                  <a:off x="1505" y="1203"/>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428" name="Line 236">
                  <a:extLst>
                    <a:ext uri="{FF2B5EF4-FFF2-40B4-BE49-F238E27FC236}">
                      <a16:creationId xmlns:a16="http://schemas.microsoft.com/office/drawing/2014/main" id="{B769971C-D691-8536-5302-E7C4E26B53C0}"/>
                    </a:ext>
                  </a:extLst>
                </p:cNvPr>
                <p:cNvSpPr>
                  <a:spLocks noChangeShapeType="1"/>
                </p:cNvSpPr>
                <p:nvPr/>
              </p:nvSpPr>
              <p:spPr bwMode="auto">
                <a:xfrm flipV="1">
                  <a:off x="1505" y="1203"/>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429" name="Line 237">
                  <a:extLst>
                    <a:ext uri="{FF2B5EF4-FFF2-40B4-BE49-F238E27FC236}">
                      <a16:creationId xmlns:a16="http://schemas.microsoft.com/office/drawing/2014/main" id="{3C324E32-028C-65A7-EFC3-3A5EAA096AE9}"/>
                    </a:ext>
                  </a:extLst>
                </p:cNvPr>
                <p:cNvSpPr>
                  <a:spLocks noChangeShapeType="1"/>
                </p:cNvSpPr>
                <p:nvPr/>
              </p:nvSpPr>
              <p:spPr bwMode="auto">
                <a:xfrm>
                  <a:off x="1505" y="1203"/>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430" name="Line 238">
                  <a:extLst>
                    <a:ext uri="{FF2B5EF4-FFF2-40B4-BE49-F238E27FC236}">
                      <a16:creationId xmlns:a16="http://schemas.microsoft.com/office/drawing/2014/main" id="{E28C2EED-8977-9262-627B-64652005D086}"/>
                    </a:ext>
                  </a:extLst>
                </p:cNvPr>
                <p:cNvSpPr>
                  <a:spLocks noChangeShapeType="1"/>
                </p:cNvSpPr>
                <p:nvPr/>
              </p:nvSpPr>
              <p:spPr bwMode="auto">
                <a:xfrm flipV="1">
                  <a:off x="1505" y="1203"/>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431" name="Line 239">
                  <a:extLst>
                    <a:ext uri="{FF2B5EF4-FFF2-40B4-BE49-F238E27FC236}">
                      <a16:creationId xmlns:a16="http://schemas.microsoft.com/office/drawing/2014/main" id="{32CEAD1D-FC2E-302D-0D79-8DF225EE5C66}"/>
                    </a:ext>
                  </a:extLst>
                </p:cNvPr>
                <p:cNvSpPr>
                  <a:spLocks noChangeShapeType="1"/>
                </p:cNvSpPr>
                <p:nvPr/>
              </p:nvSpPr>
              <p:spPr bwMode="auto">
                <a:xfrm>
                  <a:off x="1505" y="1203"/>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432" name="Line 240">
                  <a:extLst>
                    <a:ext uri="{FF2B5EF4-FFF2-40B4-BE49-F238E27FC236}">
                      <a16:creationId xmlns:a16="http://schemas.microsoft.com/office/drawing/2014/main" id="{C93FDA76-9E09-4015-FF3B-42A6126A0434}"/>
                    </a:ext>
                  </a:extLst>
                </p:cNvPr>
                <p:cNvSpPr>
                  <a:spLocks noChangeShapeType="1"/>
                </p:cNvSpPr>
                <p:nvPr/>
              </p:nvSpPr>
              <p:spPr bwMode="auto">
                <a:xfrm flipV="1">
                  <a:off x="1505" y="1203"/>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433" name="Line 241">
                  <a:extLst>
                    <a:ext uri="{FF2B5EF4-FFF2-40B4-BE49-F238E27FC236}">
                      <a16:creationId xmlns:a16="http://schemas.microsoft.com/office/drawing/2014/main" id="{61800A17-0A52-A360-A045-C9646E3C2051}"/>
                    </a:ext>
                  </a:extLst>
                </p:cNvPr>
                <p:cNvSpPr>
                  <a:spLocks noChangeShapeType="1"/>
                </p:cNvSpPr>
                <p:nvPr/>
              </p:nvSpPr>
              <p:spPr bwMode="auto">
                <a:xfrm>
                  <a:off x="1505" y="1203"/>
                  <a:ext cx="7"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434" name="Line 242">
                  <a:extLst>
                    <a:ext uri="{FF2B5EF4-FFF2-40B4-BE49-F238E27FC236}">
                      <a16:creationId xmlns:a16="http://schemas.microsoft.com/office/drawing/2014/main" id="{857394EE-E015-EBC4-AB59-F1E5641B7B30}"/>
                    </a:ext>
                  </a:extLst>
                </p:cNvPr>
                <p:cNvSpPr>
                  <a:spLocks noChangeShapeType="1"/>
                </p:cNvSpPr>
                <p:nvPr/>
              </p:nvSpPr>
              <p:spPr bwMode="auto">
                <a:xfrm flipV="1">
                  <a:off x="1512" y="1203"/>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435" name="Line 243">
                  <a:extLst>
                    <a:ext uri="{FF2B5EF4-FFF2-40B4-BE49-F238E27FC236}">
                      <a16:creationId xmlns:a16="http://schemas.microsoft.com/office/drawing/2014/main" id="{85A6004D-83F6-9EDE-995F-C0CD6734CFDC}"/>
                    </a:ext>
                  </a:extLst>
                </p:cNvPr>
                <p:cNvSpPr>
                  <a:spLocks noChangeShapeType="1"/>
                </p:cNvSpPr>
                <p:nvPr/>
              </p:nvSpPr>
              <p:spPr bwMode="auto">
                <a:xfrm>
                  <a:off x="1512" y="1203"/>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436" name="Line 244">
                  <a:extLst>
                    <a:ext uri="{FF2B5EF4-FFF2-40B4-BE49-F238E27FC236}">
                      <a16:creationId xmlns:a16="http://schemas.microsoft.com/office/drawing/2014/main" id="{89B999A9-C85A-8E6D-9724-0EC516F736BD}"/>
                    </a:ext>
                  </a:extLst>
                </p:cNvPr>
                <p:cNvSpPr>
                  <a:spLocks noChangeShapeType="1"/>
                </p:cNvSpPr>
                <p:nvPr/>
              </p:nvSpPr>
              <p:spPr bwMode="auto">
                <a:xfrm flipV="1">
                  <a:off x="1512" y="1203"/>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437" name="Line 245">
                  <a:extLst>
                    <a:ext uri="{FF2B5EF4-FFF2-40B4-BE49-F238E27FC236}">
                      <a16:creationId xmlns:a16="http://schemas.microsoft.com/office/drawing/2014/main" id="{C5F4606D-06FE-104F-26B6-330685D74AA6}"/>
                    </a:ext>
                  </a:extLst>
                </p:cNvPr>
                <p:cNvSpPr>
                  <a:spLocks noChangeShapeType="1"/>
                </p:cNvSpPr>
                <p:nvPr/>
              </p:nvSpPr>
              <p:spPr bwMode="auto">
                <a:xfrm>
                  <a:off x="1512" y="1203"/>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438" name="Line 246">
                  <a:extLst>
                    <a:ext uri="{FF2B5EF4-FFF2-40B4-BE49-F238E27FC236}">
                      <a16:creationId xmlns:a16="http://schemas.microsoft.com/office/drawing/2014/main" id="{B2F9B2AB-B50D-0428-389E-C5B2DE0BDBDE}"/>
                    </a:ext>
                  </a:extLst>
                </p:cNvPr>
                <p:cNvSpPr>
                  <a:spLocks noChangeShapeType="1"/>
                </p:cNvSpPr>
                <p:nvPr/>
              </p:nvSpPr>
              <p:spPr bwMode="auto">
                <a:xfrm flipV="1">
                  <a:off x="1512" y="1203"/>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439" name="Line 247">
                  <a:extLst>
                    <a:ext uri="{FF2B5EF4-FFF2-40B4-BE49-F238E27FC236}">
                      <a16:creationId xmlns:a16="http://schemas.microsoft.com/office/drawing/2014/main" id="{366571AE-3CFC-B1AE-C1DD-EEA8CAD6B2E7}"/>
                    </a:ext>
                  </a:extLst>
                </p:cNvPr>
                <p:cNvSpPr>
                  <a:spLocks noChangeShapeType="1"/>
                </p:cNvSpPr>
                <p:nvPr/>
              </p:nvSpPr>
              <p:spPr bwMode="auto">
                <a:xfrm>
                  <a:off x="1512" y="1203"/>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440" name="Line 248">
                  <a:extLst>
                    <a:ext uri="{FF2B5EF4-FFF2-40B4-BE49-F238E27FC236}">
                      <a16:creationId xmlns:a16="http://schemas.microsoft.com/office/drawing/2014/main" id="{AC089539-E44B-DCF4-88E5-A4F7B2930C06}"/>
                    </a:ext>
                  </a:extLst>
                </p:cNvPr>
                <p:cNvSpPr>
                  <a:spLocks noChangeShapeType="1"/>
                </p:cNvSpPr>
                <p:nvPr/>
              </p:nvSpPr>
              <p:spPr bwMode="auto">
                <a:xfrm>
                  <a:off x="1512" y="1209"/>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441" name="Line 249">
                  <a:extLst>
                    <a:ext uri="{FF2B5EF4-FFF2-40B4-BE49-F238E27FC236}">
                      <a16:creationId xmlns:a16="http://schemas.microsoft.com/office/drawing/2014/main" id="{CEB388F5-00CD-4073-D52C-680ECE1894C0}"/>
                    </a:ext>
                  </a:extLst>
                </p:cNvPr>
                <p:cNvSpPr>
                  <a:spLocks noChangeShapeType="1"/>
                </p:cNvSpPr>
                <p:nvPr/>
              </p:nvSpPr>
              <p:spPr bwMode="auto">
                <a:xfrm>
                  <a:off x="1518" y="1209"/>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442" name="Line 250">
                  <a:extLst>
                    <a:ext uri="{FF2B5EF4-FFF2-40B4-BE49-F238E27FC236}">
                      <a16:creationId xmlns:a16="http://schemas.microsoft.com/office/drawing/2014/main" id="{E6689AE5-233A-605D-AF98-189D4D6466B2}"/>
                    </a:ext>
                  </a:extLst>
                </p:cNvPr>
                <p:cNvSpPr>
                  <a:spLocks noChangeShapeType="1"/>
                </p:cNvSpPr>
                <p:nvPr/>
              </p:nvSpPr>
              <p:spPr bwMode="auto">
                <a:xfrm>
                  <a:off x="1524" y="1209"/>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443" name="Line 251">
                  <a:extLst>
                    <a:ext uri="{FF2B5EF4-FFF2-40B4-BE49-F238E27FC236}">
                      <a16:creationId xmlns:a16="http://schemas.microsoft.com/office/drawing/2014/main" id="{3C3543E0-3566-A339-1934-5866CB3CF8CC}"/>
                    </a:ext>
                  </a:extLst>
                </p:cNvPr>
                <p:cNvSpPr>
                  <a:spLocks noChangeShapeType="1"/>
                </p:cNvSpPr>
                <p:nvPr/>
              </p:nvSpPr>
              <p:spPr bwMode="auto">
                <a:xfrm flipV="1">
                  <a:off x="1524" y="1209"/>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444" name="Line 252">
                  <a:extLst>
                    <a:ext uri="{FF2B5EF4-FFF2-40B4-BE49-F238E27FC236}">
                      <a16:creationId xmlns:a16="http://schemas.microsoft.com/office/drawing/2014/main" id="{903AB87A-072B-35E6-8137-FF62583794B9}"/>
                    </a:ext>
                  </a:extLst>
                </p:cNvPr>
                <p:cNvSpPr>
                  <a:spLocks noChangeShapeType="1"/>
                </p:cNvSpPr>
                <p:nvPr/>
              </p:nvSpPr>
              <p:spPr bwMode="auto">
                <a:xfrm>
                  <a:off x="1524" y="1209"/>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445" name="Line 253">
                  <a:extLst>
                    <a:ext uri="{FF2B5EF4-FFF2-40B4-BE49-F238E27FC236}">
                      <a16:creationId xmlns:a16="http://schemas.microsoft.com/office/drawing/2014/main" id="{7270BB28-A704-8D01-4CD9-05A6C3270974}"/>
                    </a:ext>
                  </a:extLst>
                </p:cNvPr>
                <p:cNvSpPr>
                  <a:spLocks noChangeShapeType="1"/>
                </p:cNvSpPr>
                <p:nvPr/>
              </p:nvSpPr>
              <p:spPr bwMode="auto">
                <a:xfrm flipV="1">
                  <a:off x="1524" y="1209"/>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446" name="Line 254">
                  <a:extLst>
                    <a:ext uri="{FF2B5EF4-FFF2-40B4-BE49-F238E27FC236}">
                      <a16:creationId xmlns:a16="http://schemas.microsoft.com/office/drawing/2014/main" id="{A374C7A6-D8E9-8632-4EA7-7AF9D5CB952E}"/>
                    </a:ext>
                  </a:extLst>
                </p:cNvPr>
                <p:cNvSpPr>
                  <a:spLocks noChangeShapeType="1"/>
                </p:cNvSpPr>
                <p:nvPr/>
              </p:nvSpPr>
              <p:spPr bwMode="auto">
                <a:xfrm>
                  <a:off x="1524" y="1209"/>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447" name="Line 255">
                  <a:extLst>
                    <a:ext uri="{FF2B5EF4-FFF2-40B4-BE49-F238E27FC236}">
                      <a16:creationId xmlns:a16="http://schemas.microsoft.com/office/drawing/2014/main" id="{2F2C5972-DDC3-E83D-0ADA-E8B73EB521E1}"/>
                    </a:ext>
                  </a:extLst>
                </p:cNvPr>
                <p:cNvSpPr>
                  <a:spLocks noChangeShapeType="1"/>
                </p:cNvSpPr>
                <p:nvPr/>
              </p:nvSpPr>
              <p:spPr bwMode="auto">
                <a:xfrm flipV="1">
                  <a:off x="1524" y="1209"/>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448" name="Line 256">
                  <a:extLst>
                    <a:ext uri="{FF2B5EF4-FFF2-40B4-BE49-F238E27FC236}">
                      <a16:creationId xmlns:a16="http://schemas.microsoft.com/office/drawing/2014/main" id="{11C9C425-2010-FD47-BAFF-41E8C6C49BED}"/>
                    </a:ext>
                  </a:extLst>
                </p:cNvPr>
                <p:cNvSpPr>
                  <a:spLocks noChangeShapeType="1"/>
                </p:cNvSpPr>
                <p:nvPr/>
              </p:nvSpPr>
              <p:spPr bwMode="auto">
                <a:xfrm>
                  <a:off x="1524" y="1209"/>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449" name="Line 257">
                  <a:extLst>
                    <a:ext uri="{FF2B5EF4-FFF2-40B4-BE49-F238E27FC236}">
                      <a16:creationId xmlns:a16="http://schemas.microsoft.com/office/drawing/2014/main" id="{E10B0F9A-0B4F-8EC6-9A11-CBD50E5E6612}"/>
                    </a:ext>
                  </a:extLst>
                </p:cNvPr>
                <p:cNvSpPr>
                  <a:spLocks noChangeShapeType="1"/>
                </p:cNvSpPr>
                <p:nvPr/>
              </p:nvSpPr>
              <p:spPr bwMode="auto">
                <a:xfrm>
                  <a:off x="1530" y="1209"/>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450" name="Line 258">
                  <a:extLst>
                    <a:ext uri="{FF2B5EF4-FFF2-40B4-BE49-F238E27FC236}">
                      <a16:creationId xmlns:a16="http://schemas.microsoft.com/office/drawing/2014/main" id="{F0360553-5328-D263-E166-27574BA7055A}"/>
                    </a:ext>
                  </a:extLst>
                </p:cNvPr>
                <p:cNvSpPr>
                  <a:spLocks noChangeShapeType="1"/>
                </p:cNvSpPr>
                <p:nvPr/>
              </p:nvSpPr>
              <p:spPr bwMode="auto">
                <a:xfrm flipV="1">
                  <a:off x="1530" y="1209"/>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451" name="Line 259">
                  <a:extLst>
                    <a:ext uri="{FF2B5EF4-FFF2-40B4-BE49-F238E27FC236}">
                      <a16:creationId xmlns:a16="http://schemas.microsoft.com/office/drawing/2014/main" id="{6A1E1986-75E4-D703-023D-EF008F69A944}"/>
                    </a:ext>
                  </a:extLst>
                </p:cNvPr>
                <p:cNvSpPr>
                  <a:spLocks noChangeShapeType="1"/>
                </p:cNvSpPr>
                <p:nvPr/>
              </p:nvSpPr>
              <p:spPr bwMode="auto">
                <a:xfrm>
                  <a:off x="1530" y="1209"/>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452" name="Line 260">
                  <a:extLst>
                    <a:ext uri="{FF2B5EF4-FFF2-40B4-BE49-F238E27FC236}">
                      <a16:creationId xmlns:a16="http://schemas.microsoft.com/office/drawing/2014/main" id="{8D3EF98E-768D-26E5-8D10-C480535BA578}"/>
                    </a:ext>
                  </a:extLst>
                </p:cNvPr>
                <p:cNvSpPr>
                  <a:spLocks noChangeShapeType="1"/>
                </p:cNvSpPr>
                <p:nvPr/>
              </p:nvSpPr>
              <p:spPr bwMode="auto">
                <a:xfrm flipV="1">
                  <a:off x="1530" y="1209"/>
                  <a:ext cx="6"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453" name="Line 261">
                  <a:extLst>
                    <a:ext uri="{FF2B5EF4-FFF2-40B4-BE49-F238E27FC236}">
                      <a16:creationId xmlns:a16="http://schemas.microsoft.com/office/drawing/2014/main" id="{28D947F3-E9ED-7D94-46AD-C0A9A78E1DDB}"/>
                    </a:ext>
                  </a:extLst>
                </p:cNvPr>
                <p:cNvSpPr>
                  <a:spLocks noChangeShapeType="1"/>
                </p:cNvSpPr>
                <p:nvPr/>
              </p:nvSpPr>
              <p:spPr bwMode="auto">
                <a:xfrm>
                  <a:off x="1536" y="1209"/>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454" name="Line 262">
                  <a:extLst>
                    <a:ext uri="{FF2B5EF4-FFF2-40B4-BE49-F238E27FC236}">
                      <a16:creationId xmlns:a16="http://schemas.microsoft.com/office/drawing/2014/main" id="{C302217D-8F92-3C0B-D195-85179AAD1ACB}"/>
                    </a:ext>
                  </a:extLst>
                </p:cNvPr>
                <p:cNvSpPr>
                  <a:spLocks noChangeShapeType="1"/>
                </p:cNvSpPr>
                <p:nvPr/>
              </p:nvSpPr>
              <p:spPr bwMode="auto">
                <a:xfrm>
                  <a:off x="1536" y="1215"/>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455" name="Line 263">
                  <a:extLst>
                    <a:ext uri="{FF2B5EF4-FFF2-40B4-BE49-F238E27FC236}">
                      <a16:creationId xmlns:a16="http://schemas.microsoft.com/office/drawing/2014/main" id="{97F5B7EE-88B8-03CA-A207-84D9F7E9561D}"/>
                    </a:ext>
                  </a:extLst>
                </p:cNvPr>
                <p:cNvSpPr>
                  <a:spLocks noChangeShapeType="1"/>
                </p:cNvSpPr>
                <p:nvPr/>
              </p:nvSpPr>
              <p:spPr bwMode="auto">
                <a:xfrm flipV="1">
                  <a:off x="1536" y="1215"/>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456" name="Line 264">
                  <a:extLst>
                    <a:ext uri="{FF2B5EF4-FFF2-40B4-BE49-F238E27FC236}">
                      <a16:creationId xmlns:a16="http://schemas.microsoft.com/office/drawing/2014/main" id="{A13326C9-0326-018F-C6A9-E7164964E14B}"/>
                    </a:ext>
                  </a:extLst>
                </p:cNvPr>
                <p:cNvSpPr>
                  <a:spLocks noChangeShapeType="1"/>
                </p:cNvSpPr>
                <p:nvPr/>
              </p:nvSpPr>
              <p:spPr bwMode="auto">
                <a:xfrm>
                  <a:off x="1536" y="1215"/>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457" name="Line 265">
                  <a:extLst>
                    <a:ext uri="{FF2B5EF4-FFF2-40B4-BE49-F238E27FC236}">
                      <a16:creationId xmlns:a16="http://schemas.microsoft.com/office/drawing/2014/main" id="{A0E25D6C-A4D9-C6C7-28F4-D38FEAB2DD41}"/>
                    </a:ext>
                  </a:extLst>
                </p:cNvPr>
                <p:cNvSpPr>
                  <a:spLocks noChangeShapeType="1"/>
                </p:cNvSpPr>
                <p:nvPr/>
              </p:nvSpPr>
              <p:spPr bwMode="auto">
                <a:xfrm>
                  <a:off x="1542" y="1215"/>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458" name="Line 266">
                  <a:extLst>
                    <a:ext uri="{FF2B5EF4-FFF2-40B4-BE49-F238E27FC236}">
                      <a16:creationId xmlns:a16="http://schemas.microsoft.com/office/drawing/2014/main" id="{ABE97722-092D-7816-6DA2-8F5D3CE69C69}"/>
                    </a:ext>
                  </a:extLst>
                </p:cNvPr>
                <p:cNvSpPr>
                  <a:spLocks noChangeShapeType="1"/>
                </p:cNvSpPr>
                <p:nvPr/>
              </p:nvSpPr>
              <p:spPr bwMode="auto">
                <a:xfrm flipV="1">
                  <a:off x="1542" y="1215"/>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459" name="Line 267">
                  <a:extLst>
                    <a:ext uri="{FF2B5EF4-FFF2-40B4-BE49-F238E27FC236}">
                      <a16:creationId xmlns:a16="http://schemas.microsoft.com/office/drawing/2014/main" id="{37BF88AA-F23D-B45A-E810-BCBB74B37341}"/>
                    </a:ext>
                  </a:extLst>
                </p:cNvPr>
                <p:cNvSpPr>
                  <a:spLocks noChangeShapeType="1"/>
                </p:cNvSpPr>
                <p:nvPr/>
              </p:nvSpPr>
              <p:spPr bwMode="auto">
                <a:xfrm>
                  <a:off x="1542" y="1215"/>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460" name="Line 268">
                  <a:extLst>
                    <a:ext uri="{FF2B5EF4-FFF2-40B4-BE49-F238E27FC236}">
                      <a16:creationId xmlns:a16="http://schemas.microsoft.com/office/drawing/2014/main" id="{A2453D13-7C85-A65F-C314-98EEA1BC2486}"/>
                    </a:ext>
                  </a:extLst>
                </p:cNvPr>
                <p:cNvSpPr>
                  <a:spLocks noChangeShapeType="1"/>
                </p:cNvSpPr>
                <p:nvPr/>
              </p:nvSpPr>
              <p:spPr bwMode="auto">
                <a:xfrm>
                  <a:off x="1542" y="1221"/>
                  <a:ext cx="7"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461" name="Line 269">
                  <a:extLst>
                    <a:ext uri="{FF2B5EF4-FFF2-40B4-BE49-F238E27FC236}">
                      <a16:creationId xmlns:a16="http://schemas.microsoft.com/office/drawing/2014/main" id="{E1E1F6D5-8BAA-5DA3-816B-FE63F83BB365}"/>
                    </a:ext>
                  </a:extLst>
                </p:cNvPr>
                <p:cNvSpPr>
                  <a:spLocks noChangeShapeType="1"/>
                </p:cNvSpPr>
                <p:nvPr/>
              </p:nvSpPr>
              <p:spPr bwMode="auto">
                <a:xfrm>
                  <a:off x="1549" y="1221"/>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462" name="Line 270">
                  <a:extLst>
                    <a:ext uri="{FF2B5EF4-FFF2-40B4-BE49-F238E27FC236}">
                      <a16:creationId xmlns:a16="http://schemas.microsoft.com/office/drawing/2014/main" id="{4706DAFA-6561-4F3F-F009-ECFC8712E368}"/>
                    </a:ext>
                  </a:extLst>
                </p:cNvPr>
                <p:cNvSpPr>
                  <a:spLocks noChangeShapeType="1"/>
                </p:cNvSpPr>
                <p:nvPr/>
              </p:nvSpPr>
              <p:spPr bwMode="auto">
                <a:xfrm flipV="1">
                  <a:off x="1549" y="1221"/>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463" name="Line 271">
                  <a:extLst>
                    <a:ext uri="{FF2B5EF4-FFF2-40B4-BE49-F238E27FC236}">
                      <a16:creationId xmlns:a16="http://schemas.microsoft.com/office/drawing/2014/main" id="{D96C186E-C45C-AFB3-D377-CCFB38D642F9}"/>
                    </a:ext>
                  </a:extLst>
                </p:cNvPr>
                <p:cNvSpPr>
                  <a:spLocks noChangeShapeType="1"/>
                </p:cNvSpPr>
                <p:nvPr/>
              </p:nvSpPr>
              <p:spPr bwMode="auto">
                <a:xfrm>
                  <a:off x="1549" y="1221"/>
                  <a:ext cx="6"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464" name="Line 272">
                  <a:extLst>
                    <a:ext uri="{FF2B5EF4-FFF2-40B4-BE49-F238E27FC236}">
                      <a16:creationId xmlns:a16="http://schemas.microsoft.com/office/drawing/2014/main" id="{209157D9-DAC4-F133-8615-7C38760DB982}"/>
                    </a:ext>
                  </a:extLst>
                </p:cNvPr>
                <p:cNvSpPr>
                  <a:spLocks noChangeShapeType="1"/>
                </p:cNvSpPr>
                <p:nvPr/>
              </p:nvSpPr>
              <p:spPr bwMode="auto">
                <a:xfrm flipV="1">
                  <a:off x="1555" y="1221"/>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465" name="Line 273">
                  <a:extLst>
                    <a:ext uri="{FF2B5EF4-FFF2-40B4-BE49-F238E27FC236}">
                      <a16:creationId xmlns:a16="http://schemas.microsoft.com/office/drawing/2014/main" id="{7DF376A0-27CA-DEE3-5DE0-99CDF2BAD6CA}"/>
                    </a:ext>
                  </a:extLst>
                </p:cNvPr>
                <p:cNvSpPr>
                  <a:spLocks noChangeShapeType="1"/>
                </p:cNvSpPr>
                <p:nvPr/>
              </p:nvSpPr>
              <p:spPr bwMode="auto">
                <a:xfrm>
                  <a:off x="1555" y="1221"/>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466" name="Line 274">
                  <a:extLst>
                    <a:ext uri="{FF2B5EF4-FFF2-40B4-BE49-F238E27FC236}">
                      <a16:creationId xmlns:a16="http://schemas.microsoft.com/office/drawing/2014/main" id="{63833260-0045-74B8-A129-3AC7DC9A3BA8}"/>
                    </a:ext>
                  </a:extLst>
                </p:cNvPr>
                <p:cNvSpPr>
                  <a:spLocks noChangeShapeType="1"/>
                </p:cNvSpPr>
                <p:nvPr/>
              </p:nvSpPr>
              <p:spPr bwMode="auto">
                <a:xfrm flipV="1">
                  <a:off x="1555" y="1221"/>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467" name="Line 275">
                  <a:extLst>
                    <a:ext uri="{FF2B5EF4-FFF2-40B4-BE49-F238E27FC236}">
                      <a16:creationId xmlns:a16="http://schemas.microsoft.com/office/drawing/2014/main" id="{0B9D0DA0-986E-3389-1ABB-CAB3C8DF5EAD}"/>
                    </a:ext>
                  </a:extLst>
                </p:cNvPr>
                <p:cNvSpPr>
                  <a:spLocks noChangeShapeType="1"/>
                </p:cNvSpPr>
                <p:nvPr/>
              </p:nvSpPr>
              <p:spPr bwMode="auto">
                <a:xfrm>
                  <a:off x="1555" y="1221"/>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468" name="Line 276">
                  <a:extLst>
                    <a:ext uri="{FF2B5EF4-FFF2-40B4-BE49-F238E27FC236}">
                      <a16:creationId xmlns:a16="http://schemas.microsoft.com/office/drawing/2014/main" id="{4D92CE75-B90D-73EC-6C23-5DCB6D74C6B3}"/>
                    </a:ext>
                  </a:extLst>
                </p:cNvPr>
                <p:cNvSpPr>
                  <a:spLocks noChangeShapeType="1"/>
                </p:cNvSpPr>
                <p:nvPr/>
              </p:nvSpPr>
              <p:spPr bwMode="auto">
                <a:xfrm flipV="1">
                  <a:off x="1555" y="1221"/>
                  <a:ext cx="6"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469" name="Line 277">
                  <a:extLst>
                    <a:ext uri="{FF2B5EF4-FFF2-40B4-BE49-F238E27FC236}">
                      <a16:creationId xmlns:a16="http://schemas.microsoft.com/office/drawing/2014/main" id="{86392486-ED49-895B-8194-CB6F9F66F192}"/>
                    </a:ext>
                  </a:extLst>
                </p:cNvPr>
                <p:cNvSpPr>
                  <a:spLocks noChangeShapeType="1"/>
                </p:cNvSpPr>
                <p:nvPr/>
              </p:nvSpPr>
              <p:spPr bwMode="auto">
                <a:xfrm>
                  <a:off x="1561" y="1221"/>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470" name="Line 278">
                  <a:extLst>
                    <a:ext uri="{FF2B5EF4-FFF2-40B4-BE49-F238E27FC236}">
                      <a16:creationId xmlns:a16="http://schemas.microsoft.com/office/drawing/2014/main" id="{1A02F3EF-5C94-A2EE-D7A9-54E52C0468FA}"/>
                    </a:ext>
                  </a:extLst>
                </p:cNvPr>
                <p:cNvSpPr>
                  <a:spLocks noChangeShapeType="1"/>
                </p:cNvSpPr>
                <p:nvPr/>
              </p:nvSpPr>
              <p:spPr bwMode="auto">
                <a:xfrm>
                  <a:off x="1561" y="1227"/>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471" name="Line 279">
                  <a:extLst>
                    <a:ext uri="{FF2B5EF4-FFF2-40B4-BE49-F238E27FC236}">
                      <a16:creationId xmlns:a16="http://schemas.microsoft.com/office/drawing/2014/main" id="{03067953-B471-3A09-2391-71BE147039B4}"/>
                    </a:ext>
                  </a:extLst>
                </p:cNvPr>
                <p:cNvSpPr>
                  <a:spLocks noChangeShapeType="1"/>
                </p:cNvSpPr>
                <p:nvPr/>
              </p:nvSpPr>
              <p:spPr bwMode="auto">
                <a:xfrm flipV="1">
                  <a:off x="1561" y="1227"/>
                  <a:ext cx="6"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472" name="Line 280">
                  <a:extLst>
                    <a:ext uri="{FF2B5EF4-FFF2-40B4-BE49-F238E27FC236}">
                      <a16:creationId xmlns:a16="http://schemas.microsoft.com/office/drawing/2014/main" id="{FA3EF7E3-FFFA-903C-4F18-E2C3FD80D91E}"/>
                    </a:ext>
                  </a:extLst>
                </p:cNvPr>
                <p:cNvSpPr>
                  <a:spLocks noChangeShapeType="1"/>
                </p:cNvSpPr>
                <p:nvPr/>
              </p:nvSpPr>
              <p:spPr bwMode="auto">
                <a:xfrm>
                  <a:off x="1567" y="1227"/>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473" name="Line 281">
                  <a:extLst>
                    <a:ext uri="{FF2B5EF4-FFF2-40B4-BE49-F238E27FC236}">
                      <a16:creationId xmlns:a16="http://schemas.microsoft.com/office/drawing/2014/main" id="{0EC04AE3-5CA0-551A-E149-63A32CA4B0C2}"/>
                    </a:ext>
                  </a:extLst>
                </p:cNvPr>
                <p:cNvSpPr>
                  <a:spLocks noChangeShapeType="1"/>
                </p:cNvSpPr>
                <p:nvPr/>
              </p:nvSpPr>
              <p:spPr bwMode="auto">
                <a:xfrm flipV="1">
                  <a:off x="1567" y="1227"/>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474" name="Line 282">
                  <a:extLst>
                    <a:ext uri="{FF2B5EF4-FFF2-40B4-BE49-F238E27FC236}">
                      <a16:creationId xmlns:a16="http://schemas.microsoft.com/office/drawing/2014/main" id="{AD8400FB-520E-C19B-4E7D-345166D76D33}"/>
                    </a:ext>
                  </a:extLst>
                </p:cNvPr>
                <p:cNvSpPr>
                  <a:spLocks noChangeShapeType="1"/>
                </p:cNvSpPr>
                <p:nvPr/>
              </p:nvSpPr>
              <p:spPr bwMode="auto">
                <a:xfrm>
                  <a:off x="1567" y="1227"/>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475" name="Line 283">
                  <a:extLst>
                    <a:ext uri="{FF2B5EF4-FFF2-40B4-BE49-F238E27FC236}">
                      <a16:creationId xmlns:a16="http://schemas.microsoft.com/office/drawing/2014/main" id="{11CDC227-7987-3365-9B9C-677EA67E3352}"/>
                    </a:ext>
                  </a:extLst>
                </p:cNvPr>
                <p:cNvSpPr>
                  <a:spLocks noChangeShapeType="1"/>
                </p:cNvSpPr>
                <p:nvPr/>
              </p:nvSpPr>
              <p:spPr bwMode="auto">
                <a:xfrm flipV="1">
                  <a:off x="1567" y="1227"/>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476" name="Line 284">
                  <a:extLst>
                    <a:ext uri="{FF2B5EF4-FFF2-40B4-BE49-F238E27FC236}">
                      <a16:creationId xmlns:a16="http://schemas.microsoft.com/office/drawing/2014/main" id="{86BB5A2B-CED5-0B91-18D0-7A435BB8C55A}"/>
                    </a:ext>
                  </a:extLst>
                </p:cNvPr>
                <p:cNvSpPr>
                  <a:spLocks noChangeShapeType="1"/>
                </p:cNvSpPr>
                <p:nvPr/>
              </p:nvSpPr>
              <p:spPr bwMode="auto">
                <a:xfrm>
                  <a:off x="1567" y="1227"/>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477" name="Line 285">
                  <a:extLst>
                    <a:ext uri="{FF2B5EF4-FFF2-40B4-BE49-F238E27FC236}">
                      <a16:creationId xmlns:a16="http://schemas.microsoft.com/office/drawing/2014/main" id="{36142AD0-90F8-F001-851E-8C8EDC752CC3}"/>
                    </a:ext>
                  </a:extLst>
                </p:cNvPr>
                <p:cNvSpPr>
                  <a:spLocks noChangeShapeType="1"/>
                </p:cNvSpPr>
                <p:nvPr/>
              </p:nvSpPr>
              <p:spPr bwMode="auto">
                <a:xfrm>
                  <a:off x="1573" y="1227"/>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478" name="Line 286">
                  <a:extLst>
                    <a:ext uri="{FF2B5EF4-FFF2-40B4-BE49-F238E27FC236}">
                      <a16:creationId xmlns:a16="http://schemas.microsoft.com/office/drawing/2014/main" id="{9BB2FDA3-9E06-4640-2AD4-6B4D627C6EE6}"/>
                    </a:ext>
                  </a:extLst>
                </p:cNvPr>
                <p:cNvSpPr>
                  <a:spLocks noChangeShapeType="1"/>
                </p:cNvSpPr>
                <p:nvPr/>
              </p:nvSpPr>
              <p:spPr bwMode="auto">
                <a:xfrm>
                  <a:off x="1573" y="1233"/>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479" name="Line 287">
                  <a:extLst>
                    <a:ext uri="{FF2B5EF4-FFF2-40B4-BE49-F238E27FC236}">
                      <a16:creationId xmlns:a16="http://schemas.microsoft.com/office/drawing/2014/main" id="{4B0B184C-491A-029B-7795-C68210BEB089}"/>
                    </a:ext>
                  </a:extLst>
                </p:cNvPr>
                <p:cNvSpPr>
                  <a:spLocks noChangeShapeType="1"/>
                </p:cNvSpPr>
                <p:nvPr/>
              </p:nvSpPr>
              <p:spPr bwMode="auto">
                <a:xfrm flipV="1">
                  <a:off x="1573" y="1233"/>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480" name="Line 288">
                  <a:extLst>
                    <a:ext uri="{FF2B5EF4-FFF2-40B4-BE49-F238E27FC236}">
                      <a16:creationId xmlns:a16="http://schemas.microsoft.com/office/drawing/2014/main" id="{C3698718-5D1C-569E-E864-5BB11EDEA2AA}"/>
                    </a:ext>
                  </a:extLst>
                </p:cNvPr>
                <p:cNvSpPr>
                  <a:spLocks noChangeShapeType="1"/>
                </p:cNvSpPr>
                <p:nvPr/>
              </p:nvSpPr>
              <p:spPr bwMode="auto">
                <a:xfrm>
                  <a:off x="1573" y="1233"/>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481" name="Line 289">
                  <a:extLst>
                    <a:ext uri="{FF2B5EF4-FFF2-40B4-BE49-F238E27FC236}">
                      <a16:creationId xmlns:a16="http://schemas.microsoft.com/office/drawing/2014/main" id="{5394DB6B-70A8-E9DF-219F-1CF518AA1EE3}"/>
                    </a:ext>
                  </a:extLst>
                </p:cNvPr>
                <p:cNvSpPr>
                  <a:spLocks noChangeShapeType="1"/>
                </p:cNvSpPr>
                <p:nvPr/>
              </p:nvSpPr>
              <p:spPr bwMode="auto">
                <a:xfrm>
                  <a:off x="1579" y="1233"/>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482" name="Line 290">
                  <a:extLst>
                    <a:ext uri="{FF2B5EF4-FFF2-40B4-BE49-F238E27FC236}">
                      <a16:creationId xmlns:a16="http://schemas.microsoft.com/office/drawing/2014/main" id="{AFEDF022-46B2-F29B-1C43-95E759332969}"/>
                    </a:ext>
                  </a:extLst>
                </p:cNvPr>
                <p:cNvSpPr>
                  <a:spLocks noChangeShapeType="1"/>
                </p:cNvSpPr>
                <p:nvPr/>
              </p:nvSpPr>
              <p:spPr bwMode="auto">
                <a:xfrm flipV="1">
                  <a:off x="1579" y="1233"/>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483" name="Line 291">
                  <a:extLst>
                    <a:ext uri="{FF2B5EF4-FFF2-40B4-BE49-F238E27FC236}">
                      <a16:creationId xmlns:a16="http://schemas.microsoft.com/office/drawing/2014/main" id="{F381CD89-6BF1-4C78-75B7-D64DEA33FA95}"/>
                    </a:ext>
                  </a:extLst>
                </p:cNvPr>
                <p:cNvSpPr>
                  <a:spLocks noChangeShapeType="1"/>
                </p:cNvSpPr>
                <p:nvPr/>
              </p:nvSpPr>
              <p:spPr bwMode="auto">
                <a:xfrm>
                  <a:off x="1579" y="1233"/>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484" name="Line 292">
                  <a:extLst>
                    <a:ext uri="{FF2B5EF4-FFF2-40B4-BE49-F238E27FC236}">
                      <a16:creationId xmlns:a16="http://schemas.microsoft.com/office/drawing/2014/main" id="{AFA63A94-5819-C40F-78DF-158A3BD26975}"/>
                    </a:ext>
                  </a:extLst>
                </p:cNvPr>
                <p:cNvSpPr>
                  <a:spLocks noChangeShapeType="1"/>
                </p:cNvSpPr>
                <p:nvPr/>
              </p:nvSpPr>
              <p:spPr bwMode="auto">
                <a:xfrm flipV="1">
                  <a:off x="1579" y="1233"/>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485" name="Line 293">
                  <a:extLst>
                    <a:ext uri="{FF2B5EF4-FFF2-40B4-BE49-F238E27FC236}">
                      <a16:creationId xmlns:a16="http://schemas.microsoft.com/office/drawing/2014/main" id="{1D52FE19-CC7B-0A5B-4D10-0C55F651BA39}"/>
                    </a:ext>
                  </a:extLst>
                </p:cNvPr>
                <p:cNvSpPr>
                  <a:spLocks noChangeShapeType="1"/>
                </p:cNvSpPr>
                <p:nvPr/>
              </p:nvSpPr>
              <p:spPr bwMode="auto">
                <a:xfrm>
                  <a:off x="1579" y="1233"/>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486" name="Line 294">
                  <a:extLst>
                    <a:ext uri="{FF2B5EF4-FFF2-40B4-BE49-F238E27FC236}">
                      <a16:creationId xmlns:a16="http://schemas.microsoft.com/office/drawing/2014/main" id="{47704B8D-6AAB-519E-8BDC-56D2F57A294E}"/>
                    </a:ext>
                  </a:extLst>
                </p:cNvPr>
                <p:cNvSpPr>
                  <a:spLocks noChangeShapeType="1"/>
                </p:cNvSpPr>
                <p:nvPr/>
              </p:nvSpPr>
              <p:spPr bwMode="auto">
                <a:xfrm flipV="1">
                  <a:off x="1579" y="1233"/>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487" name="Line 295">
                  <a:extLst>
                    <a:ext uri="{FF2B5EF4-FFF2-40B4-BE49-F238E27FC236}">
                      <a16:creationId xmlns:a16="http://schemas.microsoft.com/office/drawing/2014/main" id="{B4E58B3A-F330-9DE1-F207-4DB6434B2EDB}"/>
                    </a:ext>
                  </a:extLst>
                </p:cNvPr>
                <p:cNvSpPr>
                  <a:spLocks noChangeShapeType="1"/>
                </p:cNvSpPr>
                <p:nvPr/>
              </p:nvSpPr>
              <p:spPr bwMode="auto">
                <a:xfrm>
                  <a:off x="1579" y="1233"/>
                  <a:ext cx="7"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488" name="Line 296">
                  <a:extLst>
                    <a:ext uri="{FF2B5EF4-FFF2-40B4-BE49-F238E27FC236}">
                      <a16:creationId xmlns:a16="http://schemas.microsoft.com/office/drawing/2014/main" id="{EBE71436-65C8-8793-7828-AE40F324549C}"/>
                    </a:ext>
                  </a:extLst>
                </p:cNvPr>
                <p:cNvSpPr>
                  <a:spLocks noChangeShapeType="1"/>
                </p:cNvSpPr>
                <p:nvPr/>
              </p:nvSpPr>
              <p:spPr bwMode="auto">
                <a:xfrm flipV="1">
                  <a:off x="1586" y="1233"/>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489" name="Line 297">
                  <a:extLst>
                    <a:ext uri="{FF2B5EF4-FFF2-40B4-BE49-F238E27FC236}">
                      <a16:creationId xmlns:a16="http://schemas.microsoft.com/office/drawing/2014/main" id="{A1495467-8341-A5D4-F62B-214BC4696A47}"/>
                    </a:ext>
                  </a:extLst>
                </p:cNvPr>
                <p:cNvSpPr>
                  <a:spLocks noChangeShapeType="1"/>
                </p:cNvSpPr>
                <p:nvPr/>
              </p:nvSpPr>
              <p:spPr bwMode="auto">
                <a:xfrm>
                  <a:off x="1586" y="1233"/>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490" name="Line 298">
                  <a:extLst>
                    <a:ext uri="{FF2B5EF4-FFF2-40B4-BE49-F238E27FC236}">
                      <a16:creationId xmlns:a16="http://schemas.microsoft.com/office/drawing/2014/main" id="{70626D3A-1080-8F2D-7528-CE8B382920B0}"/>
                    </a:ext>
                  </a:extLst>
                </p:cNvPr>
                <p:cNvSpPr>
                  <a:spLocks noChangeShapeType="1"/>
                </p:cNvSpPr>
                <p:nvPr/>
              </p:nvSpPr>
              <p:spPr bwMode="auto">
                <a:xfrm flipV="1">
                  <a:off x="1586" y="1233"/>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491" name="Line 299">
                  <a:extLst>
                    <a:ext uri="{FF2B5EF4-FFF2-40B4-BE49-F238E27FC236}">
                      <a16:creationId xmlns:a16="http://schemas.microsoft.com/office/drawing/2014/main" id="{2D604CF5-E682-F818-F00E-66954BE00730}"/>
                    </a:ext>
                  </a:extLst>
                </p:cNvPr>
                <p:cNvSpPr>
                  <a:spLocks noChangeShapeType="1"/>
                </p:cNvSpPr>
                <p:nvPr/>
              </p:nvSpPr>
              <p:spPr bwMode="auto">
                <a:xfrm>
                  <a:off x="1586" y="1233"/>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492" name="Line 300">
                  <a:extLst>
                    <a:ext uri="{FF2B5EF4-FFF2-40B4-BE49-F238E27FC236}">
                      <a16:creationId xmlns:a16="http://schemas.microsoft.com/office/drawing/2014/main" id="{2A366117-7688-A41E-AA66-056512D04345}"/>
                    </a:ext>
                  </a:extLst>
                </p:cNvPr>
                <p:cNvSpPr>
                  <a:spLocks noChangeShapeType="1"/>
                </p:cNvSpPr>
                <p:nvPr/>
              </p:nvSpPr>
              <p:spPr bwMode="auto">
                <a:xfrm flipV="1">
                  <a:off x="1586" y="1233"/>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493" name="Line 301">
                  <a:extLst>
                    <a:ext uri="{FF2B5EF4-FFF2-40B4-BE49-F238E27FC236}">
                      <a16:creationId xmlns:a16="http://schemas.microsoft.com/office/drawing/2014/main" id="{3FA0F570-7837-9DC2-DCD7-AF9BB79293CA}"/>
                    </a:ext>
                  </a:extLst>
                </p:cNvPr>
                <p:cNvSpPr>
                  <a:spLocks noChangeShapeType="1"/>
                </p:cNvSpPr>
                <p:nvPr/>
              </p:nvSpPr>
              <p:spPr bwMode="auto">
                <a:xfrm>
                  <a:off x="1586" y="1233"/>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494" name="Line 302">
                  <a:extLst>
                    <a:ext uri="{FF2B5EF4-FFF2-40B4-BE49-F238E27FC236}">
                      <a16:creationId xmlns:a16="http://schemas.microsoft.com/office/drawing/2014/main" id="{E282BAC3-6A19-99C4-1762-408C058E502A}"/>
                    </a:ext>
                  </a:extLst>
                </p:cNvPr>
                <p:cNvSpPr>
                  <a:spLocks noChangeShapeType="1"/>
                </p:cNvSpPr>
                <p:nvPr/>
              </p:nvSpPr>
              <p:spPr bwMode="auto">
                <a:xfrm>
                  <a:off x="1586" y="1239"/>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495" name="Line 303">
                  <a:extLst>
                    <a:ext uri="{FF2B5EF4-FFF2-40B4-BE49-F238E27FC236}">
                      <a16:creationId xmlns:a16="http://schemas.microsoft.com/office/drawing/2014/main" id="{1D644119-6136-78D0-D0D4-3E38026847DF}"/>
                    </a:ext>
                  </a:extLst>
                </p:cNvPr>
                <p:cNvSpPr>
                  <a:spLocks noChangeShapeType="1"/>
                </p:cNvSpPr>
                <p:nvPr/>
              </p:nvSpPr>
              <p:spPr bwMode="auto">
                <a:xfrm>
                  <a:off x="1592" y="1239"/>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496" name="Line 304">
                  <a:extLst>
                    <a:ext uri="{FF2B5EF4-FFF2-40B4-BE49-F238E27FC236}">
                      <a16:creationId xmlns:a16="http://schemas.microsoft.com/office/drawing/2014/main" id="{7DDABDE9-6E0F-8B09-F6E1-EC14769AB911}"/>
                    </a:ext>
                  </a:extLst>
                </p:cNvPr>
                <p:cNvSpPr>
                  <a:spLocks noChangeShapeType="1"/>
                </p:cNvSpPr>
                <p:nvPr/>
              </p:nvSpPr>
              <p:spPr bwMode="auto">
                <a:xfrm flipV="1">
                  <a:off x="1592" y="1239"/>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497" name="Line 305">
                  <a:extLst>
                    <a:ext uri="{FF2B5EF4-FFF2-40B4-BE49-F238E27FC236}">
                      <a16:creationId xmlns:a16="http://schemas.microsoft.com/office/drawing/2014/main" id="{EDAC6B93-CCB2-4898-22FD-A5B670C149D4}"/>
                    </a:ext>
                  </a:extLst>
                </p:cNvPr>
                <p:cNvSpPr>
                  <a:spLocks noChangeShapeType="1"/>
                </p:cNvSpPr>
                <p:nvPr/>
              </p:nvSpPr>
              <p:spPr bwMode="auto">
                <a:xfrm>
                  <a:off x="1592" y="1239"/>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498" name="Line 306">
                  <a:extLst>
                    <a:ext uri="{FF2B5EF4-FFF2-40B4-BE49-F238E27FC236}">
                      <a16:creationId xmlns:a16="http://schemas.microsoft.com/office/drawing/2014/main" id="{28BDBD1B-9422-CBEC-AB47-CA30727EF614}"/>
                    </a:ext>
                  </a:extLst>
                </p:cNvPr>
                <p:cNvSpPr>
                  <a:spLocks noChangeShapeType="1"/>
                </p:cNvSpPr>
                <p:nvPr/>
              </p:nvSpPr>
              <p:spPr bwMode="auto">
                <a:xfrm flipV="1">
                  <a:off x="1592" y="1239"/>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499" name="Line 307">
                  <a:extLst>
                    <a:ext uri="{FF2B5EF4-FFF2-40B4-BE49-F238E27FC236}">
                      <a16:creationId xmlns:a16="http://schemas.microsoft.com/office/drawing/2014/main" id="{6B9C8CD8-38E9-3B36-8291-FE9C0185A0F2}"/>
                    </a:ext>
                  </a:extLst>
                </p:cNvPr>
                <p:cNvSpPr>
                  <a:spLocks noChangeShapeType="1"/>
                </p:cNvSpPr>
                <p:nvPr/>
              </p:nvSpPr>
              <p:spPr bwMode="auto">
                <a:xfrm>
                  <a:off x="1592" y="1239"/>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00" name="Line 308">
                  <a:extLst>
                    <a:ext uri="{FF2B5EF4-FFF2-40B4-BE49-F238E27FC236}">
                      <a16:creationId xmlns:a16="http://schemas.microsoft.com/office/drawing/2014/main" id="{98DF557C-F486-033D-6108-E736ECCCE6BB}"/>
                    </a:ext>
                  </a:extLst>
                </p:cNvPr>
                <p:cNvSpPr>
                  <a:spLocks noChangeShapeType="1"/>
                </p:cNvSpPr>
                <p:nvPr/>
              </p:nvSpPr>
              <p:spPr bwMode="auto">
                <a:xfrm>
                  <a:off x="1592" y="1245"/>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01" name="Line 309">
                  <a:extLst>
                    <a:ext uri="{FF2B5EF4-FFF2-40B4-BE49-F238E27FC236}">
                      <a16:creationId xmlns:a16="http://schemas.microsoft.com/office/drawing/2014/main" id="{2FC79F28-43E4-FBC6-3EBC-B95290929533}"/>
                    </a:ext>
                  </a:extLst>
                </p:cNvPr>
                <p:cNvSpPr>
                  <a:spLocks noChangeShapeType="1"/>
                </p:cNvSpPr>
                <p:nvPr/>
              </p:nvSpPr>
              <p:spPr bwMode="auto">
                <a:xfrm flipV="1">
                  <a:off x="1598" y="1239"/>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02" name="Line 310">
                  <a:extLst>
                    <a:ext uri="{FF2B5EF4-FFF2-40B4-BE49-F238E27FC236}">
                      <a16:creationId xmlns:a16="http://schemas.microsoft.com/office/drawing/2014/main" id="{407B2C77-A7C3-081A-73BE-07009E3F9609}"/>
                    </a:ext>
                  </a:extLst>
                </p:cNvPr>
                <p:cNvSpPr>
                  <a:spLocks noChangeShapeType="1"/>
                </p:cNvSpPr>
                <p:nvPr/>
              </p:nvSpPr>
              <p:spPr bwMode="auto">
                <a:xfrm>
                  <a:off x="1598" y="1239"/>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03" name="Line 311">
                  <a:extLst>
                    <a:ext uri="{FF2B5EF4-FFF2-40B4-BE49-F238E27FC236}">
                      <a16:creationId xmlns:a16="http://schemas.microsoft.com/office/drawing/2014/main" id="{1369103A-2F9D-0CE5-370C-8D6073F096DC}"/>
                    </a:ext>
                  </a:extLst>
                </p:cNvPr>
                <p:cNvSpPr>
                  <a:spLocks noChangeShapeType="1"/>
                </p:cNvSpPr>
                <p:nvPr/>
              </p:nvSpPr>
              <p:spPr bwMode="auto">
                <a:xfrm>
                  <a:off x="1598" y="1245"/>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04" name="Line 312">
                  <a:extLst>
                    <a:ext uri="{FF2B5EF4-FFF2-40B4-BE49-F238E27FC236}">
                      <a16:creationId xmlns:a16="http://schemas.microsoft.com/office/drawing/2014/main" id="{C8C11711-CE03-3498-31F0-A89E69492835}"/>
                    </a:ext>
                  </a:extLst>
                </p:cNvPr>
                <p:cNvSpPr>
                  <a:spLocks noChangeShapeType="1"/>
                </p:cNvSpPr>
                <p:nvPr/>
              </p:nvSpPr>
              <p:spPr bwMode="auto">
                <a:xfrm>
                  <a:off x="1604" y="1245"/>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05" name="Line 313">
                  <a:extLst>
                    <a:ext uri="{FF2B5EF4-FFF2-40B4-BE49-F238E27FC236}">
                      <a16:creationId xmlns:a16="http://schemas.microsoft.com/office/drawing/2014/main" id="{E0250BB5-42BC-74B1-C034-93FB157D43CA}"/>
                    </a:ext>
                  </a:extLst>
                </p:cNvPr>
                <p:cNvSpPr>
                  <a:spLocks noChangeShapeType="1"/>
                </p:cNvSpPr>
                <p:nvPr/>
              </p:nvSpPr>
              <p:spPr bwMode="auto">
                <a:xfrm flipV="1">
                  <a:off x="1604" y="1245"/>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06" name="Line 314">
                  <a:extLst>
                    <a:ext uri="{FF2B5EF4-FFF2-40B4-BE49-F238E27FC236}">
                      <a16:creationId xmlns:a16="http://schemas.microsoft.com/office/drawing/2014/main" id="{17C1D3BF-0871-08E6-E096-C039836D539E}"/>
                    </a:ext>
                  </a:extLst>
                </p:cNvPr>
                <p:cNvSpPr>
                  <a:spLocks noChangeShapeType="1"/>
                </p:cNvSpPr>
                <p:nvPr/>
              </p:nvSpPr>
              <p:spPr bwMode="auto">
                <a:xfrm>
                  <a:off x="1604" y="1245"/>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07" name="Line 315">
                  <a:extLst>
                    <a:ext uri="{FF2B5EF4-FFF2-40B4-BE49-F238E27FC236}">
                      <a16:creationId xmlns:a16="http://schemas.microsoft.com/office/drawing/2014/main" id="{461DD074-F15E-B8F3-7C27-72858BBF360D}"/>
                    </a:ext>
                  </a:extLst>
                </p:cNvPr>
                <p:cNvSpPr>
                  <a:spLocks noChangeShapeType="1"/>
                </p:cNvSpPr>
                <p:nvPr/>
              </p:nvSpPr>
              <p:spPr bwMode="auto">
                <a:xfrm flipV="1">
                  <a:off x="1604" y="1245"/>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08" name="Line 316">
                  <a:extLst>
                    <a:ext uri="{FF2B5EF4-FFF2-40B4-BE49-F238E27FC236}">
                      <a16:creationId xmlns:a16="http://schemas.microsoft.com/office/drawing/2014/main" id="{938123EF-750E-3382-7C1F-D6ED8BF683F9}"/>
                    </a:ext>
                  </a:extLst>
                </p:cNvPr>
                <p:cNvSpPr>
                  <a:spLocks noChangeShapeType="1"/>
                </p:cNvSpPr>
                <p:nvPr/>
              </p:nvSpPr>
              <p:spPr bwMode="auto">
                <a:xfrm>
                  <a:off x="1604" y="1245"/>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09" name="Line 317">
                  <a:extLst>
                    <a:ext uri="{FF2B5EF4-FFF2-40B4-BE49-F238E27FC236}">
                      <a16:creationId xmlns:a16="http://schemas.microsoft.com/office/drawing/2014/main" id="{48563730-1331-208F-1411-6061A2237B13}"/>
                    </a:ext>
                  </a:extLst>
                </p:cNvPr>
                <p:cNvSpPr>
                  <a:spLocks noChangeShapeType="1"/>
                </p:cNvSpPr>
                <p:nvPr/>
              </p:nvSpPr>
              <p:spPr bwMode="auto">
                <a:xfrm flipV="1">
                  <a:off x="1604" y="1245"/>
                  <a:ext cx="6"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10" name="Line 318">
                  <a:extLst>
                    <a:ext uri="{FF2B5EF4-FFF2-40B4-BE49-F238E27FC236}">
                      <a16:creationId xmlns:a16="http://schemas.microsoft.com/office/drawing/2014/main" id="{6DA6E915-7ACD-F83B-194C-36B627AF4D4B}"/>
                    </a:ext>
                  </a:extLst>
                </p:cNvPr>
                <p:cNvSpPr>
                  <a:spLocks noChangeShapeType="1"/>
                </p:cNvSpPr>
                <p:nvPr/>
              </p:nvSpPr>
              <p:spPr bwMode="auto">
                <a:xfrm>
                  <a:off x="1610" y="1245"/>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11" name="Line 319">
                  <a:extLst>
                    <a:ext uri="{FF2B5EF4-FFF2-40B4-BE49-F238E27FC236}">
                      <a16:creationId xmlns:a16="http://schemas.microsoft.com/office/drawing/2014/main" id="{BCC9A827-6D94-F996-43C0-FA85BABAA3D3}"/>
                    </a:ext>
                  </a:extLst>
                </p:cNvPr>
                <p:cNvSpPr>
                  <a:spLocks noChangeShapeType="1"/>
                </p:cNvSpPr>
                <p:nvPr/>
              </p:nvSpPr>
              <p:spPr bwMode="auto">
                <a:xfrm>
                  <a:off x="1610" y="1251"/>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12" name="Line 320">
                  <a:extLst>
                    <a:ext uri="{FF2B5EF4-FFF2-40B4-BE49-F238E27FC236}">
                      <a16:creationId xmlns:a16="http://schemas.microsoft.com/office/drawing/2014/main" id="{139FF0A2-EA80-A2EB-5447-B40738229ECD}"/>
                    </a:ext>
                  </a:extLst>
                </p:cNvPr>
                <p:cNvSpPr>
                  <a:spLocks noChangeShapeType="1"/>
                </p:cNvSpPr>
                <p:nvPr/>
              </p:nvSpPr>
              <p:spPr bwMode="auto">
                <a:xfrm flipV="1">
                  <a:off x="1610" y="1251"/>
                  <a:ext cx="6"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13" name="Line 321">
                  <a:extLst>
                    <a:ext uri="{FF2B5EF4-FFF2-40B4-BE49-F238E27FC236}">
                      <a16:creationId xmlns:a16="http://schemas.microsoft.com/office/drawing/2014/main" id="{931CD21C-B21E-FF59-364E-5D45B4B10DD4}"/>
                    </a:ext>
                  </a:extLst>
                </p:cNvPr>
                <p:cNvSpPr>
                  <a:spLocks noChangeShapeType="1"/>
                </p:cNvSpPr>
                <p:nvPr/>
              </p:nvSpPr>
              <p:spPr bwMode="auto">
                <a:xfrm>
                  <a:off x="1616" y="1251"/>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14" name="Line 322">
                  <a:extLst>
                    <a:ext uri="{FF2B5EF4-FFF2-40B4-BE49-F238E27FC236}">
                      <a16:creationId xmlns:a16="http://schemas.microsoft.com/office/drawing/2014/main" id="{0EEDA6EF-FD75-BDE6-BB0D-2707D47B96B6}"/>
                    </a:ext>
                  </a:extLst>
                </p:cNvPr>
                <p:cNvSpPr>
                  <a:spLocks noChangeShapeType="1"/>
                </p:cNvSpPr>
                <p:nvPr/>
              </p:nvSpPr>
              <p:spPr bwMode="auto">
                <a:xfrm flipV="1">
                  <a:off x="1616" y="1251"/>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15" name="Line 323">
                  <a:extLst>
                    <a:ext uri="{FF2B5EF4-FFF2-40B4-BE49-F238E27FC236}">
                      <a16:creationId xmlns:a16="http://schemas.microsoft.com/office/drawing/2014/main" id="{5DCA777A-EB8B-34DB-AB7F-DD48149B72FF}"/>
                    </a:ext>
                  </a:extLst>
                </p:cNvPr>
                <p:cNvSpPr>
                  <a:spLocks noChangeShapeType="1"/>
                </p:cNvSpPr>
                <p:nvPr/>
              </p:nvSpPr>
              <p:spPr bwMode="auto">
                <a:xfrm>
                  <a:off x="1616" y="1251"/>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16" name="Line 324">
                  <a:extLst>
                    <a:ext uri="{FF2B5EF4-FFF2-40B4-BE49-F238E27FC236}">
                      <a16:creationId xmlns:a16="http://schemas.microsoft.com/office/drawing/2014/main" id="{03AAB0B4-0895-A37C-81FC-82E0D8B6FCD6}"/>
                    </a:ext>
                  </a:extLst>
                </p:cNvPr>
                <p:cNvSpPr>
                  <a:spLocks noChangeShapeType="1"/>
                </p:cNvSpPr>
                <p:nvPr/>
              </p:nvSpPr>
              <p:spPr bwMode="auto">
                <a:xfrm>
                  <a:off x="1616" y="1257"/>
                  <a:ext cx="7"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17" name="Line 325">
                  <a:extLst>
                    <a:ext uri="{FF2B5EF4-FFF2-40B4-BE49-F238E27FC236}">
                      <a16:creationId xmlns:a16="http://schemas.microsoft.com/office/drawing/2014/main" id="{994A0969-95B7-3ABE-F4B9-53BEF2E5BFB2}"/>
                    </a:ext>
                  </a:extLst>
                </p:cNvPr>
                <p:cNvSpPr>
                  <a:spLocks noChangeShapeType="1"/>
                </p:cNvSpPr>
                <p:nvPr/>
              </p:nvSpPr>
              <p:spPr bwMode="auto">
                <a:xfrm>
                  <a:off x="1623" y="1257"/>
                  <a:ext cx="6"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18" name="Line 326">
                  <a:extLst>
                    <a:ext uri="{FF2B5EF4-FFF2-40B4-BE49-F238E27FC236}">
                      <a16:creationId xmlns:a16="http://schemas.microsoft.com/office/drawing/2014/main" id="{00812A9E-38C6-F1B2-97B0-6AE2B403212F}"/>
                    </a:ext>
                  </a:extLst>
                </p:cNvPr>
                <p:cNvSpPr>
                  <a:spLocks noChangeShapeType="1"/>
                </p:cNvSpPr>
                <p:nvPr/>
              </p:nvSpPr>
              <p:spPr bwMode="auto">
                <a:xfrm>
                  <a:off x="1629" y="1263"/>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19" name="Line 327">
                  <a:extLst>
                    <a:ext uri="{FF2B5EF4-FFF2-40B4-BE49-F238E27FC236}">
                      <a16:creationId xmlns:a16="http://schemas.microsoft.com/office/drawing/2014/main" id="{7B7025E3-ADF0-33F0-8C6C-EB0F2C2ED210}"/>
                    </a:ext>
                  </a:extLst>
                </p:cNvPr>
                <p:cNvSpPr>
                  <a:spLocks noChangeShapeType="1"/>
                </p:cNvSpPr>
                <p:nvPr/>
              </p:nvSpPr>
              <p:spPr bwMode="auto">
                <a:xfrm>
                  <a:off x="1635" y="1263"/>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20" name="Line 328">
                  <a:extLst>
                    <a:ext uri="{FF2B5EF4-FFF2-40B4-BE49-F238E27FC236}">
                      <a16:creationId xmlns:a16="http://schemas.microsoft.com/office/drawing/2014/main" id="{2EE2E88C-1B95-4125-279C-A0B4D9764098}"/>
                    </a:ext>
                  </a:extLst>
                </p:cNvPr>
                <p:cNvSpPr>
                  <a:spLocks noChangeShapeType="1"/>
                </p:cNvSpPr>
                <p:nvPr/>
              </p:nvSpPr>
              <p:spPr bwMode="auto">
                <a:xfrm>
                  <a:off x="1641" y="1263"/>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21" name="Line 329">
                  <a:extLst>
                    <a:ext uri="{FF2B5EF4-FFF2-40B4-BE49-F238E27FC236}">
                      <a16:creationId xmlns:a16="http://schemas.microsoft.com/office/drawing/2014/main" id="{839B2516-02D0-2395-9064-B3EFBEBCFE16}"/>
                    </a:ext>
                  </a:extLst>
                </p:cNvPr>
                <p:cNvSpPr>
                  <a:spLocks noChangeShapeType="1"/>
                </p:cNvSpPr>
                <p:nvPr/>
              </p:nvSpPr>
              <p:spPr bwMode="auto">
                <a:xfrm flipV="1">
                  <a:off x="1641" y="1263"/>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22" name="Line 330">
                  <a:extLst>
                    <a:ext uri="{FF2B5EF4-FFF2-40B4-BE49-F238E27FC236}">
                      <a16:creationId xmlns:a16="http://schemas.microsoft.com/office/drawing/2014/main" id="{2DA2F765-548A-B7B2-1BD1-7C7A8A4EE99C}"/>
                    </a:ext>
                  </a:extLst>
                </p:cNvPr>
                <p:cNvSpPr>
                  <a:spLocks noChangeShapeType="1"/>
                </p:cNvSpPr>
                <p:nvPr/>
              </p:nvSpPr>
              <p:spPr bwMode="auto">
                <a:xfrm>
                  <a:off x="1641" y="1263"/>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23" name="Line 331">
                  <a:extLst>
                    <a:ext uri="{FF2B5EF4-FFF2-40B4-BE49-F238E27FC236}">
                      <a16:creationId xmlns:a16="http://schemas.microsoft.com/office/drawing/2014/main" id="{111B8881-2A47-0057-A9B3-DD89D98D97F7}"/>
                    </a:ext>
                  </a:extLst>
                </p:cNvPr>
                <p:cNvSpPr>
                  <a:spLocks noChangeShapeType="1"/>
                </p:cNvSpPr>
                <p:nvPr/>
              </p:nvSpPr>
              <p:spPr bwMode="auto">
                <a:xfrm>
                  <a:off x="1641" y="1269"/>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24" name="Line 332">
                  <a:extLst>
                    <a:ext uri="{FF2B5EF4-FFF2-40B4-BE49-F238E27FC236}">
                      <a16:creationId xmlns:a16="http://schemas.microsoft.com/office/drawing/2014/main" id="{48D1607D-1311-6A60-82F7-FA9B61A14713}"/>
                    </a:ext>
                  </a:extLst>
                </p:cNvPr>
                <p:cNvSpPr>
                  <a:spLocks noChangeShapeType="1"/>
                </p:cNvSpPr>
                <p:nvPr/>
              </p:nvSpPr>
              <p:spPr bwMode="auto">
                <a:xfrm>
                  <a:off x="1647" y="1269"/>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25" name="Line 333">
                  <a:extLst>
                    <a:ext uri="{FF2B5EF4-FFF2-40B4-BE49-F238E27FC236}">
                      <a16:creationId xmlns:a16="http://schemas.microsoft.com/office/drawing/2014/main" id="{D5104BCF-5F64-6416-8686-FE7E4657E6F6}"/>
                    </a:ext>
                  </a:extLst>
                </p:cNvPr>
                <p:cNvSpPr>
                  <a:spLocks noChangeShapeType="1"/>
                </p:cNvSpPr>
                <p:nvPr/>
              </p:nvSpPr>
              <p:spPr bwMode="auto">
                <a:xfrm>
                  <a:off x="1653" y="1269"/>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26" name="Line 334">
                  <a:extLst>
                    <a:ext uri="{FF2B5EF4-FFF2-40B4-BE49-F238E27FC236}">
                      <a16:creationId xmlns:a16="http://schemas.microsoft.com/office/drawing/2014/main" id="{F7FAF3C1-0731-89D3-DA69-A5292B82F333}"/>
                    </a:ext>
                  </a:extLst>
                </p:cNvPr>
                <p:cNvSpPr>
                  <a:spLocks noChangeShapeType="1"/>
                </p:cNvSpPr>
                <p:nvPr/>
              </p:nvSpPr>
              <p:spPr bwMode="auto">
                <a:xfrm flipV="1">
                  <a:off x="1653" y="1269"/>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27" name="Line 335">
                  <a:extLst>
                    <a:ext uri="{FF2B5EF4-FFF2-40B4-BE49-F238E27FC236}">
                      <a16:creationId xmlns:a16="http://schemas.microsoft.com/office/drawing/2014/main" id="{7AE06E2F-D5C9-0DF3-48ED-343C4061CCD8}"/>
                    </a:ext>
                  </a:extLst>
                </p:cNvPr>
                <p:cNvSpPr>
                  <a:spLocks noChangeShapeType="1"/>
                </p:cNvSpPr>
                <p:nvPr/>
              </p:nvSpPr>
              <p:spPr bwMode="auto">
                <a:xfrm>
                  <a:off x="1653" y="1269"/>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28" name="Line 336">
                  <a:extLst>
                    <a:ext uri="{FF2B5EF4-FFF2-40B4-BE49-F238E27FC236}">
                      <a16:creationId xmlns:a16="http://schemas.microsoft.com/office/drawing/2014/main" id="{87E873AC-B04B-6626-AB31-EE021D554EC7}"/>
                    </a:ext>
                  </a:extLst>
                </p:cNvPr>
                <p:cNvSpPr>
                  <a:spLocks noChangeShapeType="1"/>
                </p:cNvSpPr>
                <p:nvPr/>
              </p:nvSpPr>
              <p:spPr bwMode="auto">
                <a:xfrm flipV="1">
                  <a:off x="1653" y="1269"/>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29" name="Line 337">
                  <a:extLst>
                    <a:ext uri="{FF2B5EF4-FFF2-40B4-BE49-F238E27FC236}">
                      <a16:creationId xmlns:a16="http://schemas.microsoft.com/office/drawing/2014/main" id="{A6ECED92-D6E1-9539-4C68-14AFDA299AF9}"/>
                    </a:ext>
                  </a:extLst>
                </p:cNvPr>
                <p:cNvSpPr>
                  <a:spLocks noChangeShapeType="1"/>
                </p:cNvSpPr>
                <p:nvPr/>
              </p:nvSpPr>
              <p:spPr bwMode="auto">
                <a:xfrm>
                  <a:off x="1653" y="1269"/>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30" name="Line 338">
                  <a:extLst>
                    <a:ext uri="{FF2B5EF4-FFF2-40B4-BE49-F238E27FC236}">
                      <a16:creationId xmlns:a16="http://schemas.microsoft.com/office/drawing/2014/main" id="{C2120F78-8610-7E5E-1FD0-671E1DFFFCBA}"/>
                    </a:ext>
                  </a:extLst>
                </p:cNvPr>
                <p:cNvSpPr>
                  <a:spLocks noChangeShapeType="1"/>
                </p:cNvSpPr>
                <p:nvPr/>
              </p:nvSpPr>
              <p:spPr bwMode="auto">
                <a:xfrm>
                  <a:off x="1653" y="1275"/>
                  <a:ext cx="7"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31" name="Line 339">
                  <a:extLst>
                    <a:ext uri="{FF2B5EF4-FFF2-40B4-BE49-F238E27FC236}">
                      <a16:creationId xmlns:a16="http://schemas.microsoft.com/office/drawing/2014/main" id="{60E41306-2646-1C26-7AD4-D76DEDF5C5D6}"/>
                    </a:ext>
                  </a:extLst>
                </p:cNvPr>
                <p:cNvSpPr>
                  <a:spLocks noChangeShapeType="1"/>
                </p:cNvSpPr>
                <p:nvPr/>
              </p:nvSpPr>
              <p:spPr bwMode="auto">
                <a:xfrm>
                  <a:off x="1660" y="1275"/>
                  <a:ext cx="1" cy="7"/>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32" name="Line 340">
                  <a:extLst>
                    <a:ext uri="{FF2B5EF4-FFF2-40B4-BE49-F238E27FC236}">
                      <a16:creationId xmlns:a16="http://schemas.microsoft.com/office/drawing/2014/main" id="{A34B469A-7B58-CE3F-E71A-8D4D6E7ED837}"/>
                    </a:ext>
                  </a:extLst>
                </p:cNvPr>
                <p:cNvSpPr>
                  <a:spLocks noChangeShapeType="1"/>
                </p:cNvSpPr>
                <p:nvPr/>
              </p:nvSpPr>
              <p:spPr bwMode="auto">
                <a:xfrm flipV="1">
                  <a:off x="1660" y="1275"/>
                  <a:ext cx="6" cy="7"/>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33" name="Line 341">
                  <a:extLst>
                    <a:ext uri="{FF2B5EF4-FFF2-40B4-BE49-F238E27FC236}">
                      <a16:creationId xmlns:a16="http://schemas.microsoft.com/office/drawing/2014/main" id="{F9837AF9-DE2C-5245-A3E9-A74FA37FF130}"/>
                    </a:ext>
                  </a:extLst>
                </p:cNvPr>
                <p:cNvSpPr>
                  <a:spLocks noChangeShapeType="1"/>
                </p:cNvSpPr>
                <p:nvPr/>
              </p:nvSpPr>
              <p:spPr bwMode="auto">
                <a:xfrm>
                  <a:off x="1666" y="1275"/>
                  <a:ext cx="1" cy="7"/>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34" name="Line 342">
                  <a:extLst>
                    <a:ext uri="{FF2B5EF4-FFF2-40B4-BE49-F238E27FC236}">
                      <a16:creationId xmlns:a16="http://schemas.microsoft.com/office/drawing/2014/main" id="{2B07EC53-56A4-E98E-5795-ADF7535A7AF9}"/>
                    </a:ext>
                  </a:extLst>
                </p:cNvPr>
                <p:cNvSpPr>
                  <a:spLocks noChangeShapeType="1"/>
                </p:cNvSpPr>
                <p:nvPr/>
              </p:nvSpPr>
              <p:spPr bwMode="auto">
                <a:xfrm flipV="1">
                  <a:off x="1666" y="1275"/>
                  <a:ext cx="1" cy="7"/>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35" name="Line 343">
                  <a:extLst>
                    <a:ext uri="{FF2B5EF4-FFF2-40B4-BE49-F238E27FC236}">
                      <a16:creationId xmlns:a16="http://schemas.microsoft.com/office/drawing/2014/main" id="{36E74A40-CE79-315D-67E7-B5B37B288ABD}"/>
                    </a:ext>
                  </a:extLst>
                </p:cNvPr>
                <p:cNvSpPr>
                  <a:spLocks noChangeShapeType="1"/>
                </p:cNvSpPr>
                <p:nvPr/>
              </p:nvSpPr>
              <p:spPr bwMode="auto">
                <a:xfrm>
                  <a:off x="1666" y="1275"/>
                  <a:ext cx="1" cy="7"/>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36" name="Line 344">
                  <a:extLst>
                    <a:ext uri="{FF2B5EF4-FFF2-40B4-BE49-F238E27FC236}">
                      <a16:creationId xmlns:a16="http://schemas.microsoft.com/office/drawing/2014/main" id="{70DB25C1-4D3B-9AD3-FD73-A543187CEBB9}"/>
                    </a:ext>
                  </a:extLst>
                </p:cNvPr>
                <p:cNvSpPr>
                  <a:spLocks noChangeShapeType="1"/>
                </p:cNvSpPr>
                <p:nvPr/>
              </p:nvSpPr>
              <p:spPr bwMode="auto">
                <a:xfrm>
                  <a:off x="1666" y="1282"/>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37" name="Line 345">
                  <a:extLst>
                    <a:ext uri="{FF2B5EF4-FFF2-40B4-BE49-F238E27FC236}">
                      <a16:creationId xmlns:a16="http://schemas.microsoft.com/office/drawing/2014/main" id="{4960113B-8527-8D6D-EC27-F9B9C60BD0DC}"/>
                    </a:ext>
                  </a:extLst>
                </p:cNvPr>
                <p:cNvSpPr>
                  <a:spLocks noChangeShapeType="1"/>
                </p:cNvSpPr>
                <p:nvPr/>
              </p:nvSpPr>
              <p:spPr bwMode="auto">
                <a:xfrm>
                  <a:off x="1672" y="1282"/>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38" name="Line 346">
                  <a:extLst>
                    <a:ext uri="{FF2B5EF4-FFF2-40B4-BE49-F238E27FC236}">
                      <a16:creationId xmlns:a16="http://schemas.microsoft.com/office/drawing/2014/main" id="{6B57C236-A36E-6579-B696-AE7370E65351}"/>
                    </a:ext>
                  </a:extLst>
                </p:cNvPr>
                <p:cNvSpPr>
                  <a:spLocks noChangeShapeType="1"/>
                </p:cNvSpPr>
                <p:nvPr/>
              </p:nvSpPr>
              <p:spPr bwMode="auto">
                <a:xfrm flipV="1">
                  <a:off x="1672" y="1282"/>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39" name="Line 347">
                  <a:extLst>
                    <a:ext uri="{FF2B5EF4-FFF2-40B4-BE49-F238E27FC236}">
                      <a16:creationId xmlns:a16="http://schemas.microsoft.com/office/drawing/2014/main" id="{B72CF638-CAF1-7648-FC65-60216F216262}"/>
                    </a:ext>
                  </a:extLst>
                </p:cNvPr>
                <p:cNvSpPr>
                  <a:spLocks noChangeShapeType="1"/>
                </p:cNvSpPr>
                <p:nvPr/>
              </p:nvSpPr>
              <p:spPr bwMode="auto">
                <a:xfrm>
                  <a:off x="1672" y="1282"/>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40" name="Line 348">
                  <a:extLst>
                    <a:ext uri="{FF2B5EF4-FFF2-40B4-BE49-F238E27FC236}">
                      <a16:creationId xmlns:a16="http://schemas.microsoft.com/office/drawing/2014/main" id="{EC345574-2F0C-E4C6-D9D1-434F172C6053}"/>
                    </a:ext>
                  </a:extLst>
                </p:cNvPr>
                <p:cNvSpPr>
                  <a:spLocks noChangeShapeType="1"/>
                </p:cNvSpPr>
                <p:nvPr/>
              </p:nvSpPr>
              <p:spPr bwMode="auto">
                <a:xfrm flipV="1">
                  <a:off x="1672" y="1282"/>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41" name="Line 349">
                  <a:extLst>
                    <a:ext uri="{FF2B5EF4-FFF2-40B4-BE49-F238E27FC236}">
                      <a16:creationId xmlns:a16="http://schemas.microsoft.com/office/drawing/2014/main" id="{B07C5D1F-68A2-A535-4CEB-481566555948}"/>
                    </a:ext>
                  </a:extLst>
                </p:cNvPr>
                <p:cNvSpPr>
                  <a:spLocks noChangeShapeType="1"/>
                </p:cNvSpPr>
                <p:nvPr/>
              </p:nvSpPr>
              <p:spPr bwMode="auto">
                <a:xfrm>
                  <a:off x="1672" y="1282"/>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42" name="Line 350">
                  <a:extLst>
                    <a:ext uri="{FF2B5EF4-FFF2-40B4-BE49-F238E27FC236}">
                      <a16:creationId xmlns:a16="http://schemas.microsoft.com/office/drawing/2014/main" id="{280F130B-F572-DF73-E738-FBAF68DB41E0}"/>
                    </a:ext>
                  </a:extLst>
                </p:cNvPr>
                <p:cNvSpPr>
                  <a:spLocks noChangeShapeType="1"/>
                </p:cNvSpPr>
                <p:nvPr/>
              </p:nvSpPr>
              <p:spPr bwMode="auto">
                <a:xfrm>
                  <a:off x="1672" y="1288"/>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43" name="Line 351">
                  <a:extLst>
                    <a:ext uri="{FF2B5EF4-FFF2-40B4-BE49-F238E27FC236}">
                      <a16:creationId xmlns:a16="http://schemas.microsoft.com/office/drawing/2014/main" id="{562F05AB-18C6-1719-8E02-F9B6D4745601}"/>
                    </a:ext>
                  </a:extLst>
                </p:cNvPr>
                <p:cNvSpPr>
                  <a:spLocks noChangeShapeType="1"/>
                </p:cNvSpPr>
                <p:nvPr/>
              </p:nvSpPr>
              <p:spPr bwMode="auto">
                <a:xfrm flipV="1">
                  <a:off x="1678" y="1282"/>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44" name="Line 352">
                  <a:extLst>
                    <a:ext uri="{FF2B5EF4-FFF2-40B4-BE49-F238E27FC236}">
                      <a16:creationId xmlns:a16="http://schemas.microsoft.com/office/drawing/2014/main" id="{814C74B0-E971-F8E1-67B6-FFD0B0B06AA6}"/>
                    </a:ext>
                  </a:extLst>
                </p:cNvPr>
                <p:cNvSpPr>
                  <a:spLocks noChangeShapeType="1"/>
                </p:cNvSpPr>
                <p:nvPr/>
              </p:nvSpPr>
              <p:spPr bwMode="auto">
                <a:xfrm>
                  <a:off x="1678" y="1282"/>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45" name="Line 353">
                  <a:extLst>
                    <a:ext uri="{FF2B5EF4-FFF2-40B4-BE49-F238E27FC236}">
                      <a16:creationId xmlns:a16="http://schemas.microsoft.com/office/drawing/2014/main" id="{A9F6734B-79C1-7C56-7876-B7C7A52523AB}"/>
                    </a:ext>
                  </a:extLst>
                </p:cNvPr>
                <p:cNvSpPr>
                  <a:spLocks noChangeShapeType="1"/>
                </p:cNvSpPr>
                <p:nvPr/>
              </p:nvSpPr>
              <p:spPr bwMode="auto">
                <a:xfrm>
                  <a:off x="1678" y="1288"/>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46" name="Line 354">
                  <a:extLst>
                    <a:ext uri="{FF2B5EF4-FFF2-40B4-BE49-F238E27FC236}">
                      <a16:creationId xmlns:a16="http://schemas.microsoft.com/office/drawing/2014/main" id="{FC1BFAD0-88CD-14DC-5CB8-6F4C6836D87A}"/>
                    </a:ext>
                  </a:extLst>
                </p:cNvPr>
                <p:cNvSpPr>
                  <a:spLocks noChangeShapeType="1"/>
                </p:cNvSpPr>
                <p:nvPr/>
              </p:nvSpPr>
              <p:spPr bwMode="auto">
                <a:xfrm flipV="1">
                  <a:off x="1678" y="1288"/>
                  <a:ext cx="6"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47" name="Line 355">
                  <a:extLst>
                    <a:ext uri="{FF2B5EF4-FFF2-40B4-BE49-F238E27FC236}">
                      <a16:creationId xmlns:a16="http://schemas.microsoft.com/office/drawing/2014/main" id="{379C551B-1562-BC98-AD33-75D3B206F9F6}"/>
                    </a:ext>
                  </a:extLst>
                </p:cNvPr>
                <p:cNvSpPr>
                  <a:spLocks noChangeShapeType="1"/>
                </p:cNvSpPr>
                <p:nvPr/>
              </p:nvSpPr>
              <p:spPr bwMode="auto">
                <a:xfrm>
                  <a:off x="1684" y="1288"/>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48" name="Line 356">
                  <a:extLst>
                    <a:ext uri="{FF2B5EF4-FFF2-40B4-BE49-F238E27FC236}">
                      <a16:creationId xmlns:a16="http://schemas.microsoft.com/office/drawing/2014/main" id="{FA48B744-4050-AF45-6DA3-928369E961DF}"/>
                    </a:ext>
                  </a:extLst>
                </p:cNvPr>
                <p:cNvSpPr>
                  <a:spLocks noChangeShapeType="1"/>
                </p:cNvSpPr>
                <p:nvPr/>
              </p:nvSpPr>
              <p:spPr bwMode="auto">
                <a:xfrm flipV="1">
                  <a:off x="1684" y="1288"/>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49" name="Line 357">
                  <a:extLst>
                    <a:ext uri="{FF2B5EF4-FFF2-40B4-BE49-F238E27FC236}">
                      <a16:creationId xmlns:a16="http://schemas.microsoft.com/office/drawing/2014/main" id="{4157992D-889A-CB68-089D-B7EE456050EF}"/>
                    </a:ext>
                  </a:extLst>
                </p:cNvPr>
                <p:cNvSpPr>
                  <a:spLocks noChangeShapeType="1"/>
                </p:cNvSpPr>
                <p:nvPr/>
              </p:nvSpPr>
              <p:spPr bwMode="auto">
                <a:xfrm>
                  <a:off x="1684" y="1288"/>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50" name="Line 358">
                  <a:extLst>
                    <a:ext uri="{FF2B5EF4-FFF2-40B4-BE49-F238E27FC236}">
                      <a16:creationId xmlns:a16="http://schemas.microsoft.com/office/drawing/2014/main" id="{D6D28508-052A-F90B-2F80-A00E8116CD80}"/>
                    </a:ext>
                  </a:extLst>
                </p:cNvPr>
                <p:cNvSpPr>
                  <a:spLocks noChangeShapeType="1"/>
                </p:cNvSpPr>
                <p:nvPr/>
              </p:nvSpPr>
              <p:spPr bwMode="auto">
                <a:xfrm>
                  <a:off x="1684" y="1294"/>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51" name="Line 359">
                  <a:extLst>
                    <a:ext uri="{FF2B5EF4-FFF2-40B4-BE49-F238E27FC236}">
                      <a16:creationId xmlns:a16="http://schemas.microsoft.com/office/drawing/2014/main" id="{5851C034-6944-B130-EEB9-8EBD24BBB026}"/>
                    </a:ext>
                  </a:extLst>
                </p:cNvPr>
                <p:cNvSpPr>
                  <a:spLocks noChangeShapeType="1"/>
                </p:cNvSpPr>
                <p:nvPr/>
              </p:nvSpPr>
              <p:spPr bwMode="auto">
                <a:xfrm>
                  <a:off x="1690" y="1294"/>
                  <a:ext cx="7"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52" name="Line 360">
                  <a:extLst>
                    <a:ext uri="{FF2B5EF4-FFF2-40B4-BE49-F238E27FC236}">
                      <a16:creationId xmlns:a16="http://schemas.microsoft.com/office/drawing/2014/main" id="{9FC6ED54-02C5-E693-323D-A63C95017EC7}"/>
                    </a:ext>
                  </a:extLst>
                </p:cNvPr>
                <p:cNvSpPr>
                  <a:spLocks noChangeShapeType="1"/>
                </p:cNvSpPr>
                <p:nvPr/>
              </p:nvSpPr>
              <p:spPr bwMode="auto">
                <a:xfrm>
                  <a:off x="1697" y="1294"/>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53" name="Line 361">
                  <a:extLst>
                    <a:ext uri="{FF2B5EF4-FFF2-40B4-BE49-F238E27FC236}">
                      <a16:creationId xmlns:a16="http://schemas.microsoft.com/office/drawing/2014/main" id="{D7B4E731-3FC4-AC40-3D3A-626BFA4FAB6C}"/>
                    </a:ext>
                  </a:extLst>
                </p:cNvPr>
                <p:cNvSpPr>
                  <a:spLocks noChangeShapeType="1"/>
                </p:cNvSpPr>
                <p:nvPr/>
              </p:nvSpPr>
              <p:spPr bwMode="auto">
                <a:xfrm flipV="1">
                  <a:off x="1697" y="1294"/>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54" name="Line 362">
                  <a:extLst>
                    <a:ext uri="{FF2B5EF4-FFF2-40B4-BE49-F238E27FC236}">
                      <a16:creationId xmlns:a16="http://schemas.microsoft.com/office/drawing/2014/main" id="{4E731805-453E-EA0E-A5CF-3F5F11436140}"/>
                    </a:ext>
                  </a:extLst>
                </p:cNvPr>
                <p:cNvSpPr>
                  <a:spLocks noChangeShapeType="1"/>
                </p:cNvSpPr>
                <p:nvPr/>
              </p:nvSpPr>
              <p:spPr bwMode="auto">
                <a:xfrm>
                  <a:off x="1697" y="1294"/>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55" name="Line 363">
                  <a:extLst>
                    <a:ext uri="{FF2B5EF4-FFF2-40B4-BE49-F238E27FC236}">
                      <a16:creationId xmlns:a16="http://schemas.microsoft.com/office/drawing/2014/main" id="{D189F865-96F7-1B70-619D-0CB1A642D918}"/>
                    </a:ext>
                  </a:extLst>
                </p:cNvPr>
                <p:cNvSpPr>
                  <a:spLocks noChangeShapeType="1"/>
                </p:cNvSpPr>
                <p:nvPr/>
              </p:nvSpPr>
              <p:spPr bwMode="auto">
                <a:xfrm>
                  <a:off x="1697" y="1300"/>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56" name="Line 364">
                  <a:extLst>
                    <a:ext uri="{FF2B5EF4-FFF2-40B4-BE49-F238E27FC236}">
                      <a16:creationId xmlns:a16="http://schemas.microsoft.com/office/drawing/2014/main" id="{B7903894-0405-198D-8CCE-6C9635C913F6}"/>
                    </a:ext>
                  </a:extLst>
                </p:cNvPr>
                <p:cNvSpPr>
                  <a:spLocks noChangeShapeType="1"/>
                </p:cNvSpPr>
                <p:nvPr/>
              </p:nvSpPr>
              <p:spPr bwMode="auto">
                <a:xfrm>
                  <a:off x="1703" y="1300"/>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57" name="Line 365">
                  <a:extLst>
                    <a:ext uri="{FF2B5EF4-FFF2-40B4-BE49-F238E27FC236}">
                      <a16:creationId xmlns:a16="http://schemas.microsoft.com/office/drawing/2014/main" id="{9B82955D-67F1-44C2-40C6-68055F249A7B}"/>
                    </a:ext>
                  </a:extLst>
                </p:cNvPr>
                <p:cNvSpPr>
                  <a:spLocks noChangeShapeType="1"/>
                </p:cNvSpPr>
                <p:nvPr/>
              </p:nvSpPr>
              <p:spPr bwMode="auto">
                <a:xfrm>
                  <a:off x="1709" y="130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58" name="Line 366">
                  <a:extLst>
                    <a:ext uri="{FF2B5EF4-FFF2-40B4-BE49-F238E27FC236}">
                      <a16:creationId xmlns:a16="http://schemas.microsoft.com/office/drawing/2014/main" id="{3720C7A4-194E-8AA0-FA80-16DD426575EA}"/>
                    </a:ext>
                  </a:extLst>
                </p:cNvPr>
                <p:cNvSpPr>
                  <a:spLocks noChangeShapeType="1"/>
                </p:cNvSpPr>
                <p:nvPr/>
              </p:nvSpPr>
              <p:spPr bwMode="auto">
                <a:xfrm flipV="1">
                  <a:off x="1709" y="130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59" name="Line 367">
                  <a:extLst>
                    <a:ext uri="{FF2B5EF4-FFF2-40B4-BE49-F238E27FC236}">
                      <a16:creationId xmlns:a16="http://schemas.microsoft.com/office/drawing/2014/main" id="{F2DB4F71-5F03-C595-FB50-170A5D191BE0}"/>
                    </a:ext>
                  </a:extLst>
                </p:cNvPr>
                <p:cNvSpPr>
                  <a:spLocks noChangeShapeType="1"/>
                </p:cNvSpPr>
                <p:nvPr/>
              </p:nvSpPr>
              <p:spPr bwMode="auto">
                <a:xfrm>
                  <a:off x="1709" y="130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60" name="Line 368">
                  <a:extLst>
                    <a:ext uri="{FF2B5EF4-FFF2-40B4-BE49-F238E27FC236}">
                      <a16:creationId xmlns:a16="http://schemas.microsoft.com/office/drawing/2014/main" id="{F2A99E43-87B3-8282-A510-AF7A03A46385}"/>
                    </a:ext>
                  </a:extLst>
                </p:cNvPr>
                <p:cNvSpPr>
                  <a:spLocks noChangeShapeType="1"/>
                </p:cNvSpPr>
                <p:nvPr/>
              </p:nvSpPr>
              <p:spPr bwMode="auto">
                <a:xfrm flipV="1">
                  <a:off x="1709" y="1300"/>
                  <a:ext cx="6"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61" name="Line 369">
                  <a:extLst>
                    <a:ext uri="{FF2B5EF4-FFF2-40B4-BE49-F238E27FC236}">
                      <a16:creationId xmlns:a16="http://schemas.microsoft.com/office/drawing/2014/main" id="{25BE90E5-E41E-B10B-5F19-74035124B35F}"/>
                    </a:ext>
                  </a:extLst>
                </p:cNvPr>
                <p:cNvSpPr>
                  <a:spLocks noChangeShapeType="1"/>
                </p:cNvSpPr>
                <p:nvPr/>
              </p:nvSpPr>
              <p:spPr bwMode="auto">
                <a:xfrm>
                  <a:off x="1715" y="130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62" name="Line 370">
                  <a:extLst>
                    <a:ext uri="{FF2B5EF4-FFF2-40B4-BE49-F238E27FC236}">
                      <a16:creationId xmlns:a16="http://schemas.microsoft.com/office/drawing/2014/main" id="{D28CD469-370E-0CEA-54AF-2F49F55A777D}"/>
                    </a:ext>
                  </a:extLst>
                </p:cNvPr>
                <p:cNvSpPr>
                  <a:spLocks noChangeShapeType="1"/>
                </p:cNvSpPr>
                <p:nvPr/>
              </p:nvSpPr>
              <p:spPr bwMode="auto">
                <a:xfrm>
                  <a:off x="1715" y="1306"/>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63" name="Line 371">
                  <a:extLst>
                    <a:ext uri="{FF2B5EF4-FFF2-40B4-BE49-F238E27FC236}">
                      <a16:creationId xmlns:a16="http://schemas.microsoft.com/office/drawing/2014/main" id="{EB769DDE-1F90-6513-DD38-5C64A6C23D1C}"/>
                    </a:ext>
                  </a:extLst>
                </p:cNvPr>
                <p:cNvSpPr>
                  <a:spLocks noChangeShapeType="1"/>
                </p:cNvSpPr>
                <p:nvPr/>
              </p:nvSpPr>
              <p:spPr bwMode="auto">
                <a:xfrm>
                  <a:off x="1721" y="1306"/>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64" name="Line 372">
                  <a:extLst>
                    <a:ext uri="{FF2B5EF4-FFF2-40B4-BE49-F238E27FC236}">
                      <a16:creationId xmlns:a16="http://schemas.microsoft.com/office/drawing/2014/main" id="{5A358BAB-FC5C-75E5-37D0-0E040426E19F}"/>
                    </a:ext>
                  </a:extLst>
                </p:cNvPr>
                <p:cNvSpPr>
                  <a:spLocks noChangeShapeType="1"/>
                </p:cNvSpPr>
                <p:nvPr/>
              </p:nvSpPr>
              <p:spPr bwMode="auto">
                <a:xfrm flipV="1">
                  <a:off x="1721" y="1306"/>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65" name="Line 373">
                  <a:extLst>
                    <a:ext uri="{FF2B5EF4-FFF2-40B4-BE49-F238E27FC236}">
                      <a16:creationId xmlns:a16="http://schemas.microsoft.com/office/drawing/2014/main" id="{BCCD685A-87BF-5EC7-4EA9-7CA2ECAF6D0C}"/>
                    </a:ext>
                  </a:extLst>
                </p:cNvPr>
                <p:cNvSpPr>
                  <a:spLocks noChangeShapeType="1"/>
                </p:cNvSpPr>
                <p:nvPr/>
              </p:nvSpPr>
              <p:spPr bwMode="auto">
                <a:xfrm>
                  <a:off x="1721" y="1306"/>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66" name="Line 374">
                  <a:extLst>
                    <a:ext uri="{FF2B5EF4-FFF2-40B4-BE49-F238E27FC236}">
                      <a16:creationId xmlns:a16="http://schemas.microsoft.com/office/drawing/2014/main" id="{BB1ECD5C-D91A-B35F-D307-655F29E8483B}"/>
                    </a:ext>
                  </a:extLst>
                </p:cNvPr>
                <p:cNvSpPr>
                  <a:spLocks noChangeShapeType="1"/>
                </p:cNvSpPr>
                <p:nvPr/>
              </p:nvSpPr>
              <p:spPr bwMode="auto">
                <a:xfrm flipV="1">
                  <a:off x="1721" y="1306"/>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67" name="Line 375">
                  <a:extLst>
                    <a:ext uri="{FF2B5EF4-FFF2-40B4-BE49-F238E27FC236}">
                      <a16:creationId xmlns:a16="http://schemas.microsoft.com/office/drawing/2014/main" id="{85709052-AF2C-0D6E-EBEA-5B801E896CB5}"/>
                    </a:ext>
                  </a:extLst>
                </p:cNvPr>
                <p:cNvSpPr>
                  <a:spLocks noChangeShapeType="1"/>
                </p:cNvSpPr>
                <p:nvPr/>
              </p:nvSpPr>
              <p:spPr bwMode="auto">
                <a:xfrm>
                  <a:off x="1721" y="1306"/>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68" name="Line 376">
                  <a:extLst>
                    <a:ext uri="{FF2B5EF4-FFF2-40B4-BE49-F238E27FC236}">
                      <a16:creationId xmlns:a16="http://schemas.microsoft.com/office/drawing/2014/main" id="{3BDD2753-E07D-FD5E-B126-EF6E8841F71A}"/>
                    </a:ext>
                  </a:extLst>
                </p:cNvPr>
                <p:cNvSpPr>
                  <a:spLocks noChangeShapeType="1"/>
                </p:cNvSpPr>
                <p:nvPr/>
              </p:nvSpPr>
              <p:spPr bwMode="auto">
                <a:xfrm flipV="1">
                  <a:off x="1721" y="1306"/>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69" name="Line 377">
                  <a:extLst>
                    <a:ext uri="{FF2B5EF4-FFF2-40B4-BE49-F238E27FC236}">
                      <a16:creationId xmlns:a16="http://schemas.microsoft.com/office/drawing/2014/main" id="{1B977179-EA53-12D8-C851-A1BD59550840}"/>
                    </a:ext>
                  </a:extLst>
                </p:cNvPr>
                <p:cNvSpPr>
                  <a:spLocks noChangeShapeType="1"/>
                </p:cNvSpPr>
                <p:nvPr/>
              </p:nvSpPr>
              <p:spPr bwMode="auto">
                <a:xfrm>
                  <a:off x="1721" y="1306"/>
                  <a:ext cx="6"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70" name="Line 378">
                  <a:extLst>
                    <a:ext uri="{FF2B5EF4-FFF2-40B4-BE49-F238E27FC236}">
                      <a16:creationId xmlns:a16="http://schemas.microsoft.com/office/drawing/2014/main" id="{2BCDEB68-6A0E-8D9A-5CD4-B63F5093BD78}"/>
                    </a:ext>
                  </a:extLst>
                </p:cNvPr>
                <p:cNvSpPr>
                  <a:spLocks noChangeShapeType="1"/>
                </p:cNvSpPr>
                <p:nvPr/>
              </p:nvSpPr>
              <p:spPr bwMode="auto">
                <a:xfrm flipV="1">
                  <a:off x="1727" y="1306"/>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71" name="Line 379">
                  <a:extLst>
                    <a:ext uri="{FF2B5EF4-FFF2-40B4-BE49-F238E27FC236}">
                      <a16:creationId xmlns:a16="http://schemas.microsoft.com/office/drawing/2014/main" id="{DF56FF8C-F93A-8196-D0DE-383B956112BA}"/>
                    </a:ext>
                  </a:extLst>
                </p:cNvPr>
                <p:cNvSpPr>
                  <a:spLocks noChangeShapeType="1"/>
                </p:cNvSpPr>
                <p:nvPr/>
              </p:nvSpPr>
              <p:spPr bwMode="auto">
                <a:xfrm>
                  <a:off x="1727" y="1306"/>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72" name="Line 380">
                  <a:extLst>
                    <a:ext uri="{FF2B5EF4-FFF2-40B4-BE49-F238E27FC236}">
                      <a16:creationId xmlns:a16="http://schemas.microsoft.com/office/drawing/2014/main" id="{9E46099F-2E34-F386-0D04-CD7BBD3C8EB6}"/>
                    </a:ext>
                  </a:extLst>
                </p:cNvPr>
                <p:cNvSpPr>
                  <a:spLocks noChangeShapeType="1"/>
                </p:cNvSpPr>
                <p:nvPr/>
              </p:nvSpPr>
              <p:spPr bwMode="auto">
                <a:xfrm>
                  <a:off x="1727" y="1312"/>
                  <a:ext cx="7"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73" name="Line 381">
                  <a:extLst>
                    <a:ext uri="{FF2B5EF4-FFF2-40B4-BE49-F238E27FC236}">
                      <a16:creationId xmlns:a16="http://schemas.microsoft.com/office/drawing/2014/main" id="{B8E73015-93C2-A366-A269-370865008D61}"/>
                    </a:ext>
                  </a:extLst>
                </p:cNvPr>
                <p:cNvSpPr>
                  <a:spLocks noChangeShapeType="1"/>
                </p:cNvSpPr>
                <p:nvPr/>
              </p:nvSpPr>
              <p:spPr bwMode="auto">
                <a:xfrm>
                  <a:off x="1734" y="1312"/>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74" name="Line 382">
                  <a:extLst>
                    <a:ext uri="{FF2B5EF4-FFF2-40B4-BE49-F238E27FC236}">
                      <a16:creationId xmlns:a16="http://schemas.microsoft.com/office/drawing/2014/main" id="{9C1C7D61-C1ED-96EB-9C8D-9EEF2B870721}"/>
                    </a:ext>
                  </a:extLst>
                </p:cNvPr>
                <p:cNvSpPr>
                  <a:spLocks noChangeShapeType="1"/>
                </p:cNvSpPr>
                <p:nvPr/>
              </p:nvSpPr>
              <p:spPr bwMode="auto">
                <a:xfrm flipV="1">
                  <a:off x="1734" y="1312"/>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75" name="Line 383">
                  <a:extLst>
                    <a:ext uri="{FF2B5EF4-FFF2-40B4-BE49-F238E27FC236}">
                      <a16:creationId xmlns:a16="http://schemas.microsoft.com/office/drawing/2014/main" id="{FD2CCC97-F563-D1FA-C4BD-B75E9761B277}"/>
                    </a:ext>
                  </a:extLst>
                </p:cNvPr>
                <p:cNvSpPr>
                  <a:spLocks noChangeShapeType="1"/>
                </p:cNvSpPr>
                <p:nvPr/>
              </p:nvSpPr>
              <p:spPr bwMode="auto">
                <a:xfrm>
                  <a:off x="1734" y="1312"/>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76" name="Line 384">
                  <a:extLst>
                    <a:ext uri="{FF2B5EF4-FFF2-40B4-BE49-F238E27FC236}">
                      <a16:creationId xmlns:a16="http://schemas.microsoft.com/office/drawing/2014/main" id="{11BF8DEC-ECF8-9440-7B39-3D8405727C87}"/>
                    </a:ext>
                  </a:extLst>
                </p:cNvPr>
                <p:cNvSpPr>
                  <a:spLocks noChangeShapeType="1"/>
                </p:cNvSpPr>
                <p:nvPr/>
              </p:nvSpPr>
              <p:spPr bwMode="auto">
                <a:xfrm>
                  <a:off x="1740" y="1312"/>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77" name="Line 385">
                  <a:extLst>
                    <a:ext uri="{FF2B5EF4-FFF2-40B4-BE49-F238E27FC236}">
                      <a16:creationId xmlns:a16="http://schemas.microsoft.com/office/drawing/2014/main" id="{CAB8AE7B-8272-133E-CFB4-C3C76D76899D}"/>
                    </a:ext>
                  </a:extLst>
                </p:cNvPr>
                <p:cNvSpPr>
                  <a:spLocks noChangeShapeType="1"/>
                </p:cNvSpPr>
                <p:nvPr/>
              </p:nvSpPr>
              <p:spPr bwMode="auto">
                <a:xfrm flipV="1">
                  <a:off x="1740" y="1312"/>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78" name="Line 386">
                  <a:extLst>
                    <a:ext uri="{FF2B5EF4-FFF2-40B4-BE49-F238E27FC236}">
                      <a16:creationId xmlns:a16="http://schemas.microsoft.com/office/drawing/2014/main" id="{0F573D74-C438-BCD7-881D-DBEA0C95EA53}"/>
                    </a:ext>
                  </a:extLst>
                </p:cNvPr>
                <p:cNvSpPr>
                  <a:spLocks noChangeShapeType="1"/>
                </p:cNvSpPr>
                <p:nvPr/>
              </p:nvSpPr>
              <p:spPr bwMode="auto">
                <a:xfrm>
                  <a:off x="1740" y="1312"/>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79" name="Line 387">
                  <a:extLst>
                    <a:ext uri="{FF2B5EF4-FFF2-40B4-BE49-F238E27FC236}">
                      <a16:creationId xmlns:a16="http://schemas.microsoft.com/office/drawing/2014/main" id="{AC80B07F-ED54-4826-2333-B412E4643666}"/>
                    </a:ext>
                  </a:extLst>
                </p:cNvPr>
                <p:cNvSpPr>
                  <a:spLocks noChangeShapeType="1"/>
                </p:cNvSpPr>
                <p:nvPr/>
              </p:nvSpPr>
              <p:spPr bwMode="auto">
                <a:xfrm flipV="1">
                  <a:off x="1740" y="1312"/>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80" name="Line 388">
                  <a:extLst>
                    <a:ext uri="{FF2B5EF4-FFF2-40B4-BE49-F238E27FC236}">
                      <a16:creationId xmlns:a16="http://schemas.microsoft.com/office/drawing/2014/main" id="{5FCA0A6B-A47F-3E34-00D4-538F5D66B653}"/>
                    </a:ext>
                  </a:extLst>
                </p:cNvPr>
                <p:cNvSpPr>
                  <a:spLocks noChangeShapeType="1"/>
                </p:cNvSpPr>
                <p:nvPr/>
              </p:nvSpPr>
              <p:spPr bwMode="auto">
                <a:xfrm>
                  <a:off x="1740" y="1312"/>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81" name="Line 389">
                  <a:extLst>
                    <a:ext uri="{FF2B5EF4-FFF2-40B4-BE49-F238E27FC236}">
                      <a16:creationId xmlns:a16="http://schemas.microsoft.com/office/drawing/2014/main" id="{3C95B0D0-91DD-E26F-1BA2-0092BAB4BA75}"/>
                    </a:ext>
                  </a:extLst>
                </p:cNvPr>
                <p:cNvSpPr>
                  <a:spLocks noChangeShapeType="1"/>
                </p:cNvSpPr>
                <p:nvPr/>
              </p:nvSpPr>
              <p:spPr bwMode="auto">
                <a:xfrm>
                  <a:off x="1740" y="1318"/>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82" name="Line 390">
                  <a:extLst>
                    <a:ext uri="{FF2B5EF4-FFF2-40B4-BE49-F238E27FC236}">
                      <a16:creationId xmlns:a16="http://schemas.microsoft.com/office/drawing/2014/main" id="{20B43A50-BA0E-7E77-16CE-18553C044579}"/>
                    </a:ext>
                  </a:extLst>
                </p:cNvPr>
                <p:cNvSpPr>
                  <a:spLocks noChangeShapeType="1"/>
                </p:cNvSpPr>
                <p:nvPr/>
              </p:nvSpPr>
              <p:spPr bwMode="auto">
                <a:xfrm>
                  <a:off x="1746" y="1318"/>
                  <a:ext cx="6"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83" name="Line 391">
                  <a:extLst>
                    <a:ext uri="{FF2B5EF4-FFF2-40B4-BE49-F238E27FC236}">
                      <a16:creationId xmlns:a16="http://schemas.microsoft.com/office/drawing/2014/main" id="{100B186B-A654-4A38-5D67-B9C1C1AB4A3D}"/>
                    </a:ext>
                  </a:extLst>
                </p:cNvPr>
                <p:cNvSpPr>
                  <a:spLocks noChangeShapeType="1"/>
                </p:cNvSpPr>
                <p:nvPr/>
              </p:nvSpPr>
              <p:spPr bwMode="auto">
                <a:xfrm flipV="1">
                  <a:off x="1752" y="1318"/>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84" name="Line 392">
                  <a:extLst>
                    <a:ext uri="{FF2B5EF4-FFF2-40B4-BE49-F238E27FC236}">
                      <a16:creationId xmlns:a16="http://schemas.microsoft.com/office/drawing/2014/main" id="{D73EC442-5E31-DE1B-6179-172DC9CC206F}"/>
                    </a:ext>
                  </a:extLst>
                </p:cNvPr>
                <p:cNvSpPr>
                  <a:spLocks noChangeShapeType="1"/>
                </p:cNvSpPr>
                <p:nvPr/>
              </p:nvSpPr>
              <p:spPr bwMode="auto">
                <a:xfrm>
                  <a:off x="1752" y="1318"/>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85" name="Line 393">
                  <a:extLst>
                    <a:ext uri="{FF2B5EF4-FFF2-40B4-BE49-F238E27FC236}">
                      <a16:creationId xmlns:a16="http://schemas.microsoft.com/office/drawing/2014/main" id="{B58D8C1D-1CB8-0A6C-0C14-2D4CD3B5289F}"/>
                    </a:ext>
                  </a:extLst>
                </p:cNvPr>
                <p:cNvSpPr>
                  <a:spLocks noChangeShapeType="1"/>
                </p:cNvSpPr>
                <p:nvPr/>
              </p:nvSpPr>
              <p:spPr bwMode="auto">
                <a:xfrm flipV="1">
                  <a:off x="1752" y="1318"/>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86" name="Line 394">
                  <a:extLst>
                    <a:ext uri="{FF2B5EF4-FFF2-40B4-BE49-F238E27FC236}">
                      <a16:creationId xmlns:a16="http://schemas.microsoft.com/office/drawing/2014/main" id="{67C5BC65-D80F-E200-ACE8-F4F4EAAF6D4A}"/>
                    </a:ext>
                  </a:extLst>
                </p:cNvPr>
                <p:cNvSpPr>
                  <a:spLocks noChangeShapeType="1"/>
                </p:cNvSpPr>
                <p:nvPr/>
              </p:nvSpPr>
              <p:spPr bwMode="auto">
                <a:xfrm>
                  <a:off x="1752" y="1318"/>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87" name="Line 395">
                  <a:extLst>
                    <a:ext uri="{FF2B5EF4-FFF2-40B4-BE49-F238E27FC236}">
                      <a16:creationId xmlns:a16="http://schemas.microsoft.com/office/drawing/2014/main" id="{2577C141-3833-3CDB-2F64-DFB9C8CBA1D6}"/>
                    </a:ext>
                  </a:extLst>
                </p:cNvPr>
                <p:cNvSpPr>
                  <a:spLocks noChangeShapeType="1"/>
                </p:cNvSpPr>
                <p:nvPr/>
              </p:nvSpPr>
              <p:spPr bwMode="auto">
                <a:xfrm flipV="1">
                  <a:off x="1752" y="1318"/>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88" name="Line 396">
                  <a:extLst>
                    <a:ext uri="{FF2B5EF4-FFF2-40B4-BE49-F238E27FC236}">
                      <a16:creationId xmlns:a16="http://schemas.microsoft.com/office/drawing/2014/main" id="{E010E309-F773-82ED-C36E-F83E90EFEEA9}"/>
                    </a:ext>
                  </a:extLst>
                </p:cNvPr>
                <p:cNvSpPr>
                  <a:spLocks noChangeShapeType="1"/>
                </p:cNvSpPr>
                <p:nvPr/>
              </p:nvSpPr>
              <p:spPr bwMode="auto">
                <a:xfrm>
                  <a:off x="1752" y="1318"/>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89" name="Line 397">
                  <a:extLst>
                    <a:ext uri="{FF2B5EF4-FFF2-40B4-BE49-F238E27FC236}">
                      <a16:creationId xmlns:a16="http://schemas.microsoft.com/office/drawing/2014/main" id="{EC1A7382-F4EF-3650-A79F-9EB882CCD2E1}"/>
                    </a:ext>
                  </a:extLst>
                </p:cNvPr>
                <p:cNvSpPr>
                  <a:spLocks noChangeShapeType="1"/>
                </p:cNvSpPr>
                <p:nvPr/>
              </p:nvSpPr>
              <p:spPr bwMode="auto">
                <a:xfrm>
                  <a:off x="1752" y="1324"/>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90" name="Line 398">
                  <a:extLst>
                    <a:ext uri="{FF2B5EF4-FFF2-40B4-BE49-F238E27FC236}">
                      <a16:creationId xmlns:a16="http://schemas.microsoft.com/office/drawing/2014/main" id="{08A37D7E-9260-E8C6-B600-5EB4FEAC2B1A}"/>
                    </a:ext>
                  </a:extLst>
                </p:cNvPr>
                <p:cNvSpPr>
                  <a:spLocks noChangeShapeType="1"/>
                </p:cNvSpPr>
                <p:nvPr/>
              </p:nvSpPr>
              <p:spPr bwMode="auto">
                <a:xfrm>
                  <a:off x="1758" y="1324"/>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91" name="Line 399">
                  <a:extLst>
                    <a:ext uri="{FF2B5EF4-FFF2-40B4-BE49-F238E27FC236}">
                      <a16:creationId xmlns:a16="http://schemas.microsoft.com/office/drawing/2014/main" id="{C855815C-ED10-A910-CE4F-EABD3C919D9E}"/>
                    </a:ext>
                  </a:extLst>
                </p:cNvPr>
                <p:cNvSpPr>
                  <a:spLocks noChangeShapeType="1"/>
                </p:cNvSpPr>
                <p:nvPr/>
              </p:nvSpPr>
              <p:spPr bwMode="auto">
                <a:xfrm flipV="1">
                  <a:off x="1758" y="1324"/>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92" name="Line 400">
                  <a:extLst>
                    <a:ext uri="{FF2B5EF4-FFF2-40B4-BE49-F238E27FC236}">
                      <a16:creationId xmlns:a16="http://schemas.microsoft.com/office/drawing/2014/main" id="{7B69B5E9-D051-0D52-9FE6-6E1A9119BC41}"/>
                    </a:ext>
                  </a:extLst>
                </p:cNvPr>
                <p:cNvSpPr>
                  <a:spLocks noChangeShapeType="1"/>
                </p:cNvSpPr>
                <p:nvPr/>
              </p:nvSpPr>
              <p:spPr bwMode="auto">
                <a:xfrm>
                  <a:off x="1758" y="1324"/>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93" name="Line 401">
                  <a:extLst>
                    <a:ext uri="{FF2B5EF4-FFF2-40B4-BE49-F238E27FC236}">
                      <a16:creationId xmlns:a16="http://schemas.microsoft.com/office/drawing/2014/main" id="{EE75EAB2-9A17-5672-5998-C631C7ADC42E}"/>
                    </a:ext>
                  </a:extLst>
                </p:cNvPr>
                <p:cNvSpPr>
                  <a:spLocks noChangeShapeType="1"/>
                </p:cNvSpPr>
                <p:nvPr/>
              </p:nvSpPr>
              <p:spPr bwMode="auto">
                <a:xfrm flipV="1">
                  <a:off x="1758" y="1324"/>
                  <a:ext cx="7"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94" name="Line 402">
                  <a:extLst>
                    <a:ext uri="{FF2B5EF4-FFF2-40B4-BE49-F238E27FC236}">
                      <a16:creationId xmlns:a16="http://schemas.microsoft.com/office/drawing/2014/main" id="{DE037EF9-1560-6B7F-4892-D9FD4489EB67}"/>
                    </a:ext>
                  </a:extLst>
                </p:cNvPr>
                <p:cNvSpPr>
                  <a:spLocks noChangeShapeType="1"/>
                </p:cNvSpPr>
                <p:nvPr/>
              </p:nvSpPr>
              <p:spPr bwMode="auto">
                <a:xfrm>
                  <a:off x="1765" y="1324"/>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95" name="Line 403">
                  <a:extLst>
                    <a:ext uri="{FF2B5EF4-FFF2-40B4-BE49-F238E27FC236}">
                      <a16:creationId xmlns:a16="http://schemas.microsoft.com/office/drawing/2014/main" id="{5E610F07-6F61-251F-F8A2-B979ADA54251}"/>
                    </a:ext>
                  </a:extLst>
                </p:cNvPr>
                <p:cNvSpPr>
                  <a:spLocks noChangeShapeType="1"/>
                </p:cNvSpPr>
                <p:nvPr/>
              </p:nvSpPr>
              <p:spPr bwMode="auto">
                <a:xfrm flipV="1">
                  <a:off x="1765" y="1324"/>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96" name="Line 404">
                  <a:extLst>
                    <a:ext uri="{FF2B5EF4-FFF2-40B4-BE49-F238E27FC236}">
                      <a16:creationId xmlns:a16="http://schemas.microsoft.com/office/drawing/2014/main" id="{DD8F5077-A026-1DF6-979F-D41B9B60FD14}"/>
                    </a:ext>
                  </a:extLst>
                </p:cNvPr>
                <p:cNvSpPr>
                  <a:spLocks noChangeShapeType="1"/>
                </p:cNvSpPr>
                <p:nvPr/>
              </p:nvSpPr>
              <p:spPr bwMode="auto">
                <a:xfrm>
                  <a:off x="1765" y="1324"/>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97" name="Line 405">
                  <a:extLst>
                    <a:ext uri="{FF2B5EF4-FFF2-40B4-BE49-F238E27FC236}">
                      <a16:creationId xmlns:a16="http://schemas.microsoft.com/office/drawing/2014/main" id="{DCA1977B-FBD5-9A00-F9D6-44502457DF60}"/>
                    </a:ext>
                  </a:extLst>
                </p:cNvPr>
                <p:cNvSpPr>
                  <a:spLocks noChangeShapeType="1"/>
                </p:cNvSpPr>
                <p:nvPr/>
              </p:nvSpPr>
              <p:spPr bwMode="auto">
                <a:xfrm>
                  <a:off x="1765" y="1330"/>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98" name="Line 406">
                  <a:extLst>
                    <a:ext uri="{FF2B5EF4-FFF2-40B4-BE49-F238E27FC236}">
                      <a16:creationId xmlns:a16="http://schemas.microsoft.com/office/drawing/2014/main" id="{35546435-0CF7-8EB6-B523-CA8056486E0C}"/>
                    </a:ext>
                  </a:extLst>
                </p:cNvPr>
                <p:cNvSpPr>
                  <a:spLocks noChangeShapeType="1"/>
                </p:cNvSpPr>
                <p:nvPr/>
              </p:nvSpPr>
              <p:spPr bwMode="auto">
                <a:xfrm>
                  <a:off x="1771" y="133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99" name="Line 407">
                  <a:extLst>
                    <a:ext uri="{FF2B5EF4-FFF2-40B4-BE49-F238E27FC236}">
                      <a16:creationId xmlns:a16="http://schemas.microsoft.com/office/drawing/2014/main" id="{F4DE4D6E-9389-8D81-3E7F-3B6FBDE9F233}"/>
                    </a:ext>
                  </a:extLst>
                </p:cNvPr>
                <p:cNvSpPr>
                  <a:spLocks noChangeShapeType="1"/>
                </p:cNvSpPr>
                <p:nvPr/>
              </p:nvSpPr>
              <p:spPr bwMode="auto">
                <a:xfrm flipV="1">
                  <a:off x="1771" y="1330"/>
                  <a:ext cx="6"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600" name="Line 408">
                  <a:extLst>
                    <a:ext uri="{FF2B5EF4-FFF2-40B4-BE49-F238E27FC236}">
                      <a16:creationId xmlns:a16="http://schemas.microsoft.com/office/drawing/2014/main" id="{4A5E9CE9-817B-7598-47B8-20955EEA1DD6}"/>
                    </a:ext>
                  </a:extLst>
                </p:cNvPr>
                <p:cNvSpPr>
                  <a:spLocks noChangeShapeType="1"/>
                </p:cNvSpPr>
                <p:nvPr/>
              </p:nvSpPr>
              <p:spPr bwMode="auto">
                <a:xfrm>
                  <a:off x="1777" y="133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601" name="Line 409">
                  <a:extLst>
                    <a:ext uri="{FF2B5EF4-FFF2-40B4-BE49-F238E27FC236}">
                      <a16:creationId xmlns:a16="http://schemas.microsoft.com/office/drawing/2014/main" id="{D51648CC-5768-B830-2E58-630492CDD935}"/>
                    </a:ext>
                  </a:extLst>
                </p:cNvPr>
                <p:cNvSpPr>
                  <a:spLocks noChangeShapeType="1"/>
                </p:cNvSpPr>
                <p:nvPr/>
              </p:nvSpPr>
              <p:spPr bwMode="auto">
                <a:xfrm flipV="1">
                  <a:off x="1777" y="133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602" name="Line 410">
                  <a:extLst>
                    <a:ext uri="{FF2B5EF4-FFF2-40B4-BE49-F238E27FC236}">
                      <a16:creationId xmlns:a16="http://schemas.microsoft.com/office/drawing/2014/main" id="{59AC7A68-C88A-B621-1CBB-EE11568C7D9A}"/>
                    </a:ext>
                  </a:extLst>
                </p:cNvPr>
                <p:cNvSpPr>
                  <a:spLocks noChangeShapeType="1"/>
                </p:cNvSpPr>
                <p:nvPr/>
              </p:nvSpPr>
              <p:spPr bwMode="auto">
                <a:xfrm>
                  <a:off x="1777" y="133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603" name="Line 411">
                  <a:extLst>
                    <a:ext uri="{FF2B5EF4-FFF2-40B4-BE49-F238E27FC236}">
                      <a16:creationId xmlns:a16="http://schemas.microsoft.com/office/drawing/2014/main" id="{1D7D65DF-F586-B870-C82C-D9C01F5BB0DD}"/>
                    </a:ext>
                  </a:extLst>
                </p:cNvPr>
                <p:cNvSpPr>
                  <a:spLocks noChangeShapeType="1"/>
                </p:cNvSpPr>
                <p:nvPr/>
              </p:nvSpPr>
              <p:spPr bwMode="auto">
                <a:xfrm>
                  <a:off x="1777" y="1336"/>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604" name="Line 412">
                  <a:extLst>
                    <a:ext uri="{FF2B5EF4-FFF2-40B4-BE49-F238E27FC236}">
                      <a16:creationId xmlns:a16="http://schemas.microsoft.com/office/drawing/2014/main" id="{B113058E-4E2E-C963-1B7E-1B3EFA5B7610}"/>
                    </a:ext>
                  </a:extLst>
                </p:cNvPr>
                <p:cNvSpPr>
                  <a:spLocks noChangeShapeType="1"/>
                </p:cNvSpPr>
                <p:nvPr/>
              </p:nvSpPr>
              <p:spPr bwMode="auto">
                <a:xfrm flipV="1">
                  <a:off x="1783" y="133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605" name="Line 413">
                  <a:extLst>
                    <a:ext uri="{FF2B5EF4-FFF2-40B4-BE49-F238E27FC236}">
                      <a16:creationId xmlns:a16="http://schemas.microsoft.com/office/drawing/2014/main" id="{0E70BDDA-99B4-F06D-503B-89E09163F6E5}"/>
                    </a:ext>
                  </a:extLst>
                </p:cNvPr>
                <p:cNvSpPr>
                  <a:spLocks noChangeShapeType="1"/>
                </p:cNvSpPr>
                <p:nvPr/>
              </p:nvSpPr>
              <p:spPr bwMode="auto">
                <a:xfrm>
                  <a:off x="1783" y="133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606" name="Line 414">
                  <a:extLst>
                    <a:ext uri="{FF2B5EF4-FFF2-40B4-BE49-F238E27FC236}">
                      <a16:creationId xmlns:a16="http://schemas.microsoft.com/office/drawing/2014/main" id="{1BE0039D-16BE-67C4-6278-4CC71EC451E6}"/>
                    </a:ext>
                  </a:extLst>
                </p:cNvPr>
                <p:cNvSpPr>
                  <a:spLocks noChangeShapeType="1"/>
                </p:cNvSpPr>
                <p:nvPr/>
              </p:nvSpPr>
              <p:spPr bwMode="auto">
                <a:xfrm>
                  <a:off x="1783" y="1336"/>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607" name="Line 415">
                  <a:extLst>
                    <a:ext uri="{FF2B5EF4-FFF2-40B4-BE49-F238E27FC236}">
                      <a16:creationId xmlns:a16="http://schemas.microsoft.com/office/drawing/2014/main" id="{12F444E8-7D78-5A14-AC22-A57D41515BAA}"/>
                    </a:ext>
                  </a:extLst>
                </p:cNvPr>
                <p:cNvSpPr>
                  <a:spLocks noChangeShapeType="1"/>
                </p:cNvSpPr>
                <p:nvPr/>
              </p:nvSpPr>
              <p:spPr bwMode="auto">
                <a:xfrm>
                  <a:off x="1789" y="1336"/>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608" name="Line 416">
                  <a:extLst>
                    <a:ext uri="{FF2B5EF4-FFF2-40B4-BE49-F238E27FC236}">
                      <a16:creationId xmlns:a16="http://schemas.microsoft.com/office/drawing/2014/main" id="{2027B5BF-8164-1245-377D-007165B4B5B0}"/>
                    </a:ext>
                  </a:extLst>
                </p:cNvPr>
                <p:cNvSpPr>
                  <a:spLocks noChangeShapeType="1"/>
                </p:cNvSpPr>
                <p:nvPr/>
              </p:nvSpPr>
              <p:spPr bwMode="auto">
                <a:xfrm flipV="1">
                  <a:off x="1789" y="1336"/>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609" name="Line 417">
                  <a:extLst>
                    <a:ext uri="{FF2B5EF4-FFF2-40B4-BE49-F238E27FC236}">
                      <a16:creationId xmlns:a16="http://schemas.microsoft.com/office/drawing/2014/main" id="{F6328B8B-E6E7-5DD7-4D5B-ACA3854F6FFA}"/>
                    </a:ext>
                  </a:extLst>
                </p:cNvPr>
                <p:cNvSpPr>
                  <a:spLocks noChangeShapeType="1"/>
                </p:cNvSpPr>
                <p:nvPr/>
              </p:nvSpPr>
              <p:spPr bwMode="auto">
                <a:xfrm>
                  <a:off x="1789" y="1336"/>
                  <a:ext cx="6"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610" name="Line 418">
                  <a:extLst>
                    <a:ext uri="{FF2B5EF4-FFF2-40B4-BE49-F238E27FC236}">
                      <a16:creationId xmlns:a16="http://schemas.microsoft.com/office/drawing/2014/main" id="{45A5C1BF-AE28-0294-C9E9-40841E5DF176}"/>
                    </a:ext>
                  </a:extLst>
                </p:cNvPr>
                <p:cNvSpPr>
                  <a:spLocks noChangeShapeType="1"/>
                </p:cNvSpPr>
                <p:nvPr/>
              </p:nvSpPr>
              <p:spPr bwMode="auto">
                <a:xfrm>
                  <a:off x="1795" y="1342"/>
                  <a:ext cx="7"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611" name="Line 419">
                  <a:extLst>
                    <a:ext uri="{FF2B5EF4-FFF2-40B4-BE49-F238E27FC236}">
                      <a16:creationId xmlns:a16="http://schemas.microsoft.com/office/drawing/2014/main" id="{E958551C-B8E4-1357-F159-86AEC1E5542A}"/>
                    </a:ext>
                  </a:extLst>
                </p:cNvPr>
                <p:cNvSpPr>
                  <a:spLocks noChangeShapeType="1"/>
                </p:cNvSpPr>
                <p:nvPr/>
              </p:nvSpPr>
              <p:spPr bwMode="auto">
                <a:xfrm>
                  <a:off x="1802" y="1342"/>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612" name="Line 420">
                  <a:extLst>
                    <a:ext uri="{FF2B5EF4-FFF2-40B4-BE49-F238E27FC236}">
                      <a16:creationId xmlns:a16="http://schemas.microsoft.com/office/drawing/2014/main" id="{AAC5174D-8981-D49C-52FB-B222458B891B}"/>
                    </a:ext>
                  </a:extLst>
                </p:cNvPr>
                <p:cNvSpPr>
                  <a:spLocks noChangeShapeType="1"/>
                </p:cNvSpPr>
                <p:nvPr/>
              </p:nvSpPr>
              <p:spPr bwMode="auto">
                <a:xfrm flipV="1">
                  <a:off x="1802" y="1342"/>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613" name="Line 421">
                  <a:extLst>
                    <a:ext uri="{FF2B5EF4-FFF2-40B4-BE49-F238E27FC236}">
                      <a16:creationId xmlns:a16="http://schemas.microsoft.com/office/drawing/2014/main" id="{EA637E0E-A5E4-AC20-3661-4F77164D3747}"/>
                    </a:ext>
                  </a:extLst>
                </p:cNvPr>
                <p:cNvSpPr>
                  <a:spLocks noChangeShapeType="1"/>
                </p:cNvSpPr>
                <p:nvPr/>
              </p:nvSpPr>
              <p:spPr bwMode="auto">
                <a:xfrm>
                  <a:off x="1802" y="1342"/>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614" name="Line 422">
                  <a:extLst>
                    <a:ext uri="{FF2B5EF4-FFF2-40B4-BE49-F238E27FC236}">
                      <a16:creationId xmlns:a16="http://schemas.microsoft.com/office/drawing/2014/main" id="{843AD668-F49D-B2A6-40F4-4BDE276E585B}"/>
                    </a:ext>
                  </a:extLst>
                </p:cNvPr>
                <p:cNvSpPr>
                  <a:spLocks noChangeShapeType="1"/>
                </p:cNvSpPr>
                <p:nvPr/>
              </p:nvSpPr>
              <p:spPr bwMode="auto">
                <a:xfrm flipV="1">
                  <a:off x="1802" y="1342"/>
                  <a:ext cx="6"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615" name="Line 423">
                  <a:extLst>
                    <a:ext uri="{FF2B5EF4-FFF2-40B4-BE49-F238E27FC236}">
                      <a16:creationId xmlns:a16="http://schemas.microsoft.com/office/drawing/2014/main" id="{1D87F0AD-A135-DDE6-02A4-4C59548B6C99}"/>
                    </a:ext>
                  </a:extLst>
                </p:cNvPr>
                <p:cNvSpPr>
                  <a:spLocks noChangeShapeType="1"/>
                </p:cNvSpPr>
                <p:nvPr/>
              </p:nvSpPr>
              <p:spPr bwMode="auto">
                <a:xfrm>
                  <a:off x="1808" y="1342"/>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616" name="Line 424">
                  <a:extLst>
                    <a:ext uri="{FF2B5EF4-FFF2-40B4-BE49-F238E27FC236}">
                      <a16:creationId xmlns:a16="http://schemas.microsoft.com/office/drawing/2014/main" id="{840B070B-EA73-67AB-D73B-D8E664DEF46C}"/>
                    </a:ext>
                  </a:extLst>
                </p:cNvPr>
                <p:cNvSpPr>
                  <a:spLocks noChangeShapeType="1"/>
                </p:cNvSpPr>
                <p:nvPr/>
              </p:nvSpPr>
              <p:spPr bwMode="auto">
                <a:xfrm flipV="1">
                  <a:off x="1808" y="1342"/>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grpSp>
            <p:nvGrpSpPr>
              <p:cNvPr id="8818" name="Group 626">
                <a:extLst>
                  <a:ext uri="{FF2B5EF4-FFF2-40B4-BE49-F238E27FC236}">
                    <a16:creationId xmlns:a16="http://schemas.microsoft.com/office/drawing/2014/main" id="{95CA8361-9410-9C88-ACDE-8BA1C92A31F0}"/>
                  </a:ext>
                </a:extLst>
              </p:cNvPr>
              <p:cNvGrpSpPr>
                <a:grpSpLocks/>
              </p:cNvGrpSpPr>
              <p:nvPr/>
            </p:nvGrpSpPr>
            <p:grpSpPr bwMode="auto">
              <a:xfrm>
                <a:off x="1808" y="1342"/>
                <a:ext cx="358" cy="129"/>
                <a:chOff x="1808" y="1342"/>
                <a:chExt cx="358" cy="129"/>
              </a:xfrm>
            </p:grpSpPr>
            <p:sp>
              <p:nvSpPr>
                <p:cNvPr id="8618" name="Line 426">
                  <a:extLst>
                    <a:ext uri="{FF2B5EF4-FFF2-40B4-BE49-F238E27FC236}">
                      <a16:creationId xmlns:a16="http://schemas.microsoft.com/office/drawing/2014/main" id="{1B0B301A-C91A-3000-7C9E-A26A2FE50FB0}"/>
                    </a:ext>
                  </a:extLst>
                </p:cNvPr>
                <p:cNvSpPr>
                  <a:spLocks noChangeShapeType="1"/>
                </p:cNvSpPr>
                <p:nvPr/>
              </p:nvSpPr>
              <p:spPr bwMode="auto">
                <a:xfrm>
                  <a:off x="1808" y="1342"/>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619" name="Line 427">
                  <a:extLst>
                    <a:ext uri="{FF2B5EF4-FFF2-40B4-BE49-F238E27FC236}">
                      <a16:creationId xmlns:a16="http://schemas.microsoft.com/office/drawing/2014/main" id="{B00E1C65-3461-8611-6B82-72B4BD9B95A7}"/>
                    </a:ext>
                  </a:extLst>
                </p:cNvPr>
                <p:cNvSpPr>
                  <a:spLocks noChangeShapeType="1"/>
                </p:cNvSpPr>
                <p:nvPr/>
              </p:nvSpPr>
              <p:spPr bwMode="auto">
                <a:xfrm>
                  <a:off x="1808" y="1348"/>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620" name="Line 428">
                  <a:extLst>
                    <a:ext uri="{FF2B5EF4-FFF2-40B4-BE49-F238E27FC236}">
                      <a16:creationId xmlns:a16="http://schemas.microsoft.com/office/drawing/2014/main" id="{D29FC061-59A3-D27C-18EA-D44E2131B26F}"/>
                    </a:ext>
                  </a:extLst>
                </p:cNvPr>
                <p:cNvSpPr>
                  <a:spLocks noChangeShapeType="1"/>
                </p:cNvSpPr>
                <p:nvPr/>
              </p:nvSpPr>
              <p:spPr bwMode="auto">
                <a:xfrm>
                  <a:off x="1814" y="1348"/>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621" name="Line 429">
                  <a:extLst>
                    <a:ext uri="{FF2B5EF4-FFF2-40B4-BE49-F238E27FC236}">
                      <a16:creationId xmlns:a16="http://schemas.microsoft.com/office/drawing/2014/main" id="{A9A30654-7053-B2AB-8569-90A560AE02CC}"/>
                    </a:ext>
                  </a:extLst>
                </p:cNvPr>
                <p:cNvSpPr>
                  <a:spLocks noChangeShapeType="1"/>
                </p:cNvSpPr>
                <p:nvPr/>
              </p:nvSpPr>
              <p:spPr bwMode="auto">
                <a:xfrm>
                  <a:off x="1820" y="1348"/>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622" name="Line 430">
                  <a:extLst>
                    <a:ext uri="{FF2B5EF4-FFF2-40B4-BE49-F238E27FC236}">
                      <a16:creationId xmlns:a16="http://schemas.microsoft.com/office/drawing/2014/main" id="{00C53509-5126-466D-B3A5-DD3419857897}"/>
                    </a:ext>
                  </a:extLst>
                </p:cNvPr>
                <p:cNvSpPr>
                  <a:spLocks noChangeShapeType="1"/>
                </p:cNvSpPr>
                <p:nvPr/>
              </p:nvSpPr>
              <p:spPr bwMode="auto">
                <a:xfrm flipV="1">
                  <a:off x="1820" y="1348"/>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623" name="Line 431">
                  <a:extLst>
                    <a:ext uri="{FF2B5EF4-FFF2-40B4-BE49-F238E27FC236}">
                      <a16:creationId xmlns:a16="http://schemas.microsoft.com/office/drawing/2014/main" id="{C6A60E7F-34AC-F445-F5ED-E1B800F2E735}"/>
                    </a:ext>
                  </a:extLst>
                </p:cNvPr>
                <p:cNvSpPr>
                  <a:spLocks noChangeShapeType="1"/>
                </p:cNvSpPr>
                <p:nvPr/>
              </p:nvSpPr>
              <p:spPr bwMode="auto">
                <a:xfrm>
                  <a:off x="1820" y="1348"/>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624" name="Line 432">
                  <a:extLst>
                    <a:ext uri="{FF2B5EF4-FFF2-40B4-BE49-F238E27FC236}">
                      <a16:creationId xmlns:a16="http://schemas.microsoft.com/office/drawing/2014/main" id="{EA386A96-6182-D911-B41F-4E821A243EBE}"/>
                    </a:ext>
                  </a:extLst>
                </p:cNvPr>
                <p:cNvSpPr>
                  <a:spLocks noChangeShapeType="1"/>
                </p:cNvSpPr>
                <p:nvPr/>
              </p:nvSpPr>
              <p:spPr bwMode="auto">
                <a:xfrm flipV="1">
                  <a:off x="1820" y="1348"/>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625" name="Line 433">
                  <a:extLst>
                    <a:ext uri="{FF2B5EF4-FFF2-40B4-BE49-F238E27FC236}">
                      <a16:creationId xmlns:a16="http://schemas.microsoft.com/office/drawing/2014/main" id="{9F822166-DF1D-7725-75C5-9DD7BD5CA45C}"/>
                    </a:ext>
                  </a:extLst>
                </p:cNvPr>
                <p:cNvSpPr>
                  <a:spLocks noChangeShapeType="1"/>
                </p:cNvSpPr>
                <p:nvPr/>
              </p:nvSpPr>
              <p:spPr bwMode="auto">
                <a:xfrm>
                  <a:off x="1820" y="1348"/>
                  <a:ext cx="6"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626" name="Line 434">
                  <a:extLst>
                    <a:ext uri="{FF2B5EF4-FFF2-40B4-BE49-F238E27FC236}">
                      <a16:creationId xmlns:a16="http://schemas.microsoft.com/office/drawing/2014/main" id="{09E7574E-0F6B-C159-6F7F-785CEA0661CB}"/>
                    </a:ext>
                  </a:extLst>
                </p:cNvPr>
                <p:cNvSpPr>
                  <a:spLocks noChangeShapeType="1"/>
                </p:cNvSpPr>
                <p:nvPr/>
              </p:nvSpPr>
              <p:spPr bwMode="auto">
                <a:xfrm>
                  <a:off x="1826" y="1354"/>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627" name="Line 435">
                  <a:extLst>
                    <a:ext uri="{FF2B5EF4-FFF2-40B4-BE49-F238E27FC236}">
                      <a16:creationId xmlns:a16="http://schemas.microsoft.com/office/drawing/2014/main" id="{A52341F2-3CED-189A-8066-05D5D561AF95}"/>
                    </a:ext>
                  </a:extLst>
                </p:cNvPr>
                <p:cNvSpPr>
                  <a:spLocks noChangeShapeType="1"/>
                </p:cNvSpPr>
                <p:nvPr/>
              </p:nvSpPr>
              <p:spPr bwMode="auto">
                <a:xfrm>
                  <a:off x="1832" y="1354"/>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628" name="Line 436">
                  <a:extLst>
                    <a:ext uri="{FF2B5EF4-FFF2-40B4-BE49-F238E27FC236}">
                      <a16:creationId xmlns:a16="http://schemas.microsoft.com/office/drawing/2014/main" id="{D5E665BB-7C51-AC34-4115-85F288651C58}"/>
                    </a:ext>
                  </a:extLst>
                </p:cNvPr>
                <p:cNvSpPr>
                  <a:spLocks noChangeShapeType="1"/>
                </p:cNvSpPr>
                <p:nvPr/>
              </p:nvSpPr>
              <p:spPr bwMode="auto">
                <a:xfrm flipV="1">
                  <a:off x="1832" y="1354"/>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629" name="Line 437">
                  <a:extLst>
                    <a:ext uri="{FF2B5EF4-FFF2-40B4-BE49-F238E27FC236}">
                      <a16:creationId xmlns:a16="http://schemas.microsoft.com/office/drawing/2014/main" id="{5E66E8C3-6A26-66FC-1728-402D71C6BBBA}"/>
                    </a:ext>
                  </a:extLst>
                </p:cNvPr>
                <p:cNvSpPr>
                  <a:spLocks noChangeShapeType="1"/>
                </p:cNvSpPr>
                <p:nvPr/>
              </p:nvSpPr>
              <p:spPr bwMode="auto">
                <a:xfrm>
                  <a:off x="1832" y="1354"/>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630" name="Line 438">
                  <a:extLst>
                    <a:ext uri="{FF2B5EF4-FFF2-40B4-BE49-F238E27FC236}">
                      <a16:creationId xmlns:a16="http://schemas.microsoft.com/office/drawing/2014/main" id="{C5351471-BEE3-2811-589D-A188BEF55411}"/>
                    </a:ext>
                  </a:extLst>
                </p:cNvPr>
                <p:cNvSpPr>
                  <a:spLocks noChangeShapeType="1"/>
                </p:cNvSpPr>
                <p:nvPr/>
              </p:nvSpPr>
              <p:spPr bwMode="auto">
                <a:xfrm flipV="1">
                  <a:off x="1832" y="1354"/>
                  <a:ext cx="7"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631" name="Line 439">
                  <a:extLst>
                    <a:ext uri="{FF2B5EF4-FFF2-40B4-BE49-F238E27FC236}">
                      <a16:creationId xmlns:a16="http://schemas.microsoft.com/office/drawing/2014/main" id="{442C7928-9A99-CB15-2E82-3817C1AD4ED1}"/>
                    </a:ext>
                  </a:extLst>
                </p:cNvPr>
                <p:cNvSpPr>
                  <a:spLocks noChangeShapeType="1"/>
                </p:cNvSpPr>
                <p:nvPr/>
              </p:nvSpPr>
              <p:spPr bwMode="auto">
                <a:xfrm>
                  <a:off x="1839" y="1354"/>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632" name="Line 440">
                  <a:extLst>
                    <a:ext uri="{FF2B5EF4-FFF2-40B4-BE49-F238E27FC236}">
                      <a16:creationId xmlns:a16="http://schemas.microsoft.com/office/drawing/2014/main" id="{997EE5EE-BBB6-991E-AD0E-3F3F83E7A358}"/>
                    </a:ext>
                  </a:extLst>
                </p:cNvPr>
                <p:cNvSpPr>
                  <a:spLocks noChangeShapeType="1"/>
                </p:cNvSpPr>
                <p:nvPr/>
              </p:nvSpPr>
              <p:spPr bwMode="auto">
                <a:xfrm>
                  <a:off x="1839" y="1360"/>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633" name="Line 441">
                  <a:extLst>
                    <a:ext uri="{FF2B5EF4-FFF2-40B4-BE49-F238E27FC236}">
                      <a16:creationId xmlns:a16="http://schemas.microsoft.com/office/drawing/2014/main" id="{4B79A821-5C53-8AA1-DFF0-47E186B2EF42}"/>
                    </a:ext>
                  </a:extLst>
                </p:cNvPr>
                <p:cNvSpPr>
                  <a:spLocks noChangeShapeType="1"/>
                </p:cNvSpPr>
                <p:nvPr/>
              </p:nvSpPr>
              <p:spPr bwMode="auto">
                <a:xfrm>
                  <a:off x="1845" y="1360"/>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634" name="Line 442">
                  <a:extLst>
                    <a:ext uri="{FF2B5EF4-FFF2-40B4-BE49-F238E27FC236}">
                      <a16:creationId xmlns:a16="http://schemas.microsoft.com/office/drawing/2014/main" id="{BC5AD56E-B7DD-A446-1389-2905BD1AD3AC}"/>
                    </a:ext>
                  </a:extLst>
                </p:cNvPr>
                <p:cNvSpPr>
                  <a:spLocks noChangeShapeType="1"/>
                </p:cNvSpPr>
                <p:nvPr/>
              </p:nvSpPr>
              <p:spPr bwMode="auto">
                <a:xfrm>
                  <a:off x="1851" y="136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635" name="Line 443">
                  <a:extLst>
                    <a:ext uri="{FF2B5EF4-FFF2-40B4-BE49-F238E27FC236}">
                      <a16:creationId xmlns:a16="http://schemas.microsoft.com/office/drawing/2014/main" id="{E0C5BCE7-2CF9-D4EB-EE93-8A308661D10B}"/>
                    </a:ext>
                  </a:extLst>
                </p:cNvPr>
                <p:cNvSpPr>
                  <a:spLocks noChangeShapeType="1"/>
                </p:cNvSpPr>
                <p:nvPr/>
              </p:nvSpPr>
              <p:spPr bwMode="auto">
                <a:xfrm flipV="1">
                  <a:off x="1851" y="136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636" name="Line 444">
                  <a:extLst>
                    <a:ext uri="{FF2B5EF4-FFF2-40B4-BE49-F238E27FC236}">
                      <a16:creationId xmlns:a16="http://schemas.microsoft.com/office/drawing/2014/main" id="{C6A52CB9-0C48-5E03-AC14-646D0D6981A3}"/>
                    </a:ext>
                  </a:extLst>
                </p:cNvPr>
                <p:cNvSpPr>
                  <a:spLocks noChangeShapeType="1"/>
                </p:cNvSpPr>
                <p:nvPr/>
              </p:nvSpPr>
              <p:spPr bwMode="auto">
                <a:xfrm>
                  <a:off x="1851" y="136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637" name="Line 445">
                  <a:extLst>
                    <a:ext uri="{FF2B5EF4-FFF2-40B4-BE49-F238E27FC236}">
                      <a16:creationId xmlns:a16="http://schemas.microsoft.com/office/drawing/2014/main" id="{9723883D-4EB5-716D-FF20-E4AE45FA4D55}"/>
                    </a:ext>
                  </a:extLst>
                </p:cNvPr>
                <p:cNvSpPr>
                  <a:spLocks noChangeShapeType="1"/>
                </p:cNvSpPr>
                <p:nvPr/>
              </p:nvSpPr>
              <p:spPr bwMode="auto">
                <a:xfrm flipV="1">
                  <a:off x="1851" y="136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638" name="Line 446">
                  <a:extLst>
                    <a:ext uri="{FF2B5EF4-FFF2-40B4-BE49-F238E27FC236}">
                      <a16:creationId xmlns:a16="http://schemas.microsoft.com/office/drawing/2014/main" id="{87DB5C79-914F-7A00-AFB4-0718A0321AB3}"/>
                    </a:ext>
                  </a:extLst>
                </p:cNvPr>
                <p:cNvSpPr>
                  <a:spLocks noChangeShapeType="1"/>
                </p:cNvSpPr>
                <p:nvPr/>
              </p:nvSpPr>
              <p:spPr bwMode="auto">
                <a:xfrm>
                  <a:off x="1851" y="136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639" name="Line 447">
                  <a:extLst>
                    <a:ext uri="{FF2B5EF4-FFF2-40B4-BE49-F238E27FC236}">
                      <a16:creationId xmlns:a16="http://schemas.microsoft.com/office/drawing/2014/main" id="{0BD1BBEA-027E-9A06-EDC5-C311905FF09D}"/>
                    </a:ext>
                  </a:extLst>
                </p:cNvPr>
                <p:cNvSpPr>
                  <a:spLocks noChangeShapeType="1"/>
                </p:cNvSpPr>
                <p:nvPr/>
              </p:nvSpPr>
              <p:spPr bwMode="auto">
                <a:xfrm flipV="1">
                  <a:off x="1851" y="136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640" name="Line 448">
                  <a:extLst>
                    <a:ext uri="{FF2B5EF4-FFF2-40B4-BE49-F238E27FC236}">
                      <a16:creationId xmlns:a16="http://schemas.microsoft.com/office/drawing/2014/main" id="{BB8852D6-B6FC-B04A-0561-4C4695B0FD39}"/>
                    </a:ext>
                  </a:extLst>
                </p:cNvPr>
                <p:cNvSpPr>
                  <a:spLocks noChangeShapeType="1"/>
                </p:cNvSpPr>
                <p:nvPr/>
              </p:nvSpPr>
              <p:spPr bwMode="auto">
                <a:xfrm>
                  <a:off x="1851" y="136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641" name="Line 449">
                  <a:extLst>
                    <a:ext uri="{FF2B5EF4-FFF2-40B4-BE49-F238E27FC236}">
                      <a16:creationId xmlns:a16="http://schemas.microsoft.com/office/drawing/2014/main" id="{E405B608-A2C1-E452-441C-A2073D88E0F3}"/>
                    </a:ext>
                  </a:extLst>
                </p:cNvPr>
                <p:cNvSpPr>
                  <a:spLocks noChangeShapeType="1"/>
                </p:cNvSpPr>
                <p:nvPr/>
              </p:nvSpPr>
              <p:spPr bwMode="auto">
                <a:xfrm>
                  <a:off x="1851" y="1366"/>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642" name="Line 450">
                  <a:extLst>
                    <a:ext uri="{FF2B5EF4-FFF2-40B4-BE49-F238E27FC236}">
                      <a16:creationId xmlns:a16="http://schemas.microsoft.com/office/drawing/2014/main" id="{CC65B206-9CE7-C24A-607C-3590C3423DE3}"/>
                    </a:ext>
                  </a:extLst>
                </p:cNvPr>
                <p:cNvSpPr>
                  <a:spLocks noChangeShapeType="1"/>
                </p:cNvSpPr>
                <p:nvPr/>
              </p:nvSpPr>
              <p:spPr bwMode="auto">
                <a:xfrm>
                  <a:off x="1857" y="1366"/>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643" name="Line 451">
                  <a:extLst>
                    <a:ext uri="{FF2B5EF4-FFF2-40B4-BE49-F238E27FC236}">
                      <a16:creationId xmlns:a16="http://schemas.microsoft.com/office/drawing/2014/main" id="{B4E7E21A-629A-95C9-4AE6-8259362CDCB4}"/>
                    </a:ext>
                  </a:extLst>
                </p:cNvPr>
                <p:cNvSpPr>
                  <a:spLocks noChangeShapeType="1"/>
                </p:cNvSpPr>
                <p:nvPr/>
              </p:nvSpPr>
              <p:spPr bwMode="auto">
                <a:xfrm>
                  <a:off x="1863" y="1366"/>
                  <a:ext cx="1" cy="7"/>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644" name="Line 452">
                  <a:extLst>
                    <a:ext uri="{FF2B5EF4-FFF2-40B4-BE49-F238E27FC236}">
                      <a16:creationId xmlns:a16="http://schemas.microsoft.com/office/drawing/2014/main" id="{FD7A24E4-9FED-26D0-1C6A-117168EA6FD2}"/>
                    </a:ext>
                  </a:extLst>
                </p:cNvPr>
                <p:cNvSpPr>
                  <a:spLocks noChangeShapeType="1"/>
                </p:cNvSpPr>
                <p:nvPr/>
              </p:nvSpPr>
              <p:spPr bwMode="auto">
                <a:xfrm flipV="1">
                  <a:off x="1863" y="1366"/>
                  <a:ext cx="1" cy="7"/>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645" name="Line 453">
                  <a:extLst>
                    <a:ext uri="{FF2B5EF4-FFF2-40B4-BE49-F238E27FC236}">
                      <a16:creationId xmlns:a16="http://schemas.microsoft.com/office/drawing/2014/main" id="{309DBE9E-05C5-B091-5E39-AEDC6EEEDFD4}"/>
                    </a:ext>
                  </a:extLst>
                </p:cNvPr>
                <p:cNvSpPr>
                  <a:spLocks noChangeShapeType="1"/>
                </p:cNvSpPr>
                <p:nvPr/>
              </p:nvSpPr>
              <p:spPr bwMode="auto">
                <a:xfrm>
                  <a:off x="1863" y="1366"/>
                  <a:ext cx="1" cy="7"/>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646" name="Line 454">
                  <a:extLst>
                    <a:ext uri="{FF2B5EF4-FFF2-40B4-BE49-F238E27FC236}">
                      <a16:creationId xmlns:a16="http://schemas.microsoft.com/office/drawing/2014/main" id="{8FB4706A-1058-8329-66CC-58B893F04899}"/>
                    </a:ext>
                  </a:extLst>
                </p:cNvPr>
                <p:cNvSpPr>
                  <a:spLocks noChangeShapeType="1"/>
                </p:cNvSpPr>
                <p:nvPr/>
              </p:nvSpPr>
              <p:spPr bwMode="auto">
                <a:xfrm flipV="1">
                  <a:off x="1863" y="1366"/>
                  <a:ext cx="1" cy="7"/>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647" name="Line 455">
                  <a:extLst>
                    <a:ext uri="{FF2B5EF4-FFF2-40B4-BE49-F238E27FC236}">
                      <a16:creationId xmlns:a16="http://schemas.microsoft.com/office/drawing/2014/main" id="{D94253BB-49A7-98D0-22B9-02425306AC7D}"/>
                    </a:ext>
                  </a:extLst>
                </p:cNvPr>
                <p:cNvSpPr>
                  <a:spLocks noChangeShapeType="1"/>
                </p:cNvSpPr>
                <p:nvPr/>
              </p:nvSpPr>
              <p:spPr bwMode="auto">
                <a:xfrm>
                  <a:off x="1863" y="1366"/>
                  <a:ext cx="1" cy="7"/>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648" name="Line 456">
                  <a:extLst>
                    <a:ext uri="{FF2B5EF4-FFF2-40B4-BE49-F238E27FC236}">
                      <a16:creationId xmlns:a16="http://schemas.microsoft.com/office/drawing/2014/main" id="{A16C8597-257B-9625-D56B-E81D5C3E2C88}"/>
                    </a:ext>
                  </a:extLst>
                </p:cNvPr>
                <p:cNvSpPr>
                  <a:spLocks noChangeShapeType="1"/>
                </p:cNvSpPr>
                <p:nvPr/>
              </p:nvSpPr>
              <p:spPr bwMode="auto">
                <a:xfrm flipV="1">
                  <a:off x="1863" y="1366"/>
                  <a:ext cx="1" cy="7"/>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649" name="Line 457">
                  <a:extLst>
                    <a:ext uri="{FF2B5EF4-FFF2-40B4-BE49-F238E27FC236}">
                      <a16:creationId xmlns:a16="http://schemas.microsoft.com/office/drawing/2014/main" id="{68D364A7-844E-47B5-0417-5F1AA5F5BA07}"/>
                    </a:ext>
                  </a:extLst>
                </p:cNvPr>
                <p:cNvSpPr>
                  <a:spLocks noChangeShapeType="1"/>
                </p:cNvSpPr>
                <p:nvPr/>
              </p:nvSpPr>
              <p:spPr bwMode="auto">
                <a:xfrm>
                  <a:off x="1863" y="1366"/>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650" name="Line 458">
                  <a:extLst>
                    <a:ext uri="{FF2B5EF4-FFF2-40B4-BE49-F238E27FC236}">
                      <a16:creationId xmlns:a16="http://schemas.microsoft.com/office/drawing/2014/main" id="{96F4C68C-B46F-66C4-0EF8-AC5670342EDA}"/>
                    </a:ext>
                  </a:extLst>
                </p:cNvPr>
                <p:cNvSpPr>
                  <a:spLocks noChangeShapeType="1"/>
                </p:cNvSpPr>
                <p:nvPr/>
              </p:nvSpPr>
              <p:spPr bwMode="auto">
                <a:xfrm>
                  <a:off x="1869" y="1366"/>
                  <a:ext cx="1" cy="7"/>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651" name="Line 459">
                  <a:extLst>
                    <a:ext uri="{FF2B5EF4-FFF2-40B4-BE49-F238E27FC236}">
                      <a16:creationId xmlns:a16="http://schemas.microsoft.com/office/drawing/2014/main" id="{07A49239-A0EE-DCBD-EDE3-F6CDE2CA9C95}"/>
                    </a:ext>
                  </a:extLst>
                </p:cNvPr>
                <p:cNvSpPr>
                  <a:spLocks noChangeShapeType="1"/>
                </p:cNvSpPr>
                <p:nvPr/>
              </p:nvSpPr>
              <p:spPr bwMode="auto">
                <a:xfrm flipV="1">
                  <a:off x="1869" y="1366"/>
                  <a:ext cx="1" cy="7"/>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652" name="Line 460">
                  <a:extLst>
                    <a:ext uri="{FF2B5EF4-FFF2-40B4-BE49-F238E27FC236}">
                      <a16:creationId xmlns:a16="http://schemas.microsoft.com/office/drawing/2014/main" id="{79FA762E-F68C-2555-3A82-E31A49C0F1B2}"/>
                    </a:ext>
                  </a:extLst>
                </p:cNvPr>
                <p:cNvSpPr>
                  <a:spLocks noChangeShapeType="1"/>
                </p:cNvSpPr>
                <p:nvPr/>
              </p:nvSpPr>
              <p:spPr bwMode="auto">
                <a:xfrm>
                  <a:off x="1869" y="1366"/>
                  <a:ext cx="1" cy="7"/>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653" name="Line 461">
                  <a:extLst>
                    <a:ext uri="{FF2B5EF4-FFF2-40B4-BE49-F238E27FC236}">
                      <a16:creationId xmlns:a16="http://schemas.microsoft.com/office/drawing/2014/main" id="{B0DD0676-19F1-1E67-6DF6-0914F4EFDBBB}"/>
                    </a:ext>
                  </a:extLst>
                </p:cNvPr>
                <p:cNvSpPr>
                  <a:spLocks noChangeShapeType="1"/>
                </p:cNvSpPr>
                <p:nvPr/>
              </p:nvSpPr>
              <p:spPr bwMode="auto">
                <a:xfrm flipV="1">
                  <a:off x="1869" y="1366"/>
                  <a:ext cx="1" cy="7"/>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654" name="Line 462">
                  <a:extLst>
                    <a:ext uri="{FF2B5EF4-FFF2-40B4-BE49-F238E27FC236}">
                      <a16:creationId xmlns:a16="http://schemas.microsoft.com/office/drawing/2014/main" id="{6ED77D9A-3824-CE67-AB6B-D5B977342D97}"/>
                    </a:ext>
                  </a:extLst>
                </p:cNvPr>
                <p:cNvSpPr>
                  <a:spLocks noChangeShapeType="1"/>
                </p:cNvSpPr>
                <p:nvPr/>
              </p:nvSpPr>
              <p:spPr bwMode="auto">
                <a:xfrm>
                  <a:off x="1869" y="1366"/>
                  <a:ext cx="1" cy="7"/>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655" name="Line 463">
                  <a:extLst>
                    <a:ext uri="{FF2B5EF4-FFF2-40B4-BE49-F238E27FC236}">
                      <a16:creationId xmlns:a16="http://schemas.microsoft.com/office/drawing/2014/main" id="{81920479-E08A-FF5F-B220-1D79A31E4800}"/>
                    </a:ext>
                  </a:extLst>
                </p:cNvPr>
                <p:cNvSpPr>
                  <a:spLocks noChangeShapeType="1"/>
                </p:cNvSpPr>
                <p:nvPr/>
              </p:nvSpPr>
              <p:spPr bwMode="auto">
                <a:xfrm>
                  <a:off x="1869" y="1373"/>
                  <a:ext cx="7"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656" name="Line 464">
                  <a:extLst>
                    <a:ext uri="{FF2B5EF4-FFF2-40B4-BE49-F238E27FC236}">
                      <a16:creationId xmlns:a16="http://schemas.microsoft.com/office/drawing/2014/main" id="{B3695BC5-D294-DCD5-03F6-650417F7E531}"/>
                    </a:ext>
                  </a:extLst>
                </p:cNvPr>
                <p:cNvSpPr>
                  <a:spLocks noChangeShapeType="1"/>
                </p:cNvSpPr>
                <p:nvPr/>
              </p:nvSpPr>
              <p:spPr bwMode="auto">
                <a:xfrm>
                  <a:off x="1876" y="1373"/>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657" name="Line 465">
                  <a:extLst>
                    <a:ext uri="{FF2B5EF4-FFF2-40B4-BE49-F238E27FC236}">
                      <a16:creationId xmlns:a16="http://schemas.microsoft.com/office/drawing/2014/main" id="{CA858939-5DE3-AC5C-44A6-6906C45AEF2B}"/>
                    </a:ext>
                  </a:extLst>
                </p:cNvPr>
                <p:cNvSpPr>
                  <a:spLocks noChangeShapeType="1"/>
                </p:cNvSpPr>
                <p:nvPr/>
              </p:nvSpPr>
              <p:spPr bwMode="auto">
                <a:xfrm>
                  <a:off x="1882" y="1373"/>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658" name="Line 466">
                  <a:extLst>
                    <a:ext uri="{FF2B5EF4-FFF2-40B4-BE49-F238E27FC236}">
                      <a16:creationId xmlns:a16="http://schemas.microsoft.com/office/drawing/2014/main" id="{6A801AAE-7275-B03E-9A68-28799E297D3D}"/>
                    </a:ext>
                  </a:extLst>
                </p:cNvPr>
                <p:cNvSpPr>
                  <a:spLocks noChangeShapeType="1"/>
                </p:cNvSpPr>
                <p:nvPr/>
              </p:nvSpPr>
              <p:spPr bwMode="auto">
                <a:xfrm flipV="1">
                  <a:off x="1882" y="1373"/>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659" name="Line 467">
                  <a:extLst>
                    <a:ext uri="{FF2B5EF4-FFF2-40B4-BE49-F238E27FC236}">
                      <a16:creationId xmlns:a16="http://schemas.microsoft.com/office/drawing/2014/main" id="{59D656AE-FFE5-1B12-E96A-10E44CDA5625}"/>
                    </a:ext>
                  </a:extLst>
                </p:cNvPr>
                <p:cNvSpPr>
                  <a:spLocks noChangeShapeType="1"/>
                </p:cNvSpPr>
                <p:nvPr/>
              </p:nvSpPr>
              <p:spPr bwMode="auto">
                <a:xfrm>
                  <a:off x="1882" y="1373"/>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660" name="Line 468">
                  <a:extLst>
                    <a:ext uri="{FF2B5EF4-FFF2-40B4-BE49-F238E27FC236}">
                      <a16:creationId xmlns:a16="http://schemas.microsoft.com/office/drawing/2014/main" id="{595DE35E-7918-5CCB-A2CC-ED3F9A6D7F64}"/>
                    </a:ext>
                  </a:extLst>
                </p:cNvPr>
                <p:cNvSpPr>
                  <a:spLocks noChangeShapeType="1"/>
                </p:cNvSpPr>
                <p:nvPr/>
              </p:nvSpPr>
              <p:spPr bwMode="auto">
                <a:xfrm>
                  <a:off x="1882" y="1379"/>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661" name="Line 469">
                  <a:extLst>
                    <a:ext uri="{FF2B5EF4-FFF2-40B4-BE49-F238E27FC236}">
                      <a16:creationId xmlns:a16="http://schemas.microsoft.com/office/drawing/2014/main" id="{EF1BB52D-5866-0E5D-57A8-64F968A01DFD}"/>
                    </a:ext>
                  </a:extLst>
                </p:cNvPr>
                <p:cNvSpPr>
                  <a:spLocks noChangeShapeType="1"/>
                </p:cNvSpPr>
                <p:nvPr/>
              </p:nvSpPr>
              <p:spPr bwMode="auto">
                <a:xfrm flipV="1">
                  <a:off x="1888" y="1373"/>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662" name="Line 470">
                  <a:extLst>
                    <a:ext uri="{FF2B5EF4-FFF2-40B4-BE49-F238E27FC236}">
                      <a16:creationId xmlns:a16="http://schemas.microsoft.com/office/drawing/2014/main" id="{FE70BC6F-C40B-1045-A743-AD98991AC56A}"/>
                    </a:ext>
                  </a:extLst>
                </p:cNvPr>
                <p:cNvSpPr>
                  <a:spLocks noChangeShapeType="1"/>
                </p:cNvSpPr>
                <p:nvPr/>
              </p:nvSpPr>
              <p:spPr bwMode="auto">
                <a:xfrm>
                  <a:off x="1888" y="1373"/>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663" name="Line 471">
                  <a:extLst>
                    <a:ext uri="{FF2B5EF4-FFF2-40B4-BE49-F238E27FC236}">
                      <a16:creationId xmlns:a16="http://schemas.microsoft.com/office/drawing/2014/main" id="{FB637B9D-9118-7D10-684A-796B18404D6D}"/>
                    </a:ext>
                  </a:extLst>
                </p:cNvPr>
                <p:cNvSpPr>
                  <a:spLocks noChangeShapeType="1"/>
                </p:cNvSpPr>
                <p:nvPr/>
              </p:nvSpPr>
              <p:spPr bwMode="auto">
                <a:xfrm>
                  <a:off x="1888" y="1379"/>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664" name="Line 472">
                  <a:extLst>
                    <a:ext uri="{FF2B5EF4-FFF2-40B4-BE49-F238E27FC236}">
                      <a16:creationId xmlns:a16="http://schemas.microsoft.com/office/drawing/2014/main" id="{F08B9894-35B3-33FC-2F7A-B8B55C0E516E}"/>
                    </a:ext>
                  </a:extLst>
                </p:cNvPr>
                <p:cNvSpPr>
                  <a:spLocks noChangeShapeType="1"/>
                </p:cNvSpPr>
                <p:nvPr/>
              </p:nvSpPr>
              <p:spPr bwMode="auto">
                <a:xfrm>
                  <a:off x="1894" y="1379"/>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665" name="Line 473">
                  <a:extLst>
                    <a:ext uri="{FF2B5EF4-FFF2-40B4-BE49-F238E27FC236}">
                      <a16:creationId xmlns:a16="http://schemas.microsoft.com/office/drawing/2014/main" id="{B2DC16AC-F3D5-97C9-0267-4345E2F7C63B}"/>
                    </a:ext>
                  </a:extLst>
                </p:cNvPr>
                <p:cNvSpPr>
                  <a:spLocks noChangeShapeType="1"/>
                </p:cNvSpPr>
                <p:nvPr/>
              </p:nvSpPr>
              <p:spPr bwMode="auto">
                <a:xfrm flipV="1">
                  <a:off x="1894" y="1379"/>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666" name="Line 474">
                  <a:extLst>
                    <a:ext uri="{FF2B5EF4-FFF2-40B4-BE49-F238E27FC236}">
                      <a16:creationId xmlns:a16="http://schemas.microsoft.com/office/drawing/2014/main" id="{7292A4F5-D645-6CC0-A890-AC25C692C97C}"/>
                    </a:ext>
                  </a:extLst>
                </p:cNvPr>
                <p:cNvSpPr>
                  <a:spLocks noChangeShapeType="1"/>
                </p:cNvSpPr>
                <p:nvPr/>
              </p:nvSpPr>
              <p:spPr bwMode="auto">
                <a:xfrm flipV="1">
                  <a:off x="1894" y="1373"/>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667" name="Line 475">
                  <a:extLst>
                    <a:ext uri="{FF2B5EF4-FFF2-40B4-BE49-F238E27FC236}">
                      <a16:creationId xmlns:a16="http://schemas.microsoft.com/office/drawing/2014/main" id="{2F344100-C528-8C7A-1842-62DEE37539A2}"/>
                    </a:ext>
                  </a:extLst>
                </p:cNvPr>
                <p:cNvSpPr>
                  <a:spLocks noChangeShapeType="1"/>
                </p:cNvSpPr>
                <p:nvPr/>
              </p:nvSpPr>
              <p:spPr bwMode="auto">
                <a:xfrm>
                  <a:off x="1894" y="1373"/>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668" name="Line 476">
                  <a:extLst>
                    <a:ext uri="{FF2B5EF4-FFF2-40B4-BE49-F238E27FC236}">
                      <a16:creationId xmlns:a16="http://schemas.microsoft.com/office/drawing/2014/main" id="{1C5617AA-2272-8CB4-7514-8480DF88C633}"/>
                    </a:ext>
                  </a:extLst>
                </p:cNvPr>
                <p:cNvSpPr>
                  <a:spLocks noChangeShapeType="1"/>
                </p:cNvSpPr>
                <p:nvPr/>
              </p:nvSpPr>
              <p:spPr bwMode="auto">
                <a:xfrm>
                  <a:off x="1894" y="1379"/>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669" name="Line 477">
                  <a:extLst>
                    <a:ext uri="{FF2B5EF4-FFF2-40B4-BE49-F238E27FC236}">
                      <a16:creationId xmlns:a16="http://schemas.microsoft.com/office/drawing/2014/main" id="{A62568F6-7849-A2C6-D892-77B4BF25E01D}"/>
                    </a:ext>
                  </a:extLst>
                </p:cNvPr>
                <p:cNvSpPr>
                  <a:spLocks noChangeShapeType="1"/>
                </p:cNvSpPr>
                <p:nvPr/>
              </p:nvSpPr>
              <p:spPr bwMode="auto">
                <a:xfrm flipV="1">
                  <a:off x="1894" y="1379"/>
                  <a:ext cx="6"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670" name="Line 478">
                  <a:extLst>
                    <a:ext uri="{FF2B5EF4-FFF2-40B4-BE49-F238E27FC236}">
                      <a16:creationId xmlns:a16="http://schemas.microsoft.com/office/drawing/2014/main" id="{0EBFFCA0-54FE-6210-9276-5FDDD5F47984}"/>
                    </a:ext>
                  </a:extLst>
                </p:cNvPr>
                <p:cNvSpPr>
                  <a:spLocks noChangeShapeType="1"/>
                </p:cNvSpPr>
                <p:nvPr/>
              </p:nvSpPr>
              <p:spPr bwMode="auto">
                <a:xfrm>
                  <a:off x="1900" y="1379"/>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671" name="Line 479">
                  <a:extLst>
                    <a:ext uri="{FF2B5EF4-FFF2-40B4-BE49-F238E27FC236}">
                      <a16:creationId xmlns:a16="http://schemas.microsoft.com/office/drawing/2014/main" id="{38E8EF8A-2122-8B29-A789-E6F2A92EBF60}"/>
                    </a:ext>
                  </a:extLst>
                </p:cNvPr>
                <p:cNvSpPr>
                  <a:spLocks noChangeShapeType="1"/>
                </p:cNvSpPr>
                <p:nvPr/>
              </p:nvSpPr>
              <p:spPr bwMode="auto">
                <a:xfrm flipV="1">
                  <a:off x="1900" y="1379"/>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672" name="Line 480">
                  <a:extLst>
                    <a:ext uri="{FF2B5EF4-FFF2-40B4-BE49-F238E27FC236}">
                      <a16:creationId xmlns:a16="http://schemas.microsoft.com/office/drawing/2014/main" id="{7403B949-F2CB-816B-682D-4369B01BE680}"/>
                    </a:ext>
                  </a:extLst>
                </p:cNvPr>
                <p:cNvSpPr>
                  <a:spLocks noChangeShapeType="1"/>
                </p:cNvSpPr>
                <p:nvPr/>
              </p:nvSpPr>
              <p:spPr bwMode="auto">
                <a:xfrm>
                  <a:off x="1900" y="1379"/>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673" name="Line 481">
                  <a:extLst>
                    <a:ext uri="{FF2B5EF4-FFF2-40B4-BE49-F238E27FC236}">
                      <a16:creationId xmlns:a16="http://schemas.microsoft.com/office/drawing/2014/main" id="{D20161DB-FB54-EE98-DCD6-D4DD50EA3250}"/>
                    </a:ext>
                  </a:extLst>
                </p:cNvPr>
                <p:cNvSpPr>
                  <a:spLocks noChangeShapeType="1"/>
                </p:cNvSpPr>
                <p:nvPr/>
              </p:nvSpPr>
              <p:spPr bwMode="auto">
                <a:xfrm flipV="1">
                  <a:off x="1900" y="1379"/>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674" name="Line 482">
                  <a:extLst>
                    <a:ext uri="{FF2B5EF4-FFF2-40B4-BE49-F238E27FC236}">
                      <a16:creationId xmlns:a16="http://schemas.microsoft.com/office/drawing/2014/main" id="{0FA08490-1D04-EC5C-AC6F-5909632F6A9E}"/>
                    </a:ext>
                  </a:extLst>
                </p:cNvPr>
                <p:cNvSpPr>
                  <a:spLocks noChangeShapeType="1"/>
                </p:cNvSpPr>
                <p:nvPr/>
              </p:nvSpPr>
              <p:spPr bwMode="auto">
                <a:xfrm>
                  <a:off x="1900" y="1379"/>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675" name="Line 483">
                  <a:extLst>
                    <a:ext uri="{FF2B5EF4-FFF2-40B4-BE49-F238E27FC236}">
                      <a16:creationId xmlns:a16="http://schemas.microsoft.com/office/drawing/2014/main" id="{BAB54544-54A6-DD3F-FBC4-AB8A07585779}"/>
                    </a:ext>
                  </a:extLst>
                </p:cNvPr>
                <p:cNvSpPr>
                  <a:spLocks noChangeShapeType="1"/>
                </p:cNvSpPr>
                <p:nvPr/>
              </p:nvSpPr>
              <p:spPr bwMode="auto">
                <a:xfrm flipV="1">
                  <a:off x="1900" y="1379"/>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676" name="Line 484">
                  <a:extLst>
                    <a:ext uri="{FF2B5EF4-FFF2-40B4-BE49-F238E27FC236}">
                      <a16:creationId xmlns:a16="http://schemas.microsoft.com/office/drawing/2014/main" id="{A134155E-BCAB-99AF-4661-3A770E5595D7}"/>
                    </a:ext>
                  </a:extLst>
                </p:cNvPr>
                <p:cNvSpPr>
                  <a:spLocks noChangeShapeType="1"/>
                </p:cNvSpPr>
                <p:nvPr/>
              </p:nvSpPr>
              <p:spPr bwMode="auto">
                <a:xfrm>
                  <a:off x="1900" y="1379"/>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677" name="Line 485">
                  <a:extLst>
                    <a:ext uri="{FF2B5EF4-FFF2-40B4-BE49-F238E27FC236}">
                      <a16:creationId xmlns:a16="http://schemas.microsoft.com/office/drawing/2014/main" id="{92860B7E-5985-C4F7-EC24-8DBE85EB670F}"/>
                    </a:ext>
                  </a:extLst>
                </p:cNvPr>
                <p:cNvSpPr>
                  <a:spLocks noChangeShapeType="1"/>
                </p:cNvSpPr>
                <p:nvPr/>
              </p:nvSpPr>
              <p:spPr bwMode="auto">
                <a:xfrm>
                  <a:off x="1900" y="1385"/>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678" name="Line 486">
                  <a:extLst>
                    <a:ext uri="{FF2B5EF4-FFF2-40B4-BE49-F238E27FC236}">
                      <a16:creationId xmlns:a16="http://schemas.microsoft.com/office/drawing/2014/main" id="{321786F2-CB59-0274-FFCE-096D0AD6F347}"/>
                    </a:ext>
                  </a:extLst>
                </p:cNvPr>
                <p:cNvSpPr>
                  <a:spLocks noChangeShapeType="1"/>
                </p:cNvSpPr>
                <p:nvPr/>
              </p:nvSpPr>
              <p:spPr bwMode="auto">
                <a:xfrm>
                  <a:off x="1906" y="1385"/>
                  <a:ext cx="7"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679" name="Line 487">
                  <a:extLst>
                    <a:ext uri="{FF2B5EF4-FFF2-40B4-BE49-F238E27FC236}">
                      <a16:creationId xmlns:a16="http://schemas.microsoft.com/office/drawing/2014/main" id="{502F8BEC-15A2-2EB0-BE47-0B1832541C8B}"/>
                    </a:ext>
                  </a:extLst>
                </p:cNvPr>
                <p:cNvSpPr>
                  <a:spLocks noChangeShapeType="1"/>
                </p:cNvSpPr>
                <p:nvPr/>
              </p:nvSpPr>
              <p:spPr bwMode="auto">
                <a:xfrm>
                  <a:off x="1913" y="1385"/>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680" name="Line 488">
                  <a:extLst>
                    <a:ext uri="{FF2B5EF4-FFF2-40B4-BE49-F238E27FC236}">
                      <a16:creationId xmlns:a16="http://schemas.microsoft.com/office/drawing/2014/main" id="{C51B2851-DD05-6BA9-B016-A38A9523FA05}"/>
                    </a:ext>
                  </a:extLst>
                </p:cNvPr>
                <p:cNvSpPr>
                  <a:spLocks noChangeShapeType="1"/>
                </p:cNvSpPr>
                <p:nvPr/>
              </p:nvSpPr>
              <p:spPr bwMode="auto">
                <a:xfrm flipV="1">
                  <a:off x="1913" y="1385"/>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681" name="Line 489">
                  <a:extLst>
                    <a:ext uri="{FF2B5EF4-FFF2-40B4-BE49-F238E27FC236}">
                      <a16:creationId xmlns:a16="http://schemas.microsoft.com/office/drawing/2014/main" id="{DE0F4892-84C2-E3AB-045F-3A8567C1CC7E}"/>
                    </a:ext>
                  </a:extLst>
                </p:cNvPr>
                <p:cNvSpPr>
                  <a:spLocks noChangeShapeType="1"/>
                </p:cNvSpPr>
                <p:nvPr/>
              </p:nvSpPr>
              <p:spPr bwMode="auto">
                <a:xfrm>
                  <a:off x="1913" y="1385"/>
                  <a:ext cx="6"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682" name="Line 490">
                  <a:extLst>
                    <a:ext uri="{FF2B5EF4-FFF2-40B4-BE49-F238E27FC236}">
                      <a16:creationId xmlns:a16="http://schemas.microsoft.com/office/drawing/2014/main" id="{2E9CE549-A440-9B9F-8F11-6D9E80396EF0}"/>
                    </a:ext>
                  </a:extLst>
                </p:cNvPr>
                <p:cNvSpPr>
                  <a:spLocks noChangeShapeType="1"/>
                </p:cNvSpPr>
                <p:nvPr/>
              </p:nvSpPr>
              <p:spPr bwMode="auto">
                <a:xfrm flipV="1">
                  <a:off x="1919" y="1385"/>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683" name="Line 491">
                  <a:extLst>
                    <a:ext uri="{FF2B5EF4-FFF2-40B4-BE49-F238E27FC236}">
                      <a16:creationId xmlns:a16="http://schemas.microsoft.com/office/drawing/2014/main" id="{D4C9207E-5F3E-CC0E-40F6-8A1A3308F5D2}"/>
                    </a:ext>
                  </a:extLst>
                </p:cNvPr>
                <p:cNvSpPr>
                  <a:spLocks noChangeShapeType="1"/>
                </p:cNvSpPr>
                <p:nvPr/>
              </p:nvSpPr>
              <p:spPr bwMode="auto">
                <a:xfrm>
                  <a:off x="1919" y="1385"/>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684" name="Line 492">
                  <a:extLst>
                    <a:ext uri="{FF2B5EF4-FFF2-40B4-BE49-F238E27FC236}">
                      <a16:creationId xmlns:a16="http://schemas.microsoft.com/office/drawing/2014/main" id="{34E2BF6D-EA45-47B1-A3C7-C3D237E6D018}"/>
                    </a:ext>
                  </a:extLst>
                </p:cNvPr>
                <p:cNvSpPr>
                  <a:spLocks noChangeShapeType="1"/>
                </p:cNvSpPr>
                <p:nvPr/>
              </p:nvSpPr>
              <p:spPr bwMode="auto">
                <a:xfrm flipV="1">
                  <a:off x="1919" y="1385"/>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685" name="Line 493">
                  <a:extLst>
                    <a:ext uri="{FF2B5EF4-FFF2-40B4-BE49-F238E27FC236}">
                      <a16:creationId xmlns:a16="http://schemas.microsoft.com/office/drawing/2014/main" id="{27611A50-8459-C048-956F-3BFDDCB5A27B}"/>
                    </a:ext>
                  </a:extLst>
                </p:cNvPr>
                <p:cNvSpPr>
                  <a:spLocks noChangeShapeType="1"/>
                </p:cNvSpPr>
                <p:nvPr/>
              </p:nvSpPr>
              <p:spPr bwMode="auto">
                <a:xfrm>
                  <a:off x="1919" y="1385"/>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686" name="Line 494">
                  <a:extLst>
                    <a:ext uri="{FF2B5EF4-FFF2-40B4-BE49-F238E27FC236}">
                      <a16:creationId xmlns:a16="http://schemas.microsoft.com/office/drawing/2014/main" id="{CE36C5E2-450B-8C42-A014-D7B3D44BE085}"/>
                    </a:ext>
                  </a:extLst>
                </p:cNvPr>
                <p:cNvSpPr>
                  <a:spLocks noChangeShapeType="1"/>
                </p:cNvSpPr>
                <p:nvPr/>
              </p:nvSpPr>
              <p:spPr bwMode="auto">
                <a:xfrm>
                  <a:off x="1919" y="1391"/>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687" name="Line 495">
                  <a:extLst>
                    <a:ext uri="{FF2B5EF4-FFF2-40B4-BE49-F238E27FC236}">
                      <a16:creationId xmlns:a16="http://schemas.microsoft.com/office/drawing/2014/main" id="{7720B577-090B-C661-515D-F95A335964A0}"/>
                    </a:ext>
                  </a:extLst>
                </p:cNvPr>
                <p:cNvSpPr>
                  <a:spLocks noChangeShapeType="1"/>
                </p:cNvSpPr>
                <p:nvPr/>
              </p:nvSpPr>
              <p:spPr bwMode="auto">
                <a:xfrm>
                  <a:off x="1925" y="1391"/>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688" name="Line 496">
                  <a:extLst>
                    <a:ext uri="{FF2B5EF4-FFF2-40B4-BE49-F238E27FC236}">
                      <a16:creationId xmlns:a16="http://schemas.microsoft.com/office/drawing/2014/main" id="{8B4D5D15-E3D8-1FDA-FB99-C7C499DF62EF}"/>
                    </a:ext>
                  </a:extLst>
                </p:cNvPr>
                <p:cNvSpPr>
                  <a:spLocks noChangeShapeType="1"/>
                </p:cNvSpPr>
                <p:nvPr/>
              </p:nvSpPr>
              <p:spPr bwMode="auto">
                <a:xfrm>
                  <a:off x="1931" y="1391"/>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689" name="Line 497">
                  <a:extLst>
                    <a:ext uri="{FF2B5EF4-FFF2-40B4-BE49-F238E27FC236}">
                      <a16:creationId xmlns:a16="http://schemas.microsoft.com/office/drawing/2014/main" id="{A1A0E53F-F796-8E97-06E4-A6AB82977435}"/>
                    </a:ext>
                  </a:extLst>
                </p:cNvPr>
                <p:cNvSpPr>
                  <a:spLocks noChangeShapeType="1"/>
                </p:cNvSpPr>
                <p:nvPr/>
              </p:nvSpPr>
              <p:spPr bwMode="auto">
                <a:xfrm flipV="1">
                  <a:off x="1931" y="1391"/>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690" name="Line 498">
                  <a:extLst>
                    <a:ext uri="{FF2B5EF4-FFF2-40B4-BE49-F238E27FC236}">
                      <a16:creationId xmlns:a16="http://schemas.microsoft.com/office/drawing/2014/main" id="{A3F2E5AF-3493-C028-D4D8-F831CDBCEB05}"/>
                    </a:ext>
                  </a:extLst>
                </p:cNvPr>
                <p:cNvSpPr>
                  <a:spLocks noChangeShapeType="1"/>
                </p:cNvSpPr>
                <p:nvPr/>
              </p:nvSpPr>
              <p:spPr bwMode="auto">
                <a:xfrm>
                  <a:off x="1931" y="1391"/>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691" name="Line 499">
                  <a:extLst>
                    <a:ext uri="{FF2B5EF4-FFF2-40B4-BE49-F238E27FC236}">
                      <a16:creationId xmlns:a16="http://schemas.microsoft.com/office/drawing/2014/main" id="{364EC52E-FC4F-3FDF-453B-F5D617EB5973}"/>
                    </a:ext>
                  </a:extLst>
                </p:cNvPr>
                <p:cNvSpPr>
                  <a:spLocks noChangeShapeType="1"/>
                </p:cNvSpPr>
                <p:nvPr/>
              </p:nvSpPr>
              <p:spPr bwMode="auto">
                <a:xfrm>
                  <a:off x="1937" y="1391"/>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692" name="Line 500">
                  <a:extLst>
                    <a:ext uri="{FF2B5EF4-FFF2-40B4-BE49-F238E27FC236}">
                      <a16:creationId xmlns:a16="http://schemas.microsoft.com/office/drawing/2014/main" id="{F876553E-3A3A-D384-0A95-E5D7717B9CB5}"/>
                    </a:ext>
                  </a:extLst>
                </p:cNvPr>
                <p:cNvSpPr>
                  <a:spLocks noChangeShapeType="1"/>
                </p:cNvSpPr>
                <p:nvPr/>
              </p:nvSpPr>
              <p:spPr bwMode="auto">
                <a:xfrm flipV="1">
                  <a:off x="1937" y="1391"/>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693" name="Line 501">
                  <a:extLst>
                    <a:ext uri="{FF2B5EF4-FFF2-40B4-BE49-F238E27FC236}">
                      <a16:creationId xmlns:a16="http://schemas.microsoft.com/office/drawing/2014/main" id="{8EC45F97-ED1C-620C-55CF-4F324FFF442E}"/>
                    </a:ext>
                  </a:extLst>
                </p:cNvPr>
                <p:cNvSpPr>
                  <a:spLocks noChangeShapeType="1"/>
                </p:cNvSpPr>
                <p:nvPr/>
              </p:nvSpPr>
              <p:spPr bwMode="auto">
                <a:xfrm>
                  <a:off x="1937" y="1391"/>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694" name="Line 502">
                  <a:extLst>
                    <a:ext uri="{FF2B5EF4-FFF2-40B4-BE49-F238E27FC236}">
                      <a16:creationId xmlns:a16="http://schemas.microsoft.com/office/drawing/2014/main" id="{E330267B-8426-0BA3-C84C-BE343FBCE8FD}"/>
                    </a:ext>
                  </a:extLst>
                </p:cNvPr>
                <p:cNvSpPr>
                  <a:spLocks noChangeShapeType="1"/>
                </p:cNvSpPr>
                <p:nvPr/>
              </p:nvSpPr>
              <p:spPr bwMode="auto">
                <a:xfrm flipV="1">
                  <a:off x="1937" y="1391"/>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695" name="Line 503">
                  <a:extLst>
                    <a:ext uri="{FF2B5EF4-FFF2-40B4-BE49-F238E27FC236}">
                      <a16:creationId xmlns:a16="http://schemas.microsoft.com/office/drawing/2014/main" id="{2B098ED4-2D15-105D-E3EF-00937B1BBAF6}"/>
                    </a:ext>
                  </a:extLst>
                </p:cNvPr>
                <p:cNvSpPr>
                  <a:spLocks noChangeShapeType="1"/>
                </p:cNvSpPr>
                <p:nvPr/>
              </p:nvSpPr>
              <p:spPr bwMode="auto">
                <a:xfrm>
                  <a:off x="1937" y="1391"/>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696" name="Line 504">
                  <a:extLst>
                    <a:ext uri="{FF2B5EF4-FFF2-40B4-BE49-F238E27FC236}">
                      <a16:creationId xmlns:a16="http://schemas.microsoft.com/office/drawing/2014/main" id="{4B9E8924-C5E6-8113-DFA6-4D620A8EDB98}"/>
                    </a:ext>
                  </a:extLst>
                </p:cNvPr>
                <p:cNvSpPr>
                  <a:spLocks noChangeShapeType="1"/>
                </p:cNvSpPr>
                <p:nvPr/>
              </p:nvSpPr>
              <p:spPr bwMode="auto">
                <a:xfrm>
                  <a:off x="1937" y="1397"/>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697" name="Line 505">
                  <a:extLst>
                    <a:ext uri="{FF2B5EF4-FFF2-40B4-BE49-F238E27FC236}">
                      <a16:creationId xmlns:a16="http://schemas.microsoft.com/office/drawing/2014/main" id="{12717157-2243-7652-F00F-395B4CDB59AF}"/>
                    </a:ext>
                  </a:extLst>
                </p:cNvPr>
                <p:cNvSpPr>
                  <a:spLocks noChangeShapeType="1"/>
                </p:cNvSpPr>
                <p:nvPr/>
              </p:nvSpPr>
              <p:spPr bwMode="auto">
                <a:xfrm>
                  <a:off x="1943" y="1397"/>
                  <a:ext cx="7"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698" name="Line 506">
                  <a:extLst>
                    <a:ext uri="{FF2B5EF4-FFF2-40B4-BE49-F238E27FC236}">
                      <a16:creationId xmlns:a16="http://schemas.microsoft.com/office/drawing/2014/main" id="{E6443320-BEF0-8D2A-FA05-C47ED3DA70A6}"/>
                    </a:ext>
                  </a:extLst>
                </p:cNvPr>
                <p:cNvSpPr>
                  <a:spLocks noChangeShapeType="1"/>
                </p:cNvSpPr>
                <p:nvPr/>
              </p:nvSpPr>
              <p:spPr bwMode="auto">
                <a:xfrm flipV="1">
                  <a:off x="1950" y="1397"/>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699" name="Line 507">
                  <a:extLst>
                    <a:ext uri="{FF2B5EF4-FFF2-40B4-BE49-F238E27FC236}">
                      <a16:creationId xmlns:a16="http://schemas.microsoft.com/office/drawing/2014/main" id="{3F88B7CF-E013-1135-665E-38AC6F016D57}"/>
                    </a:ext>
                  </a:extLst>
                </p:cNvPr>
                <p:cNvSpPr>
                  <a:spLocks noChangeShapeType="1"/>
                </p:cNvSpPr>
                <p:nvPr/>
              </p:nvSpPr>
              <p:spPr bwMode="auto">
                <a:xfrm>
                  <a:off x="1950" y="1397"/>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700" name="Line 508">
                  <a:extLst>
                    <a:ext uri="{FF2B5EF4-FFF2-40B4-BE49-F238E27FC236}">
                      <a16:creationId xmlns:a16="http://schemas.microsoft.com/office/drawing/2014/main" id="{6604FAFF-C4D2-9D10-4843-0F1135864568}"/>
                    </a:ext>
                  </a:extLst>
                </p:cNvPr>
                <p:cNvSpPr>
                  <a:spLocks noChangeShapeType="1"/>
                </p:cNvSpPr>
                <p:nvPr/>
              </p:nvSpPr>
              <p:spPr bwMode="auto">
                <a:xfrm>
                  <a:off x="1950" y="1403"/>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701" name="Line 509">
                  <a:extLst>
                    <a:ext uri="{FF2B5EF4-FFF2-40B4-BE49-F238E27FC236}">
                      <a16:creationId xmlns:a16="http://schemas.microsoft.com/office/drawing/2014/main" id="{235E8149-1A0F-E19A-221A-2AB7C8255C42}"/>
                    </a:ext>
                  </a:extLst>
                </p:cNvPr>
                <p:cNvSpPr>
                  <a:spLocks noChangeShapeType="1"/>
                </p:cNvSpPr>
                <p:nvPr/>
              </p:nvSpPr>
              <p:spPr bwMode="auto">
                <a:xfrm flipV="1">
                  <a:off x="1956" y="1397"/>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702" name="Line 510">
                  <a:extLst>
                    <a:ext uri="{FF2B5EF4-FFF2-40B4-BE49-F238E27FC236}">
                      <a16:creationId xmlns:a16="http://schemas.microsoft.com/office/drawing/2014/main" id="{3045964B-EC81-F203-061B-2EB81F5FCFD2}"/>
                    </a:ext>
                  </a:extLst>
                </p:cNvPr>
                <p:cNvSpPr>
                  <a:spLocks noChangeShapeType="1"/>
                </p:cNvSpPr>
                <p:nvPr/>
              </p:nvSpPr>
              <p:spPr bwMode="auto">
                <a:xfrm>
                  <a:off x="1956" y="1397"/>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703" name="Line 511">
                  <a:extLst>
                    <a:ext uri="{FF2B5EF4-FFF2-40B4-BE49-F238E27FC236}">
                      <a16:creationId xmlns:a16="http://schemas.microsoft.com/office/drawing/2014/main" id="{FA4E2DA8-4717-1365-9301-C917DAD96F8C}"/>
                    </a:ext>
                  </a:extLst>
                </p:cNvPr>
                <p:cNvSpPr>
                  <a:spLocks noChangeShapeType="1"/>
                </p:cNvSpPr>
                <p:nvPr/>
              </p:nvSpPr>
              <p:spPr bwMode="auto">
                <a:xfrm flipV="1">
                  <a:off x="1956" y="1397"/>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704" name="Line 512">
                  <a:extLst>
                    <a:ext uri="{FF2B5EF4-FFF2-40B4-BE49-F238E27FC236}">
                      <a16:creationId xmlns:a16="http://schemas.microsoft.com/office/drawing/2014/main" id="{093514D0-EE5B-F0BB-7920-F663D6052B70}"/>
                    </a:ext>
                  </a:extLst>
                </p:cNvPr>
                <p:cNvSpPr>
                  <a:spLocks noChangeShapeType="1"/>
                </p:cNvSpPr>
                <p:nvPr/>
              </p:nvSpPr>
              <p:spPr bwMode="auto">
                <a:xfrm>
                  <a:off x="1956" y="1397"/>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705" name="Line 513">
                  <a:extLst>
                    <a:ext uri="{FF2B5EF4-FFF2-40B4-BE49-F238E27FC236}">
                      <a16:creationId xmlns:a16="http://schemas.microsoft.com/office/drawing/2014/main" id="{DA496182-4B7C-190D-80FD-89A69165DA77}"/>
                    </a:ext>
                  </a:extLst>
                </p:cNvPr>
                <p:cNvSpPr>
                  <a:spLocks noChangeShapeType="1"/>
                </p:cNvSpPr>
                <p:nvPr/>
              </p:nvSpPr>
              <p:spPr bwMode="auto">
                <a:xfrm>
                  <a:off x="1956" y="1403"/>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706" name="Line 514">
                  <a:extLst>
                    <a:ext uri="{FF2B5EF4-FFF2-40B4-BE49-F238E27FC236}">
                      <a16:creationId xmlns:a16="http://schemas.microsoft.com/office/drawing/2014/main" id="{1379FB3D-6160-2C2F-3B0B-1F49A19ADC29}"/>
                    </a:ext>
                  </a:extLst>
                </p:cNvPr>
                <p:cNvSpPr>
                  <a:spLocks noChangeShapeType="1"/>
                </p:cNvSpPr>
                <p:nvPr/>
              </p:nvSpPr>
              <p:spPr bwMode="auto">
                <a:xfrm>
                  <a:off x="1962" y="1403"/>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707" name="Line 515">
                  <a:extLst>
                    <a:ext uri="{FF2B5EF4-FFF2-40B4-BE49-F238E27FC236}">
                      <a16:creationId xmlns:a16="http://schemas.microsoft.com/office/drawing/2014/main" id="{F8CCBBDF-0A22-9037-FEE9-274CF2EB81E9}"/>
                    </a:ext>
                  </a:extLst>
                </p:cNvPr>
                <p:cNvSpPr>
                  <a:spLocks noChangeShapeType="1"/>
                </p:cNvSpPr>
                <p:nvPr/>
              </p:nvSpPr>
              <p:spPr bwMode="auto">
                <a:xfrm>
                  <a:off x="1968" y="1403"/>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708" name="Line 516">
                  <a:extLst>
                    <a:ext uri="{FF2B5EF4-FFF2-40B4-BE49-F238E27FC236}">
                      <a16:creationId xmlns:a16="http://schemas.microsoft.com/office/drawing/2014/main" id="{D27E30CF-8FE5-7DDD-D049-1E0B44F204AB}"/>
                    </a:ext>
                  </a:extLst>
                </p:cNvPr>
                <p:cNvSpPr>
                  <a:spLocks noChangeShapeType="1"/>
                </p:cNvSpPr>
                <p:nvPr/>
              </p:nvSpPr>
              <p:spPr bwMode="auto">
                <a:xfrm flipV="1">
                  <a:off x="1968" y="1403"/>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709" name="Line 517">
                  <a:extLst>
                    <a:ext uri="{FF2B5EF4-FFF2-40B4-BE49-F238E27FC236}">
                      <a16:creationId xmlns:a16="http://schemas.microsoft.com/office/drawing/2014/main" id="{9348ECD5-11D5-7CCA-33BB-2BE754DA1ADD}"/>
                    </a:ext>
                  </a:extLst>
                </p:cNvPr>
                <p:cNvSpPr>
                  <a:spLocks noChangeShapeType="1"/>
                </p:cNvSpPr>
                <p:nvPr/>
              </p:nvSpPr>
              <p:spPr bwMode="auto">
                <a:xfrm>
                  <a:off x="1968" y="1403"/>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710" name="Line 518">
                  <a:extLst>
                    <a:ext uri="{FF2B5EF4-FFF2-40B4-BE49-F238E27FC236}">
                      <a16:creationId xmlns:a16="http://schemas.microsoft.com/office/drawing/2014/main" id="{C0EBE1CA-8748-3DF9-5FFA-D0089670E468}"/>
                    </a:ext>
                  </a:extLst>
                </p:cNvPr>
                <p:cNvSpPr>
                  <a:spLocks noChangeShapeType="1"/>
                </p:cNvSpPr>
                <p:nvPr/>
              </p:nvSpPr>
              <p:spPr bwMode="auto">
                <a:xfrm>
                  <a:off x="1968" y="1409"/>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711" name="Line 519">
                  <a:extLst>
                    <a:ext uri="{FF2B5EF4-FFF2-40B4-BE49-F238E27FC236}">
                      <a16:creationId xmlns:a16="http://schemas.microsoft.com/office/drawing/2014/main" id="{E77CC5A1-DCF4-8DF1-DC36-0C73F5C40D0A}"/>
                    </a:ext>
                  </a:extLst>
                </p:cNvPr>
                <p:cNvSpPr>
                  <a:spLocks noChangeShapeType="1"/>
                </p:cNvSpPr>
                <p:nvPr/>
              </p:nvSpPr>
              <p:spPr bwMode="auto">
                <a:xfrm flipV="1">
                  <a:off x="1974" y="1403"/>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712" name="Line 520">
                  <a:extLst>
                    <a:ext uri="{FF2B5EF4-FFF2-40B4-BE49-F238E27FC236}">
                      <a16:creationId xmlns:a16="http://schemas.microsoft.com/office/drawing/2014/main" id="{6098169A-BE37-9CFF-C802-1A435AD53895}"/>
                    </a:ext>
                  </a:extLst>
                </p:cNvPr>
                <p:cNvSpPr>
                  <a:spLocks noChangeShapeType="1"/>
                </p:cNvSpPr>
                <p:nvPr/>
              </p:nvSpPr>
              <p:spPr bwMode="auto">
                <a:xfrm>
                  <a:off x="1974" y="1403"/>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713" name="Line 521">
                  <a:extLst>
                    <a:ext uri="{FF2B5EF4-FFF2-40B4-BE49-F238E27FC236}">
                      <a16:creationId xmlns:a16="http://schemas.microsoft.com/office/drawing/2014/main" id="{698BC03F-BF74-E794-58AE-E5F30EA5783C}"/>
                    </a:ext>
                  </a:extLst>
                </p:cNvPr>
                <p:cNvSpPr>
                  <a:spLocks noChangeShapeType="1"/>
                </p:cNvSpPr>
                <p:nvPr/>
              </p:nvSpPr>
              <p:spPr bwMode="auto">
                <a:xfrm>
                  <a:off x="1974" y="1409"/>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714" name="Line 522">
                  <a:extLst>
                    <a:ext uri="{FF2B5EF4-FFF2-40B4-BE49-F238E27FC236}">
                      <a16:creationId xmlns:a16="http://schemas.microsoft.com/office/drawing/2014/main" id="{70135808-0ADD-21FB-91A1-FB474A5590A3}"/>
                    </a:ext>
                  </a:extLst>
                </p:cNvPr>
                <p:cNvSpPr>
                  <a:spLocks noChangeShapeType="1"/>
                </p:cNvSpPr>
                <p:nvPr/>
              </p:nvSpPr>
              <p:spPr bwMode="auto">
                <a:xfrm>
                  <a:off x="1980" y="1409"/>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715" name="Line 523">
                  <a:extLst>
                    <a:ext uri="{FF2B5EF4-FFF2-40B4-BE49-F238E27FC236}">
                      <a16:creationId xmlns:a16="http://schemas.microsoft.com/office/drawing/2014/main" id="{49BB5CBB-9CAA-438D-8549-CB4BD46D3BD0}"/>
                    </a:ext>
                  </a:extLst>
                </p:cNvPr>
                <p:cNvSpPr>
                  <a:spLocks noChangeShapeType="1"/>
                </p:cNvSpPr>
                <p:nvPr/>
              </p:nvSpPr>
              <p:spPr bwMode="auto">
                <a:xfrm flipV="1">
                  <a:off x="1980" y="1409"/>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716" name="Line 524">
                  <a:extLst>
                    <a:ext uri="{FF2B5EF4-FFF2-40B4-BE49-F238E27FC236}">
                      <a16:creationId xmlns:a16="http://schemas.microsoft.com/office/drawing/2014/main" id="{F5CF2A46-A08F-808C-5113-995D82CEC2F8}"/>
                    </a:ext>
                  </a:extLst>
                </p:cNvPr>
                <p:cNvSpPr>
                  <a:spLocks noChangeShapeType="1"/>
                </p:cNvSpPr>
                <p:nvPr/>
              </p:nvSpPr>
              <p:spPr bwMode="auto">
                <a:xfrm>
                  <a:off x="1980" y="1409"/>
                  <a:ext cx="7"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717" name="Line 525">
                  <a:extLst>
                    <a:ext uri="{FF2B5EF4-FFF2-40B4-BE49-F238E27FC236}">
                      <a16:creationId xmlns:a16="http://schemas.microsoft.com/office/drawing/2014/main" id="{E5AFE2C1-CF43-5953-6D85-380BDC8A42FA}"/>
                    </a:ext>
                  </a:extLst>
                </p:cNvPr>
                <p:cNvSpPr>
                  <a:spLocks noChangeShapeType="1"/>
                </p:cNvSpPr>
                <p:nvPr/>
              </p:nvSpPr>
              <p:spPr bwMode="auto">
                <a:xfrm>
                  <a:off x="1987" y="1409"/>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718" name="Line 526">
                  <a:extLst>
                    <a:ext uri="{FF2B5EF4-FFF2-40B4-BE49-F238E27FC236}">
                      <a16:creationId xmlns:a16="http://schemas.microsoft.com/office/drawing/2014/main" id="{3F0540F4-A2A2-814F-F289-DD25B843E89B}"/>
                    </a:ext>
                  </a:extLst>
                </p:cNvPr>
                <p:cNvSpPr>
                  <a:spLocks noChangeShapeType="1"/>
                </p:cNvSpPr>
                <p:nvPr/>
              </p:nvSpPr>
              <p:spPr bwMode="auto">
                <a:xfrm flipV="1">
                  <a:off x="1987" y="1409"/>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719" name="Line 527">
                  <a:extLst>
                    <a:ext uri="{FF2B5EF4-FFF2-40B4-BE49-F238E27FC236}">
                      <a16:creationId xmlns:a16="http://schemas.microsoft.com/office/drawing/2014/main" id="{623E23B0-8FDB-C598-D37D-92B1B79D43F9}"/>
                    </a:ext>
                  </a:extLst>
                </p:cNvPr>
                <p:cNvSpPr>
                  <a:spLocks noChangeShapeType="1"/>
                </p:cNvSpPr>
                <p:nvPr/>
              </p:nvSpPr>
              <p:spPr bwMode="auto">
                <a:xfrm>
                  <a:off x="1987" y="1409"/>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720" name="Line 528">
                  <a:extLst>
                    <a:ext uri="{FF2B5EF4-FFF2-40B4-BE49-F238E27FC236}">
                      <a16:creationId xmlns:a16="http://schemas.microsoft.com/office/drawing/2014/main" id="{28646D25-B3C3-27BA-DAC6-760B70CA237E}"/>
                    </a:ext>
                  </a:extLst>
                </p:cNvPr>
                <p:cNvSpPr>
                  <a:spLocks noChangeShapeType="1"/>
                </p:cNvSpPr>
                <p:nvPr/>
              </p:nvSpPr>
              <p:spPr bwMode="auto">
                <a:xfrm>
                  <a:off x="1987" y="1415"/>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721" name="Line 529">
                  <a:extLst>
                    <a:ext uri="{FF2B5EF4-FFF2-40B4-BE49-F238E27FC236}">
                      <a16:creationId xmlns:a16="http://schemas.microsoft.com/office/drawing/2014/main" id="{52265784-6DF1-9011-C42F-BC1846691A87}"/>
                    </a:ext>
                  </a:extLst>
                </p:cNvPr>
                <p:cNvSpPr>
                  <a:spLocks noChangeShapeType="1"/>
                </p:cNvSpPr>
                <p:nvPr/>
              </p:nvSpPr>
              <p:spPr bwMode="auto">
                <a:xfrm>
                  <a:off x="1993" y="1415"/>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722" name="Line 530">
                  <a:extLst>
                    <a:ext uri="{FF2B5EF4-FFF2-40B4-BE49-F238E27FC236}">
                      <a16:creationId xmlns:a16="http://schemas.microsoft.com/office/drawing/2014/main" id="{BD01CDCB-F4AC-4BEE-EE29-F9EF91C7F491}"/>
                    </a:ext>
                  </a:extLst>
                </p:cNvPr>
                <p:cNvSpPr>
                  <a:spLocks noChangeShapeType="1"/>
                </p:cNvSpPr>
                <p:nvPr/>
              </p:nvSpPr>
              <p:spPr bwMode="auto">
                <a:xfrm>
                  <a:off x="1999" y="1415"/>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723" name="Line 531">
                  <a:extLst>
                    <a:ext uri="{FF2B5EF4-FFF2-40B4-BE49-F238E27FC236}">
                      <a16:creationId xmlns:a16="http://schemas.microsoft.com/office/drawing/2014/main" id="{EA6F6C05-9DF6-E315-6A23-64017C30E543}"/>
                    </a:ext>
                  </a:extLst>
                </p:cNvPr>
                <p:cNvSpPr>
                  <a:spLocks noChangeShapeType="1"/>
                </p:cNvSpPr>
                <p:nvPr/>
              </p:nvSpPr>
              <p:spPr bwMode="auto">
                <a:xfrm flipV="1">
                  <a:off x="1999" y="1415"/>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724" name="Line 532">
                  <a:extLst>
                    <a:ext uri="{FF2B5EF4-FFF2-40B4-BE49-F238E27FC236}">
                      <a16:creationId xmlns:a16="http://schemas.microsoft.com/office/drawing/2014/main" id="{E21592C9-08F8-94C0-1572-9CBBECAEB451}"/>
                    </a:ext>
                  </a:extLst>
                </p:cNvPr>
                <p:cNvSpPr>
                  <a:spLocks noChangeShapeType="1"/>
                </p:cNvSpPr>
                <p:nvPr/>
              </p:nvSpPr>
              <p:spPr bwMode="auto">
                <a:xfrm>
                  <a:off x="1999" y="1415"/>
                  <a:ext cx="6"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725" name="Line 533">
                  <a:extLst>
                    <a:ext uri="{FF2B5EF4-FFF2-40B4-BE49-F238E27FC236}">
                      <a16:creationId xmlns:a16="http://schemas.microsoft.com/office/drawing/2014/main" id="{416DE3FB-A3AA-32A5-22B4-21A74F87B7F1}"/>
                    </a:ext>
                  </a:extLst>
                </p:cNvPr>
                <p:cNvSpPr>
                  <a:spLocks noChangeShapeType="1"/>
                </p:cNvSpPr>
                <p:nvPr/>
              </p:nvSpPr>
              <p:spPr bwMode="auto">
                <a:xfrm flipV="1">
                  <a:off x="2005" y="1415"/>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726" name="Line 534">
                  <a:extLst>
                    <a:ext uri="{FF2B5EF4-FFF2-40B4-BE49-F238E27FC236}">
                      <a16:creationId xmlns:a16="http://schemas.microsoft.com/office/drawing/2014/main" id="{39713341-4BDB-2DD8-08DE-563599EFB8BF}"/>
                    </a:ext>
                  </a:extLst>
                </p:cNvPr>
                <p:cNvSpPr>
                  <a:spLocks noChangeShapeType="1"/>
                </p:cNvSpPr>
                <p:nvPr/>
              </p:nvSpPr>
              <p:spPr bwMode="auto">
                <a:xfrm>
                  <a:off x="2005" y="1415"/>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727" name="Line 535">
                  <a:extLst>
                    <a:ext uri="{FF2B5EF4-FFF2-40B4-BE49-F238E27FC236}">
                      <a16:creationId xmlns:a16="http://schemas.microsoft.com/office/drawing/2014/main" id="{93F9300C-E872-2CB0-DACD-123A2983E832}"/>
                    </a:ext>
                  </a:extLst>
                </p:cNvPr>
                <p:cNvSpPr>
                  <a:spLocks noChangeShapeType="1"/>
                </p:cNvSpPr>
                <p:nvPr/>
              </p:nvSpPr>
              <p:spPr bwMode="auto">
                <a:xfrm flipV="1">
                  <a:off x="2005" y="1415"/>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728" name="Line 536">
                  <a:extLst>
                    <a:ext uri="{FF2B5EF4-FFF2-40B4-BE49-F238E27FC236}">
                      <a16:creationId xmlns:a16="http://schemas.microsoft.com/office/drawing/2014/main" id="{9E103D1F-35B5-0C99-8F0B-CC5D62846390}"/>
                    </a:ext>
                  </a:extLst>
                </p:cNvPr>
                <p:cNvSpPr>
                  <a:spLocks noChangeShapeType="1"/>
                </p:cNvSpPr>
                <p:nvPr/>
              </p:nvSpPr>
              <p:spPr bwMode="auto">
                <a:xfrm>
                  <a:off x="2005" y="1415"/>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729" name="Line 537">
                  <a:extLst>
                    <a:ext uri="{FF2B5EF4-FFF2-40B4-BE49-F238E27FC236}">
                      <a16:creationId xmlns:a16="http://schemas.microsoft.com/office/drawing/2014/main" id="{8D61CB04-8F39-2691-6CEC-3826BD3DD7F1}"/>
                    </a:ext>
                  </a:extLst>
                </p:cNvPr>
                <p:cNvSpPr>
                  <a:spLocks noChangeShapeType="1"/>
                </p:cNvSpPr>
                <p:nvPr/>
              </p:nvSpPr>
              <p:spPr bwMode="auto">
                <a:xfrm flipV="1">
                  <a:off x="2005" y="1415"/>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730" name="Line 538">
                  <a:extLst>
                    <a:ext uri="{FF2B5EF4-FFF2-40B4-BE49-F238E27FC236}">
                      <a16:creationId xmlns:a16="http://schemas.microsoft.com/office/drawing/2014/main" id="{44AE041C-BC2E-9ACD-A9BE-A1DB4FEE81D9}"/>
                    </a:ext>
                  </a:extLst>
                </p:cNvPr>
                <p:cNvSpPr>
                  <a:spLocks noChangeShapeType="1"/>
                </p:cNvSpPr>
                <p:nvPr/>
              </p:nvSpPr>
              <p:spPr bwMode="auto">
                <a:xfrm>
                  <a:off x="2005" y="1415"/>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731" name="Line 539">
                  <a:extLst>
                    <a:ext uri="{FF2B5EF4-FFF2-40B4-BE49-F238E27FC236}">
                      <a16:creationId xmlns:a16="http://schemas.microsoft.com/office/drawing/2014/main" id="{EAB2F9C9-6345-8244-1F64-D6F350E6464B}"/>
                    </a:ext>
                  </a:extLst>
                </p:cNvPr>
                <p:cNvSpPr>
                  <a:spLocks noChangeShapeType="1"/>
                </p:cNvSpPr>
                <p:nvPr/>
              </p:nvSpPr>
              <p:spPr bwMode="auto">
                <a:xfrm>
                  <a:off x="2005" y="1421"/>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732" name="Line 540">
                  <a:extLst>
                    <a:ext uri="{FF2B5EF4-FFF2-40B4-BE49-F238E27FC236}">
                      <a16:creationId xmlns:a16="http://schemas.microsoft.com/office/drawing/2014/main" id="{E2430C72-FAAA-EE58-2C3A-C866A827C31E}"/>
                    </a:ext>
                  </a:extLst>
                </p:cNvPr>
                <p:cNvSpPr>
                  <a:spLocks noChangeShapeType="1"/>
                </p:cNvSpPr>
                <p:nvPr/>
              </p:nvSpPr>
              <p:spPr bwMode="auto">
                <a:xfrm>
                  <a:off x="2011" y="1421"/>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733" name="Line 541">
                  <a:extLst>
                    <a:ext uri="{FF2B5EF4-FFF2-40B4-BE49-F238E27FC236}">
                      <a16:creationId xmlns:a16="http://schemas.microsoft.com/office/drawing/2014/main" id="{5171A5C0-D59C-1DCD-5EC4-DD1E97CCBC5E}"/>
                    </a:ext>
                  </a:extLst>
                </p:cNvPr>
                <p:cNvSpPr>
                  <a:spLocks noChangeShapeType="1"/>
                </p:cNvSpPr>
                <p:nvPr/>
              </p:nvSpPr>
              <p:spPr bwMode="auto">
                <a:xfrm>
                  <a:off x="2017" y="1421"/>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734" name="Line 542">
                  <a:extLst>
                    <a:ext uri="{FF2B5EF4-FFF2-40B4-BE49-F238E27FC236}">
                      <a16:creationId xmlns:a16="http://schemas.microsoft.com/office/drawing/2014/main" id="{6B1FFC9C-6596-8AF3-2FFB-C6477451E2BC}"/>
                    </a:ext>
                  </a:extLst>
                </p:cNvPr>
                <p:cNvSpPr>
                  <a:spLocks noChangeShapeType="1"/>
                </p:cNvSpPr>
                <p:nvPr/>
              </p:nvSpPr>
              <p:spPr bwMode="auto">
                <a:xfrm flipV="1">
                  <a:off x="2017" y="1421"/>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735" name="Line 543">
                  <a:extLst>
                    <a:ext uri="{FF2B5EF4-FFF2-40B4-BE49-F238E27FC236}">
                      <a16:creationId xmlns:a16="http://schemas.microsoft.com/office/drawing/2014/main" id="{294C0700-7C85-757D-953F-67049E1E2E7C}"/>
                    </a:ext>
                  </a:extLst>
                </p:cNvPr>
                <p:cNvSpPr>
                  <a:spLocks noChangeShapeType="1"/>
                </p:cNvSpPr>
                <p:nvPr/>
              </p:nvSpPr>
              <p:spPr bwMode="auto">
                <a:xfrm>
                  <a:off x="2017" y="1421"/>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736" name="Line 544">
                  <a:extLst>
                    <a:ext uri="{FF2B5EF4-FFF2-40B4-BE49-F238E27FC236}">
                      <a16:creationId xmlns:a16="http://schemas.microsoft.com/office/drawing/2014/main" id="{6CAD549F-8BAD-238E-632E-A21B690FACC4}"/>
                    </a:ext>
                  </a:extLst>
                </p:cNvPr>
                <p:cNvSpPr>
                  <a:spLocks noChangeShapeType="1"/>
                </p:cNvSpPr>
                <p:nvPr/>
              </p:nvSpPr>
              <p:spPr bwMode="auto">
                <a:xfrm flipV="1">
                  <a:off x="2017" y="1421"/>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737" name="Line 545">
                  <a:extLst>
                    <a:ext uri="{FF2B5EF4-FFF2-40B4-BE49-F238E27FC236}">
                      <a16:creationId xmlns:a16="http://schemas.microsoft.com/office/drawing/2014/main" id="{45BDFBF6-7036-7FB3-05BD-37DFD331CBD8}"/>
                    </a:ext>
                  </a:extLst>
                </p:cNvPr>
                <p:cNvSpPr>
                  <a:spLocks noChangeShapeType="1"/>
                </p:cNvSpPr>
                <p:nvPr/>
              </p:nvSpPr>
              <p:spPr bwMode="auto">
                <a:xfrm>
                  <a:off x="2017" y="1421"/>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738" name="Line 546">
                  <a:extLst>
                    <a:ext uri="{FF2B5EF4-FFF2-40B4-BE49-F238E27FC236}">
                      <a16:creationId xmlns:a16="http://schemas.microsoft.com/office/drawing/2014/main" id="{E827292B-619A-2F98-EF5C-3129879CA74D}"/>
                    </a:ext>
                  </a:extLst>
                </p:cNvPr>
                <p:cNvSpPr>
                  <a:spLocks noChangeShapeType="1"/>
                </p:cNvSpPr>
                <p:nvPr/>
              </p:nvSpPr>
              <p:spPr bwMode="auto">
                <a:xfrm>
                  <a:off x="2017" y="1427"/>
                  <a:ext cx="7"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739" name="Line 547">
                  <a:extLst>
                    <a:ext uri="{FF2B5EF4-FFF2-40B4-BE49-F238E27FC236}">
                      <a16:creationId xmlns:a16="http://schemas.microsoft.com/office/drawing/2014/main" id="{A6EA1FD7-D424-B21A-FD30-00CD667D0540}"/>
                    </a:ext>
                  </a:extLst>
                </p:cNvPr>
                <p:cNvSpPr>
                  <a:spLocks noChangeShapeType="1"/>
                </p:cNvSpPr>
                <p:nvPr/>
              </p:nvSpPr>
              <p:spPr bwMode="auto">
                <a:xfrm flipV="1">
                  <a:off x="2024" y="1421"/>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740" name="Line 548">
                  <a:extLst>
                    <a:ext uri="{FF2B5EF4-FFF2-40B4-BE49-F238E27FC236}">
                      <a16:creationId xmlns:a16="http://schemas.microsoft.com/office/drawing/2014/main" id="{44C84256-4179-30C4-C87B-716BBAEC1D24}"/>
                    </a:ext>
                  </a:extLst>
                </p:cNvPr>
                <p:cNvSpPr>
                  <a:spLocks noChangeShapeType="1"/>
                </p:cNvSpPr>
                <p:nvPr/>
              </p:nvSpPr>
              <p:spPr bwMode="auto">
                <a:xfrm>
                  <a:off x="2024" y="1421"/>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741" name="Line 549">
                  <a:extLst>
                    <a:ext uri="{FF2B5EF4-FFF2-40B4-BE49-F238E27FC236}">
                      <a16:creationId xmlns:a16="http://schemas.microsoft.com/office/drawing/2014/main" id="{AC55100A-FAC0-4D42-F8B7-EB675D8A587E}"/>
                    </a:ext>
                  </a:extLst>
                </p:cNvPr>
                <p:cNvSpPr>
                  <a:spLocks noChangeShapeType="1"/>
                </p:cNvSpPr>
                <p:nvPr/>
              </p:nvSpPr>
              <p:spPr bwMode="auto">
                <a:xfrm flipV="1">
                  <a:off x="2024" y="1421"/>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742" name="Line 550">
                  <a:extLst>
                    <a:ext uri="{FF2B5EF4-FFF2-40B4-BE49-F238E27FC236}">
                      <a16:creationId xmlns:a16="http://schemas.microsoft.com/office/drawing/2014/main" id="{9A0C7CFA-3DDD-461C-15EF-60231D111605}"/>
                    </a:ext>
                  </a:extLst>
                </p:cNvPr>
                <p:cNvSpPr>
                  <a:spLocks noChangeShapeType="1"/>
                </p:cNvSpPr>
                <p:nvPr/>
              </p:nvSpPr>
              <p:spPr bwMode="auto">
                <a:xfrm>
                  <a:off x="2024" y="1421"/>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743" name="Line 551">
                  <a:extLst>
                    <a:ext uri="{FF2B5EF4-FFF2-40B4-BE49-F238E27FC236}">
                      <a16:creationId xmlns:a16="http://schemas.microsoft.com/office/drawing/2014/main" id="{6B032119-9E88-E653-3149-F64E096D0E6A}"/>
                    </a:ext>
                  </a:extLst>
                </p:cNvPr>
                <p:cNvSpPr>
                  <a:spLocks noChangeShapeType="1"/>
                </p:cNvSpPr>
                <p:nvPr/>
              </p:nvSpPr>
              <p:spPr bwMode="auto">
                <a:xfrm flipV="1">
                  <a:off x="2024" y="1421"/>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744" name="Line 552">
                  <a:extLst>
                    <a:ext uri="{FF2B5EF4-FFF2-40B4-BE49-F238E27FC236}">
                      <a16:creationId xmlns:a16="http://schemas.microsoft.com/office/drawing/2014/main" id="{372902A7-51F2-8A26-2223-CF7ABF43F200}"/>
                    </a:ext>
                  </a:extLst>
                </p:cNvPr>
                <p:cNvSpPr>
                  <a:spLocks noChangeShapeType="1"/>
                </p:cNvSpPr>
                <p:nvPr/>
              </p:nvSpPr>
              <p:spPr bwMode="auto">
                <a:xfrm>
                  <a:off x="2024" y="1421"/>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745" name="Line 553">
                  <a:extLst>
                    <a:ext uri="{FF2B5EF4-FFF2-40B4-BE49-F238E27FC236}">
                      <a16:creationId xmlns:a16="http://schemas.microsoft.com/office/drawing/2014/main" id="{12896451-8B71-0152-C918-2749AA636335}"/>
                    </a:ext>
                  </a:extLst>
                </p:cNvPr>
                <p:cNvSpPr>
                  <a:spLocks noChangeShapeType="1"/>
                </p:cNvSpPr>
                <p:nvPr/>
              </p:nvSpPr>
              <p:spPr bwMode="auto">
                <a:xfrm>
                  <a:off x="2024" y="1427"/>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746" name="Line 554">
                  <a:extLst>
                    <a:ext uri="{FF2B5EF4-FFF2-40B4-BE49-F238E27FC236}">
                      <a16:creationId xmlns:a16="http://schemas.microsoft.com/office/drawing/2014/main" id="{A0E2BAE1-EB4E-1E7C-6659-9CC4C4B389B5}"/>
                    </a:ext>
                  </a:extLst>
                </p:cNvPr>
                <p:cNvSpPr>
                  <a:spLocks noChangeShapeType="1"/>
                </p:cNvSpPr>
                <p:nvPr/>
              </p:nvSpPr>
              <p:spPr bwMode="auto">
                <a:xfrm>
                  <a:off x="2030" y="1427"/>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747" name="Line 555">
                  <a:extLst>
                    <a:ext uri="{FF2B5EF4-FFF2-40B4-BE49-F238E27FC236}">
                      <a16:creationId xmlns:a16="http://schemas.microsoft.com/office/drawing/2014/main" id="{C5E84325-7D7D-1C51-4B1A-9544082A1859}"/>
                    </a:ext>
                  </a:extLst>
                </p:cNvPr>
                <p:cNvSpPr>
                  <a:spLocks noChangeShapeType="1"/>
                </p:cNvSpPr>
                <p:nvPr/>
              </p:nvSpPr>
              <p:spPr bwMode="auto">
                <a:xfrm flipV="1">
                  <a:off x="2030" y="1427"/>
                  <a:ext cx="6"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748" name="Line 556">
                  <a:extLst>
                    <a:ext uri="{FF2B5EF4-FFF2-40B4-BE49-F238E27FC236}">
                      <a16:creationId xmlns:a16="http://schemas.microsoft.com/office/drawing/2014/main" id="{315A5C1E-6C2B-4710-ADC7-EC1E45DF3B73}"/>
                    </a:ext>
                  </a:extLst>
                </p:cNvPr>
                <p:cNvSpPr>
                  <a:spLocks noChangeShapeType="1"/>
                </p:cNvSpPr>
                <p:nvPr/>
              </p:nvSpPr>
              <p:spPr bwMode="auto">
                <a:xfrm>
                  <a:off x="2036" y="1427"/>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749" name="Line 557">
                  <a:extLst>
                    <a:ext uri="{FF2B5EF4-FFF2-40B4-BE49-F238E27FC236}">
                      <a16:creationId xmlns:a16="http://schemas.microsoft.com/office/drawing/2014/main" id="{F8B89FF1-9ED9-CFD6-6C25-8785785270B0}"/>
                    </a:ext>
                  </a:extLst>
                </p:cNvPr>
                <p:cNvSpPr>
                  <a:spLocks noChangeShapeType="1"/>
                </p:cNvSpPr>
                <p:nvPr/>
              </p:nvSpPr>
              <p:spPr bwMode="auto">
                <a:xfrm>
                  <a:off x="2036" y="1433"/>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750" name="Line 558">
                  <a:extLst>
                    <a:ext uri="{FF2B5EF4-FFF2-40B4-BE49-F238E27FC236}">
                      <a16:creationId xmlns:a16="http://schemas.microsoft.com/office/drawing/2014/main" id="{2760BAB4-100E-4B00-4F59-A938A48B6FB1}"/>
                    </a:ext>
                  </a:extLst>
                </p:cNvPr>
                <p:cNvSpPr>
                  <a:spLocks noChangeShapeType="1"/>
                </p:cNvSpPr>
                <p:nvPr/>
              </p:nvSpPr>
              <p:spPr bwMode="auto">
                <a:xfrm flipV="1">
                  <a:off x="2042" y="1427"/>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751" name="Line 559">
                  <a:extLst>
                    <a:ext uri="{FF2B5EF4-FFF2-40B4-BE49-F238E27FC236}">
                      <a16:creationId xmlns:a16="http://schemas.microsoft.com/office/drawing/2014/main" id="{85C7ACCA-B8FA-9F72-5A78-3336605A5D1F}"/>
                    </a:ext>
                  </a:extLst>
                </p:cNvPr>
                <p:cNvSpPr>
                  <a:spLocks noChangeShapeType="1"/>
                </p:cNvSpPr>
                <p:nvPr/>
              </p:nvSpPr>
              <p:spPr bwMode="auto">
                <a:xfrm>
                  <a:off x="2042" y="1427"/>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752" name="Line 560">
                  <a:extLst>
                    <a:ext uri="{FF2B5EF4-FFF2-40B4-BE49-F238E27FC236}">
                      <a16:creationId xmlns:a16="http://schemas.microsoft.com/office/drawing/2014/main" id="{F1299153-836F-A9EA-1CA8-1F956491E4BD}"/>
                    </a:ext>
                  </a:extLst>
                </p:cNvPr>
                <p:cNvSpPr>
                  <a:spLocks noChangeShapeType="1"/>
                </p:cNvSpPr>
                <p:nvPr/>
              </p:nvSpPr>
              <p:spPr bwMode="auto">
                <a:xfrm flipV="1">
                  <a:off x="2042" y="1427"/>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753" name="Line 561">
                  <a:extLst>
                    <a:ext uri="{FF2B5EF4-FFF2-40B4-BE49-F238E27FC236}">
                      <a16:creationId xmlns:a16="http://schemas.microsoft.com/office/drawing/2014/main" id="{ED47790A-A363-79B8-8C3E-C10E7AE17825}"/>
                    </a:ext>
                  </a:extLst>
                </p:cNvPr>
                <p:cNvSpPr>
                  <a:spLocks noChangeShapeType="1"/>
                </p:cNvSpPr>
                <p:nvPr/>
              </p:nvSpPr>
              <p:spPr bwMode="auto">
                <a:xfrm>
                  <a:off x="2042" y="1427"/>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754" name="Line 562">
                  <a:extLst>
                    <a:ext uri="{FF2B5EF4-FFF2-40B4-BE49-F238E27FC236}">
                      <a16:creationId xmlns:a16="http://schemas.microsoft.com/office/drawing/2014/main" id="{C993137C-E0F3-94E1-35CF-EE6E5AF6A255}"/>
                    </a:ext>
                  </a:extLst>
                </p:cNvPr>
                <p:cNvSpPr>
                  <a:spLocks noChangeShapeType="1"/>
                </p:cNvSpPr>
                <p:nvPr/>
              </p:nvSpPr>
              <p:spPr bwMode="auto">
                <a:xfrm>
                  <a:off x="2042" y="1433"/>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755" name="Line 563">
                  <a:extLst>
                    <a:ext uri="{FF2B5EF4-FFF2-40B4-BE49-F238E27FC236}">
                      <a16:creationId xmlns:a16="http://schemas.microsoft.com/office/drawing/2014/main" id="{F2309ECD-F7AF-3225-70BC-89DE058B7A71}"/>
                    </a:ext>
                  </a:extLst>
                </p:cNvPr>
                <p:cNvSpPr>
                  <a:spLocks noChangeShapeType="1"/>
                </p:cNvSpPr>
                <p:nvPr/>
              </p:nvSpPr>
              <p:spPr bwMode="auto">
                <a:xfrm flipV="1">
                  <a:off x="2048" y="1427"/>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756" name="Line 564">
                  <a:extLst>
                    <a:ext uri="{FF2B5EF4-FFF2-40B4-BE49-F238E27FC236}">
                      <a16:creationId xmlns:a16="http://schemas.microsoft.com/office/drawing/2014/main" id="{6F3EEF28-8B27-4659-DF34-69F7E547B0BD}"/>
                    </a:ext>
                  </a:extLst>
                </p:cNvPr>
                <p:cNvSpPr>
                  <a:spLocks noChangeShapeType="1"/>
                </p:cNvSpPr>
                <p:nvPr/>
              </p:nvSpPr>
              <p:spPr bwMode="auto">
                <a:xfrm>
                  <a:off x="2048" y="1427"/>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757" name="Line 565">
                  <a:extLst>
                    <a:ext uri="{FF2B5EF4-FFF2-40B4-BE49-F238E27FC236}">
                      <a16:creationId xmlns:a16="http://schemas.microsoft.com/office/drawing/2014/main" id="{940A4F17-5E05-FA9C-1A57-2710B637E916}"/>
                    </a:ext>
                  </a:extLst>
                </p:cNvPr>
                <p:cNvSpPr>
                  <a:spLocks noChangeShapeType="1"/>
                </p:cNvSpPr>
                <p:nvPr/>
              </p:nvSpPr>
              <p:spPr bwMode="auto">
                <a:xfrm>
                  <a:off x="2048" y="1433"/>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758" name="Line 566">
                  <a:extLst>
                    <a:ext uri="{FF2B5EF4-FFF2-40B4-BE49-F238E27FC236}">
                      <a16:creationId xmlns:a16="http://schemas.microsoft.com/office/drawing/2014/main" id="{93527D37-EEFB-0D4C-FC93-77FC0C028C62}"/>
                    </a:ext>
                  </a:extLst>
                </p:cNvPr>
                <p:cNvSpPr>
                  <a:spLocks noChangeShapeType="1"/>
                </p:cNvSpPr>
                <p:nvPr/>
              </p:nvSpPr>
              <p:spPr bwMode="auto">
                <a:xfrm>
                  <a:off x="2054" y="1433"/>
                  <a:ext cx="7"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759" name="Line 567">
                  <a:extLst>
                    <a:ext uri="{FF2B5EF4-FFF2-40B4-BE49-F238E27FC236}">
                      <a16:creationId xmlns:a16="http://schemas.microsoft.com/office/drawing/2014/main" id="{3827AF82-ECD4-4828-D17E-AA45B9B3A657}"/>
                    </a:ext>
                  </a:extLst>
                </p:cNvPr>
                <p:cNvSpPr>
                  <a:spLocks noChangeShapeType="1"/>
                </p:cNvSpPr>
                <p:nvPr/>
              </p:nvSpPr>
              <p:spPr bwMode="auto">
                <a:xfrm flipV="1">
                  <a:off x="2061" y="1433"/>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760" name="Line 568">
                  <a:extLst>
                    <a:ext uri="{FF2B5EF4-FFF2-40B4-BE49-F238E27FC236}">
                      <a16:creationId xmlns:a16="http://schemas.microsoft.com/office/drawing/2014/main" id="{798D9C6F-DA6A-219C-0225-C93FBCB59852}"/>
                    </a:ext>
                  </a:extLst>
                </p:cNvPr>
                <p:cNvSpPr>
                  <a:spLocks noChangeShapeType="1"/>
                </p:cNvSpPr>
                <p:nvPr/>
              </p:nvSpPr>
              <p:spPr bwMode="auto">
                <a:xfrm>
                  <a:off x="2061" y="1433"/>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761" name="Line 569">
                  <a:extLst>
                    <a:ext uri="{FF2B5EF4-FFF2-40B4-BE49-F238E27FC236}">
                      <a16:creationId xmlns:a16="http://schemas.microsoft.com/office/drawing/2014/main" id="{E708CC00-A3A3-2BD2-FF85-2FEE117A2731}"/>
                    </a:ext>
                  </a:extLst>
                </p:cNvPr>
                <p:cNvSpPr>
                  <a:spLocks noChangeShapeType="1"/>
                </p:cNvSpPr>
                <p:nvPr/>
              </p:nvSpPr>
              <p:spPr bwMode="auto">
                <a:xfrm flipV="1">
                  <a:off x="2061" y="1433"/>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762" name="Line 570">
                  <a:extLst>
                    <a:ext uri="{FF2B5EF4-FFF2-40B4-BE49-F238E27FC236}">
                      <a16:creationId xmlns:a16="http://schemas.microsoft.com/office/drawing/2014/main" id="{A8F428FC-F698-4F3A-85F5-D56A12656F7F}"/>
                    </a:ext>
                  </a:extLst>
                </p:cNvPr>
                <p:cNvSpPr>
                  <a:spLocks noChangeShapeType="1"/>
                </p:cNvSpPr>
                <p:nvPr/>
              </p:nvSpPr>
              <p:spPr bwMode="auto">
                <a:xfrm>
                  <a:off x="2061" y="1433"/>
                  <a:ext cx="6"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763" name="Line 571">
                  <a:extLst>
                    <a:ext uri="{FF2B5EF4-FFF2-40B4-BE49-F238E27FC236}">
                      <a16:creationId xmlns:a16="http://schemas.microsoft.com/office/drawing/2014/main" id="{75CF90F9-0796-153E-32E3-1A4C33D76541}"/>
                    </a:ext>
                  </a:extLst>
                </p:cNvPr>
                <p:cNvSpPr>
                  <a:spLocks noChangeShapeType="1"/>
                </p:cNvSpPr>
                <p:nvPr/>
              </p:nvSpPr>
              <p:spPr bwMode="auto">
                <a:xfrm>
                  <a:off x="2067" y="1439"/>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764" name="Line 572">
                  <a:extLst>
                    <a:ext uri="{FF2B5EF4-FFF2-40B4-BE49-F238E27FC236}">
                      <a16:creationId xmlns:a16="http://schemas.microsoft.com/office/drawing/2014/main" id="{4B56C4F1-620C-E43E-2AE1-71A812FD4E6D}"/>
                    </a:ext>
                  </a:extLst>
                </p:cNvPr>
                <p:cNvSpPr>
                  <a:spLocks noChangeShapeType="1"/>
                </p:cNvSpPr>
                <p:nvPr/>
              </p:nvSpPr>
              <p:spPr bwMode="auto">
                <a:xfrm>
                  <a:off x="2073" y="1439"/>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765" name="Line 573">
                  <a:extLst>
                    <a:ext uri="{FF2B5EF4-FFF2-40B4-BE49-F238E27FC236}">
                      <a16:creationId xmlns:a16="http://schemas.microsoft.com/office/drawing/2014/main" id="{3DAD1168-0AD7-8300-987C-700A6B99EE80}"/>
                    </a:ext>
                  </a:extLst>
                </p:cNvPr>
                <p:cNvSpPr>
                  <a:spLocks noChangeShapeType="1"/>
                </p:cNvSpPr>
                <p:nvPr/>
              </p:nvSpPr>
              <p:spPr bwMode="auto">
                <a:xfrm flipV="1">
                  <a:off x="2073" y="1439"/>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766" name="Line 574">
                  <a:extLst>
                    <a:ext uri="{FF2B5EF4-FFF2-40B4-BE49-F238E27FC236}">
                      <a16:creationId xmlns:a16="http://schemas.microsoft.com/office/drawing/2014/main" id="{FF0E9AFA-9074-C759-2C84-1EF9031AFF93}"/>
                    </a:ext>
                  </a:extLst>
                </p:cNvPr>
                <p:cNvSpPr>
                  <a:spLocks noChangeShapeType="1"/>
                </p:cNvSpPr>
                <p:nvPr/>
              </p:nvSpPr>
              <p:spPr bwMode="auto">
                <a:xfrm>
                  <a:off x="2073" y="1439"/>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767" name="Line 575">
                  <a:extLst>
                    <a:ext uri="{FF2B5EF4-FFF2-40B4-BE49-F238E27FC236}">
                      <a16:creationId xmlns:a16="http://schemas.microsoft.com/office/drawing/2014/main" id="{7AB06A55-A203-C396-AC3F-95D46F566F90}"/>
                    </a:ext>
                  </a:extLst>
                </p:cNvPr>
                <p:cNvSpPr>
                  <a:spLocks noChangeShapeType="1"/>
                </p:cNvSpPr>
                <p:nvPr/>
              </p:nvSpPr>
              <p:spPr bwMode="auto">
                <a:xfrm>
                  <a:off x="2079" y="1439"/>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768" name="Line 576">
                  <a:extLst>
                    <a:ext uri="{FF2B5EF4-FFF2-40B4-BE49-F238E27FC236}">
                      <a16:creationId xmlns:a16="http://schemas.microsoft.com/office/drawing/2014/main" id="{228A2459-28CB-130C-8B04-B0DDA67E686A}"/>
                    </a:ext>
                  </a:extLst>
                </p:cNvPr>
                <p:cNvSpPr>
                  <a:spLocks noChangeShapeType="1"/>
                </p:cNvSpPr>
                <p:nvPr/>
              </p:nvSpPr>
              <p:spPr bwMode="auto">
                <a:xfrm>
                  <a:off x="2085" y="1439"/>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769" name="Line 577">
                  <a:extLst>
                    <a:ext uri="{FF2B5EF4-FFF2-40B4-BE49-F238E27FC236}">
                      <a16:creationId xmlns:a16="http://schemas.microsoft.com/office/drawing/2014/main" id="{CAE566F2-EF64-D16A-69B7-3D4DC2996A07}"/>
                    </a:ext>
                  </a:extLst>
                </p:cNvPr>
                <p:cNvSpPr>
                  <a:spLocks noChangeShapeType="1"/>
                </p:cNvSpPr>
                <p:nvPr/>
              </p:nvSpPr>
              <p:spPr bwMode="auto">
                <a:xfrm flipV="1">
                  <a:off x="2085" y="1439"/>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770" name="Line 578">
                  <a:extLst>
                    <a:ext uri="{FF2B5EF4-FFF2-40B4-BE49-F238E27FC236}">
                      <a16:creationId xmlns:a16="http://schemas.microsoft.com/office/drawing/2014/main" id="{81C03714-F58C-A7AD-2DC4-33B99F3A17D6}"/>
                    </a:ext>
                  </a:extLst>
                </p:cNvPr>
                <p:cNvSpPr>
                  <a:spLocks noChangeShapeType="1"/>
                </p:cNvSpPr>
                <p:nvPr/>
              </p:nvSpPr>
              <p:spPr bwMode="auto">
                <a:xfrm>
                  <a:off x="2085" y="1439"/>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771" name="Line 579">
                  <a:extLst>
                    <a:ext uri="{FF2B5EF4-FFF2-40B4-BE49-F238E27FC236}">
                      <a16:creationId xmlns:a16="http://schemas.microsoft.com/office/drawing/2014/main" id="{26ACDFFC-C058-8765-4728-C46C2F2C5C83}"/>
                    </a:ext>
                  </a:extLst>
                </p:cNvPr>
                <p:cNvSpPr>
                  <a:spLocks noChangeShapeType="1"/>
                </p:cNvSpPr>
                <p:nvPr/>
              </p:nvSpPr>
              <p:spPr bwMode="auto">
                <a:xfrm>
                  <a:off x="2085" y="1445"/>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772" name="Line 580">
                  <a:extLst>
                    <a:ext uri="{FF2B5EF4-FFF2-40B4-BE49-F238E27FC236}">
                      <a16:creationId xmlns:a16="http://schemas.microsoft.com/office/drawing/2014/main" id="{6F78336D-BC82-94D0-1458-32D47EA5F756}"/>
                    </a:ext>
                  </a:extLst>
                </p:cNvPr>
                <p:cNvSpPr>
                  <a:spLocks noChangeShapeType="1"/>
                </p:cNvSpPr>
                <p:nvPr/>
              </p:nvSpPr>
              <p:spPr bwMode="auto">
                <a:xfrm>
                  <a:off x="2091" y="1445"/>
                  <a:ext cx="7"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773" name="Line 581">
                  <a:extLst>
                    <a:ext uri="{FF2B5EF4-FFF2-40B4-BE49-F238E27FC236}">
                      <a16:creationId xmlns:a16="http://schemas.microsoft.com/office/drawing/2014/main" id="{89059935-D9A5-A415-DB3E-2DEBD01BB93F}"/>
                    </a:ext>
                  </a:extLst>
                </p:cNvPr>
                <p:cNvSpPr>
                  <a:spLocks noChangeShapeType="1"/>
                </p:cNvSpPr>
                <p:nvPr/>
              </p:nvSpPr>
              <p:spPr bwMode="auto">
                <a:xfrm>
                  <a:off x="2098" y="1445"/>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774" name="Line 582">
                  <a:extLst>
                    <a:ext uri="{FF2B5EF4-FFF2-40B4-BE49-F238E27FC236}">
                      <a16:creationId xmlns:a16="http://schemas.microsoft.com/office/drawing/2014/main" id="{BC3F6FCE-A6C7-4E5E-C554-71509CDDBBEF}"/>
                    </a:ext>
                  </a:extLst>
                </p:cNvPr>
                <p:cNvSpPr>
                  <a:spLocks noChangeShapeType="1"/>
                </p:cNvSpPr>
                <p:nvPr/>
              </p:nvSpPr>
              <p:spPr bwMode="auto">
                <a:xfrm flipV="1">
                  <a:off x="2098" y="1445"/>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775" name="Line 583">
                  <a:extLst>
                    <a:ext uri="{FF2B5EF4-FFF2-40B4-BE49-F238E27FC236}">
                      <a16:creationId xmlns:a16="http://schemas.microsoft.com/office/drawing/2014/main" id="{53C98350-D887-1AC8-5ECA-180AC5EC8A26}"/>
                    </a:ext>
                  </a:extLst>
                </p:cNvPr>
                <p:cNvSpPr>
                  <a:spLocks noChangeShapeType="1"/>
                </p:cNvSpPr>
                <p:nvPr/>
              </p:nvSpPr>
              <p:spPr bwMode="auto">
                <a:xfrm>
                  <a:off x="2098" y="1445"/>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776" name="Line 584">
                  <a:extLst>
                    <a:ext uri="{FF2B5EF4-FFF2-40B4-BE49-F238E27FC236}">
                      <a16:creationId xmlns:a16="http://schemas.microsoft.com/office/drawing/2014/main" id="{6A6A7EB5-C354-510A-D7D0-1A62EAC06B11}"/>
                    </a:ext>
                  </a:extLst>
                </p:cNvPr>
                <p:cNvSpPr>
                  <a:spLocks noChangeShapeType="1"/>
                </p:cNvSpPr>
                <p:nvPr/>
              </p:nvSpPr>
              <p:spPr bwMode="auto">
                <a:xfrm flipV="1">
                  <a:off x="2098" y="1445"/>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777" name="Line 585">
                  <a:extLst>
                    <a:ext uri="{FF2B5EF4-FFF2-40B4-BE49-F238E27FC236}">
                      <a16:creationId xmlns:a16="http://schemas.microsoft.com/office/drawing/2014/main" id="{7315DEEB-9800-1FBC-EBEC-DD2A6CBC6DB3}"/>
                    </a:ext>
                  </a:extLst>
                </p:cNvPr>
                <p:cNvSpPr>
                  <a:spLocks noChangeShapeType="1"/>
                </p:cNvSpPr>
                <p:nvPr/>
              </p:nvSpPr>
              <p:spPr bwMode="auto">
                <a:xfrm>
                  <a:off x="2098" y="1445"/>
                  <a:ext cx="6"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778" name="Line 586">
                  <a:extLst>
                    <a:ext uri="{FF2B5EF4-FFF2-40B4-BE49-F238E27FC236}">
                      <a16:creationId xmlns:a16="http://schemas.microsoft.com/office/drawing/2014/main" id="{8BF32F03-D8A3-32AC-1553-8A3CB9E14D11}"/>
                    </a:ext>
                  </a:extLst>
                </p:cNvPr>
                <p:cNvSpPr>
                  <a:spLocks noChangeShapeType="1"/>
                </p:cNvSpPr>
                <p:nvPr/>
              </p:nvSpPr>
              <p:spPr bwMode="auto">
                <a:xfrm flipV="1">
                  <a:off x="2104" y="1445"/>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779" name="Line 587">
                  <a:extLst>
                    <a:ext uri="{FF2B5EF4-FFF2-40B4-BE49-F238E27FC236}">
                      <a16:creationId xmlns:a16="http://schemas.microsoft.com/office/drawing/2014/main" id="{88F3793F-F23E-7785-0860-045FF3A1BFD5}"/>
                    </a:ext>
                  </a:extLst>
                </p:cNvPr>
                <p:cNvSpPr>
                  <a:spLocks noChangeShapeType="1"/>
                </p:cNvSpPr>
                <p:nvPr/>
              </p:nvSpPr>
              <p:spPr bwMode="auto">
                <a:xfrm>
                  <a:off x="2104" y="1445"/>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780" name="Line 588">
                  <a:extLst>
                    <a:ext uri="{FF2B5EF4-FFF2-40B4-BE49-F238E27FC236}">
                      <a16:creationId xmlns:a16="http://schemas.microsoft.com/office/drawing/2014/main" id="{57FF9397-0BBE-C891-DBDB-D2E4EB3B9FAB}"/>
                    </a:ext>
                  </a:extLst>
                </p:cNvPr>
                <p:cNvSpPr>
                  <a:spLocks noChangeShapeType="1"/>
                </p:cNvSpPr>
                <p:nvPr/>
              </p:nvSpPr>
              <p:spPr bwMode="auto">
                <a:xfrm>
                  <a:off x="2104" y="1451"/>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781" name="Line 589">
                  <a:extLst>
                    <a:ext uri="{FF2B5EF4-FFF2-40B4-BE49-F238E27FC236}">
                      <a16:creationId xmlns:a16="http://schemas.microsoft.com/office/drawing/2014/main" id="{D0A25A96-0FFF-125F-D2AA-D91DB0FCCE0A}"/>
                    </a:ext>
                  </a:extLst>
                </p:cNvPr>
                <p:cNvSpPr>
                  <a:spLocks noChangeShapeType="1"/>
                </p:cNvSpPr>
                <p:nvPr/>
              </p:nvSpPr>
              <p:spPr bwMode="auto">
                <a:xfrm>
                  <a:off x="2110" y="1451"/>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782" name="Line 590">
                  <a:extLst>
                    <a:ext uri="{FF2B5EF4-FFF2-40B4-BE49-F238E27FC236}">
                      <a16:creationId xmlns:a16="http://schemas.microsoft.com/office/drawing/2014/main" id="{8ECE744C-BC0E-85E5-040B-27A532375FFE}"/>
                    </a:ext>
                  </a:extLst>
                </p:cNvPr>
                <p:cNvSpPr>
                  <a:spLocks noChangeShapeType="1"/>
                </p:cNvSpPr>
                <p:nvPr/>
              </p:nvSpPr>
              <p:spPr bwMode="auto">
                <a:xfrm>
                  <a:off x="2116" y="1451"/>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783" name="Line 591">
                  <a:extLst>
                    <a:ext uri="{FF2B5EF4-FFF2-40B4-BE49-F238E27FC236}">
                      <a16:creationId xmlns:a16="http://schemas.microsoft.com/office/drawing/2014/main" id="{ABA1D8CE-FBD6-0BBF-A23B-0B20827BED75}"/>
                    </a:ext>
                  </a:extLst>
                </p:cNvPr>
                <p:cNvSpPr>
                  <a:spLocks noChangeShapeType="1"/>
                </p:cNvSpPr>
                <p:nvPr/>
              </p:nvSpPr>
              <p:spPr bwMode="auto">
                <a:xfrm flipV="1">
                  <a:off x="2116" y="1451"/>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784" name="Line 592">
                  <a:extLst>
                    <a:ext uri="{FF2B5EF4-FFF2-40B4-BE49-F238E27FC236}">
                      <a16:creationId xmlns:a16="http://schemas.microsoft.com/office/drawing/2014/main" id="{C7BCC83B-98F9-3864-1A51-736F2AE9B647}"/>
                    </a:ext>
                  </a:extLst>
                </p:cNvPr>
                <p:cNvSpPr>
                  <a:spLocks noChangeShapeType="1"/>
                </p:cNvSpPr>
                <p:nvPr/>
              </p:nvSpPr>
              <p:spPr bwMode="auto">
                <a:xfrm>
                  <a:off x="2116" y="1451"/>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785" name="Line 593">
                  <a:extLst>
                    <a:ext uri="{FF2B5EF4-FFF2-40B4-BE49-F238E27FC236}">
                      <a16:creationId xmlns:a16="http://schemas.microsoft.com/office/drawing/2014/main" id="{CAF87A5D-E921-5943-646C-687D6F172FF9}"/>
                    </a:ext>
                  </a:extLst>
                </p:cNvPr>
                <p:cNvSpPr>
                  <a:spLocks noChangeShapeType="1"/>
                </p:cNvSpPr>
                <p:nvPr/>
              </p:nvSpPr>
              <p:spPr bwMode="auto">
                <a:xfrm flipV="1">
                  <a:off x="2116" y="1451"/>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786" name="Line 594">
                  <a:extLst>
                    <a:ext uri="{FF2B5EF4-FFF2-40B4-BE49-F238E27FC236}">
                      <a16:creationId xmlns:a16="http://schemas.microsoft.com/office/drawing/2014/main" id="{74A616F1-0174-08C4-6C99-5092297763C7}"/>
                    </a:ext>
                  </a:extLst>
                </p:cNvPr>
                <p:cNvSpPr>
                  <a:spLocks noChangeShapeType="1"/>
                </p:cNvSpPr>
                <p:nvPr/>
              </p:nvSpPr>
              <p:spPr bwMode="auto">
                <a:xfrm>
                  <a:off x="2116" y="1451"/>
                  <a:ext cx="6"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787" name="Line 595">
                  <a:extLst>
                    <a:ext uri="{FF2B5EF4-FFF2-40B4-BE49-F238E27FC236}">
                      <a16:creationId xmlns:a16="http://schemas.microsoft.com/office/drawing/2014/main" id="{7CDF871B-D4A3-0B9E-5350-A5F30EAD89D4}"/>
                    </a:ext>
                  </a:extLst>
                </p:cNvPr>
                <p:cNvSpPr>
                  <a:spLocks noChangeShapeType="1"/>
                </p:cNvSpPr>
                <p:nvPr/>
              </p:nvSpPr>
              <p:spPr bwMode="auto">
                <a:xfrm flipV="1">
                  <a:off x="2122" y="1451"/>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788" name="Line 596">
                  <a:extLst>
                    <a:ext uri="{FF2B5EF4-FFF2-40B4-BE49-F238E27FC236}">
                      <a16:creationId xmlns:a16="http://schemas.microsoft.com/office/drawing/2014/main" id="{AE9F1A19-0CE6-EDDB-6AC8-02665DDEF1C1}"/>
                    </a:ext>
                  </a:extLst>
                </p:cNvPr>
                <p:cNvSpPr>
                  <a:spLocks noChangeShapeType="1"/>
                </p:cNvSpPr>
                <p:nvPr/>
              </p:nvSpPr>
              <p:spPr bwMode="auto">
                <a:xfrm>
                  <a:off x="2122" y="1451"/>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789" name="Line 597">
                  <a:extLst>
                    <a:ext uri="{FF2B5EF4-FFF2-40B4-BE49-F238E27FC236}">
                      <a16:creationId xmlns:a16="http://schemas.microsoft.com/office/drawing/2014/main" id="{D050BF05-3CF5-BD7B-9411-180F0717977B}"/>
                    </a:ext>
                  </a:extLst>
                </p:cNvPr>
                <p:cNvSpPr>
                  <a:spLocks noChangeShapeType="1"/>
                </p:cNvSpPr>
                <p:nvPr/>
              </p:nvSpPr>
              <p:spPr bwMode="auto">
                <a:xfrm flipV="1">
                  <a:off x="2122" y="1451"/>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790" name="Line 598">
                  <a:extLst>
                    <a:ext uri="{FF2B5EF4-FFF2-40B4-BE49-F238E27FC236}">
                      <a16:creationId xmlns:a16="http://schemas.microsoft.com/office/drawing/2014/main" id="{A186AF43-F9AF-17A6-5350-37F9A1667C73}"/>
                    </a:ext>
                  </a:extLst>
                </p:cNvPr>
                <p:cNvSpPr>
                  <a:spLocks noChangeShapeType="1"/>
                </p:cNvSpPr>
                <p:nvPr/>
              </p:nvSpPr>
              <p:spPr bwMode="auto">
                <a:xfrm>
                  <a:off x="2122" y="1451"/>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791" name="Line 599">
                  <a:extLst>
                    <a:ext uri="{FF2B5EF4-FFF2-40B4-BE49-F238E27FC236}">
                      <a16:creationId xmlns:a16="http://schemas.microsoft.com/office/drawing/2014/main" id="{807D5B52-0E96-13FF-8806-4974E7A62D92}"/>
                    </a:ext>
                  </a:extLst>
                </p:cNvPr>
                <p:cNvSpPr>
                  <a:spLocks noChangeShapeType="1"/>
                </p:cNvSpPr>
                <p:nvPr/>
              </p:nvSpPr>
              <p:spPr bwMode="auto">
                <a:xfrm>
                  <a:off x="2122" y="1457"/>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792" name="Line 600">
                  <a:extLst>
                    <a:ext uri="{FF2B5EF4-FFF2-40B4-BE49-F238E27FC236}">
                      <a16:creationId xmlns:a16="http://schemas.microsoft.com/office/drawing/2014/main" id="{BCB94B94-375E-F2AE-1FD7-F13D4ECB181F}"/>
                    </a:ext>
                  </a:extLst>
                </p:cNvPr>
                <p:cNvSpPr>
                  <a:spLocks noChangeShapeType="1"/>
                </p:cNvSpPr>
                <p:nvPr/>
              </p:nvSpPr>
              <p:spPr bwMode="auto">
                <a:xfrm flipV="1">
                  <a:off x="2128" y="1451"/>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793" name="Line 601">
                  <a:extLst>
                    <a:ext uri="{FF2B5EF4-FFF2-40B4-BE49-F238E27FC236}">
                      <a16:creationId xmlns:a16="http://schemas.microsoft.com/office/drawing/2014/main" id="{FD0758E1-65D0-8E45-4F47-7C523C40A901}"/>
                    </a:ext>
                  </a:extLst>
                </p:cNvPr>
                <p:cNvSpPr>
                  <a:spLocks noChangeShapeType="1"/>
                </p:cNvSpPr>
                <p:nvPr/>
              </p:nvSpPr>
              <p:spPr bwMode="auto">
                <a:xfrm>
                  <a:off x="2128" y="1451"/>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794" name="Line 602">
                  <a:extLst>
                    <a:ext uri="{FF2B5EF4-FFF2-40B4-BE49-F238E27FC236}">
                      <a16:creationId xmlns:a16="http://schemas.microsoft.com/office/drawing/2014/main" id="{A72C8F6A-B938-14F0-1ED8-F2D6FAEA7A40}"/>
                    </a:ext>
                  </a:extLst>
                </p:cNvPr>
                <p:cNvSpPr>
                  <a:spLocks noChangeShapeType="1"/>
                </p:cNvSpPr>
                <p:nvPr/>
              </p:nvSpPr>
              <p:spPr bwMode="auto">
                <a:xfrm flipV="1">
                  <a:off x="2128" y="1451"/>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795" name="Line 603">
                  <a:extLst>
                    <a:ext uri="{FF2B5EF4-FFF2-40B4-BE49-F238E27FC236}">
                      <a16:creationId xmlns:a16="http://schemas.microsoft.com/office/drawing/2014/main" id="{2685D0B1-A780-45DD-C78D-3785B3B86722}"/>
                    </a:ext>
                  </a:extLst>
                </p:cNvPr>
                <p:cNvSpPr>
                  <a:spLocks noChangeShapeType="1"/>
                </p:cNvSpPr>
                <p:nvPr/>
              </p:nvSpPr>
              <p:spPr bwMode="auto">
                <a:xfrm>
                  <a:off x="2128" y="1451"/>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796" name="Line 604">
                  <a:extLst>
                    <a:ext uri="{FF2B5EF4-FFF2-40B4-BE49-F238E27FC236}">
                      <a16:creationId xmlns:a16="http://schemas.microsoft.com/office/drawing/2014/main" id="{35522B8A-C865-7671-FFFA-5054C4207E72}"/>
                    </a:ext>
                  </a:extLst>
                </p:cNvPr>
                <p:cNvSpPr>
                  <a:spLocks noChangeShapeType="1"/>
                </p:cNvSpPr>
                <p:nvPr/>
              </p:nvSpPr>
              <p:spPr bwMode="auto">
                <a:xfrm>
                  <a:off x="2128" y="1457"/>
                  <a:ext cx="7"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797" name="Line 605">
                  <a:extLst>
                    <a:ext uri="{FF2B5EF4-FFF2-40B4-BE49-F238E27FC236}">
                      <a16:creationId xmlns:a16="http://schemas.microsoft.com/office/drawing/2014/main" id="{3005F747-F8EE-EF78-91AB-355505A2D8BB}"/>
                    </a:ext>
                  </a:extLst>
                </p:cNvPr>
                <p:cNvSpPr>
                  <a:spLocks noChangeShapeType="1"/>
                </p:cNvSpPr>
                <p:nvPr/>
              </p:nvSpPr>
              <p:spPr bwMode="auto">
                <a:xfrm>
                  <a:off x="2135" y="1457"/>
                  <a:ext cx="1" cy="7"/>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798" name="Line 606">
                  <a:extLst>
                    <a:ext uri="{FF2B5EF4-FFF2-40B4-BE49-F238E27FC236}">
                      <a16:creationId xmlns:a16="http://schemas.microsoft.com/office/drawing/2014/main" id="{A0C5B5EE-0CFE-41E6-65F0-21E81B927AD8}"/>
                    </a:ext>
                  </a:extLst>
                </p:cNvPr>
                <p:cNvSpPr>
                  <a:spLocks noChangeShapeType="1"/>
                </p:cNvSpPr>
                <p:nvPr/>
              </p:nvSpPr>
              <p:spPr bwMode="auto">
                <a:xfrm flipV="1">
                  <a:off x="2135" y="1457"/>
                  <a:ext cx="1" cy="7"/>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799" name="Line 607">
                  <a:extLst>
                    <a:ext uri="{FF2B5EF4-FFF2-40B4-BE49-F238E27FC236}">
                      <a16:creationId xmlns:a16="http://schemas.microsoft.com/office/drawing/2014/main" id="{F6447710-CADF-594E-AB7B-29210EF913CB}"/>
                    </a:ext>
                  </a:extLst>
                </p:cNvPr>
                <p:cNvSpPr>
                  <a:spLocks noChangeShapeType="1"/>
                </p:cNvSpPr>
                <p:nvPr/>
              </p:nvSpPr>
              <p:spPr bwMode="auto">
                <a:xfrm>
                  <a:off x="2135" y="1457"/>
                  <a:ext cx="1" cy="7"/>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800" name="Line 608">
                  <a:extLst>
                    <a:ext uri="{FF2B5EF4-FFF2-40B4-BE49-F238E27FC236}">
                      <a16:creationId xmlns:a16="http://schemas.microsoft.com/office/drawing/2014/main" id="{4FF3934B-7B16-26D9-C71B-9230DE478E65}"/>
                    </a:ext>
                  </a:extLst>
                </p:cNvPr>
                <p:cNvSpPr>
                  <a:spLocks noChangeShapeType="1"/>
                </p:cNvSpPr>
                <p:nvPr/>
              </p:nvSpPr>
              <p:spPr bwMode="auto">
                <a:xfrm flipV="1">
                  <a:off x="2135" y="1457"/>
                  <a:ext cx="1" cy="7"/>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801" name="Line 609">
                  <a:extLst>
                    <a:ext uri="{FF2B5EF4-FFF2-40B4-BE49-F238E27FC236}">
                      <a16:creationId xmlns:a16="http://schemas.microsoft.com/office/drawing/2014/main" id="{17C0D03B-981C-EF84-1319-4D511538D278}"/>
                    </a:ext>
                  </a:extLst>
                </p:cNvPr>
                <p:cNvSpPr>
                  <a:spLocks noChangeShapeType="1"/>
                </p:cNvSpPr>
                <p:nvPr/>
              </p:nvSpPr>
              <p:spPr bwMode="auto">
                <a:xfrm>
                  <a:off x="2135" y="1457"/>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802" name="Line 610">
                  <a:extLst>
                    <a:ext uri="{FF2B5EF4-FFF2-40B4-BE49-F238E27FC236}">
                      <a16:creationId xmlns:a16="http://schemas.microsoft.com/office/drawing/2014/main" id="{0ECACCAB-6F16-4304-FA75-9133BDE17766}"/>
                    </a:ext>
                  </a:extLst>
                </p:cNvPr>
                <p:cNvSpPr>
                  <a:spLocks noChangeShapeType="1"/>
                </p:cNvSpPr>
                <p:nvPr/>
              </p:nvSpPr>
              <p:spPr bwMode="auto">
                <a:xfrm>
                  <a:off x="2141" y="1457"/>
                  <a:ext cx="1" cy="7"/>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803" name="Line 611">
                  <a:extLst>
                    <a:ext uri="{FF2B5EF4-FFF2-40B4-BE49-F238E27FC236}">
                      <a16:creationId xmlns:a16="http://schemas.microsoft.com/office/drawing/2014/main" id="{8254D17F-1080-43C5-E037-7607AE3C104D}"/>
                    </a:ext>
                  </a:extLst>
                </p:cNvPr>
                <p:cNvSpPr>
                  <a:spLocks noChangeShapeType="1"/>
                </p:cNvSpPr>
                <p:nvPr/>
              </p:nvSpPr>
              <p:spPr bwMode="auto">
                <a:xfrm flipV="1">
                  <a:off x="2141" y="1457"/>
                  <a:ext cx="1" cy="7"/>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804" name="Line 612">
                  <a:extLst>
                    <a:ext uri="{FF2B5EF4-FFF2-40B4-BE49-F238E27FC236}">
                      <a16:creationId xmlns:a16="http://schemas.microsoft.com/office/drawing/2014/main" id="{8761C836-51D4-7025-2A44-BFEE4D949717}"/>
                    </a:ext>
                  </a:extLst>
                </p:cNvPr>
                <p:cNvSpPr>
                  <a:spLocks noChangeShapeType="1"/>
                </p:cNvSpPr>
                <p:nvPr/>
              </p:nvSpPr>
              <p:spPr bwMode="auto">
                <a:xfrm>
                  <a:off x="2141" y="1457"/>
                  <a:ext cx="1" cy="7"/>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805" name="Line 613">
                  <a:extLst>
                    <a:ext uri="{FF2B5EF4-FFF2-40B4-BE49-F238E27FC236}">
                      <a16:creationId xmlns:a16="http://schemas.microsoft.com/office/drawing/2014/main" id="{9456BE01-C530-CE2C-F232-5CAF54157AFB}"/>
                    </a:ext>
                  </a:extLst>
                </p:cNvPr>
                <p:cNvSpPr>
                  <a:spLocks noChangeShapeType="1"/>
                </p:cNvSpPr>
                <p:nvPr/>
              </p:nvSpPr>
              <p:spPr bwMode="auto">
                <a:xfrm flipV="1">
                  <a:off x="2141" y="1457"/>
                  <a:ext cx="1" cy="7"/>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806" name="Line 614">
                  <a:extLst>
                    <a:ext uri="{FF2B5EF4-FFF2-40B4-BE49-F238E27FC236}">
                      <a16:creationId xmlns:a16="http://schemas.microsoft.com/office/drawing/2014/main" id="{F45D1C68-18D3-BC06-C113-32953F3F3361}"/>
                    </a:ext>
                  </a:extLst>
                </p:cNvPr>
                <p:cNvSpPr>
                  <a:spLocks noChangeShapeType="1"/>
                </p:cNvSpPr>
                <p:nvPr/>
              </p:nvSpPr>
              <p:spPr bwMode="auto">
                <a:xfrm>
                  <a:off x="2141" y="1457"/>
                  <a:ext cx="1" cy="7"/>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807" name="Line 615">
                  <a:extLst>
                    <a:ext uri="{FF2B5EF4-FFF2-40B4-BE49-F238E27FC236}">
                      <a16:creationId xmlns:a16="http://schemas.microsoft.com/office/drawing/2014/main" id="{796720DF-6AD6-05F0-D4C2-BBC8CB6A883B}"/>
                    </a:ext>
                  </a:extLst>
                </p:cNvPr>
                <p:cNvSpPr>
                  <a:spLocks noChangeShapeType="1"/>
                </p:cNvSpPr>
                <p:nvPr/>
              </p:nvSpPr>
              <p:spPr bwMode="auto">
                <a:xfrm flipV="1">
                  <a:off x="2141" y="1457"/>
                  <a:ext cx="6" cy="7"/>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808" name="Line 616">
                  <a:extLst>
                    <a:ext uri="{FF2B5EF4-FFF2-40B4-BE49-F238E27FC236}">
                      <a16:creationId xmlns:a16="http://schemas.microsoft.com/office/drawing/2014/main" id="{9E28EC1C-37BA-261C-6C13-00A0C391CE64}"/>
                    </a:ext>
                  </a:extLst>
                </p:cNvPr>
                <p:cNvSpPr>
                  <a:spLocks noChangeShapeType="1"/>
                </p:cNvSpPr>
                <p:nvPr/>
              </p:nvSpPr>
              <p:spPr bwMode="auto">
                <a:xfrm>
                  <a:off x="2147" y="1457"/>
                  <a:ext cx="1" cy="7"/>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809" name="Line 617">
                  <a:extLst>
                    <a:ext uri="{FF2B5EF4-FFF2-40B4-BE49-F238E27FC236}">
                      <a16:creationId xmlns:a16="http://schemas.microsoft.com/office/drawing/2014/main" id="{678E2DFB-D363-765A-5285-F65A85260465}"/>
                    </a:ext>
                  </a:extLst>
                </p:cNvPr>
                <p:cNvSpPr>
                  <a:spLocks noChangeShapeType="1"/>
                </p:cNvSpPr>
                <p:nvPr/>
              </p:nvSpPr>
              <p:spPr bwMode="auto">
                <a:xfrm flipV="1">
                  <a:off x="2147" y="1457"/>
                  <a:ext cx="1" cy="7"/>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810" name="Line 618">
                  <a:extLst>
                    <a:ext uri="{FF2B5EF4-FFF2-40B4-BE49-F238E27FC236}">
                      <a16:creationId xmlns:a16="http://schemas.microsoft.com/office/drawing/2014/main" id="{42BE5141-01DB-6C4E-D250-70C26EB6DB71}"/>
                    </a:ext>
                  </a:extLst>
                </p:cNvPr>
                <p:cNvSpPr>
                  <a:spLocks noChangeShapeType="1"/>
                </p:cNvSpPr>
                <p:nvPr/>
              </p:nvSpPr>
              <p:spPr bwMode="auto">
                <a:xfrm>
                  <a:off x="2147" y="1457"/>
                  <a:ext cx="1" cy="7"/>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811" name="Line 619">
                  <a:extLst>
                    <a:ext uri="{FF2B5EF4-FFF2-40B4-BE49-F238E27FC236}">
                      <a16:creationId xmlns:a16="http://schemas.microsoft.com/office/drawing/2014/main" id="{D0BA1384-8FC3-9BAF-A000-4E3319F28301}"/>
                    </a:ext>
                  </a:extLst>
                </p:cNvPr>
                <p:cNvSpPr>
                  <a:spLocks noChangeShapeType="1"/>
                </p:cNvSpPr>
                <p:nvPr/>
              </p:nvSpPr>
              <p:spPr bwMode="auto">
                <a:xfrm>
                  <a:off x="2147" y="1464"/>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812" name="Line 620">
                  <a:extLst>
                    <a:ext uri="{FF2B5EF4-FFF2-40B4-BE49-F238E27FC236}">
                      <a16:creationId xmlns:a16="http://schemas.microsoft.com/office/drawing/2014/main" id="{9D7FF496-0E42-9F0E-C7B7-648719576E44}"/>
                    </a:ext>
                  </a:extLst>
                </p:cNvPr>
                <p:cNvSpPr>
                  <a:spLocks noChangeShapeType="1"/>
                </p:cNvSpPr>
                <p:nvPr/>
              </p:nvSpPr>
              <p:spPr bwMode="auto">
                <a:xfrm>
                  <a:off x="2153" y="1464"/>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813" name="Line 621">
                  <a:extLst>
                    <a:ext uri="{FF2B5EF4-FFF2-40B4-BE49-F238E27FC236}">
                      <a16:creationId xmlns:a16="http://schemas.microsoft.com/office/drawing/2014/main" id="{65844EB1-92CC-FF1B-6AFE-E31ACC36539A}"/>
                    </a:ext>
                  </a:extLst>
                </p:cNvPr>
                <p:cNvSpPr>
                  <a:spLocks noChangeShapeType="1"/>
                </p:cNvSpPr>
                <p:nvPr/>
              </p:nvSpPr>
              <p:spPr bwMode="auto">
                <a:xfrm>
                  <a:off x="2159" y="1464"/>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814" name="Line 622">
                  <a:extLst>
                    <a:ext uri="{FF2B5EF4-FFF2-40B4-BE49-F238E27FC236}">
                      <a16:creationId xmlns:a16="http://schemas.microsoft.com/office/drawing/2014/main" id="{6F63EB05-DBA8-075E-B5C1-D1648960B97C}"/>
                    </a:ext>
                  </a:extLst>
                </p:cNvPr>
                <p:cNvSpPr>
                  <a:spLocks noChangeShapeType="1"/>
                </p:cNvSpPr>
                <p:nvPr/>
              </p:nvSpPr>
              <p:spPr bwMode="auto">
                <a:xfrm flipV="1">
                  <a:off x="2159" y="1464"/>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815" name="Line 623">
                  <a:extLst>
                    <a:ext uri="{FF2B5EF4-FFF2-40B4-BE49-F238E27FC236}">
                      <a16:creationId xmlns:a16="http://schemas.microsoft.com/office/drawing/2014/main" id="{C3B8BA87-A295-192B-E971-C867FA5965F2}"/>
                    </a:ext>
                  </a:extLst>
                </p:cNvPr>
                <p:cNvSpPr>
                  <a:spLocks noChangeShapeType="1"/>
                </p:cNvSpPr>
                <p:nvPr/>
              </p:nvSpPr>
              <p:spPr bwMode="auto">
                <a:xfrm>
                  <a:off x="2159" y="1464"/>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816" name="Line 624">
                  <a:extLst>
                    <a:ext uri="{FF2B5EF4-FFF2-40B4-BE49-F238E27FC236}">
                      <a16:creationId xmlns:a16="http://schemas.microsoft.com/office/drawing/2014/main" id="{ED3E1574-8D3A-ACF5-1A13-D75250A9089D}"/>
                    </a:ext>
                  </a:extLst>
                </p:cNvPr>
                <p:cNvSpPr>
                  <a:spLocks noChangeShapeType="1"/>
                </p:cNvSpPr>
                <p:nvPr/>
              </p:nvSpPr>
              <p:spPr bwMode="auto">
                <a:xfrm>
                  <a:off x="2159" y="1470"/>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817" name="Line 625">
                  <a:extLst>
                    <a:ext uri="{FF2B5EF4-FFF2-40B4-BE49-F238E27FC236}">
                      <a16:creationId xmlns:a16="http://schemas.microsoft.com/office/drawing/2014/main" id="{699B018B-0134-27B1-710F-1E303990B8B3}"/>
                    </a:ext>
                  </a:extLst>
                </p:cNvPr>
                <p:cNvSpPr>
                  <a:spLocks noChangeShapeType="1"/>
                </p:cNvSpPr>
                <p:nvPr/>
              </p:nvSpPr>
              <p:spPr bwMode="auto">
                <a:xfrm flipV="1">
                  <a:off x="2165" y="1464"/>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grpSp>
            <p:nvGrpSpPr>
              <p:cNvPr id="9019" name="Group 827">
                <a:extLst>
                  <a:ext uri="{FF2B5EF4-FFF2-40B4-BE49-F238E27FC236}">
                    <a16:creationId xmlns:a16="http://schemas.microsoft.com/office/drawing/2014/main" id="{E841D2B3-559A-D927-BC52-DCF4E7D6A293}"/>
                  </a:ext>
                </a:extLst>
              </p:cNvPr>
              <p:cNvGrpSpPr>
                <a:grpSpLocks/>
              </p:cNvGrpSpPr>
              <p:nvPr/>
            </p:nvGrpSpPr>
            <p:grpSpPr bwMode="auto">
              <a:xfrm>
                <a:off x="2165" y="1464"/>
                <a:ext cx="346" cy="92"/>
                <a:chOff x="2165" y="1464"/>
                <a:chExt cx="346" cy="92"/>
              </a:xfrm>
            </p:grpSpPr>
            <p:sp>
              <p:nvSpPr>
                <p:cNvPr id="8819" name="Line 627">
                  <a:extLst>
                    <a:ext uri="{FF2B5EF4-FFF2-40B4-BE49-F238E27FC236}">
                      <a16:creationId xmlns:a16="http://schemas.microsoft.com/office/drawing/2014/main" id="{9B801F8C-FB42-2761-4EB3-21253CEDD55C}"/>
                    </a:ext>
                  </a:extLst>
                </p:cNvPr>
                <p:cNvSpPr>
                  <a:spLocks noChangeShapeType="1"/>
                </p:cNvSpPr>
                <p:nvPr/>
              </p:nvSpPr>
              <p:spPr bwMode="auto">
                <a:xfrm>
                  <a:off x="2165" y="1464"/>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820" name="Line 628">
                  <a:extLst>
                    <a:ext uri="{FF2B5EF4-FFF2-40B4-BE49-F238E27FC236}">
                      <a16:creationId xmlns:a16="http://schemas.microsoft.com/office/drawing/2014/main" id="{FDB9A2E0-BA93-FF93-2992-B2DB3281FCF9}"/>
                    </a:ext>
                  </a:extLst>
                </p:cNvPr>
                <p:cNvSpPr>
                  <a:spLocks noChangeShapeType="1"/>
                </p:cNvSpPr>
                <p:nvPr/>
              </p:nvSpPr>
              <p:spPr bwMode="auto">
                <a:xfrm flipV="1">
                  <a:off x="2165" y="1464"/>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821" name="Line 629">
                  <a:extLst>
                    <a:ext uri="{FF2B5EF4-FFF2-40B4-BE49-F238E27FC236}">
                      <a16:creationId xmlns:a16="http://schemas.microsoft.com/office/drawing/2014/main" id="{A23DE013-9C20-0366-F7F4-EB9B17629505}"/>
                    </a:ext>
                  </a:extLst>
                </p:cNvPr>
                <p:cNvSpPr>
                  <a:spLocks noChangeShapeType="1"/>
                </p:cNvSpPr>
                <p:nvPr/>
              </p:nvSpPr>
              <p:spPr bwMode="auto">
                <a:xfrm>
                  <a:off x="2165" y="1464"/>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822" name="Line 630">
                  <a:extLst>
                    <a:ext uri="{FF2B5EF4-FFF2-40B4-BE49-F238E27FC236}">
                      <a16:creationId xmlns:a16="http://schemas.microsoft.com/office/drawing/2014/main" id="{A4926267-473A-24FB-031F-9E38D87B7EB3}"/>
                    </a:ext>
                  </a:extLst>
                </p:cNvPr>
                <p:cNvSpPr>
                  <a:spLocks noChangeShapeType="1"/>
                </p:cNvSpPr>
                <p:nvPr/>
              </p:nvSpPr>
              <p:spPr bwMode="auto">
                <a:xfrm flipV="1">
                  <a:off x="2165" y="1464"/>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823" name="Line 631">
                  <a:extLst>
                    <a:ext uri="{FF2B5EF4-FFF2-40B4-BE49-F238E27FC236}">
                      <a16:creationId xmlns:a16="http://schemas.microsoft.com/office/drawing/2014/main" id="{4D1DF586-4EC1-DEF2-E81F-69DD080B8371}"/>
                    </a:ext>
                  </a:extLst>
                </p:cNvPr>
                <p:cNvSpPr>
                  <a:spLocks noChangeShapeType="1"/>
                </p:cNvSpPr>
                <p:nvPr/>
              </p:nvSpPr>
              <p:spPr bwMode="auto">
                <a:xfrm>
                  <a:off x="2165" y="1464"/>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824" name="Line 632">
                  <a:extLst>
                    <a:ext uri="{FF2B5EF4-FFF2-40B4-BE49-F238E27FC236}">
                      <a16:creationId xmlns:a16="http://schemas.microsoft.com/office/drawing/2014/main" id="{527F22DF-45D3-B009-3D79-9F5AEA718447}"/>
                    </a:ext>
                  </a:extLst>
                </p:cNvPr>
                <p:cNvSpPr>
                  <a:spLocks noChangeShapeType="1"/>
                </p:cNvSpPr>
                <p:nvPr/>
              </p:nvSpPr>
              <p:spPr bwMode="auto">
                <a:xfrm>
                  <a:off x="2165" y="1470"/>
                  <a:ext cx="7"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825" name="Line 633">
                  <a:extLst>
                    <a:ext uri="{FF2B5EF4-FFF2-40B4-BE49-F238E27FC236}">
                      <a16:creationId xmlns:a16="http://schemas.microsoft.com/office/drawing/2014/main" id="{A02F946B-86D4-76C7-6826-196A1423E0D1}"/>
                    </a:ext>
                  </a:extLst>
                </p:cNvPr>
                <p:cNvSpPr>
                  <a:spLocks noChangeShapeType="1"/>
                </p:cNvSpPr>
                <p:nvPr/>
              </p:nvSpPr>
              <p:spPr bwMode="auto">
                <a:xfrm>
                  <a:off x="2172" y="1470"/>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826" name="Line 634">
                  <a:extLst>
                    <a:ext uri="{FF2B5EF4-FFF2-40B4-BE49-F238E27FC236}">
                      <a16:creationId xmlns:a16="http://schemas.microsoft.com/office/drawing/2014/main" id="{5ED20CC5-B150-53A9-F550-F82BCD92EFD6}"/>
                    </a:ext>
                  </a:extLst>
                </p:cNvPr>
                <p:cNvSpPr>
                  <a:spLocks noChangeShapeType="1"/>
                </p:cNvSpPr>
                <p:nvPr/>
              </p:nvSpPr>
              <p:spPr bwMode="auto">
                <a:xfrm>
                  <a:off x="2178" y="1470"/>
                  <a:ext cx="6"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827" name="Line 635">
                  <a:extLst>
                    <a:ext uri="{FF2B5EF4-FFF2-40B4-BE49-F238E27FC236}">
                      <a16:creationId xmlns:a16="http://schemas.microsoft.com/office/drawing/2014/main" id="{5C2FD944-0750-BC5D-A1C2-44F09E36C736}"/>
                    </a:ext>
                  </a:extLst>
                </p:cNvPr>
                <p:cNvSpPr>
                  <a:spLocks noChangeShapeType="1"/>
                </p:cNvSpPr>
                <p:nvPr/>
              </p:nvSpPr>
              <p:spPr bwMode="auto">
                <a:xfrm flipV="1">
                  <a:off x="2184" y="147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828" name="Line 636">
                  <a:extLst>
                    <a:ext uri="{FF2B5EF4-FFF2-40B4-BE49-F238E27FC236}">
                      <a16:creationId xmlns:a16="http://schemas.microsoft.com/office/drawing/2014/main" id="{45185F37-6861-5994-5FF6-8E839B1EBF65}"/>
                    </a:ext>
                  </a:extLst>
                </p:cNvPr>
                <p:cNvSpPr>
                  <a:spLocks noChangeShapeType="1"/>
                </p:cNvSpPr>
                <p:nvPr/>
              </p:nvSpPr>
              <p:spPr bwMode="auto">
                <a:xfrm>
                  <a:off x="2184" y="147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829" name="Line 637">
                  <a:extLst>
                    <a:ext uri="{FF2B5EF4-FFF2-40B4-BE49-F238E27FC236}">
                      <a16:creationId xmlns:a16="http://schemas.microsoft.com/office/drawing/2014/main" id="{82A7B0E8-A0D5-DB43-7B7E-786E453DABF7}"/>
                    </a:ext>
                  </a:extLst>
                </p:cNvPr>
                <p:cNvSpPr>
                  <a:spLocks noChangeShapeType="1"/>
                </p:cNvSpPr>
                <p:nvPr/>
              </p:nvSpPr>
              <p:spPr bwMode="auto">
                <a:xfrm flipV="1">
                  <a:off x="2184" y="147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830" name="Line 638">
                  <a:extLst>
                    <a:ext uri="{FF2B5EF4-FFF2-40B4-BE49-F238E27FC236}">
                      <a16:creationId xmlns:a16="http://schemas.microsoft.com/office/drawing/2014/main" id="{FAF13BA1-1D53-BF5F-F25E-C87E97B6B5EB}"/>
                    </a:ext>
                  </a:extLst>
                </p:cNvPr>
                <p:cNvSpPr>
                  <a:spLocks noChangeShapeType="1"/>
                </p:cNvSpPr>
                <p:nvPr/>
              </p:nvSpPr>
              <p:spPr bwMode="auto">
                <a:xfrm>
                  <a:off x="2184" y="147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831" name="Line 639">
                  <a:extLst>
                    <a:ext uri="{FF2B5EF4-FFF2-40B4-BE49-F238E27FC236}">
                      <a16:creationId xmlns:a16="http://schemas.microsoft.com/office/drawing/2014/main" id="{5B9F14B2-09CB-ADC9-D180-8222FED35D17}"/>
                    </a:ext>
                  </a:extLst>
                </p:cNvPr>
                <p:cNvSpPr>
                  <a:spLocks noChangeShapeType="1"/>
                </p:cNvSpPr>
                <p:nvPr/>
              </p:nvSpPr>
              <p:spPr bwMode="auto">
                <a:xfrm flipV="1">
                  <a:off x="2184" y="147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832" name="Line 640">
                  <a:extLst>
                    <a:ext uri="{FF2B5EF4-FFF2-40B4-BE49-F238E27FC236}">
                      <a16:creationId xmlns:a16="http://schemas.microsoft.com/office/drawing/2014/main" id="{BC5C4EA9-67CF-9474-72AB-B14041B1C37F}"/>
                    </a:ext>
                  </a:extLst>
                </p:cNvPr>
                <p:cNvSpPr>
                  <a:spLocks noChangeShapeType="1"/>
                </p:cNvSpPr>
                <p:nvPr/>
              </p:nvSpPr>
              <p:spPr bwMode="auto">
                <a:xfrm>
                  <a:off x="2184" y="1470"/>
                  <a:ext cx="6"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833" name="Line 641">
                  <a:extLst>
                    <a:ext uri="{FF2B5EF4-FFF2-40B4-BE49-F238E27FC236}">
                      <a16:creationId xmlns:a16="http://schemas.microsoft.com/office/drawing/2014/main" id="{A6D0C608-FE48-6F0D-BA79-0D1DF0B93E43}"/>
                    </a:ext>
                  </a:extLst>
                </p:cNvPr>
                <p:cNvSpPr>
                  <a:spLocks noChangeShapeType="1"/>
                </p:cNvSpPr>
                <p:nvPr/>
              </p:nvSpPr>
              <p:spPr bwMode="auto">
                <a:xfrm>
                  <a:off x="2190" y="1476"/>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834" name="Line 642">
                  <a:extLst>
                    <a:ext uri="{FF2B5EF4-FFF2-40B4-BE49-F238E27FC236}">
                      <a16:creationId xmlns:a16="http://schemas.microsoft.com/office/drawing/2014/main" id="{F06135BF-D1C7-2D7D-D4EA-ED72AA9D05F0}"/>
                    </a:ext>
                  </a:extLst>
                </p:cNvPr>
                <p:cNvSpPr>
                  <a:spLocks noChangeShapeType="1"/>
                </p:cNvSpPr>
                <p:nvPr/>
              </p:nvSpPr>
              <p:spPr bwMode="auto">
                <a:xfrm>
                  <a:off x="2196" y="1476"/>
                  <a:ext cx="7"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835" name="Line 643">
                  <a:extLst>
                    <a:ext uri="{FF2B5EF4-FFF2-40B4-BE49-F238E27FC236}">
                      <a16:creationId xmlns:a16="http://schemas.microsoft.com/office/drawing/2014/main" id="{7A3B011A-CCB1-64FD-1DDC-942A6F5CC6D4}"/>
                    </a:ext>
                  </a:extLst>
                </p:cNvPr>
                <p:cNvSpPr>
                  <a:spLocks noChangeShapeType="1"/>
                </p:cNvSpPr>
                <p:nvPr/>
              </p:nvSpPr>
              <p:spPr bwMode="auto">
                <a:xfrm>
                  <a:off x="2203" y="1476"/>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836" name="Line 644">
                  <a:extLst>
                    <a:ext uri="{FF2B5EF4-FFF2-40B4-BE49-F238E27FC236}">
                      <a16:creationId xmlns:a16="http://schemas.microsoft.com/office/drawing/2014/main" id="{AD3ED4DD-0CF2-8817-B103-DBF05CB6BBC2}"/>
                    </a:ext>
                  </a:extLst>
                </p:cNvPr>
                <p:cNvSpPr>
                  <a:spLocks noChangeShapeType="1"/>
                </p:cNvSpPr>
                <p:nvPr/>
              </p:nvSpPr>
              <p:spPr bwMode="auto">
                <a:xfrm flipV="1">
                  <a:off x="2203" y="1476"/>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837" name="Line 645">
                  <a:extLst>
                    <a:ext uri="{FF2B5EF4-FFF2-40B4-BE49-F238E27FC236}">
                      <a16:creationId xmlns:a16="http://schemas.microsoft.com/office/drawing/2014/main" id="{29BAE61C-F5F2-2164-2787-AFDA73357C91}"/>
                    </a:ext>
                  </a:extLst>
                </p:cNvPr>
                <p:cNvSpPr>
                  <a:spLocks noChangeShapeType="1"/>
                </p:cNvSpPr>
                <p:nvPr/>
              </p:nvSpPr>
              <p:spPr bwMode="auto">
                <a:xfrm>
                  <a:off x="2203" y="1476"/>
                  <a:ext cx="6"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838" name="Line 646">
                  <a:extLst>
                    <a:ext uri="{FF2B5EF4-FFF2-40B4-BE49-F238E27FC236}">
                      <a16:creationId xmlns:a16="http://schemas.microsoft.com/office/drawing/2014/main" id="{7B3D9762-562D-9240-A5C9-A31AD0CFFA1F}"/>
                    </a:ext>
                  </a:extLst>
                </p:cNvPr>
                <p:cNvSpPr>
                  <a:spLocks noChangeShapeType="1"/>
                </p:cNvSpPr>
                <p:nvPr/>
              </p:nvSpPr>
              <p:spPr bwMode="auto">
                <a:xfrm flipV="1">
                  <a:off x="2209" y="1476"/>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839" name="Line 647">
                  <a:extLst>
                    <a:ext uri="{FF2B5EF4-FFF2-40B4-BE49-F238E27FC236}">
                      <a16:creationId xmlns:a16="http://schemas.microsoft.com/office/drawing/2014/main" id="{E3EACEE4-F9EF-E4BD-52FC-5523E114DEE9}"/>
                    </a:ext>
                  </a:extLst>
                </p:cNvPr>
                <p:cNvSpPr>
                  <a:spLocks noChangeShapeType="1"/>
                </p:cNvSpPr>
                <p:nvPr/>
              </p:nvSpPr>
              <p:spPr bwMode="auto">
                <a:xfrm>
                  <a:off x="2209" y="1476"/>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840" name="Line 648">
                  <a:extLst>
                    <a:ext uri="{FF2B5EF4-FFF2-40B4-BE49-F238E27FC236}">
                      <a16:creationId xmlns:a16="http://schemas.microsoft.com/office/drawing/2014/main" id="{C29764E7-68F6-D7DD-340B-204CD5C028E5}"/>
                    </a:ext>
                  </a:extLst>
                </p:cNvPr>
                <p:cNvSpPr>
                  <a:spLocks noChangeShapeType="1"/>
                </p:cNvSpPr>
                <p:nvPr/>
              </p:nvSpPr>
              <p:spPr bwMode="auto">
                <a:xfrm flipV="1">
                  <a:off x="2209" y="1476"/>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841" name="Line 649">
                  <a:extLst>
                    <a:ext uri="{FF2B5EF4-FFF2-40B4-BE49-F238E27FC236}">
                      <a16:creationId xmlns:a16="http://schemas.microsoft.com/office/drawing/2014/main" id="{B591CC06-4822-7CB5-C66A-4A063E120710}"/>
                    </a:ext>
                  </a:extLst>
                </p:cNvPr>
                <p:cNvSpPr>
                  <a:spLocks noChangeShapeType="1"/>
                </p:cNvSpPr>
                <p:nvPr/>
              </p:nvSpPr>
              <p:spPr bwMode="auto">
                <a:xfrm>
                  <a:off x="2209" y="1476"/>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842" name="Line 650">
                  <a:extLst>
                    <a:ext uri="{FF2B5EF4-FFF2-40B4-BE49-F238E27FC236}">
                      <a16:creationId xmlns:a16="http://schemas.microsoft.com/office/drawing/2014/main" id="{27341F41-6232-1132-9516-D8E1E20897D7}"/>
                    </a:ext>
                  </a:extLst>
                </p:cNvPr>
                <p:cNvSpPr>
                  <a:spLocks noChangeShapeType="1"/>
                </p:cNvSpPr>
                <p:nvPr/>
              </p:nvSpPr>
              <p:spPr bwMode="auto">
                <a:xfrm>
                  <a:off x="2209" y="1482"/>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843" name="Line 651">
                  <a:extLst>
                    <a:ext uri="{FF2B5EF4-FFF2-40B4-BE49-F238E27FC236}">
                      <a16:creationId xmlns:a16="http://schemas.microsoft.com/office/drawing/2014/main" id="{76EAA689-9381-1F67-D94B-3BFC58A2AB9C}"/>
                    </a:ext>
                  </a:extLst>
                </p:cNvPr>
                <p:cNvSpPr>
                  <a:spLocks noChangeShapeType="1"/>
                </p:cNvSpPr>
                <p:nvPr/>
              </p:nvSpPr>
              <p:spPr bwMode="auto">
                <a:xfrm>
                  <a:off x="2215" y="1482"/>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844" name="Line 652">
                  <a:extLst>
                    <a:ext uri="{FF2B5EF4-FFF2-40B4-BE49-F238E27FC236}">
                      <a16:creationId xmlns:a16="http://schemas.microsoft.com/office/drawing/2014/main" id="{5AC455DB-7B17-E405-F1E4-CEE531667D80}"/>
                    </a:ext>
                  </a:extLst>
                </p:cNvPr>
                <p:cNvSpPr>
                  <a:spLocks noChangeShapeType="1"/>
                </p:cNvSpPr>
                <p:nvPr/>
              </p:nvSpPr>
              <p:spPr bwMode="auto">
                <a:xfrm>
                  <a:off x="2221" y="1482"/>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845" name="Line 653">
                  <a:extLst>
                    <a:ext uri="{FF2B5EF4-FFF2-40B4-BE49-F238E27FC236}">
                      <a16:creationId xmlns:a16="http://schemas.microsoft.com/office/drawing/2014/main" id="{C144C614-211D-54EA-0DE7-8EC730279F7E}"/>
                    </a:ext>
                  </a:extLst>
                </p:cNvPr>
                <p:cNvSpPr>
                  <a:spLocks noChangeShapeType="1"/>
                </p:cNvSpPr>
                <p:nvPr/>
              </p:nvSpPr>
              <p:spPr bwMode="auto">
                <a:xfrm flipV="1">
                  <a:off x="2221" y="1482"/>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846" name="Line 654">
                  <a:extLst>
                    <a:ext uri="{FF2B5EF4-FFF2-40B4-BE49-F238E27FC236}">
                      <a16:creationId xmlns:a16="http://schemas.microsoft.com/office/drawing/2014/main" id="{D61397E4-0A78-3009-CC95-5BD5274583F4}"/>
                    </a:ext>
                  </a:extLst>
                </p:cNvPr>
                <p:cNvSpPr>
                  <a:spLocks noChangeShapeType="1"/>
                </p:cNvSpPr>
                <p:nvPr/>
              </p:nvSpPr>
              <p:spPr bwMode="auto">
                <a:xfrm>
                  <a:off x="2221" y="1482"/>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847" name="Line 655">
                  <a:extLst>
                    <a:ext uri="{FF2B5EF4-FFF2-40B4-BE49-F238E27FC236}">
                      <a16:creationId xmlns:a16="http://schemas.microsoft.com/office/drawing/2014/main" id="{676D2DF7-5A66-FE94-2E45-58DD35648CA5}"/>
                    </a:ext>
                  </a:extLst>
                </p:cNvPr>
                <p:cNvSpPr>
                  <a:spLocks noChangeShapeType="1"/>
                </p:cNvSpPr>
                <p:nvPr/>
              </p:nvSpPr>
              <p:spPr bwMode="auto">
                <a:xfrm flipV="1">
                  <a:off x="2221" y="1482"/>
                  <a:ext cx="6"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848" name="Line 656">
                  <a:extLst>
                    <a:ext uri="{FF2B5EF4-FFF2-40B4-BE49-F238E27FC236}">
                      <a16:creationId xmlns:a16="http://schemas.microsoft.com/office/drawing/2014/main" id="{0087F411-7CED-87C2-D56B-AD6057AC783C}"/>
                    </a:ext>
                  </a:extLst>
                </p:cNvPr>
                <p:cNvSpPr>
                  <a:spLocks noChangeShapeType="1"/>
                </p:cNvSpPr>
                <p:nvPr/>
              </p:nvSpPr>
              <p:spPr bwMode="auto">
                <a:xfrm>
                  <a:off x="2227" y="1482"/>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849" name="Line 657">
                  <a:extLst>
                    <a:ext uri="{FF2B5EF4-FFF2-40B4-BE49-F238E27FC236}">
                      <a16:creationId xmlns:a16="http://schemas.microsoft.com/office/drawing/2014/main" id="{5FF4F93F-EFA6-E3DB-0D5F-4BA0611C1C7F}"/>
                    </a:ext>
                  </a:extLst>
                </p:cNvPr>
                <p:cNvSpPr>
                  <a:spLocks noChangeShapeType="1"/>
                </p:cNvSpPr>
                <p:nvPr/>
              </p:nvSpPr>
              <p:spPr bwMode="auto">
                <a:xfrm flipV="1">
                  <a:off x="2227" y="1482"/>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850" name="Line 658">
                  <a:extLst>
                    <a:ext uri="{FF2B5EF4-FFF2-40B4-BE49-F238E27FC236}">
                      <a16:creationId xmlns:a16="http://schemas.microsoft.com/office/drawing/2014/main" id="{18BBFE31-D5BA-79CF-0880-508118937156}"/>
                    </a:ext>
                  </a:extLst>
                </p:cNvPr>
                <p:cNvSpPr>
                  <a:spLocks noChangeShapeType="1"/>
                </p:cNvSpPr>
                <p:nvPr/>
              </p:nvSpPr>
              <p:spPr bwMode="auto">
                <a:xfrm>
                  <a:off x="2227" y="1482"/>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851" name="Line 659">
                  <a:extLst>
                    <a:ext uri="{FF2B5EF4-FFF2-40B4-BE49-F238E27FC236}">
                      <a16:creationId xmlns:a16="http://schemas.microsoft.com/office/drawing/2014/main" id="{E614A8FF-F07F-A0E7-B508-EB9D40808AE5}"/>
                    </a:ext>
                  </a:extLst>
                </p:cNvPr>
                <p:cNvSpPr>
                  <a:spLocks noChangeShapeType="1"/>
                </p:cNvSpPr>
                <p:nvPr/>
              </p:nvSpPr>
              <p:spPr bwMode="auto">
                <a:xfrm flipV="1">
                  <a:off x="2227" y="1482"/>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852" name="Line 660">
                  <a:extLst>
                    <a:ext uri="{FF2B5EF4-FFF2-40B4-BE49-F238E27FC236}">
                      <a16:creationId xmlns:a16="http://schemas.microsoft.com/office/drawing/2014/main" id="{D7311FA1-BBA5-B28D-C90C-B3BD30CE670F}"/>
                    </a:ext>
                  </a:extLst>
                </p:cNvPr>
                <p:cNvSpPr>
                  <a:spLocks noChangeShapeType="1"/>
                </p:cNvSpPr>
                <p:nvPr/>
              </p:nvSpPr>
              <p:spPr bwMode="auto">
                <a:xfrm>
                  <a:off x="2227" y="1482"/>
                  <a:ext cx="6"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853" name="Line 661">
                  <a:extLst>
                    <a:ext uri="{FF2B5EF4-FFF2-40B4-BE49-F238E27FC236}">
                      <a16:creationId xmlns:a16="http://schemas.microsoft.com/office/drawing/2014/main" id="{9DC8DAED-9CE7-5A57-42C3-541E80A38F4C}"/>
                    </a:ext>
                  </a:extLst>
                </p:cNvPr>
                <p:cNvSpPr>
                  <a:spLocks noChangeShapeType="1"/>
                </p:cNvSpPr>
                <p:nvPr/>
              </p:nvSpPr>
              <p:spPr bwMode="auto">
                <a:xfrm>
                  <a:off x="2233" y="1488"/>
                  <a:ext cx="7"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854" name="Line 662">
                  <a:extLst>
                    <a:ext uri="{FF2B5EF4-FFF2-40B4-BE49-F238E27FC236}">
                      <a16:creationId xmlns:a16="http://schemas.microsoft.com/office/drawing/2014/main" id="{A21C6917-98AB-674F-CAD5-2572C41360B8}"/>
                    </a:ext>
                  </a:extLst>
                </p:cNvPr>
                <p:cNvSpPr>
                  <a:spLocks noChangeShapeType="1"/>
                </p:cNvSpPr>
                <p:nvPr/>
              </p:nvSpPr>
              <p:spPr bwMode="auto">
                <a:xfrm>
                  <a:off x="2240" y="1488"/>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855" name="Line 663">
                  <a:extLst>
                    <a:ext uri="{FF2B5EF4-FFF2-40B4-BE49-F238E27FC236}">
                      <a16:creationId xmlns:a16="http://schemas.microsoft.com/office/drawing/2014/main" id="{DDC77C3E-1C42-2B0C-025E-C076087003EF}"/>
                    </a:ext>
                  </a:extLst>
                </p:cNvPr>
                <p:cNvSpPr>
                  <a:spLocks noChangeShapeType="1"/>
                </p:cNvSpPr>
                <p:nvPr/>
              </p:nvSpPr>
              <p:spPr bwMode="auto">
                <a:xfrm flipV="1">
                  <a:off x="2240" y="1488"/>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856" name="Line 664">
                  <a:extLst>
                    <a:ext uri="{FF2B5EF4-FFF2-40B4-BE49-F238E27FC236}">
                      <a16:creationId xmlns:a16="http://schemas.microsoft.com/office/drawing/2014/main" id="{DEEC48ED-E8FC-220D-FB85-259ED27CC3A7}"/>
                    </a:ext>
                  </a:extLst>
                </p:cNvPr>
                <p:cNvSpPr>
                  <a:spLocks noChangeShapeType="1"/>
                </p:cNvSpPr>
                <p:nvPr/>
              </p:nvSpPr>
              <p:spPr bwMode="auto">
                <a:xfrm>
                  <a:off x="2240" y="1488"/>
                  <a:ext cx="6"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857" name="Line 665">
                  <a:extLst>
                    <a:ext uri="{FF2B5EF4-FFF2-40B4-BE49-F238E27FC236}">
                      <a16:creationId xmlns:a16="http://schemas.microsoft.com/office/drawing/2014/main" id="{AE87EF72-67B8-FB06-7694-8902426909F8}"/>
                    </a:ext>
                  </a:extLst>
                </p:cNvPr>
                <p:cNvSpPr>
                  <a:spLocks noChangeShapeType="1"/>
                </p:cNvSpPr>
                <p:nvPr/>
              </p:nvSpPr>
              <p:spPr bwMode="auto">
                <a:xfrm flipV="1">
                  <a:off x="2246" y="1488"/>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858" name="Line 666">
                  <a:extLst>
                    <a:ext uri="{FF2B5EF4-FFF2-40B4-BE49-F238E27FC236}">
                      <a16:creationId xmlns:a16="http://schemas.microsoft.com/office/drawing/2014/main" id="{95C2C91E-D6DE-6531-8DC7-FAE10C1C31DD}"/>
                    </a:ext>
                  </a:extLst>
                </p:cNvPr>
                <p:cNvSpPr>
                  <a:spLocks noChangeShapeType="1"/>
                </p:cNvSpPr>
                <p:nvPr/>
              </p:nvSpPr>
              <p:spPr bwMode="auto">
                <a:xfrm>
                  <a:off x="2246" y="1488"/>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859" name="Line 667">
                  <a:extLst>
                    <a:ext uri="{FF2B5EF4-FFF2-40B4-BE49-F238E27FC236}">
                      <a16:creationId xmlns:a16="http://schemas.microsoft.com/office/drawing/2014/main" id="{02E0FBDB-45CE-D69E-1B8D-228D453ABF10}"/>
                    </a:ext>
                  </a:extLst>
                </p:cNvPr>
                <p:cNvSpPr>
                  <a:spLocks noChangeShapeType="1"/>
                </p:cNvSpPr>
                <p:nvPr/>
              </p:nvSpPr>
              <p:spPr bwMode="auto">
                <a:xfrm flipV="1">
                  <a:off x="2246" y="1488"/>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860" name="Line 668">
                  <a:extLst>
                    <a:ext uri="{FF2B5EF4-FFF2-40B4-BE49-F238E27FC236}">
                      <a16:creationId xmlns:a16="http://schemas.microsoft.com/office/drawing/2014/main" id="{0D9D0515-9F08-D949-8A46-7CE25533C78C}"/>
                    </a:ext>
                  </a:extLst>
                </p:cNvPr>
                <p:cNvSpPr>
                  <a:spLocks noChangeShapeType="1"/>
                </p:cNvSpPr>
                <p:nvPr/>
              </p:nvSpPr>
              <p:spPr bwMode="auto">
                <a:xfrm>
                  <a:off x="2246" y="1488"/>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861" name="Line 669">
                  <a:extLst>
                    <a:ext uri="{FF2B5EF4-FFF2-40B4-BE49-F238E27FC236}">
                      <a16:creationId xmlns:a16="http://schemas.microsoft.com/office/drawing/2014/main" id="{AB65F286-67D8-4AC5-A95D-5EDE4A2EF6D6}"/>
                    </a:ext>
                  </a:extLst>
                </p:cNvPr>
                <p:cNvSpPr>
                  <a:spLocks noChangeShapeType="1"/>
                </p:cNvSpPr>
                <p:nvPr/>
              </p:nvSpPr>
              <p:spPr bwMode="auto">
                <a:xfrm flipV="1">
                  <a:off x="2246" y="1488"/>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862" name="Line 670">
                  <a:extLst>
                    <a:ext uri="{FF2B5EF4-FFF2-40B4-BE49-F238E27FC236}">
                      <a16:creationId xmlns:a16="http://schemas.microsoft.com/office/drawing/2014/main" id="{EA2B60F0-77E2-3B2D-94A6-9ACDA4065873}"/>
                    </a:ext>
                  </a:extLst>
                </p:cNvPr>
                <p:cNvSpPr>
                  <a:spLocks noChangeShapeType="1"/>
                </p:cNvSpPr>
                <p:nvPr/>
              </p:nvSpPr>
              <p:spPr bwMode="auto">
                <a:xfrm>
                  <a:off x="2246" y="1488"/>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863" name="Line 671">
                  <a:extLst>
                    <a:ext uri="{FF2B5EF4-FFF2-40B4-BE49-F238E27FC236}">
                      <a16:creationId xmlns:a16="http://schemas.microsoft.com/office/drawing/2014/main" id="{279F5101-70DD-E810-BCFA-17950914F20A}"/>
                    </a:ext>
                  </a:extLst>
                </p:cNvPr>
                <p:cNvSpPr>
                  <a:spLocks noChangeShapeType="1"/>
                </p:cNvSpPr>
                <p:nvPr/>
              </p:nvSpPr>
              <p:spPr bwMode="auto">
                <a:xfrm>
                  <a:off x="2252" y="1488"/>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864" name="Line 672">
                  <a:extLst>
                    <a:ext uri="{FF2B5EF4-FFF2-40B4-BE49-F238E27FC236}">
                      <a16:creationId xmlns:a16="http://schemas.microsoft.com/office/drawing/2014/main" id="{69772268-E1DA-1EEB-04C4-BF73101521D1}"/>
                    </a:ext>
                  </a:extLst>
                </p:cNvPr>
                <p:cNvSpPr>
                  <a:spLocks noChangeShapeType="1"/>
                </p:cNvSpPr>
                <p:nvPr/>
              </p:nvSpPr>
              <p:spPr bwMode="auto">
                <a:xfrm flipV="1">
                  <a:off x="2252" y="1488"/>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865" name="Line 673">
                  <a:extLst>
                    <a:ext uri="{FF2B5EF4-FFF2-40B4-BE49-F238E27FC236}">
                      <a16:creationId xmlns:a16="http://schemas.microsoft.com/office/drawing/2014/main" id="{BA3721EC-6701-43AA-A74A-6F8DB99EE71B}"/>
                    </a:ext>
                  </a:extLst>
                </p:cNvPr>
                <p:cNvSpPr>
                  <a:spLocks noChangeShapeType="1"/>
                </p:cNvSpPr>
                <p:nvPr/>
              </p:nvSpPr>
              <p:spPr bwMode="auto">
                <a:xfrm>
                  <a:off x="2252" y="1488"/>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866" name="Line 674">
                  <a:extLst>
                    <a:ext uri="{FF2B5EF4-FFF2-40B4-BE49-F238E27FC236}">
                      <a16:creationId xmlns:a16="http://schemas.microsoft.com/office/drawing/2014/main" id="{A677F35D-1D3B-A1A9-63AC-9F12F204BCBB}"/>
                    </a:ext>
                  </a:extLst>
                </p:cNvPr>
                <p:cNvSpPr>
                  <a:spLocks noChangeShapeType="1"/>
                </p:cNvSpPr>
                <p:nvPr/>
              </p:nvSpPr>
              <p:spPr bwMode="auto">
                <a:xfrm>
                  <a:off x="2252" y="1494"/>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867" name="Line 675">
                  <a:extLst>
                    <a:ext uri="{FF2B5EF4-FFF2-40B4-BE49-F238E27FC236}">
                      <a16:creationId xmlns:a16="http://schemas.microsoft.com/office/drawing/2014/main" id="{0579B5B4-E379-CC6F-47E1-7CACC02B072B}"/>
                    </a:ext>
                  </a:extLst>
                </p:cNvPr>
                <p:cNvSpPr>
                  <a:spLocks noChangeShapeType="1"/>
                </p:cNvSpPr>
                <p:nvPr/>
              </p:nvSpPr>
              <p:spPr bwMode="auto">
                <a:xfrm flipV="1">
                  <a:off x="2258" y="1488"/>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868" name="Line 676">
                  <a:extLst>
                    <a:ext uri="{FF2B5EF4-FFF2-40B4-BE49-F238E27FC236}">
                      <a16:creationId xmlns:a16="http://schemas.microsoft.com/office/drawing/2014/main" id="{3C7C45FF-9C6E-B326-4018-A409964233B1}"/>
                    </a:ext>
                  </a:extLst>
                </p:cNvPr>
                <p:cNvSpPr>
                  <a:spLocks noChangeShapeType="1"/>
                </p:cNvSpPr>
                <p:nvPr/>
              </p:nvSpPr>
              <p:spPr bwMode="auto">
                <a:xfrm>
                  <a:off x="2258" y="1488"/>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869" name="Line 677">
                  <a:extLst>
                    <a:ext uri="{FF2B5EF4-FFF2-40B4-BE49-F238E27FC236}">
                      <a16:creationId xmlns:a16="http://schemas.microsoft.com/office/drawing/2014/main" id="{BDDDF86A-B89F-AFAC-670C-BC8F64E181A1}"/>
                    </a:ext>
                  </a:extLst>
                </p:cNvPr>
                <p:cNvSpPr>
                  <a:spLocks noChangeShapeType="1"/>
                </p:cNvSpPr>
                <p:nvPr/>
              </p:nvSpPr>
              <p:spPr bwMode="auto">
                <a:xfrm>
                  <a:off x="2258" y="1494"/>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870" name="Line 678">
                  <a:extLst>
                    <a:ext uri="{FF2B5EF4-FFF2-40B4-BE49-F238E27FC236}">
                      <a16:creationId xmlns:a16="http://schemas.microsoft.com/office/drawing/2014/main" id="{A2EEBC11-DF27-585B-BCF7-70AE6DB2F361}"/>
                    </a:ext>
                  </a:extLst>
                </p:cNvPr>
                <p:cNvSpPr>
                  <a:spLocks noChangeShapeType="1"/>
                </p:cNvSpPr>
                <p:nvPr/>
              </p:nvSpPr>
              <p:spPr bwMode="auto">
                <a:xfrm>
                  <a:off x="2264" y="1494"/>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871" name="Line 679">
                  <a:extLst>
                    <a:ext uri="{FF2B5EF4-FFF2-40B4-BE49-F238E27FC236}">
                      <a16:creationId xmlns:a16="http://schemas.microsoft.com/office/drawing/2014/main" id="{F1260DBE-2290-C331-D232-B2ADA42D4116}"/>
                    </a:ext>
                  </a:extLst>
                </p:cNvPr>
                <p:cNvSpPr>
                  <a:spLocks noChangeShapeType="1"/>
                </p:cNvSpPr>
                <p:nvPr/>
              </p:nvSpPr>
              <p:spPr bwMode="auto">
                <a:xfrm flipV="1">
                  <a:off x="2264" y="1494"/>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872" name="Line 680">
                  <a:extLst>
                    <a:ext uri="{FF2B5EF4-FFF2-40B4-BE49-F238E27FC236}">
                      <a16:creationId xmlns:a16="http://schemas.microsoft.com/office/drawing/2014/main" id="{CF63B402-CC50-4A01-E7D3-61E3470D675E}"/>
                    </a:ext>
                  </a:extLst>
                </p:cNvPr>
                <p:cNvSpPr>
                  <a:spLocks noChangeShapeType="1"/>
                </p:cNvSpPr>
                <p:nvPr/>
              </p:nvSpPr>
              <p:spPr bwMode="auto">
                <a:xfrm>
                  <a:off x="2264" y="1494"/>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873" name="Line 681">
                  <a:extLst>
                    <a:ext uri="{FF2B5EF4-FFF2-40B4-BE49-F238E27FC236}">
                      <a16:creationId xmlns:a16="http://schemas.microsoft.com/office/drawing/2014/main" id="{CA1C8399-3B82-12E4-FD9A-1AEE0BAC4D30}"/>
                    </a:ext>
                  </a:extLst>
                </p:cNvPr>
                <p:cNvSpPr>
                  <a:spLocks noChangeShapeType="1"/>
                </p:cNvSpPr>
                <p:nvPr/>
              </p:nvSpPr>
              <p:spPr bwMode="auto">
                <a:xfrm flipV="1">
                  <a:off x="2264" y="1494"/>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874" name="Line 682">
                  <a:extLst>
                    <a:ext uri="{FF2B5EF4-FFF2-40B4-BE49-F238E27FC236}">
                      <a16:creationId xmlns:a16="http://schemas.microsoft.com/office/drawing/2014/main" id="{D5D2026D-0D1D-9D75-705D-268A98384B30}"/>
                    </a:ext>
                  </a:extLst>
                </p:cNvPr>
                <p:cNvSpPr>
                  <a:spLocks noChangeShapeType="1"/>
                </p:cNvSpPr>
                <p:nvPr/>
              </p:nvSpPr>
              <p:spPr bwMode="auto">
                <a:xfrm>
                  <a:off x="2264" y="1494"/>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875" name="Line 683">
                  <a:extLst>
                    <a:ext uri="{FF2B5EF4-FFF2-40B4-BE49-F238E27FC236}">
                      <a16:creationId xmlns:a16="http://schemas.microsoft.com/office/drawing/2014/main" id="{E7D8FB39-1CD3-3D65-B265-48A25A8B40DE}"/>
                    </a:ext>
                  </a:extLst>
                </p:cNvPr>
                <p:cNvSpPr>
                  <a:spLocks noChangeShapeType="1"/>
                </p:cNvSpPr>
                <p:nvPr/>
              </p:nvSpPr>
              <p:spPr bwMode="auto">
                <a:xfrm flipV="1">
                  <a:off x="2264" y="1494"/>
                  <a:ext cx="6"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876" name="Line 684">
                  <a:extLst>
                    <a:ext uri="{FF2B5EF4-FFF2-40B4-BE49-F238E27FC236}">
                      <a16:creationId xmlns:a16="http://schemas.microsoft.com/office/drawing/2014/main" id="{B9463D2D-FDE4-2CCD-27C6-0955048F72EE}"/>
                    </a:ext>
                  </a:extLst>
                </p:cNvPr>
                <p:cNvSpPr>
                  <a:spLocks noChangeShapeType="1"/>
                </p:cNvSpPr>
                <p:nvPr/>
              </p:nvSpPr>
              <p:spPr bwMode="auto">
                <a:xfrm>
                  <a:off x="2270" y="1494"/>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877" name="Line 685">
                  <a:extLst>
                    <a:ext uri="{FF2B5EF4-FFF2-40B4-BE49-F238E27FC236}">
                      <a16:creationId xmlns:a16="http://schemas.microsoft.com/office/drawing/2014/main" id="{B97DB7DD-6AEA-3656-0B74-14C8D322A848}"/>
                    </a:ext>
                  </a:extLst>
                </p:cNvPr>
                <p:cNvSpPr>
                  <a:spLocks noChangeShapeType="1"/>
                </p:cNvSpPr>
                <p:nvPr/>
              </p:nvSpPr>
              <p:spPr bwMode="auto">
                <a:xfrm flipV="1">
                  <a:off x="2270" y="1494"/>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878" name="Line 686">
                  <a:extLst>
                    <a:ext uri="{FF2B5EF4-FFF2-40B4-BE49-F238E27FC236}">
                      <a16:creationId xmlns:a16="http://schemas.microsoft.com/office/drawing/2014/main" id="{94FA6307-0712-2FC1-F94C-8ABA49CD3F96}"/>
                    </a:ext>
                  </a:extLst>
                </p:cNvPr>
                <p:cNvSpPr>
                  <a:spLocks noChangeShapeType="1"/>
                </p:cNvSpPr>
                <p:nvPr/>
              </p:nvSpPr>
              <p:spPr bwMode="auto">
                <a:xfrm>
                  <a:off x="2270" y="1494"/>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879" name="Line 687">
                  <a:extLst>
                    <a:ext uri="{FF2B5EF4-FFF2-40B4-BE49-F238E27FC236}">
                      <a16:creationId xmlns:a16="http://schemas.microsoft.com/office/drawing/2014/main" id="{B79AB1B4-E82A-0523-9CB3-E9C3FF822A95}"/>
                    </a:ext>
                  </a:extLst>
                </p:cNvPr>
                <p:cNvSpPr>
                  <a:spLocks noChangeShapeType="1"/>
                </p:cNvSpPr>
                <p:nvPr/>
              </p:nvSpPr>
              <p:spPr bwMode="auto">
                <a:xfrm flipV="1">
                  <a:off x="2270" y="1494"/>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880" name="Line 688">
                  <a:extLst>
                    <a:ext uri="{FF2B5EF4-FFF2-40B4-BE49-F238E27FC236}">
                      <a16:creationId xmlns:a16="http://schemas.microsoft.com/office/drawing/2014/main" id="{E573DC8F-C649-5BFB-A15F-564AD897D935}"/>
                    </a:ext>
                  </a:extLst>
                </p:cNvPr>
                <p:cNvSpPr>
                  <a:spLocks noChangeShapeType="1"/>
                </p:cNvSpPr>
                <p:nvPr/>
              </p:nvSpPr>
              <p:spPr bwMode="auto">
                <a:xfrm>
                  <a:off x="2270" y="1494"/>
                  <a:ext cx="7"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881" name="Line 689">
                  <a:extLst>
                    <a:ext uri="{FF2B5EF4-FFF2-40B4-BE49-F238E27FC236}">
                      <a16:creationId xmlns:a16="http://schemas.microsoft.com/office/drawing/2014/main" id="{644B154A-25CE-648D-EEED-4D6EAC5899CE}"/>
                    </a:ext>
                  </a:extLst>
                </p:cNvPr>
                <p:cNvSpPr>
                  <a:spLocks noChangeShapeType="1"/>
                </p:cNvSpPr>
                <p:nvPr/>
              </p:nvSpPr>
              <p:spPr bwMode="auto">
                <a:xfrm flipV="1">
                  <a:off x="2277" y="1494"/>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882" name="Line 690">
                  <a:extLst>
                    <a:ext uri="{FF2B5EF4-FFF2-40B4-BE49-F238E27FC236}">
                      <a16:creationId xmlns:a16="http://schemas.microsoft.com/office/drawing/2014/main" id="{048DA8DA-B1FD-F9D1-8FF2-BE1ED1CC0841}"/>
                    </a:ext>
                  </a:extLst>
                </p:cNvPr>
                <p:cNvSpPr>
                  <a:spLocks noChangeShapeType="1"/>
                </p:cNvSpPr>
                <p:nvPr/>
              </p:nvSpPr>
              <p:spPr bwMode="auto">
                <a:xfrm>
                  <a:off x="2277" y="1494"/>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883" name="Line 691">
                  <a:extLst>
                    <a:ext uri="{FF2B5EF4-FFF2-40B4-BE49-F238E27FC236}">
                      <a16:creationId xmlns:a16="http://schemas.microsoft.com/office/drawing/2014/main" id="{7CEC3580-4FAB-BB23-45D3-7CCFDB80C7B0}"/>
                    </a:ext>
                  </a:extLst>
                </p:cNvPr>
                <p:cNvSpPr>
                  <a:spLocks noChangeShapeType="1"/>
                </p:cNvSpPr>
                <p:nvPr/>
              </p:nvSpPr>
              <p:spPr bwMode="auto">
                <a:xfrm>
                  <a:off x="2277" y="1500"/>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884" name="Line 692">
                  <a:extLst>
                    <a:ext uri="{FF2B5EF4-FFF2-40B4-BE49-F238E27FC236}">
                      <a16:creationId xmlns:a16="http://schemas.microsoft.com/office/drawing/2014/main" id="{81D0E660-5623-DC77-3EDE-053561F8292C}"/>
                    </a:ext>
                  </a:extLst>
                </p:cNvPr>
                <p:cNvSpPr>
                  <a:spLocks noChangeShapeType="1"/>
                </p:cNvSpPr>
                <p:nvPr/>
              </p:nvSpPr>
              <p:spPr bwMode="auto">
                <a:xfrm>
                  <a:off x="2283" y="1500"/>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885" name="Line 693">
                  <a:extLst>
                    <a:ext uri="{FF2B5EF4-FFF2-40B4-BE49-F238E27FC236}">
                      <a16:creationId xmlns:a16="http://schemas.microsoft.com/office/drawing/2014/main" id="{350A86FA-93BE-7FC6-81DD-2BCB9250FB03}"/>
                    </a:ext>
                  </a:extLst>
                </p:cNvPr>
                <p:cNvSpPr>
                  <a:spLocks noChangeShapeType="1"/>
                </p:cNvSpPr>
                <p:nvPr/>
              </p:nvSpPr>
              <p:spPr bwMode="auto">
                <a:xfrm>
                  <a:off x="2289" y="150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886" name="Line 694">
                  <a:extLst>
                    <a:ext uri="{FF2B5EF4-FFF2-40B4-BE49-F238E27FC236}">
                      <a16:creationId xmlns:a16="http://schemas.microsoft.com/office/drawing/2014/main" id="{85DB6663-788B-67AB-9C36-077B1848CB50}"/>
                    </a:ext>
                  </a:extLst>
                </p:cNvPr>
                <p:cNvSpPr>
                  <a:spLocks noChangeShapeType="1"/>
                </p:cNvSpPr>
                <p:nvPr/>
              </p:nvSpPr>
              <p:spPr bwMode="auto">
                <a:xfrm flipV="1">
                  <a:off x="2289" y="150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887" name="Line 695">
                  <a:extLst>
                    <a:ext uri="{FF2B5EF4-FFF2-40B4-BE49-F238E27FC236}">
                      <a16:creationId xmlns:a16="http://schemas.microsoft.com/office/drawing/2014/main" id="{52B4C423-F09D-18AA-8C88-13BD00FC7EB8}"/>
                    </a:ext>
                  </a:extLst>
                </p:cNvPr>
                <p:cNvSpPr>
                  <a:spLocks noChangeShapeType="1"/>
                </p:cNvSpPr>
                <p:nvPr/>
              </p:nvSpPr>
              <p:spPr bwMode="auto">
                <a:xfrm>
                  <a:off x="2289" y="150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888" name="Line 696">
                  <a:extLst>
                    <a:ext uri="{FF2B5EF4-FFF2-40B4-BE49-F238E27FC236}">
                      <a16:creationId xmlns:a16="http://schemas.microsoft.com/office/drawing/2014/main" id="{A81010F7-8987-1071-F654-C66527766832}"/>
                    </a:ext>
                  </a:extLst>
                </p:cNvPr>
                <p:cNvSpPr>
                  <a:spLocks noChangeShapeType="1"/>
                </p:cNvSpPr>
                <p:nvPr/>
              </p:nvSpPr>
              <p:spPr bwMode="auto">
                <a:xfrm flipV="1">
                  <a:off x="2289" y="150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889" name="Line 697">
                  <a:extLst>
                    <a:ext uri="{FF2B5EF4-FFF2-40B4-BE49-F238E27FC236}">
                      <a16:creationId xmlns:a16="http://schemas.microsoft.com/office/drawing/2014/main" id="{7F5FD753-2E7E-BA37-F64A-6D79F0A7F131}"/>
                    </a:ext>
                  </a:extLst>
                </p:cNvPr>
                <p:cNvSpPr>
                  <a:spLocks noChangeShapeType="1"/>
                </p:cNvSpPr>
                <p:nvPr/>
              </p:nvSpPr>
              <p:spPr bwMode="auto">
                <a:xfrm>
                  <a:off x="2289" y="1500"/>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890" name="Line 698">
                  <a:extLst>
                    <a:ext uri="{FF2B5EF4-FFF2-40B4-BE49-F238E27FC236}">
                      <a16:creationId xmlns:a16="http://schemas.microsoft.com/office/drawing/2014/main" id="{90F695B6-77F2-C26B-936C-F4E899C0B069}"/>
                    </a:ext>
                  </a:extLst>
                </p:cNvPr>
                <p:cNvSpPr>
                  <a:spLocks noChangeShapeType="1"/>
                </p:cNvSpPr>
                <p:nvPr/>
              </p:nvSpPr>
              <p:spPr bwMode="auto">
                <a:xfrm>
                  <a:off x="2295" y="150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891" name="Line 699">
                  <a:extLst>
                    <a:ext uri="{FF2B5EF4-FFF2-40B4-BE49-F238E27FC236}">
                      <a16:creationId xmlns:a16="http://schemas.microsoft.com/office/drawing/2014/main" id="{7F9A96A8-7F02-648E-36E5-BE5374596B41}"/>
                    </a:ext>
                  </a:extLst>
                </p:cNvPr>
                <p:cNvSpPr>
                  <a:spLocks noChangeShapeType="1"/>
                </p:cNvSpPr>
                <p:nvPr/>
              </p:nvSpPr>
              <p:spPr bwMode="auto">
                <a:xfrm flipV="1">
                  <a:off x="2295" y="150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892" name="Line 700">
                  <a:extLst>
                    <a:ext uri="{FF2B5EF4-FFF2-40B4-BE49-F238E27FC236}">
                      <a16:creationId xmlns:a16="http://schemas.microsoft.com/office/drawing/2014/main" id="{32F8FB74-FDC3-ABD1-9521-444C78CAB229}"/>
                    </a:ext>
                  </a:extLst>
                </p:cNvPr>
                <p:cNvSpPr>
                  <a:spLocks noChangeShapeType="1"/>
                </p:cNvSpPr>
                <p:nvPr/>
              </p:nvSpPr>
              <p:spPr bwMode="auto">
                <a:xfrm>
                  <a:off x="2295" y="150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893" name="Line 701">
                  <a:extLst>
                    <a:ext uri="{FF2B5EF4-FFF2-40B4-BE49-F238E27FC236}">
                      <a16:creationId xmlns:a16="http://schemas.microsoft.com/office/drawing/2014/main" id="{8C39E720-89D3-7337-4580-C9042F4F1E45}"/>
                    </a:ext>
                  </a:extLst>
                </p:cNvPr>
                <p:cNvSpPr>
                  <a:spLocks noChangeShapeType="1"/>
                </p:cNvSpPr>
                <p:nvPr/>
              </p:nvSpPr>
              <p:spPr bwMode="auto">
                <a:xfrm flipV="1">
                  <a:off x="2295" y="150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894" name="Line 702">
                  <a:extLst>
                    <a:ext uri="{FF2B5EF4-FFF2-40B4-BE49-F238E27FC236}">
                      <a16:creationId xmlns:a16="http://schemas.microsoft.com/office/drawing/2014/main" id="{03B17657-BC20-E2AD-F790-911D57EA09A2}"/>
                    </a:ext>
                  </a:extLst>
                </p:cNvPr>
                <p:cNvSpPr>
                  <a:spLocks noChangeShapeType="1"/>
                </p:cNvSpPr>
                <p:nvPr/>
              </p:nvSpPr>
              <p:spPr bwMode="auto">
                <a:xfrm>
                  <a:off x="2295" y="150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895" name="Line 703">
                  <a:extLst>
                    <a:ext uri="{FF2B5EF4-FFF2-40B4-BE49-F238E27FC236}">
                      <a16:creationId xmlns:a16="http://schemas.microsoft.com/office/drawing/2014/main" id="{8D84A511-65F6-0B55-4AFB-1A93045CE48C}"/>
                    </a:ext>
                  </a:extLst>
                </p:cNvPr>
                <p:cNvSpPr>
                  <a:spLocks noChangeShapeType="1"/>
                </p:cNvSpPr>
                <p:nvPr/>
              </p:nvSpPr>
              <p:spPr bwMode="auto">
                <a:xfrm>
                  <a:off x="2295" y="1506"/>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896" name="Line 704">
                  <a:extLst>
                    <a:ext uri="{FF2B5EF4-FFF2-40B4-BE49-F238E27FC236}">
                      <a16:creationId xmlns:a16="http://schemas.microsoft.com/office/drawing/2014/main" id="{5DF4B04C-8149-A907-E62E-392B1657C613}"/>
                    </a:ext>
                  </a:extLst>
                </p:cNvPr>
                <p:cNvSpPr>
                  <a:spLocks noChangeShapeType="1"/>
                </p:cNvSpPr>
                <p:nvPr/>
              </p:nvSpPr>
              <p:spPr bwMode="auto">
                <a:xfrm>
                  <a:off x="2301" y="1506"/>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897" name="Line 705">
                  <a:extLst>
                    <a:ext uri="{FF2B5EF4-FFF2-40B4-BE49-F238E27FC236}">
                      <a16:creationId xmlns:a16="http://schemas.microsoft.com/office/drawing/2014/main" id="{497D6F99-1658-5AA5-917D-0D707D983025}"/>
                    </a:ext>
                  </a:extLst>
                </p:cNvPr>
                <p:cNvSpPr>
                  <a:spLocks noChangeShapeType="1"/>
                </p:cNvSpPr>
                <p:nvPr/>
              </p:nvSpPr>
              <p:spPr bwMode="auto">
                <a:xfrm>
                  <a:off x="2307" y="1506"/>
                  <a:ext cx="7"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898" name="Line 706">
                  <a:extLst>
                    <a:ext uri="{FF2B5EF4-FFF2-40B4-BE49-F238E27FC236}">
                      <a16:creationId xmlns:a16="http://schemas.microsoft.com/office/drawing/2014/main" id="{329CAEBE-FB7E-D272-DE38-E27C4EEA9AE2}"/>
                    </a:ext>
                  </a:extLst>
                </p:cNvPr>
                <p:cNvSpPr>
                  <a:spLocks noChangeShapeType="1"/>
                </p:cNvSpPr>
                <p:nvPr/>
              </p:nvSpPr>
              <p:spPr bwMode="auto">
                <a:xfrm flipV="1">
                  <a:off x="2314" y="150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899" name="Line 707">
                  <a:extLst>
                    <a:ext uri="{FF2B5EF4-FFF2-40B4-BE49-F238E27FC236}">
                      <a16:creationId xmlns:a16="http://schemas.microsoft.com/office/drawing/2014/main" id="{F6066B39-5AF5-772E-6101-303DF57DB1B7}"/>
                    </a:ext>
                  </a:extLst>
                </p:cNvPr>
                <p:cNvSpPr>
                  <a:spLocks noChangeShapeType="1"/>
                </p:cNvSpPr>
                <p:nvPr/>
              </p:nvSpPr>
              <p:spPr bwMode="auto">
                <a:xfrm>
                  <a:off x="2314" y="150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900" name="Line 708">
                  <a:extLst>
                    <a:ext uri="{FF2B5EF4-FFF2-40B4-BE49-F238E27FC236}">
                      <a16:creationId xmlns:a16="http://schemas.microsoft.com/office/drawing/2014/main" id="{BAB66921-564F-B03E-8631-F45785E4FEE7}"/>
                    </a:ext>
                  </a:extLst>
                </p:cNvPr>
                <p:cNvSpPr>
                  <a:spLocks noChangeShapeType="1"/>
                </p:cNvSpPr>
                <p:nvPr/>
              </p:nvSpPr>
              <p:spPr bwMode="auto">
                <a:xfrm>
                  <a:off x="2314" y="1506"/>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901" name="Line 709">
                  <a:extLst>
                    <a:ext uri="{FF2B5EF4-FFF2-40B4-BE49-F238E27FC236}">
                      <a16:creationId xmlns:a16="http://schemas.microsoft.com/office/drawing/2014/main" id="{0B1654B3-6A24-5899-97A3-4D60D8AACAE2}"/>
                    </a:ext>
                  </a:extLst>
                </p:cNvPr>
                <p:cNvSpPr>
                  <a:spLocks noChangeShapeType="1"/>
                </p:cNvSpPr>
                <p:nvPr/>
              </p:nvSpPr>
              <p:spPr bwMode="auto">
                <a:xfrm flipV="1">
                  <a:off x="2314" y="1506"/>
                  <a:ext cx="6"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902" name="Line 710">
                  <a:extLst>
                    <a:ext uri="{FF2B5EF4-FFF2-40B4-BE49-F238E27FC236}">
                      <a16:creationId xmlns:a16="http://schemas.microsoft.com/office/drawing/2014/main" id="{FD8D8283-12D3-0B0F-55B6-C188BFC56672}"/>
                    </a:ext>
                  </a:extLst>
                </p:cNvPr>
                <p:cNvSpPr>
                  <a:spLocks noChangeShapeType="1"/>
                </p:cNvSpPr>
                <p:nvPr/>
              </p:nvSpPr>
              <p:spPr bwMode="auto">
                <a:xfrm>
                  <a:off x="2320" y="1506"/>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903" name="Line 711">
                  <a:extLst>
                    <a:ext uri="{FF2B5EF4-FFF2-40B4-BE49-F238E27FC236}">
                      <a16:creationId xmlns:a16="http://schemas.microsoft.com/office/drawing/2014/main" id="{7DC2869E-246D-CDED-ED76-061DDDA76122}"/>
                    </a:ext>
                  </a:extLst>
                </p:cNvPr>
                <p:cNvSpPr>
                  <a:spLocks noChangeShapeType="1"/>
                </p:cNvSpPr>
                <p:nvPr/>
              </p:nvSpPr>
              <p:spPr bwMode="auto">
                <a:xfrm flipV="1">
                  <a:off x="2320" y="1506"/>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904" name="Line 712">
                  <a:extLst>
                    <a:ext uri="{FF2B5EF4-FFF2-40B4-BE49-F238E27FC236}">
                      <a16:creationId xmlns:a16="http://schemas.microsoft.com/office/drawing/2014/main" id="{D2C9D235-1402-C931-EC78-DA70432C92A3}"/>
                    </a:ext>
                  </a:extLst>
                </p:cNvPr>
                <p:cNvSpPr>
                  <a:spLocks noChangeShapeType="1"/>
                </p:cNvSpPr>
                <p:nvPr/>
              </p:nvSpPr>
              <p:spPr bwMode="auto">
                <a:xfrm>
                  <a:off x="2320" y="1506"/>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905" name="Line 713">
                  <a:extLst>
                    <a:ext uri="{FF2B5EF4-FFF2-40B4-BE49-F238E27FC236}">
                      <a16:creationId xmlns:a16="http://schemas.microsoft.com/office/drawing/2014/main" id="{D39B39CD-2280-B987-488A-FECF7E6AADA8}"/>
                    </a:ext>
                  </a:extLst>
                </p:cNvPr>
                <p:cNvSpPr>
                  <a:spLocks noChangeShapeType="1"/>
                </p:cNvSpPr>
                <p:nvPr/>
              </p:nvSpPr>
              <p:spPr bwMode="auto">
                <a:xfrm flipV="1">
                  <a:off x="2320" y="1506"/>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906" name="Line 714">
                  <a:extLst>
                    <a:ext uri="{FF2B5EF4-FFF2-40B4-BE49-F238E27FC236}">
                      <a16:creationId xmlns:a16="http://schemas.microsoft.com/office/drawing/2014/main" id="{FC123155-24FB-13F0-57C6-E0BAFFFE3BE4}"/>
                    </a:ext>
                  </a:extLst>
                </p:cNvPr>
                <p:cNvSpPr>
                  <a:spLocks noChangeShapeType="1"/>
                </p:cNvSpPr>
                <p:nvPr/>
              </p:nvSpPr>
              <p:spPr bwMode="auto">
                <a:xfrm>
                  <a:off x="2320" y="1506"/>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907" name="Line 715">
                  <a:extLst>
                    <a:ext uri="{FF2B5EF4-FFF2-40B4-BE49-F238E27FC236}">
                      <a16:creationId xmlns:a16="http://schemas.microsoft.com/office/drawing/2014/main" id="{CA95C9BE-585D-377B-1443-095A29956FD8}"/>
                    </a:ext>
                  </a:extLst>
                </p:cNvPr>
                <p:cNvSpPr>
                  <a:spLocks noChangeShapeType="1"/>
                </p:cNvSpPr>
                <p:nvPr/>
              </p:nvSpPr>
              <p:spPr bwMode="auto">
                <a:xfrm>
                  <a:off x="2320" y="1512"/>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908" name="Line 716">
                  <a:extLst>
                    <a:ext uri="{FF2B5EF4-FFF2-40B4-BE49-F238E27FC236}">
                      <a16:creationId xmlns:a16="http://schemas.microsoft.com/office/drawing/2014/main" id="{AA740DF2-A5B7-ACD5-0764-AA35BD19655C}"/>
                    </a:ext>
                  </a:extLst>
                </p:cNvPr>
                <p:cNvSpPr>
                  <a:spLocks noChangeShapeType="1"/>
                </p:cNvSpPr>
                <p:nvPr/>
              </p:nvSpPr>
              <p:spPr bwMode="auto">
                <a:xfrm flipV="1">
                  <a:off x="2326" y="1506"/>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909" name="Line 717">
                  <a:extLst>
                    <a:ext uri="{FF2B5EF4-FFF2-40B4-BE49-F238E27FC236}">
                      <a16:creationId xmlns:a16="http://schemas.microsoft.com/office/drawing/2014/main" id="{C40A6245-7A5D-49E9-B5B5-4C2F2DA776E8}"/>
                    </a:ext>
                  </a:extLst>
                </p:cNvPr>
                <p:cNvSpPr>
                  <a:spLocks noChangeShapeType="1"/>
                </p:cNvSpPr>
                <p:nvPr/>
              </p:nvSpPr>
              <p:spPr bwMode="auto">
                <a:xfrm>
                  <a:off x="2326" y="1506"/>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910" name="Line 718">
                  <a:extLst>
                    <a:ext uri="{FF2B5EF4-FFF2-40B4-BE49-F238E27FC236}">
                      <a16:creationId xmlns:a16="http://schemas.microsoft.com/office/drawing/2014/main" id="{45703C68-FDE6-22B5-D3F9-F67FDFC54F77}"/>
                    </a:ext>
                  </a:extLst>
                </p:cNvPr>
                <p:cNvSpPr>
                  <a:spLocks noChangeShapeType="1"/>
                </p:cNvSpPr>
                <p:nvPr/>
              </p:nvSpPr>
              <p:spPr bwMode="auto">
                <a:xfrm flipV="1">
                  <a:off x="2326" y="1506"/>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911" name="Line 719">
                  <a:extLst>
                    <a:ext uri="{FF2B5EF4-FFF2-40B4-BE49-F238E27FC236}">
                      <a16:creationId xmlns:a16="http://schemas.microsoft.com/office/drawing/2014/main" id="{DA4C52C0-D96D-306B-5C26-02E75197C96A}"/>
                    </a:ext>
                  </a:extLst>
                </p:cNvPr>
                <p:cNvSpPr>
                  <a:spLocks noChangeShapeType="1"/>
                </p:cNvSpPr>
                <p:nvPr/>
              </p:nvSpPr>
              <p:spPr bwMode="auto">
                <a:xfrm>
                  <a:off x="2326" y="1506"/>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912" name="Line 720">
                  <a:extLst>
                    <a:ext uri="{FF2B5EF4-FFF2-40B4-BE49-F238E27FC236}">
                      <a16:creationId xmlns:a16="http://schemas.microsoft.com/office/drawing/2014/main" id="{6938F9DB-2E68-A733-5552-B7364499E1AA}"/>
                    </a:ext>
                  </a:extLst>
                </p:cNvPr>
                <p:cNvSpPr>
                  <a:spLocks noChangeShapeType="1"/>
                </p:cNvSpPr>
                <p:nvPr/>
              </p:nvSpPr>
              <p:spPr bwMode="auto">
                <a:xfrm flipV="1">
                  <a:off x="2326" y="1506"/>
                  <a:ext cx="6"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913" name="Line 721">
                  <a:extLst>
                    <a:ext uri="{FF2B5EF4-FFF2-40B4-BE49-F238E27FC236}">
                      <a16:creationId xmlns:a16="http://schemas.microsoft.com/office/drawing/2014/main" id="{D444D391-930D-D00A-8922-DB5D55959A58}"/>
                    </a:ext>
                  </a:extLst>
                </p:cNvPr>
                <p:cNvSpPr>
                  <a:spLocks noChangeShapeType="1"/>
                </p:cNvSpPr>
                <p:nvPr/>
              </p:nvSpPr>
              <p:spPr bwMode="auto">
                <a:xfrm>
                  <a:off x="2332" y="1506"/>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914" name="Line 722">
                  <a:extLst>
                    <a:ext uri="{FF2B5EF4-FFF2-40B4-BE49-F238E27FC236}">
                      <a16:creationId xmlns:a16="http://schemas.microsoft.com/office/drawing/2014/main" id="{F2362958-E03F-F70C-41C1-1A22F0D63B36}"/>
                    </a:ext>
                  </a:extLst>
                </p:cNvPr>
                <p:cNvSpPr>
                  <a:spLocks noChangeShapeType="1"/>
                </p:cNvSpPr>
                <p:nvPr/>
              </p:nvSpPr>
              <p:spPr bwMode="auto">
                <a:xfrm flipV="1">
                  <a:off x="2332" y="1506"/>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915" name="Line 723">
                  <a:extLst>
                    <a:ext uri="{FF2B5EF4-FFF2-40B4-BE49-F238E27FC236}">
                      <a16:creationId xmlns:a16="http://schemas.microsoft.com/office/drawing/2014/main" id="{9DAF706A-254B-FCE8-B9C5-FE2D1AF77E55}"/>
                    </a:ext>
                  </a:extLst>
                </p:cNvPr>
                <p:cNvSpPr>
                  <a:spLocks noChangeShapeType="1"/>
                </p:cNvSpPr>
                <p:nvPr/>
              </p:nvSpPr>
              <p:spPr bwMode="auto">
                <a:xfrm>
                  <a:off x="2332" y="1506"/>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916" name="Line 724">
                  <a:extLst>
                    <a:ext uri="{FF2B5EF4-FFF2-40B4-BE49-F238E27FC236}">
                      <a16:creationId xmlns:a16="http://schemas.microsoft.com/office/drawing/2014/main" id="{53FFE6E4-EF62-9662-CDCD-67F8D1083F31}"/>
                    </a:ext>
                  </a:extLst>
                </p:cNvPr>
                <p:cNvSpPr>
                  <a:spLocks noChangeShapeType="1"/>
                </p:cNvSpPr>
                <p:nvPr/>
              </p:nvSpPr>
              <p:spPr bwMode="auto">
                <a:xfrm flipV="1">
                  <a:off x="2332" y="1506"/>
                  <a:ext cx="6"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917" name="Line 725">
                  <a:extLst>
                    <a:ext uri="{FF2B5EF4-FFF2-40B4-BE49-F238E27FC236}">
                      <a16:creationId xmlns:a16="http://schemas.microsoft.com/office/drawing/2014/main" id="{239FDCF2-11CB-08CF-0354-4148D101BBF8}"/>
                    </a:ext>
                  </a:extLst>
                </p:cNvPr>
                <p:cNvSpPr>
                  <a:spLocks noChangeShapeType="1"/>
                </p:cNvSpPr>
                <p:nvPr/>
              </p:nvSpPr>
              <p:spPr bwMode="auto">
                <a:xfrm>
                  <a:off x="2338" y="1506"/>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918" name="Line 726">
                  <a:extLst>
                    <a:ext uri="{FF2B5EF4-FFF2-40B4-BE49-F238E27FC236}">
                      <a16:creationId xmlns:a16="http://schemas.microsoft.com/office/drawing/2014/main" id="{EB429D06-4A4D-FA33-D7B1-AB881FDB0CCB}"/>
                    </a:ext>
                  </a:extLst>
                </p:cNvPr>
                <p:cNvSpPr>
                  <a:spLocks noChangeShapeType="1"/>
                </p:cNvSpPr>
                <p:nvPr/>
              </p:nvSpPr>
              <p:spPr bwMode="auto">
                <a:xfrm>
                  <a:off x="2338" y="1512"/>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919" name="Line 727">
                  <a:extLst>
                    <a:ext uri="{FF2B5EF4-FFF2-40B4-BE49-F238E27FC236}">
                      <a16:creationId xmlns:a16="http://schemas.microsoft.com/office/drawing/2014/main" id="{ED704985-F442-AB7A-36FE-EE7E9846FFBE}"/>
                    </a:ext>
                  </a:extLst>
                </p:cNvPr>
                <p:cNvSpPr>
                  <a:spLocks noChangeShapeType="1"/>
                </p:cNvSpPr>
                <p:nvPr/>
              </p:nvSpPr>
              <p:spPr bwMode="auto">
                <a:xfrm>
                  <a:off x="2344" y="1512"/>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920" name="Line 728">
                  <a:extLst>
                    <a:ext uri="{FF2B5EF4-FFF2-40B4-BE49-F238E27FC236}">
                      <a16:creationId xmlns:a16="http://schemas.microsoft.com/office/drawing/2014/main" id="{79D9E2A3-C24F-619B-A742-E56C5EFD2BA5}"/>
                    </a:ext>
                  </a:extLst>
                </p:cNvPr>
                <p:cNvSpPr>
                  <a:spLocks noChangeShapeType="1"/>
                </p:cNvSpPr>
                <p:nvPr/>
              </p:nvSpPr>
              <p:spPr bwMode="auto">
                <a:xfrm flipV="1">
                  <a:off x="2344" y="1512"/>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921" name="Line 729">
                  <a:extLst>
                    <a:ext uri="{FF2B5EF4-FFF2-40B4-BE49-F238E27FC236}">
                      <a16:creationId xmlns:a16="http://schemas.microsoft.com/office/drawing/2014/main" id="{C9BE52DC-975D-FD47-E99B-5B984C613247}"/>
                    </a:ext>
                  </a:extLst>
                </p:cNvPr>
                <p:cNvSpPr>
                  <a:spLocks noChangeShapeType="1"/>
                </p:cNvSpPr>
                <p:nvPr/>
              </p:nvSpPr>
              <p:spPr bwMode="auto">
                <a:xfrm>
                  <a:off x="2344" y="1512"/>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922" name="Line 730">
                  <a:extLst>
                    <a:ext uri="{FF2B5EF4-FFF2-40B4-BE49-F238E27FC236}">
                      <a16:creationId xmlns:a16="http://schemas.microsoft.com/office/drawing/2014/main" id="{5350BD33-2ABC-B238-4F9D-73332D22B2C5}"/>
                    </a:ext>
                  </a:extLst>
                </p:cNvPr>
                <p:cNvSpPr>
                  <a:spLocks noChangeShapeType="1"/>
                </p:cNvSpPr>
                <p:nvPr/>
              </p:nvSpPr>
              <p:spPr bwMode="auto">
                <a:xfrm flipV="1">
                  <a:off x="2344" y="1512"/>
                  <a:ext cx="7"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923" name="Line 731">
                  <a:extLst>
                    <a:ext uri="{FF2B5EF4-FFF2-40B4-BE49-F238E27FC236}">
                      <a16:creationId xmlns:a16="http://schemas.microsoft.com/office/drawing/2014/main" id="{F38F0748-BD96-5B93-1BB3-931FA80A3A53}"/>
                    </a:ext>
                  </a:extLst>
                </p:cNvPr>
                <p:cNvSpPr>
                  <a:spLocks noChangeShapeType="1"/>
                </p:cNvSpPr>
                <p:nvPr/>
              </p:nvSpPr>
              <p:spPr bwMode="auto">
                <a:xfrm>
                  <a:off x="2351" y="1512"/>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924" name="Line 732">
                  <a:extLst>
                    <a:ext uri="{FF2B5EF4-FFF2-40B4-BE49-F238E27FC236}">
                      <a16:creationId xmlns:a16="http://schemas.microsoft.com/office/drawing/2014/main" id="{AD42DE26-6C94-7611-30A0-E0B465C3C649}"/>
                    </a:ext>
                  </a:extLst>
                </p:cNvPr>
                <p:cNvSpPr>
                  <a:spLocks noChangeShapeType="1"/>
                </p:cNvSpPr>
                <p:nvPr/>
              </p:nvSpPr>
              <p:spPr bwMode="auto">
                <a:xfrm flipV="1">
                  <a:off x="2351" y="1512"/>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925" name="Line 733">
                  <a:extLst>
                    <a:ext uri="{FF2B5EF4-FFF2-40B4-BE49-F238E27FC236}">
                      <a16:creationId xmlns:a16="http://schemas.microsoft.com/office/drawing/2014/main" id="{AD80492E-364E-36F7-8F63-EF1E0891E63F}"/>
                    </a:ext>
                  </a:extLst>
                </p:cNvPr>
                <p:cNvSpPr>
                  <a:spLocks noChangeShapeType="1"/>
                </p:cNvSpPr>
                <p:nvPr/>
              </p:nvSpPr>
              <p:spPr bwMode="auto">
                <a:xfrm>
                  <a:off x="2351" y="1512"/>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926" name="Line 734">
                  <a:extLst>
                    <a:ext uri="{FF2B5EF4-FFF2-40B4-BE49-F238E27FC236}">
                      <a16:creationId xmlns:a16="http://schemas.microsoft.com/office/drawing/2014/main" id="{F3ED4488-E269-795B-7B37-1E4B2A5EE64C}"/>
                    </a:ext>
                  </a:extLst>
                </p:cNvPr>
                <p:cNvSpPr>
                  <a:spLocks noChangeShapeType="1"/>
                </p:cNvSpPr>
                <p:nvPr/>
              </p:nvSpPr>
              <p:spPr bwMode="auto">
                <a:xfrm>
                  <a:off x="2351" y="1518"/>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927" name="Line 735">
                  <a:extLst>
                    <a:ext uri="{FF2B5EF4-FFF2-40B4-BE49-F238E27FC236}">
                      <a16:creationId xmlns:a16="http://schemas.microsoft.com/office/drawing/2014/main" id="{C74D893E-86D4-A2E5-F8E6-0B02BDDB5024}"/>
                    </a:ext>
                  </a:extLst>
                </p:cNvPr>
                <p:cNvSpPr>
                  <a:spLocks noChangeShapeType="1"/>
                </p:cNvSpPr>
                <p:nvPr/>
              </p:nvSpPr>
              <p:spPr bwMode="auto">
                <a:xfrm>
                  <a:off x="2357" y="1518"/>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928" name="Line 736">
                  <a:extLst>
                    <a:ext uri="{FF2B5EF4-FFF2-40B4-BE49-F238E27FC236}">
                      <a16:creationId xmlns:a16="http://schemas.microsoft.com/office/drawing/2014/main" id="{F5BE55E7-587F-7CA9-2899-67E72B0FB2E2}"/>
                    </a:ext>
                  </a:extLst>
                </p:cNvPr>
                <p:cNvSpPr>
                  <a:spLocks noChangeShapeType="1"/>
                </p:cNvSpPr>
                <p:nvPr/>
              </p:nvSpPr>
              <p:spPr bwMode="auto">
                <a:xfrm>
                  <a:off x="2363" y="1518"/>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929" name="Line 737">
                  <a:extLst>
                    <a:ext uri="{FF2B5EF4-FFF2-40B4-BE49-F238E27FC236}">
                      <a16:creationId xmlns:a16="http://schemas.microsoft.com/office/drawing/2014/main" id="{A2262673-52E8-FD91-958C-499A5EEF3B46}"/>
                    </a:ext>
                  </a:extLst>
                </p:cNvPr>
                <p:cNvSpPr>
                  <a:spLocks noChangeShapeType="1"/>
                </p:cNvSpPr>
                <p:nvPr/>
              </p:nvSpPr>
              <p:spPr bwMode="auto">
                <a:xfrm flipV="1">
                  <a:off x="2363" y="1518"/>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930" name="Line 738">
                  <a:extLst>
                    <a:ext uri="{FF2B5EF4-FFF2-40B4-BE49-F238E27FC236}">
                      <a16:creationId xmlns:a16="http://schemas.microsoft.com/office/drawing/2014/main" id="{C1913B30-8153-E74E-FA3C-6A66DA4C2D1E}"/>
                    </a:ext>
                  </a:extLst>
                </p:cNvPr>
                <p:cNvSpPr>
                  <a:spLocks noChangeShapeType="1"/>
                </p:cNvSpPr>
                <p:nvPr/>
              </p:nvSpPr>
              <p:spPr bwMode="auto">
                <a:xfrm>
                  <a:off x="2363" y="1518"/>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931" name="Line 739">
                  <a:extLst>
                    <a:ext uri="{FF2B5EF4-FFF2-40B4-BE49-F238E27FC236}">
                      <a16:creationId xmlns:a16="http://schemas.microsoft.com/office/drawing/2014/main" id="{C94B3D27-C258-5974-5DD9-C4ED96B7F71D}"/>
                    </a:ext>
                  </a:extLst>
                </p:cNvPr>
                <p:cNvSpPr>
                  <a:spLocks noChangeShapeType="1"/>
                </p:cNvSpPr>
                <p:nvPr/>
              </p:nvSpPr>
              <p:spPr bwMode="auto">
                <a:xfrm flipV="1">
                  <a:off x="2363" y="1518"/>
                  <a:ext cx="6"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932" name="Line 740">
                  <a:extLst>
                    <a:ext uri="{FF2B5EF4-FFF2-40B4-BE49-F238E27FC236}">
                      <a16:creationId xmlns:a16="http://schemas.microsoft.com/office/drawing/2014/main" id="{E5D76ADC-DB4E-87C0-1BC8-F246D3316197}"/>
                    </a:ext>
                  </a:extLst>
                </p:cNvPr>
                <p:cNvSpPr>
                  <a:spLocks noChangeShapeType="1"/>
                </p:cNvSpPr>
                <p:nvPr/>
              </p:nvSpPr>
              <p:spPr bwMode="auto">
                <a:xfrm>
                  <a:off x="2369" y="1518"/>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933" name="Line 741">
                  <a:extLst>
                    <a:ext uri="{FF2B5EF4-FFF2-40B4-BE49-F238E27FC236}">
                      <a16:creationId xmlns:a16="http://schemas.microsoft.com/office/drawing/2014/main" id="{C3140911-E320-5414-AAD1-6937642EC4D3}"/>
                    </a:ext>
                  </a:extLst>
                </p:cNvPr>
                <p:cNvSpPr>
                  <a:spLocks noChangeShapeType="1"/>
                </p:cNvSpPr>
                <p:nvPr/>
              </p:nvSpPr>
              <p:spPr bwMode="auto">
                <a:xfrm flipV="1">
                  <a:off x="2369" y="1518"/>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934" name="Line 742">
                  <a:extLst>
                    <a:ext uri="{FF2B5EF4-FFF2-40B4-BE49-F238E27FC236}">
                      <a16:creationId xmlns:a16="http://schemas.microsoft.com/office/drawing/2014/main" id="{B9114DF2-AB27-6C63-28D1-5C2C249A1366}"/>
                    </a:ext>
                  </a:extLst>
                </p:cNvPr>
                <p:cNvSpPr>
                  <a:spLocks noChangeShapeType="1"/>
                </p:cNvSpPr>
                <p:nvPr/>
              </p:nvSpPr>
              <p:spPr bwMode="auto">
                <a:xfrm>
                  <a:off x="2369" y="1518"/>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935" name="Line 743">
                  <a:extLst>
                    <a:ext uri="{FF2B5EF4-FFF2-40B4-BE49-F238E27FC236}">
                      <a16:creationId xmlns:a16="http://schemas.microsoft.com/office/drawing/2014/main" id="{E19FE307-37DE-3155-5F28-0E314EC29B3E}"/>
                    </a:ext>
                  </a:extLst>
                </p:cNvPr>
                <p:cNvSpPr>
                  <a:spLocks noChangeShapeType="1"/>
                </p:cNvSpPr>
                <p:nvPr/>
              </p:nvSpPr>
              <p:spPr bwMode="auto">
                <a:xfrm flipV="1">
                  <a:off x="2369" y="1518"/>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936" name="Line 744">
                  <a:extLst>
                    <a:ext uri="{FF2B5EF4-FFF2-40B4-BE49-F238E27FC236}">
                      <a16:creationId xmlns:a16="http://schemas.microsoft.com/office/drawing/2014/main" id="{6BCD1174-B127-A8B4-3131-53BC84E88637}"/>
                    </a:ext>
                  </a:extLst>
                </p:cNvPr>
                <p:cNvSpPr>
                  <a:spLocks noChangeShapeType="1"/>
                </p:cNvSpPr>
                <p:nvPr/>
              </p:nvSpPr>
              <p:spPr bwMode="auto">
                <a:xfrm>
                  <a:off x="2369" y="1518"/>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937" name="Line 745">
                  <a:extLst>
                    <a:ext uri="{FF2B5EF4-FFF2-40B4-BE49-F238E27FC236}">
                      <a16:creationId xmlns:a16="http://schemas.microsoft.com/office/drawing/2014/main" id="{CE7F6CFB-4ABE-5588-87A6-E422DCB93FB5}"/>
                    </a:ext>
                  </a:extLst>
                </p:cNvPr>
                <p:cNvSpPr>
                  <a:spLocks noChangeShapeType="1"/>
                </p:cNvSpPr>
                <p:nvPr/>
              </p:nvSpPr>
              <p:spPr bwMode="auto">
                <a:xfrm flipV="1">
                  <a:off x="2369" y="1518"/>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938" name="Line 746">
                  <a:extLst>
                    <a:ext uri="{FF2B5EF4-FFF2-40B4-BE49-F238E27FC236}">
                      <a16:creationId xmlns:a16="http://schemas.microsoft.com/office/drawing/2014/main" id="{C630BE93-33BC-A0DD-328D-0D52EE423E16}"/>
                    </a:ext>
                  </a:extLst>
                </p:cNvPr>
                <p:cNvSpPr>
                  <a:spLocks noChangeShapeType="1"/>
                </p:cNvSpPr>
                <p:nvPr/>
              </p:nvSpPr>
              <p:spPr bwMode="auto">
                <a:xfrm>
                  <a:off x="2369" y="1518"/>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939" name="Line 747">
                  <a:extLst>
                    <a:ext uri="{FF2B5EF4-FFF2-40B4-BE49-F238E27FC236}">
                      <a16:creationId xmlns:a16="http://schemas.microsoft.com/office/drawing/2014/main" id="{8C1C6C00-FAE4-8F6C-809D-C87B1ECE2E89}"/>
                    </a:ext>
                  </a:extLst>
                </p:cNvPr>
                <p:cNvSpPr>
                  <a:spLocks noChangeShapeType="1"/>
                </p:cNvSpPr>
                <p:nvPr/>
              </p:nvSpPr>
              <p:spPr bwMode="auto">
                <a:xfrm>
                  <a:off x="2369" y="1524"/>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940" name="Line 748">
                  <a:extLst>
                    <a:ext uri="{FF2B5EF4-FFF2-40B4-BE49-F238E27FC236}">
                      <a16:creationId xmlns:a16="http://schemas.microsoft.com/office/drawing/2014/main" id="{BB46CA56-0210-F8F8-EAEB-82717C9C1D81}"/>
                    </a:ext>
                  </a:extLst>
                </p:cNvPr>
                <p:cNvSpPr>
                  <a:spLocks noChangeShapeType="1"/>
                </p:cNvSpPr>
                <p:nvPr/>
              </p:nvSpPr>
              <p:spPr bwMode="auto">
                <a:xfrm>
                  <a:off x="2375" y="1524"/>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941" name="Line 749">
                  <a:extLst>
                    <a:ext uri="{FF2B5EF4-FFF2-40B4-BE49-F238E27FC236}">
                      <a16:creationId xmlns:a16="http://schemas.microsoft.com/office/drawing/2014/main" id="{39BAC3B0-5EE4-8263-04D2-1E37BE76789C}"/>
                    </a:ext>
                  </a:extLst>
                </p:cNvPr>
                <p:cNvSpPr>
                  <a:spLocks noChangeShapeType="1"/>
                </p:cNvSpPr>
                <p:nvPr/>
              </p:nvSpPr>
              <p:spPr bwMode="auto">
                <a:xfrm>
                  <a:off x="2381" y="1524"/>
                  <a:ext cx="7"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942" name="Line 750">
                  <a:extLst>
                    <a:ext uri="{FF2B5EF4-FFF2-40B4-BE49-F238E27FC236}">
                      <a16:creationId xmlns:a16="http://schemas.microsoft.com/office/drawing/2014/main" id="{AEE456C9-1B46-E30D-D305-FC218E483BED}"/>
                    </a:ext>
                  </a:extLst>
                </p:cNvPr>
                <p:cNvSpPr>
                  <a:spLocks noChangeShapeType="1"/>
                </p:cNvSpPr>
                <p:nvPr/>
              </p:nvSpPr>
              <p:spPr bwMode="auto">
                <a:xfrm>
                  <a:off x="2388" y="1524"/>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943" name="Line 751">
                  <a:extLst>
                    <a:ext uri="{FF2B5EF4-FFF2-40B4-BE49-F238E27FC236}">
                      <a16:creationId xmlns:a16="http://schemas.microsoft.com/office/drawing/2014/main" id="{5D9EBED0-FCAD-A566-12E6-19A41A591B29}"/>
                    </a:ext>
                  </a:extLst>
                </p:cNvPr>
                <p:cNvSpPr>
                  <a:spLocks noChangeShapeType="1"/>
                </p:cNvSpPr>
                <p:nvPr/>
              </p:nvSpPr>
              <p:spPr bwMode="auto">
                <a:xfrm flipV="1">
                  <a:off x="2388" y="1524"/>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944" name="Line 752">
                  <a:extLst>
                    <a:ext uri="{FF2B5EF4-FFF2-40B4-BE49-F238E27FC236}">
                      <a16:creationId xmlns:a16="http://schemas.microsoft.com/office/drawing/2014/main" id="{98D04F1D-1421-C4B1-11A1-4668525A6866}"/>
                    </a:ext>
                  </a:extLst>
                </p:cNvPr>
                <p:cNvSpPr>
                  <a:spLocks noChangeShapeType="1"/>
                </p:cNvSpPr>
                <p:nvPr/>
              </p:nvSpPr>
              <p:spPr bwMode="auto">
                <a:xfrm>
                  <a:off x="2388" y="1524"/>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945" name="Line 753">
                  <a:extLst>
                    <a:ext uri="{FF2B5EF4-FFF2-40B4-BE49-F238E27FC236}">
                      <a16:creationId xmlns:a16="http://schemas.microsoft.com/office/drawing/2014/main" id="{67C4C376-673B-7C92-F8A1-755DC0133301}"/>
                    </a:ext>
                  </a:extLst>
                </p:cNvPr>
                <p:cNvSpPr>
                  <a:spLocks noChangeShapeType="1"/>
                </p:cNvSpPr>
                <p:nvPr/>
              </p:nvSpPr>
              <p:spPr bwMode="auto">
                <a:xfrm flipV="1">
                  <a:off x="2388" y="1524"/>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946" name="Line 754">
                  <a:extLst>
                    <a:ext uri="{FF2B5EF4-FFF2-40B4-BE49-F238E27FC236}">
                      <a16:creationId xmlns:a16="http://schemas.microsoft.com/office/drawing/2014/main" id="{15B8AF64-5F2F-E8A2-1C47-DC2F95BC53E6}"/>
                    </a:ext>
                  </a:extLst>
                </p:cNvPr>
                <p:cNvSpPr>
                  <a:spLocks noChangeShapeType="1"/>
                </p:cNvSpPr>
                <p:nvPr/>
              </p:nvSpPr>
              <p:spPr bwMode="auto">
                <a:xfrm>
                  <a:off x="2388" y="1524"/>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947" name="Line 755">
                  <a:extLst>
                    <a:ext uri="{FF2B5EF4-FFF2-40B4-BE49-F238E27FC236}">
                      <a16:creationId xmlns:a16="http://schemas.microsoft.com/office/drawing/2014/main" id="{2050BE2E-C5DD-56FB-37D6-FE9D4F572D5D}"/>
                    </a:ext>
                  </a:extLst>
                </p:cNvPr>
                <p:cNvSpPr>
                  <a:spLocks noChangeShapeType="1"/>
                </p:cNvSpPr>
                <p:nvPr/>
              </p:nvSpPr>
              <p:spPr bwMode="auto">
                <a:xfrm>
                  <a:off x="2394" y="1524"/>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948" name="Line 756">
                  <a:extLst>
                    <a:ext uri="{FF2B5EF4-FFF2-40B4-BE49-F238E27FC236}">
                      <a16:creationId xmlns:a16="http://schemas.microsoft.com/office/drawing/2014/main" id="{8C9B582C-96D3-63BB-7979-E843FC2959E0}"/>
                    </a:ext>
                  </a:extLst>
                </p:cNvPr>
                <p:cNvSpPr>
                  <a:spLocks noChangeShapeType="1"/>
                </p:cNvSpPr>
                <p:nvPr/>
              </p:nvSpPr>
              <p:spPr bwMode="auto">
                <a:xfrm flipV="1">
                  <a:off x="2394" y="1524"/>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949" name="Line 757">
                  <a:extLst>
                    <a:ext uri="{FF2B5EF4-FFF2-40B4-BE49-F238E27FC236}">
                      <a16:creationId xmlns:a16="http://schemas.microsoft.com/office/drawing/2014/main" id="{4C43FC3F-47ED-5E29-FC2A-E290CC5CBABC}"/>
                    </a:ext>
                  </a:extLst>
                </p:cNvPr>
                <p:cNvSpPr>
                  <a:spLocks noChangeShapeType="1"/>
                </p:cNvSpPr>
                <p:nvPr/>
              </p:nvSpPr>
              <p:spPr bwMode="auto">
                <a:xfrm>
                  <a:off x="2394" y="1524"/>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950" name="Line 758">
                  <a:extLst>
                    <a:ext uri="{FF2B5EF4-FFF2-40B4-BE49-F238E27FC236}">
                      <a16:creationId xmlns:a16="http://schemas.microsoft.com/office/drawing/2014/main" id="{31EACA1C-7F2F-DCA4-168F-957B636D467F}"/>
                    </a:ext>
                  </a:extLst>
                </p:cNvPr>
                <p:cNvSpPr>
                  <a:spLocks noChangeShapeType="1"/>
                </p:cNvSpPr>
                <p:nvPr/>
              </p:nvSpPr>
              <p:spPr bwMode="auto">
                <a:xfrm flipV="1">
                  <a:off x="2394" y="1524"/>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951" name="Line 759">
                  <a:extLst>
                    <a:ext uri="{FF2B5EF4-FFF2-40B4-BE49-F238E27FC236}">
                      <a16:creationId xmlns:a16="http://schemas.microsoft.com/office/drawing/2014/main" id="{DF766DA7-190D-779D-E149-9189C8E8B757}"/>
                    </a:ext>
                  </a:extLst>
                </p:cNvPr>
                <p:cNvSpPr>
                  <a:spLocks noChangeShapeType="1"/>
                </p:cNvSpPr>
                <p:nvPr/>
              </p:nvSpPr>
              <p:spPr bwMode="auto">
                <a:xfrm>
                  <a:off x="2394" y="1524"/>
                  <a:ext cx="6"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952" name="Line 760">
                  <a:extLst>
                    <a:ext uri="{FF2B5EF4-FFF2-40B4-BE49-F238E27FC236}">
                      <a16:creationId xmlns:a16="http://schemas.microsoft.com/office/drawing/2014/main" id="{82F9630B-8967-B3FF-01C1-03DAD655EBEE}"/>
                    </a:ext>
                  </a:extLst>
                </p:cNvPr>
                <p:cNvSpPr>
                  <a:spLocks noChangeShapeType="1"/>
                </p:cNvSpPr>
                <p:nvPr/>
              </p:nvSpPr>
              <p:spPr bwMode="auto">
                <a:xfrm flipV="1">
                  <a:off x="2400" y="1524"/>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953" name="Line 761">
                  <a:extLst>
                    <a:ext uri="{FF2B5EF4-FFF2-40B4-BE49-F238E27FC236}">
                      <a16:creationId xmlns:a16="http://schemas.microsoft.com/office/drawing/2014/main" id="{ACC52EFA-8838-C24F-B228-6D4A6000B09B}"/>
                    </a:ext>
                  </a:extLst>
                </p:cNvPr>
                <p:cNvSpPr>
                  <a:spLocks noChangeShapeType="1"/>
                </p:cNvSpPr>
                <p:nvPr/>
              </p:nvSpPr>
              <p:spPr bwMode="auto">
                <a:xfrm>
                  <a:off x="2400" y="1524"/>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954" name="Line 762">
                  <a:extLst>
                    <a:ext uri="{FF2B5EF4-FFF2-40B4-BE49-F238E27FC236}">
                      <a16:creationId xmlns:a16="http://schemas.microsoft.com/office/drawing/2014/main" id="{D79A25DB-0DAA-A5F9-44DF-BFEEFE738B92}"/>
                    </a:ext>
                  </a:extLst>
                </p:cNvPr>
                <p:cNvSpPr>
                  <a:spLocks noChangeShapeType="1"/>
                </p:cNvSpPr>
                <p:nvPr/>
              </p:nvSpPr>
              <p:spPr bwMode="auto">
                <a:xfrm>
                  <a:off x="2400" y="153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955" name="Line 763">
                  <a:extLst>
                    <a:ext uri="{FF2B5EF4-FFF2-40B4-BE49-F238E27FC236}">
                      <a16:creationId xmlns:a16="http://schemas.microsoft.com/office/drawing/2014/main" id="{CA0348B8-769F-7611-C184-C1B34190D74A}"/>
                    </a:ext>
                  </a:extLst>
                </p:cNvPr>
                <p:cNvSpPr>
                  <a:spLocks noChangeShapeType="1"/>
                </p:cNvSpPr>
                <p:nvPr/>
              </p:nvSpPr>
              <p:spPr bwMode="auto">
                <a:xfrm flipV="1">
                  <a:off x="2400" y="1530"/>
                  <a:ext cx="6"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956" name="Line 764">
                  <a:extLst>
                    <a:ext uri="{FF2B5EF4-FFF2-40B4-BE49-F238E27FC236}">
                      <a16:creationId xmlns:a16="http://schemas.microsoft.com/office/drawing/2014/main" id="{6B17B1E5-C414-1A31-6138-52A98A768557}"/>
                    </a:ext>
                  </a:extLst>
                </p:cNvPr>
                <p:cNvSpPr>
                  <a:spLocks noChangeShapeType="1"/>
                </p:cNvSpPr>
                <p:nvPr/>
              </p:nvSpPr>
              <p:spPr bwMode="auto">
                <a:xfrm>
                  <a:off x="2406" y="1530"/>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957" name="Line 765">
                  <a:extLst>
                    <a:ext uri="{FF2B5EF4-FFF2-40B4-BE49-F238E27FC236}">
                      <a16:creationId xmlns:a16="http://schemas.microsoft.com/office/drawing/2014/main" id="{1824800F-0B6A-0FEB-6B7E-B941791C076D}"/>
                    </a:ext>
                  </a:extLst>
                </p:cNvPr>
                <p:cNvSpPr>
                  <a:spLocks noChangeShapeType="1"/>
                </p:cNvSpPr>
                <p:nvPr/>
              </p:nvSpPr>
              <p:spPr bwMode="auto">
                <a:xfrm>
                  <a:off x="2412" y="153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958" name="Line 766">
                  <a:extLst>
                    <a:ext uri="{FF2B5EF4-FFF2-40B4-BE49-F238E27FC236}">
                      <a16:creationId xmlns:a16="http://schemas.microsoft.com/office/drawing/2014/main" id="{72EA6E01-4AF9-F069-0CC2-038056A4F1DF}"/>
                    </a:ext>
                  </a:extLst>
                </p:cNvPr>
                <p:cNvSpPr>
                  <a:spLocks noChangeShapeType="1"/>
                </p:cNvSpPr>
                <p:nvPr/>
              </p:nvSpPr>
              <p:spPr bwMode="auto">
                <a:xfrm flipV="1">
                  <a:off x="2412" y="153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959" name="Line 767">
                  <a:extLst>
                    <a:ext uri="{FF2B5EF4-FFF2-40B4-BE49-F238E27FC236}">
                      <a16:creationId xmlns:a16="http://schemas.microsoft.com/office/drawing/2014/main" id="{9BABBA65-9491-AC73-23A0-BCF4D05AEA40}"/>
                    </a:ext>
                  </a:extLst>
                </p:cNvPr>
                <p:cNvSpPr>
                  <a:spLocks noChangeShapeType="1"/>
                </p:cNvSpPr>
                <p:nvPr/>
              </p:nvSpPr>
              <p:spPr bwMode="auto">
                <a:xfrm>
                  <a:off x="2412" y="153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960" name="Line 768">
                  <a:extLst>
                    <a:ext uri="{FF2B5EF4-FFF2-40B4-BE49-F238E27FC236}">
                      <a16:creationId xmlns:a16="http://schemas.microsoft.com/office/drawing/2014/main" id="{697D7B31-657C-63D2-7BFD-05F2104CD7AE}"/>
                    </a:ext>
                  </a:extLst>
                </p:cNvPr>
                <p:cNvSpPr>
                  <a:spLocks noChangeShapeType="1"/>
                </p:cNvSpPr>
                <p:nvPr/>
              </p:nvSpPr>
              <p:spPr bwMode="auto">
                <a:xfrm flipV="1">
                  <a:off x="2412" y="1530"/>
                  <a:ext cx="6"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961" name="Line 769">
                  <a:extLst>
                    <a:ext uri="{FF2B5EF4-FFF2-40B4-BE49-F238E27FC236}">
                      <a16:creationId xmlns:a16="http://schemas.microsoft.com/office/drawing/2014/main" id="{447FD201-A2F4-DD96-798D-9EAFE84261A0}"/>
                    </a:ext>
                  </a:extLst>
                </p:cNvPr>
                <p:cNvSpPr>
                  <a:spLocks noChangeShapeType="1"/>
                </p:cNvSpPr>
                <p:nvPr/>
              </p:nvSpPr>
              <p:spPr bwMode="auto">
                <a:xfrm>
                  <a:off x="2418" y="153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962" name="Line 770">
                  <a:extLst>
                    <a:ext uri="{FF2B5EF4-FFF2-40B4-BE49-F238E27FC236}">
                      <a16:creationId xmlns:a16="http://schemas.microsoft.com/office/drawing/2014/main" id="{DA0F515B-ABE2-B4CC-410B-1BEF45D9A1BE}"/>
                    </a:ext>
                  </a:extLst>
                </p:cNvPr>
                <p:cNvSpPr>
                  <a:spLocks noChangeShapeType="1"/>
                </p:cNvSpPr>
                <p:nvPr/>
              </p:nvSpPr>
              <p:spPr bwMode="auto">
                <a:xfrm flipV="1">
                  <a:off x="2418" y="153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963" name="Line 771">
                  <a:extLst>
                    <a:ext uri="{FF2B5EF4-FFF2-40B4-BE49-F238E27FC236}">
                      <a16:creationId xmlns:a16="http://schemas.microsoft.com/office/drawing/2014/main" id="{266C263A-E171-9DA8-82FB-F4714B40CC2B}"/>
                    </a:ext>
                  </a:extLst>
                </p:cNvPr>
                <p:cNvSpPr>
                  <a:spLocks noChangeShapeType="1"/>
                </p:cNvSpPr>
                <p:nvPr/>
              </p:nvSpPr>
              <p:spPr bwMode="auto">
                <a:xfrm>
                  <a:off x="2418" y="153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964" name="Line 772">
                  <a:extLst>
                    <a:ext uri="{FF2B5EF4-FFF2-40B4-BE49-F238E27FC236}">
                      <a16:creationId xmlns:a16="http://schemas.microsoft.com/office/drawing/2014/main" id="{32CF0E65-B2D9-D7CE-8CF4-7686D46EAAE1}"/>
                    </a:ext>
                  </a:extLst>
                </p:cNvPr>
                <p:cNvSpPr>
                  <a:spLocks noChangeShapeType="1"/>
                </p:cNvSpPr>
                <p:nvPr/>
              </p:nvSpPr>
              <p:spPr bwMode="auto">
                <a:xfrm flipV="1">
                  <a:off x="2418" y="1530"/>
                  <a:ext cx="7"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965" name="Line 773">
                  <a:extLst>
                    <a:ext uri="{FF2B5EF4-FFF2-40B4-BE49-F238E27FC236}">
                      <a16:creationId xmlns:a16="http://schemas.microsoft.com/office/drawing/2014/main" id="{1B797557-4D5C-25D2-5026-ECE1559019EF}"/>
                    </a:ext>
                  </a:extLst>
                </p:cNvPr>
                <p:cNvSpPr>
                  <a:spLocks noChangeShapeType="1"/>
                </p:cNvSpPr>
                <p:nvPr/>
              </p:nvSpPr>
              <p:spPr bwMode="auto">
                <a:xfrm>
                  <a:off x="2425" y="153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966" name="Line 774">
                  <a:extLst>
                    <a:ext uri="{FF2B5EF4-FFF2-40B4-BE49-F238E27FC236}">
                      <a16:creationId xmlns:a16="http://schemas.microsoft.com/office/drawing/2014/main" id="{FFE6EFA3-9309-87D9-6400-AA248DE12C2E}"/>
                    </a:ext>
                  </a:extLst>
                </p:cNvPr>
                <p:cNvSpPr>
                  <a:spLocks noChangeShapeType="1"/>
                </p:cNvSpPr>
                <p:nvPr/>
              </p:nvSpPr>
              <p:spPr bwMode="auto">
                <a:xfrm flipV="1">
                  <a:off x="2425" y="153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967" name="Line 775">
                  <a:extLst>
                    <a:ext uri="{FF2B5EF4-FFF2-40B4-BE49-F238E27FC236}">
                      <a16:creationId xmlns:a16="http://schemas.microsoft.com/office/drawing/2014/main" id="{CB6AEB5D-FEE7-BA39-8113-77DC00B0EF62}"/>
                    </a:ext>
                  </a:extLst>
                </p:cNvPr>
                <p:cNvSpPr>
                  <a:spLocks noChangeShapeType="1"/>
                </p:cNvSpPr>
                <p:nvPr/>
              </p:nvSpPr>
              <p:spPr bwMode="auto">
                <a:xfrm>
                  <a:off x="2425" y="153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968" name="Line 776">
                  <a:extLst>
                    <a:ext uri="{FF2B5EF4-FFF2-40B4-BE49-F238E27FC236}">
                      <a16:creationId xmlns:a16="http://schemas.microsoft.com/office/drawing/2014/main" id="{7292BB72-8DB5-B56C-E206-2E822ACC5B0A}"/>
                    </a:ext>
                  </a:extLst>
                </p:cNvPr>
                <p:cNvSpPr>
                  <a:spLocks noChangeShapeType="1"/>
                </p:cNvSpPr>
                <p:nvPr/>
              </p:nvSpPr>
              <p:spPr bwMode="auto">
                <a:xfrm flipV="1">
                  <a:off x="2425" y="153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969" name="Line 777">
                  <a:extLst>
                    <a:ext uri="{FF2B5EF4-FFF2-40B4-BE49-F238E27FC236}">
                      <a16:creationId xmlns:a16="http://schemas.microsoft.com/office/drawing/2014/main" id="{50C21D20-977D-3C64-E952-3ADA235BEC02}"/>
                    </a:ext>
                  </a:extLst>
                </p:cNvPr>
                <p:cNvSpPr>
                  <a:spLocks noChangeShapeType="1"/>
                </p:cNvSpPr>
                <p:nvPr/>
              </p:nvSpPr>
              <p:spPr bwMode="auto">
                <a:xfrm>
                  <a:off x="2425" y="153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970" name="Line 778">
                  <a:extLst>
                    <a:ext uri="{FF2B5EF4-FFF2-40B4-BE49-F238E27FC236}">
                      <a16:creationId xmlns:a16="http://schemas.microsoft.com/office/drawing/2014/main" id="{0C95DE62-BF29-F36F-CD3D-707F738A94BC}"/>
                    </a:ext>
                  </a:extLst>
                </p:cNvPr>
                <p:cNvSpPr>
                  <a:spLocks noChangeShapeType="1"/>
                </p:cNvSpPr>
                <p:nvPr/>
              </p:nvSpPr>
              <p:spPr bwMode="auto">
                <a:xfrm flipV="1">
                  <a:off x="2425" y="153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971" name="Line 779">
                  <a:extLst>
                    <a:ext uri="{FF2B5EF4-FFF2-40B4-BE49-F238E27FC236}">
                      <a16:creationId xmlns:a16="http://schemas.microsoft.com/office/drawing/2014/main" id="{94CA6492-C09F-4460-B26B-1B1CC656EC07}"/>
                    </a:ext>
                  </a:extLst>
                </p:cNvPr>
                <p:cNvSpPr>
                  <a:spLocks noChangeShapeType="1"/>
                </p:cNvSpPr>
                <p:nvPr/>
              </p:nvSpPr>
              <p:spPr bwMode="auto">
                <a:xfrm>
                  <a:off x="2425" y="153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972" name="Line 780">
                  <a:extLst>
                    <a:ext uri="{FF2B5EF4-FFF2-40B4-BE49-F238E27FC236}">
                      <a16:creationId xmlns:a16="http://schemas.microsoft.com/office/drawing/2014/main" id="{D1CDF49C-52A5-6389-72F8-1DEED6A532C6}"/>
                    </a:ext>
                  </a:extLst>
                </p:cNvPr>
                <p:cNvSpPr>
                  <a:spLocks noChangeShapeType="1"/>
                </p:cNvSpPr>
                <p:nvPr/>
              </p:nvSpPr>
              <p:spPr bwMode="auto">
                <a:xfrm>
                  <a:off x="2425" y="1536"/>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973" name="Line 781">
                  <a:extLst>
                    <a:ext uri="{FF2B5EF4-FFF2-40B4-BE49-F238E27FC236}">
                      <a16:creationId xmlns:a16="http://schemas.microsoft.com/office/drawing/2014/main" id="{B5798DA6-613E-B16B-030A-740C81F6FE74}"/>
                    </a:ext>
                  </a:extLst>
                </p:cNvPr>
                <p:cNvSpPr>
                  <a:spLocks noChangeShapeType="1"/>
                </p:cNvSpPr>
                <p:nvPr/>
              </p:nvSpPr>
              <p:spPr bwMode="auto">
                <a:xfrm flipV="1">
                  <a:off x="2431" y="153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974" name="Line 782">
                  <a:extLst>
                    <a:ext uri="{FF2B5EF4-FFF2-40B4-BE49-F238E27FC236}">
                      <a16:creationId xmlns:a16="http://schemas.microsoft.com/office/drawing/2014/main" id="{6A729A8A-DF5B-EDA5-4DB1-A52923E5155D}"/>
                    </a:ext>
                  </a:extLst>
                </p:cNvPr>
                <p:cNvSpPr>
                  <a:spLocks noChangeShapeType="1"/>
                </p:cNvSpPr>
                <p:nvPr/>
              </p:nvSpPr>
              <p:spPr bwMode="auto">
                <a:xfrm>
                  <a:off x="2431" y="153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975" name="Line 783">
                  <a:extLst>
                    <a:ext uri="{FF2B5EF4-FFF2-40B4-BE49-F238E27FC236}">
                      <a16:creationId xmlns:a16="http://schemas.microsoft.com/office/drawing/2014/main" id="{5174061D-257D-D236-AFF5-09F8A13104E0}"/>
                    </a:ext>
                  </a:extLst>
                </p:cNvPr>
                <p:cNvSpPr>
                  <a:spLocks noChangeShapeType="1"/>
                </p:cNvSpPr>
                <p:nvPr/>
              </p:nvSpPr>
              <p:spPr bwMode="auto">
                <a:xfrm>
                  <a:off x="2431" y="1536"/>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976" name="Line 784">
                  <a:extLst>
                    <a:ext uri="{FF2B5EF4-FFF2-40B4-BE49-F238E27FC236}">
                      <a16:creationId xmlns:a16="http://schemas.microsoft.com/office/drawing/2014/main" id="{0246A226-1096-14D1-4E32-F4DCF72AFC78}"/>
                    </a:ext>
                  </a:extLst>
                </p:cNvPr>
                <p:cNvSpPr>
                  <a:spLocks noChangeShapeType="1"/>
                </p:cNvSpPr>
                <p:nvPr/>
              </p:nvSpPr>
              <p:spPr bwMode="auto">
                <a:xfrm>
                  <a:off x="2437" y="1536"/>
                  <a:ext cx="6"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977" name="Line 785">
                  <a:extLst>
                    <a:ext uri="{FF2B5EF4-FFF2-40B4-BE49-F238E27FC236}">
                      <a16:creationId xmlns:a16="http://schemas.microsoft.com/office/drawing/2014/main" id="{50737C8A-E085-5087-4257-B6F9DCFCA671}"/>
                    </a:ext>
                  </a:extLst>
                </p:cNvPr>
                <p:cNvSpPr>
                  <a:spLocks noChangeShapeType="1"/>
                </p:cNvSpPr>
                <p:nvPr/>
              </p:nvSpPr>
              <p:spPr bwMode="auto">
                <a:xfrm flipV="1">
                  <a:off x="2443" y="1536"/>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978" name="Line 786">
                  <a:extLst>
                    <a:ext uri="{FF2B5EF4-FFF2-40B4-BE49-F238E27FC236}">
                      <a16:creationId xmlns:a16="http://schemas.microsoft.com/office/drawing/2014/main" id="{083706EE-3F8C-6DC6-BBF3-EF114C6F9D0C}"/>
                    </a:ext>
                  </a:extLst>
                </p:cNvPr>
                <p:cNvSpPr>
                  <a:spLocks noChangeShapeType="1"/>
                </p:cNvSpPr>
                <p:nvPr/>
              </p:nvSpPr>
              <p:spPr bwMode="auto">
                <a:xfrm>
                  <a:off x="2443" y="1536"/>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979" name="Line 787">
                  <a:extLst>
                    <a:ext uri="{FF2B5EF4-FFF2-40B4-BE49-F238E27FC236}">
                      <a16:creationId xmlns:a16="http://schemas.microsoft.com/office/drawing/2014/main" id="{BC3808B6-E4C0-E32C-7896-17300FE66C6F}"/>
                    </a:ext>
                  </a:extLst>
                </p:cNvPr>
                <p:cNvSpPr>
                  <a:spLocks noChangeShapeType="1"/>
                </p:cNvSpPr>
                <p:nvPr/>
              </p:nvSpPr>
              <p:spPr bwMode="auto">
                <a:xfrm flipV="1">
                  <a:off x="2443" y="1536"/>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980" name="Line 788">
                  <a:extLst>
                    <a:ext uri="{FF2B5EF4-FFF2-40B4-BE49-F238E27FC236}">
                      <a16:creationId xmlns:a16="http://schemas.microsoft.com/office/drawing/2014/main" id="{E95BF978-74D0-3412-DF64-3071A73B766C}"/>
                    </a:ext>
                  </a:extLst>
                </p:cNvPr>
                <p:cNvSpPr>
                  <a:spLocks noChangeShapeType="1"/>
                </p:cNvSpPr>
                <p:nvPr/>
              </p:nvSpPr>
              <p:spPr bwMode="auto">
                <a:xfrm>
                  <a:off x="2443" y="1536"/>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981" name="Line 789">
                  <a:extLst>
                    <a:ext uri="{FF2B5EF4-FFF2-40B4-BE49-F238E27FC236}">
                      <a16:creationId xmlns:a16="http://schemas.microsoft.com/office/drawing/2014/main" id="{C13C8E33-EA9C-0DDF-BE66-25EF07903C4D}"/>
                    </a:ext>
                  </a:extLst>
                </p:cNvPr>
                <p:cNvSpPr>
                  <a:spLocks noChangeShapeType="1"/>
                </p:cNvSpPr>
                <p:nvPr/>
              </p:nvSpPr>
              <p:spPr bwMode="auto">
                <a:xfrm flipV="1">
                  <a:off x="2443" y="1536"/>
                  <a:ext cx="6"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982" name="Line 790">
                  <a:extLst>
                    <a:ext uri="{FF2B5EF4-FFF2-40B4-BE49-F238E27FC236}">
                      <a16:creationId xmlns:a16="http://schemas.microsoft.com/office/drawing/2014/main" id="{4D75D81F-5EC3-3C3E-2BB1-E95C74A3AE6E}"/>
                    </a:ext>
                  </a:extLst>
                </p:cNvPr>
                <p:cNvSpPr>
                  <a:spLocks noChangeShapeType="1"/>
                </p:cNvSpPr>
                <p:nvPr/>
              </p:nvSpPr>
              <p:spPr bwMode="auto">
                <a:xfrm>
                  <a:off x="2449" y="1536"/>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983" name="Line 791">
                  <a:extLst>
                    <a:ext uri="{FF2B5EF4-FFF2-40B4-BE49-F238E27FC236}">
                      <a16:creationId xmlns:a16="http://schemas.microsoft.com/office/drawing/2014/main" id="{32C41A6E-D7D8-5B61-3BC4-1BC6540E5835}"/>
                    </a:ext>
                  </a:extLst>
                </p:cNvPr>
                <p:cNvSpPr>
                  <a:spLocks noChangeShapeType="1"/>
                </p:cNvSpPr>
                <p:nvPr/>
              </p:nvSpPr>
              <p:spPr bwMode="auto">
                <a:xfrm flipV="1">
                  <a:off x="2449" y="1536"/>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984" name="Line 792">
                  <a:extLst>
                    <a:ext uri="{FF2B5EF4-FFF2-40B4-BE49-F238E27FC236}">
                      <a16:creationId xmlns:a16="http://schemas.microsoft.com/office/drawing/2014/main" id="{1D248D90-ADC3-F8EF-2FB6-B7CD58A1E09F}"/>
                    </a:ext>
                  </a:extLst>
                </p:cNvPr>
                <p:cNvSpPr>
                  <a:spLocks noChangeShapeType="1"/>
                </p:cNvSpPr>
                <p:nvPr/>
              </p:nvSpPr>
              <p:spPr bwMode="auto">
                <a:xfrm>
                  <a:off x="2449" y="1536"/>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985" name="Line 793">
                  <a:extLst>
                    <a:ext uri="{FF2B5EF4-FFF2-40B4-BE49-F238E27FC236}">
                      <a16:creationId xmlns:a16="http://schemas.microsoft.com/office/drawing/2014/main" id="{9017A798-FFA3-8A0A-AFF2-08D645E2736F}"/>
                    </a:ext>
                  </a:extLst>
                </p:cNvPr>
                <p:cNvSpPr>
                  <a:spLocks noChangeShapeType="1"/>
                </p:cNvSpPr>
                <p:nvPr/>
              </p:nvSpPr>
              <p:spPr bwMode="auto">
                <a:xfrm flipV="1">
                  <a:off x="2449" y="1536"/>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986" name="Line 794">
                  <a:extLst>
                    <a:ext uri="{FF2B5EF4-FFF2-40B4-BE49-F238E27FC236}">
                      <a16:creationId xmlns:a16="http://schemas.microsoft.com/office/drawing/2014/main" id="{58D7E29A-B730-1BE5-3165-3E29B6E80CC3}"/>
                    </a:ext>
                  </a:extLst>
                </p:cNvPr>
                <p:cNvSpPr>
                  <a:spLocks noChangeShapeType="1"/>
                </p:cNvSpPr>
                <p:nvPr/>
              </p:nvSpPr>
              <p:spPr bwMode="auto">
                <a:xfrm>
                  <a:off x="2449" y="1536"/>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987" name="Line 795">
                  <a:extLst>
                    <a:ext uri="{FF2B5EF4-FFF2-40B4-BE49-F238E27FC236}">
                      <a16:creationId xmlns:a16="http://schemas.microsoft.com/office/drawing/2014/main" id="{1DDD2FD4-7C91-76DC-B87C-086995FCBEB0}"/>
                    </a:ext>
                  </a:extLst>
                </p:cNvPr>
                <p:cNvSpPr>
                  <a:spLocks noChangeShapeType="1"/>
                </p:cNvSpPr>
                <p:nvPr/>
              </p:nvSpPr>
              <p:spPr bwMode="auto">
                <a:xfrm>
                  <a:off x="2449" y="1542"/>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988" name="Line 796">
                  <a:extLst>
                    <a:ext uri="{FF2B5EF4-FFF2-40B4-BE49-F238E27FC236}">
                      <a16:creationId xmlns:a16="http://schemas.microsoft.com/office/drawing/2014/main" id="{2877EB5E-72F7-C5A7-EBD8-689DEB9BA7A0}"/>
                    </a:ext>
                  </a:extLst>
                </p:cNvPr>
                <p:cNvSpPr>
                  <a:spLocks noChangeShapeType="1"/>
                </p:cNvSpPr>
                <p:nvPr/>
              </p:nvSpPr>
              <p:spPr bwMode="auto">
                <a:xfrm flipV="1">
                  <a:off x="2455" y="1536"/>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989" name="Line 797">
                  <a:extLst>
                    <a:ext uri="{FF2B5EF4-FFF2-40B4-BE49-F238E27FC236}">
                      <a16:creationId xmlns:a16="http://schemas.microsoft.com/office/drawing/2014/main" id="{075E29BF-759A-DC2F-20A6-682712F529BB}"/>
                    </a:ext>
                  </a:extLst>
                </p:cNvPr>
                <p:cNvSpPr>
                  <a:spLocks noChangeShapeType="1"/>
                </p:cNvSpPr>
                <p:nvPr/>
              </p:nvSpPr>
              <p:spPr bwMode="auto">
                <a:xfrm>
                  <a:off x="2455" y="1536"/>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990" name="Line 798">
                  <a:extLst>
                    <a:ext uri="{FF2B5EF4-FFF2-40B4-BE49-F238E27FC236}">
                      <a16:creationId xmlns:a16="http://schemas.microsoft.com/office/drawing/2014/main" id="{8FB97335-05D6-23D1-D9D2-3F0EBDAB7281}"/>
                    </a:ext>
                  </a:extLst>
                </p:cNvPr>
                <p:cNvSpPr>
                  <a:spLocks noChangeShapeType="1"/>
                </p:cNvSpPr>
                <p:nvPr/>
              </p:nvSpPr>
              <p:spPr bwMode="auto">
                <a:xfrm flipV="1">
                  <a:off x="2455" y="1536"/>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991" name="Line 799">
                  <a:extLst>
                    <a:ext uri="{FF2B5EF4-FFF2-40B4-BE49-F238E27FC236}">
                      <a16:creationId xmlns:a16="http://schemas.microsoft.com/office/drawing/2014/main" id="{122D8E0F-50B6-5543-D68B-85A49B910C4A}"/>
                    </a:ext>
                  </a:extLst>
                </p:cNvPr>
                <p:cNvSpPr>
                  <a:spLocks noChangeShapeType="1"/>
                </p:cNvSpPr>
                <p:nvPr/>
              </p:nvSpPr>
              <p:spPr bwMode="auto">
                <a:xfrm>
                  <a:off x="2455" y="1536"/>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992" name="Line 800">
                  <a:extLst>
                    <a:ext uri="{FF2B5EF4-FFF2-40B4-BE49-F238E27FC236}">
                      <a16:creationId xmlns:a16="http://schemas.microsoft.com/office/drawing/2014/main" id="{7BF1C9FA-3BDF-8A23-2456-3E20A0010AB1}"/>
                    </a:ext>
                  </a:extLst>
                </p:cNvPr>
                <p:cNvSpPr>
                  <a:spLocks noChangeShapeType="1"/>
                </p:cNvSpPr>
                <p:nvPr/>
              </p:nvSpPr>
              <p:spPr bwMode="auto">
                <a:xfrm>
                  <a:off x="2455" y="1542"/>
                  <a:ext cx="7"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993" name="Line 801">
                  <a:extLst>
                    <a:ext uri="{FF2B5EF4-FFF2-40B4-BE49-F238E27FC236}">
                      <a16:creationId xmlns:a16="http://schemas.microsoft.com/office/drawing/2014/main" id="{4D134E42-A947-DCA8-1593-9C6385563082}"/>
                    </a:ext>
                  </a:extLst>
                </p:cNvPr>
                <p:cNvSpPr>
                  <a:spLocks noChangeShapeType="1"/>
                </p:cNvSpPr>
                <p:nvPr/>
              </p:nvSpPr>
              <p:spPr bwMode="auto">
                <a:xfrm>
                  <a:off x="2462" y="1542"/>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994" name="Line 802">
                  <a:extLst>
                    <a:ext uri="{FF2B5EF4-FFF2-40B4-BE49-F238E27FC236}">
                      <a16:creationId xmlns:a16="http://schemas.microsoft.com/office/drawing/2014/main" id="{7EAA7DFB-2765-5C78-DA7E-3F533B1EEE90}"/>
                    </a:ext>
                  </a:extLst>
                </p:cNvPr>
                <p:cNvSpPr>
                  <a:spLocks noChangeShapeType="1"/>
                </p:cNvSpPr>
                <p:nvPr/>
              </p:nvSpPr>
              <p:spPr bwMode="auto">
                <a:xfrm>
                  <a:off x="2468" y="1542"/>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995" name="Line 803">
                  <a:extLst>
                    <a:ext uri="{FF2B5EF4-FFF2-40B4-BE49-F238E27FC236}">
                      <a16:creationId xmlns:a16="http://schemas.microsoft.com/office/drawing/2014/main" id="{7517F1FD-FEBA-50D4-1608-1372B4CAB813}"/>
                    </a:ext>
                  </a:extLst>
                </p:cNvPr>
                <p:cNvSpPr>
                  <a:spLocks noChangeShapeType="1"/>
                </p:cNvSpPr>
                <p:nvPr/>
              </p:nvSpPr>
              <p:spPr bwMode="auto">
                <a:xfrm>
                  <a:off x="2474" y="1542"/>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996" name="Line 804">
                  <a:extLst>
                    <a:ext uri="{FF2B5EF4-FFF2-40B4-BE49-F238E27FC236}">
                      <a16:creationId xmlns:a16="http://schemas.microsoft.com/office/drawing/2014/main" id="{A0D7B023-9057-530E-FA46-C9438BCA553B}"/>
                    </a:ext>
                  </a:extLst>
                </p:cNvPr>
                <p:cNvSpPr>
                  <a:spLocks noChangeShapeType="1"/>
                </p:cNvSpPr>
                <p:nvPr/>
              </p:nvSpPr>
              <p:spPr bwMode="auto">
                <a:xfrm flipV="1">
                  <a:off x="2474" y="1542"/>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997" name="Line 805">
                  <a:extLst>
                    <a:ext uri="{FF2B5EF4-FFF2-40B4-BE49-F238E27FC236}">
                      <a16:creationId xmlns:a16="http://schemas.microsoft.com/office/drawing/2014/main" id="{83FDEEFD-737F-731F-B889-36EEF282FDB8}"/>
                    </a:ext>
                  </a:extLst>
                </p:cNvPr>
                <p:cNvSpPr>
                  <a:spLocks noChangeShapeType="1"/>
                </p:cNvSpPr>
                <p:nvPr/>
              </p:nvSpPr>
              <p:spPr bwMode="auto">
                <a:xfrm>
                  <a:off x="2474" y="1542"/>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998" name="Line 806">
                  <a:extLst>
                    <a:ext uri="{FF2B5EF4-FFF2-40B4-BE49-F238E27FC236}">
                      <a16:creationId xmlns:a16="http://schemas.microsoft.com/office/drawing/2014/main" id="{EA05C5F6-5825-CF5D-530E-7DD7309B971E}"/>
                    </a:ext>
                  </a:extLst>
                </p:cNvPr>
                <p:cNvSpPr>
                  <a:spLocks noChangeShapeType="1"/>
                </p:cNvSpPr>
                <p:nvPr/>
              </p:nvSpPr>
              <p:spPr bwMode="auto">
                <a:xfrm flipV="1">
                  <a:off x="2474" y="1542"/>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999" name="Line 807">
                  <a:extLst>
                    <a:ext uri="{FF2B5EF4-FFF2-40B4-BE49-F238E27FC236}">
                      <a16:creationId xmlns:a16="http://schemas.microsoft.com/office/drawing/2014/main" id="{D49187F8-2404-96C0-40D0-9B28DD678920}"/>
                    </a:ext>
                  </a:extLst>
                </p:cNvPr>
                <p:cNvSpPr>
                  <a:spLocks noChangeShapeType="1"/>
                </p:cNvSpPr>
                <p:nvPr/>
              </p:nvSpPr>
              <p:spPr bwMode="auto">
                <a:xfrm>
                  <a:off x="2474" y="1542"/>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000" name="Line 808">
                  <a:extLst>
                    <a:ext uri="{FF2B5EF4-FFF2-40B4-BE49-F238E27FC236}">
                      <a16:creationId xmlns:a16="http://schemas.microsoft.com/office/drawing/2014/main" id="{23F27DD5-BD2C-34B2-9984-F3DB73018E8F}"/>
                    </a:ext>
                  </a:extLst>
                </p:cNvPr>
                <p:cNvSpPr>
                  <a:spLocks noChangeShapeType="1"/>
                </p:cNvSpPr>
                <p:nvPr/>
              </p:nvSpPr>
              <p:spPr bwMode="auto">
                <a:xfrm>
                  <a:off x="2474" y="1548"/>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001" name="Line 809">
                  <a:extLst>
                    <a:ext uri="{FF2B5EF4-FFF2-40B4-BE49-F238E27FC236}">
                      <a16:creationId xmlns:a16="http://schemas.microsoft.com/office/drawing/2014/main" id="{04851AC7-5A46-7514-9259-FDD563E70171}"/>
                    </a:ext>
                  </a:extLst>
                </p:cNvPr>
                <p:cNvSpPr>
                  <a:spLocks noChangeShapeType="1"/>
                </p:cNvSpPr>
                <p:nvPr/>
              </p:nvSpPr>
              <p:spPr bwMode="auto">
                <a:xfrm flipV="1">
                  <a:off x="2480" y="1542"/>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002" name="Line 810">
                  <a:extLst>
                    <a:ext uri="{FF2B5EF4-FFF2-40B4-BE49-F238E27FC236}">
                      <a16:creationId xmlns:a16="http://schemas.microsoft.com/office/drawing/2014/main" id="{23633A9B-408B-5408-0123-0357E8FF0509}"/>
                    </a:ext>
                  </a:extLst>
                </p:cNvPr>
                <p:cNvSpPr>
                  <a:spLocks noChangeShapeType="1"/>
                </p:cNvSpPr>
                <p:nvPr/>
              </p:nvSpPr>
              <p:spPr bwMode="auto">
                <a:xfrm>
                  <a:off x="2480" y="1542"/>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003" name="Line 811">
                  <a:extLst>
                    <a:ext uri="{FF2B5EF4-FFF2-40B4-BE49-F238E27FC236}">
                      <a16:creationId xmlns:a16="http://schemas.microsoft.com/office/drawing/2014/main" id="{9CC10156-AF08-3E36-816B-EEEEA0556A6D}"/>
                    </a:ext>
                  </a:extLst>
                </p:cNvPr>
                <p:cNvSpPr>
                  <a:spLocks noChangeShapeType="1"/>
                </p:cNvSpPr>
                <p:nvPr/>
              </p:nvSpPr>
              <p:spPr bwMode="auto">
                <a:xfrm flipV="1">
                  <a:off x="2480" y="1542"/>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004" name="Line 812">
                  <a:extLst>
                    <a:ext uri="{FF2B5EF4-FFF2-40B4-BE49-F238E27FC236}">
                      <a16:creationId xmlns:a16="http://schemas.microsoft.com/office/drawing/2014/main" id="{945F3B20-9DB1-B5D1-523A-B4D19F68A988}"/>
                    </a:ext>
                  </a:extLst>
                </p:cNvPr>
                <p:cNvSpPr>
                  <a:spLocks noChangeShapeType="1"/>
                </p:cNvSpPr>
                <p:nvPr/>
              </p:nvSpPr>
              <p:spPr bwMode="auto">
                <a:xfrm>
                  <a:off x="2480" y="1542"/>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005" name="Line 813">
                  <a:extLst>
                    <a:ext uri="{FF2B5EF4-FFF2-40B4-BE49-F238E27FC236}">
                      <a16:creationId xmlns:a16="http://schemas.microsoft.com/office/drawing/2014/main" id="{FB600FEF-AE0A-63A5-0424-026015F19D9E}"/>
                    </a:ext>
                  </a:extLst>
                </p:cNvPr>
                <p:cNvSpPr>
                  <a:spLocks noChangeShapeType="1"/>
                </p:cNvSpPr>
                <p:nvPr/>
              </p:nvSpPr>
              <p:spPr bwMode="auto">
                <a:xfrm flipV="1">
                  <a:off x="2480" y="1542"/>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006" name="Line 814">
                  <a:extLst>
                    <a:ext uri="{FF2B5EF4-FFF2-40B4-BE49-F238E27FC236}">
                      <a16:creationId xmlns:a16="http://schemas.microsoft.com/office/drawing/2014/main" id="{391AFB69-ED2C-E29A-4677-434508A57887}"/>
                    </a:ext>
                  </a:extLst>
                </p:cNvPr>
                <p:cNvSpPr>
                  <a:spLocks noChangeShapeType="1"/>
                </p:cNvSpPr>
                <p:nvPr/>
              </p:nvSpPr>
              <p:spPr bwMode="auto">
                <a:xfrm>
                  <a:off x="2480" y="1542"/>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007" name="Line 815">
                  <a:extLst>
                    <a:ext uri="{FF2B5EF4-FFF2-40B4-BE49-F238E27FC236}">
                      <a16:creationId xmlns:a16="http://schemas.microsoft.com/office/drawing/2014/main" id="{492D1AA7-E27B-C307-5F1F-28F3B1AA27E3}"/>
                    </a:ext>
                  </a:extLst>
                </p:cNvPr>
                <p:cNvSpPr>
                  <a:spLocks noChangeShapeType="1"/>
                </p:cNvSpPr>
                <p:nvPr/>
              </p:nvSpPr>
              <p:spPr bwMode="auto">
                <a:xfrm>
                  <a:off x="2480" y="1548"/>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008" name="Line 816">
                  <a:extLst>
                    <a:ext uri="{FF2B5EF4-FFF2-40B4-BE49-F238E27FC236}">
                      <a16:creationId xmlns:a16="http://schemas.microsoft.com/office/drawing/2014/main" id="{28325CE3-776B-2A6A-D353-4D5761F66271}"/>
                    </a:ext>
                  </a:extLst>
                </p:cNvPr>
                <p:cNvSpPr>
                  <a:spLocks noChangeShapeType="1"/>
                </p:cNvSpPr>
                <p:nvPr/>
              </p:nvSpPr>
              <p:spPr bwMode="auto">
                <a:xfrm>
                  <a:off x="2486" y="1548"/>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009" name="Line 817">
                  <a:extLst>
                    <a:ext uri="{FF2B5EF4-FFF2-40B4-BE49-F238E27FC236}">
                      <a16:creationId xmlns:a16="http://schemas.microsoft.com/office/drawing/2014/main" id="{06BF70B0-B1BC-F179-D2CA-D74A2DF1DA64}"/>
                    </a:ext>
                  </a:extLst>
                </p:cNvPr>
                <p:cNvSpPr>
                  <a:spLocks noChangeShapeType="1"/>
                </p:cNvSpPr>
                <p:nvPr/>
              </p:nvSpPr>
              <p:spPr bwMode="auto">
                <a:xfrm>
                  <a:off x="2492" y="1548"/>
                  <a:ext cx="7"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010" name="Line 818">
                  <a:extLst>
                    <a:ext uri="{FF2B5EF4-FFF2-40B4-BE49-F238E27FC236}">
                      <a16:creationId xmlns:a16="http://schemas.microsoft.com/office/drawing/2014/main" id="{5186069B-1D95-537E-5E53-C73C08B6D600}"/>
                    </a:ext>
                  </a:extLst>
                </p:cNvPr>
                <p:cNvSpPr>
                  <a:spLocks noChangeShapeType="1"/>
                </p:cNvSpPr>
                <p:nvPr/>
              </p:nvSpPr>
              <p:spPr bwMode="auto">
                <a:xfrm>
                  <a:off x="2499" y="1548"/>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011" name="Line 819">
                  <a:extLst>
                    <a:ext uri="{FF2B5EF4-FFF2-40B4-BE49-F238E27FC236}">
                      <a16:creationId xmlns:a16="http://schemas.microsoft.com/office/drawing/2014/main" id="{8F32C9F3-47A7-BC0E-FB70-59DBD9E0482C}"/>
                    </a:ext>
                  </a:extLst>
                </p:cNvPr>
                <p:cNvSpPr>
                  <a:spLocks noChangeShapeType="1"/>
                </p:cNvSpPr>
                <p:nvPr/>
              </p:nvSpPr>
              <p:spPr bwMode="auto">
                <a:xfrm>
                  <a:off x="2505" y="1548"/>
                  <a:ext cx="1" cy="7"/>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012" name="Line 820">
                  <a:extLst>
                    <a:ext uri="{FF2B5EF4-FFF2-40B4-BE49-F238E27FC236}">
                      <a16:creationId xmlns:a16="http://schemas.microsoft.com/office/drawing/2014/main" id="{53736C78-75B3-052E-262C-D273BFD06E5C}"/>
                    </a:ext>
                  </a:extLst>
                </p:cNvPr>
                <p:cNvSpPr>
                  <a:spLocks noChangeShapeType="1"/>
                </p:cNvSpPr>
                <p:nvPr/>
              </p:nvSpPr>
              <p:spPr bwMode="auto">
                <a:xfrm flipV="1">
                  <a:off x="2505" y="1548"/>
                  <a:ext cx="1" cy="7"/>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013" name="Line 821">
                  <a:extLst>
                    <a:ext uri="{FF2B5EF4-FFF2-40B4-BE49-F238E27FC236}">
                      <a16:creationId xmlns:a16="http://schemas.microsoft.com/office/drawing/2014/main" id="{73A5EDF8-7019-AF3A-3EDB-2458FE57D49F}"/>
                    </a:ext>
                  </a:extLst>
                </p:cNvPr>
                <p:cNvSpPr>
                  <a:spLocks noChangeShapeType="1"/>
                </p:cNvSpPr>
                <p:nvPr/>
              </p:nvSpPr>
              <p:spPr bwMode="auto">
                <a:xfrm>
                  <a:off x="2505" y="1548"/>
                  <a:ext cx="1" cy="7"/>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014" name="Line 822">
                  <a:extLst>
                    <a:ext uri="{FF2B5EF4-FFF2-40B4-BE49-F238E27FC236}">
                      <a16:creationId xmlns:a16="http://schemas.microsoft.com/office/drawing/2014/main" id="{6B9E3D25-91AC-42DE-60FA-601F0B4DF7E0}"/>
                    </a:ext>
                  </a:extLst>
                </p:cNvPr>
                <p:cNvSpPr>
                  <a:spLocks noChangeShapeType="1"/>
                </p:cNvSpPr>
                <p:nvPr/>
              </p:nvSpPr>
              <p:spPr bwMode="auto">
                <a:xfrm flipV="1">
                  <a:off x="2505" y="1548"/>
                  <a:ext cx="1" cy="7"/>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015" name="Line 823">
                  <a:extLst>
                    <a:ext uri="{FF2B5EF4-FFF2-40B4-BE49-F238E27FC236}">
                      <a16:creationId xmlns:a16="http://schemas.microsoft.com/office/drawing/2014/main" id="{24E55E4A-07DB-B80D-DFF1-1DE4DD9B28F3}"/>
                    </a:ext>
                  </a:extLst>
                </p:cNvPr>
                <p:cNvSpPr>
                  <a:spLocks noChangeShapeType="1"/>
                </p:cNvSpPr>
                <p:nvPr/>
              </p:nvSpPr>
              <p:spPr bwMode="auto">
                <a:xfrm>
                  <a:off x="2505" y="1548"/>
                  <a:ext cx="1" cy="7"/>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016" name="Line 824">
                  <a:extLst>
                    <a:ext uri="{FF2B5EF4-FFF2-40B4-BE49-F238E27FC236}">
                      <a16:creationId xmlns:a16="http://schemas.microsoft.com/office/drawing/2014/main" id="{D1413663-C224-89A1-A365-F073704E9DA8}"/>
                    </a:ext>
                  </a:extLst>
                </p:cNvPr>
                <p:cNvSpPr>
                  <a:spLocks noChangeShapeType="1"/>
                </p:cNvSpPr>
                <p:nvPr/>
              </p:nvSpPr>
              <p:spPr bwMode="auto">
                <a:xfrm flipV="1">
                  <a:off x="2505" y="1548"/>
                  <a:ext cx="1" cy="7"/>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017" name="Line 825">
                  <a:extLst>
                    <a:ext uri="{FF2B5EF4-FFF2-40B4-BE49-F238E27FC236}">
                      <a16:creationId xmlns:a16="http://schemas.microsoft.com/office/drawing/2014/main" id="{16478FB2-A75F-A42F-6126-F8FA72D12DAB}"/>
                    </a:ext>
                  </a:extLst>
                </p:cNvPr>
                <p:cNvSpPr>
                  <a:spLocks noChangeShapeType="1"/>
                </p:cNvSpPr>
                <p:nvPr/>
              </p:nvSpPr>
              <p:spPr bwMode="auto">
                <a:xfrm>
                  <a:off x="2505" y="1548"/>
                  <a:ext cx="1" cy="7"/>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018" name="Line 826">
                  <a:extLst>
                    <a:ext uri="{FF2B5EF4-FFF2-40B4-BE49-F238E27FC236}">
                      <a16:creationId xmlns:a16="http://schemas.microsoft.com/office/drawing/2014/main" id="{DC3735AB-7058-BA10-EF37-25CAAEE80290}"/>
                    </a:ext>
                  </a:extLst>
                </p:cNvPr>
                <p:cNvSpPr>
                  <a:spLocks noChangeShapeType="1"/>
                </p:cNvSpPr>
                <p:nvPr/>
              </p:nvSpPr>
              <p:spPr bwMode="auto">
                <a:xfrm>
                  <a:off x="2505" y="1555"/>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grpSp>
            <p:nvGrpSpPr>
              <p:cNvPr id="24580" name="Group 1028">
                <a:extLst>
                  <a:ext uri="{FF2B5EF4-FFF2-40B4-BE49-F238E27FC236}">
                    <a16:creationId xmlns:a16="http://schemas.microsoft.com/office/drawing/2014/main" id="{D61DB919-1202-8F2E-3F79-B14F17A8D00F}"/>
                  </a:ext>
                </a:extLst>
              </p:cNvPr>
              <p:cNvGrpSpPr>
                <a:grpSpLocks/>
              </p:cNvGrpSpPr>
              <p:nvPr/>
            </p:nvGrpSpPr>
            <p:grpSpPr bwMode="auto">
              <a:xfrm>
                <a:off x="2511" y="1548"/>
                <a:ext cx="364" cy="68"/>
                <a:chOff x="2511" y="1548"/>
                <a:chExt cx="364" cy="68"/>
              </a:xfrm>
            </p:grpSpPr>
            <p:sp>
              <p:nvSpPr>
                <p:cNvPr id="9020" name="Line 828">
                  <a:extLst>
                    <a:ext uri="{FF2B5EF4-FFF2-40B4-BE49-F238E27FC236}">
                      <a16:creationId xmlns:a16="http://schemas.microsoft.com/office/drawing/2014/main" id="{28ED98F5-C0DF-FE51-11AD-D0549597D388}"/>
                    </a:ext>
                  </a:extLst>
                </p:cNvPr>
                <p:cNvSpPr>
                  <a:spLocks noChangeShapeType="1"/>
                </p:cNvSpPr>
                <p:nvPr/>
              </p:nvSpPr>
              <p:spPr bwMode="auto">
                <a:xfrm flipV="1">
                  <a:off x="2511" y="1548"/>
                  <a:ext cx="1" cy="7"/>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021" name="Line 829">
                  <a:extLst>
                    <a:ext uri="{FF2B5EF4-FFF2-40B4-BE49-F238E27FC236}">
                      <a16:creationId xmlns:a16="http://schemas.microsoft.com/office/drawing/2014/main" id="{83E24C30-20F7-61FD-A890-DFB1EEEBFC85}"/>
                    </a:ext>
                  </a:extLst>
                </p:cNvPr>
                <p:cNvSpPr>
                  <a:spLocks noChangeShapeType="1"/>
                </p:cNvSpPr>
                <p:nvPr/>
              </p:nvSpPr>
              <p:spPr bwMode="auto">
                <a:xfrm>
                  <a:off x="2511" y="1548"/>
                  <a:ext cx="1" cy="7"/>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022" name="Line 830">
                  <a:extLst>
                    <a:ext uri="{FF2B5EF4-FFF2-40B4-BE49-F238E27FC236}">
                      <a16:creationId xmlns:a16="http://schemas.microsoft.com/office/drawing/2014/main" id="{EF45AA74-3ED9-F989-AE52-102C2A0AF5D9}"/>
                    </a:ext>
                  </a:extLst>
                </p:cNvPr>
                <p:cNvSpPr>
                  <a:spLocks noChangeShapeType="1"/>
                </p:cNvSpPr>
                <p:nvPr/>
              </p:nvSpPr>
              <p:spPr bwMode="auto">
                <a:xfrm flipV="1">
                  <a:off x="2511" y="1548"/>
                  <a:ext cx="1" cy="7"/>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023" name="Line 831">
                  <a:extLst>
                    <a:ext uri="{FF2B5EF4-FFF2-40B4-BE49-F238E27FC236}">
                      <a16:creationId xmlns:a16="http://schemas.microsoft.com/office/drawing/2014/main" id="{2548D7F9-AFA5-C973-B724-45CCF5319C82}"/>
                    </a:ext>
                  </a:extLst>
                </p:cNvPr>
                <p:cNvSpPr>
                  <a:spLocks noChangeShapeType="1"/>
                </p:cNvSpPr>
                <p:nvPr/>
              </p:nvSpPr>
              <p:spPr bwMode="auto">
                <a:xfrm>
                  <a:off x="2511" y="1548"/>
                  <a:ext cx="1" cy="7"/>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024" name="Line 832">
                  <a:extLst>
                    <a:ext uri="{FF2B5EF4-FFF2-40B4-BE49-F238E27FC236}">
                      <a16:creationId xmlns:a16="http://schemas.microsoft.com/office/drawing/2014/main" id="{1DC48524-22F5-D1D2-A4C2-A1D4DDF7170F}"/>
                    </a:ext>
                  </a:extLst>
                </p:cNvPr>
                <p:cNvSpPr>
                  <a:spLocks noChangeShapeType="1"/>
                </p:cNvSpPr>
                <p:nvPr/>
              </p:nvSpPr>
              <p:spPr bwMode="auto">
                <a:xfrm>
                  <a:off x="2511" y="1555"/>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025" name="Line 833">
                  <a:extLst>
                    <a:ext uri="{FF2B5EF4-FFF2-40B4-BE49-F238E27FC236}">
                      <a16:creationId xmlns:a16="http://schemas.microsoft.com/office/drawing/2014/main" id="{B9B18002-54D5-C144-82F4-8FDC652A24F6}"/>
                    </a:ext>
                  </a:extLst>
                </p:cNvPr>
                <p:cNvSpPr>
                  <a:spLocks noChangeShapeType="1"/>
                </p:cNvSpPr>
                <p:nvPr/>
              </p:nvSpPr>
              <p:spPr bwMode="auto">
                <a:xfrm flipV="1">
                  <a:off x="2517" y="1548"/>
                  <a:ext cx="1" cy="7"/>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026" name="Line 834">
                  <a:extLst>
                    <a:ext uri="{FF2B5EF4-FFF2-40B4-BE49-F238E27FC236}">
                      <a16:creationId xmlns:a16="http://schemas.microsoft.com/office/drawing/2014/main" id="{5AC73FB1-469F-E2E6-C3AB-1390AE8036D6}"/>
                    </a:ext>
                  </a:extLst>
                </p:cNvPr>
                <p:cNvSpPr>
                  <a:spLocks noChangeShapeType="1"/>
                </p:cNvSpPr>
                <p:nvPr/>
              </p:nvSpPr>
              <p:spPr bwMode="auto">
                <a:xfrm>
                  <a:off x="2517" y="1548"/>
                  <a:ext cx="1" cy="7"/>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027" name="Line 835">
                  <a:extLst>
                    <a:ext uri="{FF2B5EF4-FFF2-40B4-BE49-F238E27FC236}">
                      <a16:creationId xmlns:a16="http://schemas.microsoft.com/office/drawing/2014/main" id="{0FF85CA9-48BE-0A38-E4FF-0B60DA9E5EED}"/>
                    </a:ext>
                  </a:extLst>
                </p:cNvPr>
                <p:cNvSpPr>
                  <a:spLocks noChangeShapeType="1"/>
                </p:cNvSpPr>
                <p:nvPr/>
              </p:nvSpPr>
              <p:spPr bwMode="auto">
                <a:xfrm>
                  <a:off x="2517" y="1555"/>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028" name="Line 836">
                  <a:extLst>
                    <a:ext uri="{FF2B5EF4-FFF2-40B4-BE49-F238E27FC236}">
                      <a16:creationId xmlns:a16="http://schemas.microsoft.com/office/drawing/2014/main" id="{76538B37-FBFB-4BAA-DB38-7451E695FF9A}"/>
                    </a:ext>
                  </a:extLst>
                </p:cNvPr>
                <p:cNvSpPr>
                  <a:spLocks noChangeShapeType="1"/>
                </p:cNvSpPr>
                <p:nvPr/>
              </p:nvSpPr>
              <p:spPr bwMode="auto">
                <a:xfrm>
                  <a:off x="2523" y="1555"/>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029" name="Line 837">
                  <a:extLst>
                    <a:ext uri="{FF2B5EF4-FFF2-40B4-BE49-F238E27FC236}">
                      <a16:creationId xmlns:a16="http://schemas.microsoft.com/office/drawing/2014/main" id="{54A187FE-338C-D8E1-EC2C-E009D2F424C1}"/>
                    </a:ext>
                  </a:extLst>
                </p:cNvPr>
                <p:cNvSpPr>
                  <a:spLocks noChangeShapeType="1"/>
                </p:cNvSpPr>
                <p:nvPr/>
              </p:nvSpPr>
              <p:spPr bwMode="auto">
                <a:xfrm flipV="1">
                  <a:off x="2523" y="1555"/>
                  <a:ext cx="6"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030" name="Line 838">
                  <a:extLst>
                    <a:ext uri="{FF2B5EF4-FFF2-40B4-BE49-F238E27FC236}">
                      <a16:creationId xmlns:a16="http://schemas.microsoft.com/office/drawing/2014/main" id="{2A8AA219-538A-4DBA-168F-0376C9B09458}"/>
                    </a:ext>
                  </a:extLst>
                </p:cNvPr>
                <p:cNvSpPr>
                  <a:spLocks noChangeShapeType="1"/>
                </p:cNvSpPr>
                <p:nvPr/>
              </p:nvSpPr>
              <p:spPr bwMode="auto">
                <a:xfrm>
                  <a:off x="2529" y="1555"/>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031" name="Line 839">
                  <a:extLst>
                    <a:ext uri="{FF2B5EF4-FFF2-40B4-BE49-F238E27FC236}">
                      <a16:creationId xmlns:a16="http://schemas.microsoft.com/office/drawing/2014/main" id="{D3DF8D44-5259-15BB-B758-97F7FDDE4EC4}"/>
                    </a:ext>
                  </a:extLst>
                </p:cNvPr>
                <p:cNvSpPr>
                  <a:spLocks noChangeShapeType="1"/>
                </p:cNvSpPr>
                <p:nvPr/>
              </p:nvSpPr>
              <p:spPr bwMode="auto">
                <a:xfrm flipV="1">
                  <a:off x="2529" y="1555"/>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032" name="Line 840">
                  <a:extLst>
                    <a:ext uri="{FF2B5EF4-FFF2-40B4-BE49-F238E27FC236}">
                      <a16:creationId xmlns:a16="http://schemas.microsoft.com/office/drawing/2014/main" id="{6295A114-EB42-422B-16FE-43BB33A3476A}"/>
                    </a:ext>
                  </a:extLst>
                </p:cNvPr>
                <p:cNvSpPr>
                  <a:spLocks noChangeShapeType="1"/>
                </p:cNvSpPr>
                <p:nvPr/>
              </p:nvSpPr>
              <p:spPr bwMode="auto">
                <a:xfrm>
                  <a:off x="2529" y="1555"/>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033" name="Line 841">
                  <a:extLst>
                    <a:ext uri="{FF2B5EF4-FFF2-40B4-BE49-F238E27FC236}">
                      <a16:creationId xmlns:a16="http://schemas.microsoft.com/office/drawing/2014/main" id="{72251E47-EA60-7950-7AD0-2061734DB0ED}"/>
                    </a:ext>
                  </a:extLst>
                </p:cNvPr>
                <p:cNvSpPr>
                  <a:spLocks noChangeShapeType="1"/>
                </p:cNvSpPr>
                <p:nvPr/>
              </p:nvSpPr>
              <p:spPr bwMode="auto">
                <a:xfrm flipV="1">
                  <a:off x="2529" y="1555"/>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034" name="Line 842">
                  <a:extLst>
                    <a:ext uri="{FF2B5EF4-FFF2-40B4-BE49-F238E27FC236}">
                      <a16:creationId xmlns:a16="http://schemas.microsoft.com/office/drawing/2014/main" id="{CF011046-FBF7-A452-283A-326C89B71E7F}"/>
                    </a:ext>
                  </a:extLst>
                </p:cNvPr>
                <p:cNvSpPr>
                  <a:spLocks noChangeShapeType="1"/>
                </p:cNvSpPr>
                <p:nvPr/>
              </p:nvSpPr>
              <p:spPr bwMode="auto">
                <a:xfrm>
                  <a:off x="2529" y="1555"/>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035" name="Line 843">
                  <a:extLst>
                    <a:ext uri="{FF2B5EF4-FFF2-40B4-BE49-F238E27FC236}">
                      <a16:creationId xmlns:a16="http://schemas.microsoft.com/office/drawing/2014/main" id="{FBA7A513-D574-767B-1858-DC0AD3868050}"/>
                    </a:ext>
                  </a:extLst>
                </p:cNvPr>
                <p:cNvSpPr>
                  <a:spLocks noChangeShapeType="1"/>
                </p:cNvSpPr>
                <p:nvPr/>
              </p:nvSpPr>
              <p:spPr bwMode="auto">
                <a:xfrm>
                  <a:off x="2529" y="1561"/>
                  <a:ext cx="7"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036" name="Line 844">
                  <a:extLst>
                    <a:ext uri="{FF2B5EF4-FFF2-40B4-BE49-F238E27FC236}">
                      <a16:creationId xmlns:a16="http://schemas.microsoft.com/office/drawing/2014/main" id="{9223005B-0EE8-1329-8FFE-C487A031DF65}"/>
                    </a:ext>
                  </a:extLst>
                </p:cNvPr>
                <p:cNvSpPr>
                  <a:spLocks noChangeShapeType="1"/>
                </p:cNvSpPr>
                <p:nvPr/>
              </p:nvSpPr>
              <p:spPr bwMode="auto">
                <a:xfrm flipV="1">
                  <a:off x="2536" y="1555"/>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037" name="Line 845">
                  <a:extLst>
                    <a:ext uri="{FF2B5EF4-FFF2-40B4-BE49-F238E27FC236}">
                      <a16:creationId xmlns:a16="http://schemas.microsoft.com/office/drawing/2014/main" id="{38D08C96-9C3C-981B-56E9-C99351C0975E}"/>
                    </a:ext>
                  </a:extLst>
                </p:cNvPr>
                <p:cNvSpPr>
                  <a:spLocks noChangeShapeType="1"/>
                </p:cNvSpPr>
                <p:nvPr/>
              </p:nvSpPr>
              <p:spPr bwMode="auto">
                <a:xfrm>
                  <a:off x="2536" y="1555"/>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038" name="Line 846">
                  <a:extLst>
                    <a:ext uri="{FF2B5EF4-FFF2-40B4-BE49-F238E27FC236}">
                      <a16:creationId xmlns:a16="http://schemas.microsoft.com/office/drawing/2014/main" id="{1EFC87D7-F986-F966-D1BF-99DD3760CC73}"/>
                    </a:ext>
                  </a:extLst>
                </p:cNvPr>
                <p:cNvSpPr>
                  <a:spLocks noChangeShapeType="1"/>
                </p:cNvSpPr>
                <p:nvPr/>
              </p:nvSpPr>
              <p:spPr bwMode="auto">
                <a:xfrm flipV="1">
                  <a:off x="2536" y="1555"/>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039" name="Line 847">
                  <a:extLst>
                    <a:ext uri="{FF2B5EF4-FFF2-40B4-BE49-F238E27FC236}">
                      <a16:creationId xmlns:a16="http://schemas.microsoft.com/office/drawing/2014/main" id="{903A95DB-B952-BF07-786B-CE033C55B53A}"/>
                    </a:ext>
                  </a:extLst>
                </p:cNvPr>
                <p:cNvSpPr>
                  <a:spLocks noChangeShapeType="1"/>
                </p:cNvSpPr>
                <p:nvPr/>
              </p:nvSpPr>
              <p:spPr bwMode="auto">
                <a:xfrm>
                  <a:off x="2536" y="1555"/>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040" name="Line 848">
                  <a:extLst>
                    <a:ext uri="{FF2B5EF4-FFF2-40B4-BE49-F238E27FC236}">
                      <a16:creationId xmlns:a16="http://schemas.microsoft.com/office/drawing/2014/main" id="{D0988AE9-CEFF-7686-D847-FFF23D420C10}"/>
                    </a:ext>
                  </a:extLst>
                </p:cNvPr>
                <p:cNvSpPr>
                  <a:spLocks noChangeShapeType="1"/>
                </p:cNvSpPr>
                <p:nvPr/>
              </p:nvSpPr>
              <p:spPr bwMode="auto">
                <a:xfrm flipV="1">
                  <a:off x="2536" y="1555"/>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041" name="Line 849">
                  <a:extLst>
                    <a:ext uri="{FF2B5EF4-FFF2-40B4-BE49-F238E27FC236}">
                      <a16:creationId xmlns:a16="http://schemas.microsoft.com/office/drawing/2014/main" id="{4B69C139-BF1C-23E1-3D52-D5DE0045925C}"/>
                    </a:ext>
                  </a:extLst>
                </p:cNvPr>
                <p:cNvSpPr>
                  <a:spLocks noChangeShapeType="1"/>
                </p:cNvSpPr>
                <p:nvPr/>
              </p:nvSpPr>
              <p:spPr bwMode="auto">
                <a:xfrm>
                  <a:off x="2536" y="1555"/>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042" name="Line 850">
                  <a:extLst>
                    <a:ext uri="{FF2B5EF4-FFF2-40B4-BE49-F238E27FC236}">
                      <a16:creationId xmlns:a16="http://schemas.microsoft.com/office/drawing/2014/main" id="{81A4B462-6D0F-CA42-FAA3-8D2085D67F5C}"/>
                    </a:ext>
                  </a:extLst>
                </p:cNvPr>
                <p:cNvSpPr>
                  <a:spLocks noChangeShapeType="1"/>
                </p:cNvSpPr>
                <p:nvPr/>
              </p:nvSpPr>
              <p:spPr bwMode="auto">
                <a:xfrm>
                  <a:off x="2536" y="1561"/>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043" name="Line 851">
                  <a:extLst>
                    <a:ext uri="{FF2B5EF4-FFF2-40B4-BE49-F238E27FC236}">
                      <a16:creationId xmlns:a16="http://schemas.microsoft.com/office/drawing/2014/main" id="{2229FF6A-8CCB-4D99-E775-19B4D4871FFB}"/>
                    </a:ext>
                  </a:extLst>
                </p:cNvPr>
                <p:cNvSpPr>
                  <a:spLocks noChangeShapeType="1"/>
                </p:cNvSpPr>
                <p:nvPr/>
              </p:nvSpPr>
              <p:spPr bwMode="auto">
                <a:xfrm flipV="1">
                  <a:off x="2542" y="1555"/>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044" name="Line 852">
                  <a:extLst>
                    <a:ext uri="{FF2B5EF4-FFF2-40B4-BE49-F238E27FC236}">
                      <a16:creationId xmlns:a16="http://schemas.microsoft.com/office/drawing/2014/main" id="{6B710E51-3A48-FA97-7208-2E142C717980}"/>
                    </a:ext>
                  </a:extLst>
                </p:cNvPr>
                <p:cNvSpPr>
                  <a:spLocks noChangeShapeType="1"/>
                </p:cNvSpPr>
                <p:nvPr/>
              </p:nvSpPr>
              <p:spPr bwMode="auto">
                <a:xfrm>
                  <a:off x="2542" y="1555"/>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045" name="Line 853">
                  <a:extLst>
                    <a:ext uri="{FF2B5EF4-FFF2-40B4-BE49-F238E27FC236}">
                      <a16:creationId xmlns:a16="http://schemas.microsoft.com/office/drawing/2014/main" id="{0C3D69BC-4521-8B98-148F-ED4F1108A0D6}"/>
                    </a:ext>
                  </a:extLst>
                </p:cNvPr>
                <p:cNvSpPr>
                  <a:spLocks noChangeShapeType="1"/>
                </p:cNvSpPr>
                <p:nvPr/>
              </p:nvSpPr>
              <p:spPr bwMode="auto">
                <a:xfrm flipV="1">
                  <a:off x="2542" y="1555"/>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046" name="Line 854">
                  <a:extLst>
                    <a:ext uri="{FF2B5EF4-FFF2-40B4-BE49-F238E27FC236}">
                      <a16:creationId xmlns:a16="http://schemas.microsoft.com/office/drawing/2014/main" id="{A839C2E4-559E-37EE-BDF6-59224FBF5622}"/>
                    </a:ext>
                  </a:extLst>
                </p:cNvPr>
                <p:cNvSpPr>
                  <a:spLocks noChangeShapeType="1"/>
                </p:cNvSpPr>
                <p:nvPr/>
              </p:nvSpPr>
              <p:spPr bwMode="auto">
                <a:xfrm>
                  <a:off x="2542" y="1555"/>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047" name="Line 855">
                  <a:extLst>
                    <a:ext uri="{FF2B5EF4-FFF2-40B4-BE49-F238E27FC236}">
                      <a16:creationId xmlns:a16="http://schemas.microsoft.com/office/drawing/2014/main" id="{D4DAF765-0579-7B53-C25F-34A7031677FE}"/>
                    </a:ext>
                  </a:extLst>
                </p:cNvPr>
                <p:cNvSpPr>
                  <a:spLocks noChangeShapeType="1"/>
                </p:cNvSpPr>
                <p:nvPr/>
              </p:nvSpPr>
              <p:spPr bwMode="auto">
                <a:xfrm flipV="1">
                  <a:off x="2542" y="1555"/>
                  <a:ext cx="6"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048" name="Line 856">
                  <a:extLst>
                    <a:ext uri="{FF2B5EF4-FFF2-40B4-BE49-F238E27FC236}">
                      <a16:creationId xmlns:a16="http://schemas.microsoft.com/office/drawing/2014/main" id="{D9A2147C-1F56-D256-23B0-0C7D6FD03447}"/>
                    </a:ext>
                  </a:extLst>
                </p:cNvPr>
                <p:cNvSpPr>
                  <a:spLocks noChangeShapeType="1"/>
                </p:cNvSpPr>
                <p:nvPr/>
              </p:nvSpPr>
              <p:spPr bwMode="auto">
                <a:xfrm>
                  <a:off x="2548" y="1555"/>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049" name="Line 857">
                  <a:extLst>
                    <a:ext uri="{FF2B5EF4-FFF2-40B4-BE49-F238E27FC236}">
                      <a16:creationId xmlns:a16="http://schemas.microsoft.com/office/drawing/2014/main" id="{DBAB3D10-7EF2-12D9-74E3-47A4B79F811C}"/>
                    </a:ext>
                  </a:extLst>
                </p:cNvPr>
                <p:cNvSpPr>
                  <a:spLocks noChangeShapeType="1"/>
                </p:cNvSpPr>
                <p:nvPr/>
              </p:nvSpPr>
              <p:spPr bwMode="auto">
                <a:xfrm>
                  <a:off x="2548" y="1561"/>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050" name="Line 858">
                  <a:extLst>
                    <a:ext uri="{FF2B5EF4-FFF2-40B4-BE49-F238E27FC236}">
                      <a16:creationId xmlns:a16="http://schemas.microsoft.com/office/drawing/2014/main" id="{A5C2E256-64C5-1D1A-9BB6-D671400E7446}"/>
                    </a:ext>
                  </a:extLst>
                </p:cNvPr>
                <p:cNvSpPr>
                  <a:spLocks noChangeShapeType="1"/>
                </p:cNvSpPr>
                <p:nvPr/>
              </p:nvSpPr>
              <p:spPr bwMode="auto">
                <a:xfrm>
                  <a:off x="2554" y="1561"/>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051" name="Line 859">
                  <a:extLst>
                    <a:ext uri="{FF2B5EF4-FFF2-40B4-BE49-F238E27FC236}">
                      <a16:creationId xmlns:a16="http://schemas.microsoft.com/office/drawing/2014/main" id="{99E1438E-1F4A-E458-7E76-C9DFC0B98832}"/>
                    </a:ext>
                  </a:extLst>
                </p:cNvPr>
                <p:cNvSpPr>
                  <a:spLocks noChangeShapeType="1"/>
                </p:cNvSpPr>
                <p:nvPr/>
              </p:nvSpPr>
              <p:spPr bwMode="auto">
                <a:xfrm>
                  <a:off x="2560" y="1561"/>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052" name="Line 860">
                  <a:extLst>
                    <a:ext uri="{FF2B5EF4-FFF2-40B4-BE49-F238E27FC236}">
                      <a16:creationId xmlns:a16="http://schemas.microsoft.com/office/drawing/2014/main" id="{F356EFFF-813C-DC88-3332-C0C023271496}"/>
                    </a:ext>
                  </a:extLst>
                </p:cNvPr>
                <p:cNvSpPr>
                  <a:spLocks noChangeShapeType="1"/>
                </p:cNvSpPr>
                <p:nvPr/>
              </p:nvSpPr>
              <p:spPr bwMode="auto">
                <a:xfrm flipV="1">
                  <a:off x="2560" y="1561"/>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053" name="Line 861">
                  <a:extLst>
                    <a:ext uri="{FF2B5EF4-FFF2-40B4-BE49-F238E27FC236}">
                      <a16:creationId xmlns:a16="http://schemas.microsoft.com/office/drawing/2014/main" id="{5B65F4C2-EEB5-935D-CAAB-D6E45E7698F0}"/>
                    </a:ext>
                  </a:extLst>
                </p:cNvPr>
                <p:cNvSpPr>
                  <a:spLocks noChangeShapeType="1"/>
                </p:cNvSpPr>
                <p:nvPr/>
              </p:nvSpPr>
              <p:spPr bwMode="auto">
                <a:xfrm>
                  <a:off x="2560" y="1561"/>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054" name="Line 862">
                  <a:extLst>
                    <a:ext uri="{FF2B5EF4-FFF2-40B4-BE49-F238E27FC236}">
                      <a16:creationId xmlns:a16="http://schemas.microsoft.com/office/drawing/2014/main" id="{7DBB415B-5E4E-96F2-5F05-79F46BA39DB1}"/>
                    </a:ext>
                  </a:extLst>
                </p:cNvPr>
                <p:cNvSpPr>
                  <a:spLocks noChangeShapeType="1"/>
                </p:cNvSpPr>
                <p:nvPr/>
              </p:nvSpPr>
              <p:spPr bwMode="auto">
                <a:xfrm flipV="1">
                  <a:off x="2560" y="1561"/>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055" name="Line 863">
                  <a:extLst>
                    <a:ext uri="{FF2B5EF4-FFF2-40B4-BE49-F238E27FC236}">
                      <a16:creationId xmlns:a16="http://schemas.microsoft.com/office/drawing/2014/main" id="{0B1DE7BA-BDEA-1ABC-87CC-91B9CC094B9C}"/>
                    </a:ext>
                  </a:extLst>
                </p:cNvPr>
                <p:cNvSpPr>
                  <a:spLocks noChangeShapeType="1"/>
                </p:cNvSpPr>
                <p:nvPr/>
              </p:nvSpPr>
              <p:spPr bwMode="auto">
                <a:xfrm>
                  <a:off x="2560" y="1561"/>
                  <a:ext cx="6"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056" name="Line 864">
                  <a:extLst>
                    <a:ext uri="{FF2B5EF4-FFF2-40B4-BE49-F238E27FC236}">
                      <a16:creationId xmlns:a16="http://schemas.microsoft.com/office/drawing/2014/main" id="{C33232BD-DC8E-2C97-21A3-DF1C3EA1007F}"/>
                    </a:ext>
                  </a:extLst>
                </p:cNvPr>
                <p:cNvSpPr>
                  <a:spLocks noChangeShapeType="1"/>
                </p:cNvSpPr>
                <p:nvPr/>
              </p:nvSpPr>
              <p:spPr bwMode="auto">
                <a:xfrm flipV="1">
                  <a:off x="2566" y="1561"/>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057" name="Line 865">
                  <a:extLst>
                    <a:ext uri="{FF2B5EF4-FFF2-40B4-BE49-F238E27FC236}">
                      <a16:creationId xmlns:a16="http://schemas.microsoft.com/office/drawing/2014/main" id="{C84C71C9-7AB9-D591-0F16-5CC274A01F9F}"/>
                    </a:ext>
                  </a:extLst>
                </p:cNvPr>
                <p:cNvSpPr>
                  <a:spLocks noChangeShapeType="1"/>
                </p:cNvSpPr>
                <p:nvPr/>
              </p:nvSpPr>
              <p:spPr bwMode="auto">
                <a:xfrm>
                  <a:off x="2566" y="1561"/>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058" name="Line 866">
                  <a:extLst>
                    <a:ext uri="{FF2B5EF4-FFF2-40B4-BE49-F238E27FC236}">
                      <a16:creationId xmlns:a16="http://schemas.microsoft.com/office/drawing/2014/main" id="{359E80A7-8985-0DA4-EB00-715F2EBD2965}"/>
                    </a:ext>
                  </a:extLst>
                </p:cNvPr>
                <p:cNvSpPr>
                  <a:spLocks noChangeShapeType="1"/>
                </p:cNvSpPr>
                <p:nvPr/>
              </p:nvSpPr>
              <p:spPr bwMode="auto">
                <a:xfrm flipV="1">
                  <a:off x="2566" y="1561"/>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059" name="Line 867">
                  <a:extLst>
                    <a:ext uri="{FF2B5EF4-FFF2-40B4-BE49-F238E27FC236}">
                      <a16:creationId xmlns:a16="http://schemas.microsoft.com/office/drawing/2014/main" id="{C69531FB-E178-B68D-35CC-9AE38917749F}"/>
                    </a:ext>
                  </a:extLst>
                </p:cNvPr>
                <p:cNvSpPr>
                  <a:spLocks noChangeShapeType="1"/>
                </p:cNvSpPr>
                <p:nvPr/>
              </p:nvSpPr>
              <p:spPr bwMode="auto">
                <a:xfrm>
                  <a:off x="2566" y="1561"/>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060" name="Line 868">
                  <a:extLst>
                    <a:ext uri="{FF2B5EF4-FFF2-40B4-BE49-F238E27FC236}">
                      <a16:creationId xmlns:a16="http://schemas.microsoft.com/office/drawing/2014/main" id="{8C0A8468-AED9-54F5-8E01-8BD60E6C4DA7}"/>
                    </a:ext>
                  </a:extLst>
                </p:cNvPr>
                <p:cNvSpPr>
                  <a:spLocks noChangeShapeType="1"/>
                </p:cNvSpPr>
                <p:nvPr/>
              </p:nvSpPr>
              <p:spPr bwMode="auto">
                <a:xfrm>
                  <a:off x="2566" y="1567"/>
                  <a:ext cx="7"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061" name="Line 869">
                  <a:extLst>
                    <a:ext uri="{FF2B5EF4-FFF2-40B4-BE49-F238E27FC236}">
                      <a16:creationId xmlns:a16="http://schemas.microsoft.com/office/drawing/2014/main" id="{F53C9EA1-5F62-AC1E-968D-AC2108952691}"/>
                    </a:ext>
                  </a:extLst>
                </p:cNvPr>
                <p:cNvSpPr>
                  <a:spLocks noChangeShapeType="1"/>
                </p:cNvSpPr>
                <p:nvPr/>
              </p:nvSpPr>
              <p:spPr bwMode="auto">
                <a:xfrm flipV="1">
                  <a:off x="2573" y="1561"/>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062" name="Line 870">
                  <a:extLst>
                    <a:ext uri="{FF2B5EF4-FFF2-40B4-BE49-F238E27FC236}">
                      <a16:creationId xmlns:a16="http://schemas.microsoft.com/office/drawing/2014/main" id="{6630E787-819D-5581-F51E-03DE5C9F666E}"/>
                    </a:ext>
                  </a:extLst>
                </p:cNvPr>
                <p:cNvSpPr>
                  <a:spLocks noChangeShapeType="1"/>
                </p:cNvSpPr>
                <p:nvPr/>
              </p:nvSpPr>
              <p:spPr bwMode="auto">
                <a:xfrm>
                  <a:off x="2573" y="1561"/>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063" name="Line 871">
                  <a:extLst>
                    <a:ext uri="{FF2B5EF4-FFF2-40B4-BE49-F238E27FC236}">
                      <a16:creationId xmlns:a16="http://schemas.microsoft.com/office/drawing/2014/main" id="{553FE458-59E7-CDAC-DD03-B8AC4F5E4FC1}"/>
                    </a:ext>
                  </a:extLst>
                </p:cNvPr>
                <p:cNvSpPr>
                  <a:spLocks noChangeShapeType="1"/>
                </p:cNvSpPr>
                <p:nvPr/>
              </p:nvSpPr>
              <p:spPr bwMode="auto">
                <a:xfrm>
                  <a:off x="2573" y="1567"/>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064" name="Line 872">
                  <a:extLst>
                    <a:ext uri="{FF2B5EF4-FFF2-40B4-BE49-F238E27FC236}">
                      <a16:creationId xmlns:a16="http://schemas.microsoft.com/office/drawing/2014/main" id="{871FC2DD-5E3C-8FBC-EC0C-5DAA81E91C86}"/>
                    </a:ext>
                  </a:extLst>
                </p:cNvPr>
                <p:cNvSpPr>
                  <a:spLocks noChangeShapeType="1"/>
                </p:cNvSpPr>
                <p:nvPr/>
              </p:nvSpPr>
              <p:spPr bwMode="auto">
                <a:xfrm flipV="1">
                  <a:off x="2579" y="1561"/>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065" name="Line 873">
                  <a:extLst>
                    <a:ext uri="{FF2B5EF4-FFF2-40B4-BE49-F238E27FC236}">
                      <a16:creationId xmlns:a16="http://schemas.microsoft.com/office/drawing/2014/main" id="{2EC54120-B474-8577-6408-83FF7DE62621}"/>
                    </a:ext>
                  </a:extLst>
                </p:cNvPr>
                <p:cNvSpPr>
                  <a:spLocks noChangeShapeType="1"/>
                </p:cNvSpPr>
                <p:nvPr/>
              </p:nvSpPr>
              <p:spPr bwMode="auto">
                <a:xfrm>
                  <a:off x="2579" y="1561"/>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066" name="Line 874">
                  <a:extLst>
                    <a:ext uri="{FF2B5EF4-FFF2-40B4-BE49-F238E27FC236}">
                      <a16:creationId xmlns:a16="http://schemas.microsoft.com/office/drawing/2014/main" id="{8A830C36-333A-1CCE-A22C-C351033ACFB0}"/>
                    </a:ext>
                  </a:extLst>
                </p:cNvPr>
                <p:cNvSpPr>
                  <a:spLocks noChangeShapeType="1"/>
                </p:cNvSpPr>
                <p:nvPr/>
              </p:nvSpPr>
              <p:spPr bwMode="auto">
                <a:xfrm>
                  <a:off x="2579" y="1567"/>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067" name="Line 875">
                  <a:extLst>
                    <a:ext uri="{FF2B5EF4-FFF2-40B4-BE49-F238E27FC236}">
                      <a16:creationId xmlns:a16="http://schemas.microsoft.com/office/drawing/2014/main" id="{E529EA10-CBFA-4FB3-F0D1-F85DBF7198CD}"/>
                    </a:ext>
                  </a:extLst>
                </p:cNvPr>
                <p:cNvSpPr>
                  <a:spLocks noChangeShapeType="1"/>
                </p:cNvSpPr>
                <p:nvPr/>
              </p:nvSpPr>
              <p:spPr bwMode="auto">
                <a:xfrm>
                  <a:off x="2585" y="1567"/>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068" name="Line 876">
                  <a:extLst>
                    <a:ext uri="{FF2B5EF4-FFF2-40B4-BE49-F238E27FC236}">
                      <a16:creationId xmlns:a16="http://schemas.microsoft.com/office/drawing/2014/main" id="{C15639A2-4F77-D058-20FA-91CC2EBDDB4C}"/>
                    </a:ext>
                  </a:extLst>
                </p:cNvPr>
                <p:cNvSpPr>
                  <a:spLocks noChangeShapeType="1"/>
                </p:cNvSpPr>
                <p:nvPr/>
              </p:nvSpPr>
              <p:spPr bwMode="auto">
                <a:xfrm>
                  <a:off x="2591" y="1567"/>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069" name="Line 877">
                  <a:extLst>
                    <a:ext uri="{FF2B5EF4-FFF2-40B4-BE49-F238E27FC236}">
                      <a16:creationId xmlns:a16="http://schemas.microsoft.com/office/drawing/2014/main" id="{7E148646-2C9E-8862-3E6C-1022CD24B728}"/>
                    </a:ext>
                  </a:extLst>
                </p:cNvPr>
                <p:cNvSpPr>
                  <a:spLocks noChangeShapeType="1"/>
                </p:cNvSpPr>
                <p:nvPr/>
              </p:nvSpPr>
              <p:spPr bwMode="auto">
                <a:xfrm flipV="1">
                  <a:off x="2591" y="1567"/>
                  <a:ext cx="6"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070" name="Line 878">
                  <a:extLst>
                    <a:ext uri="{FF2B5EF4-FFF2-40B4-BE49-F238E27FC236}">
                      <a16:creationId xmlns:a16="http://schemas.microsoft.com/office/drawing/2014/main" id="{6ABAEFEE-7E9D-D6BE-1A6A-CC1320892278}"/>
                    </a:ext>
                  </a:extLst>
                </p:cNvPr>
                <p:cNvSpPr>
                  <a:spLocks noChangeShapeType="1"/>
                </p:cNvSpPr>
                <p:nvPr/>
              </p:nvSpPr>
              <p:spPr bwMode="auto">
                <a:xfrm>
                  <a:off x="2597" y="1567"/>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071" name="Line 879">
                  <a:extLst>
                    <a:ext uri="{FF2B5EF4-FFF2-40B4-BE49-F238E27FC236}">
                      <a16:creationId xmlns:a16="http://schemas.microsoft.com/office/drawing/2014/main" id="{7994440E-5D0C-8572-013C-A9C77F0DBF88}"/>
                    </a:ext>
                  </a:extLst>
                </p:cNvPr>
                <p:cNvSpPr>
                  <a:spLocks noChangeShapeType="1"/>
                </p:cNvSpPr>
                <p:nvPr/>
              </p:nvSpPr>
              <p:spPr bwMode="auto">
                <a:xfrm flipV="1">
                  <a:off x="2597" y="1567"/>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072" name="Line 880">
                  <a:extLst>
                    <a:ext uri="{FF2B5EF4-FFF2-40B4-BE49-F238E27FC236}">
                      <a16:creationId xmlns:a16="http://schemas.microsoft.com/office/drawing/2014/main" id="{0F2EDE5B-52A7-791B-A6F8-8361D804E601}"/>
                    </a:ext>
                  </a:extLst>
                </p:cNvPr>
                <p:cNvSpPr>
                  <a:spLocks noChangeShapeType="1"/>
                </p:cNvSpPr>
                <p:nvPr/>
              </p:nvSpPr>
              <p:spPr bwMode="auto">
                <a:xfrm>
                  <a:off x="2597" y="1567"/>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073" name="Line 881">
                  <a:extLst>
                    <a:ext uri="{FF2B5EF4-FFF2-40B4-BE49-F238E27FC236}">
                      <a16:creationId xmlns:a16="http://schemas.microsoft.com/office/drawing/2014/main" id="{69385362-5F20-0B10-8D72-A6131D31524D}"/>
                    </a:ext>
                  </a:extLst>
                </p:cNvPr>
                <p:cNvSpPr>
                  <a:spLocks noChangeShapeType="1"/>
                </p:cNvSpPr>
                <p:nvPr/>
              </p:nvSpPr>
              <p:spPr bwMode="auto">
                <a:xfrm flipV="1">
                  <a:off x="2597" y="1567"/>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074" name="Line 882">
                  <a:extLst>
                    <a:ext uri="{FF2B5EF4-FFF2-40B4-BE49-F238E27FC236}">
                      <a16:creationId xmlns:a16="http://schemas.microsoft.com/office/drawing/2014/main" id="{B1CEC782-49D1-80AB-A431-07EBA5C840CC}"/>
                    </a:ext>
                  </a:extLst>
                </p:cNvPr>
                <p:cNvSpPr>
                  <a:spLocks noChangeShapeType="1"/>
                </p:cNvSpPr>
                <p:nvPr/>
              </p:nvSpPr>
              <p:spPr bwMode="auto">
                <a:xfrm>
                  <a:off x="2597" y="1567"/>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075" name="Line 883">
                  <a:extLst>
                    <a:ext uri="{FF2B5EF4-FFF2-40B4-BE49-F238E27FC236}">
                      <a16:creationId xmlns:a16="http://schemas.microsoft.com/office/drawing/2014/main" id="{FD4E0394-15CB-428C-1E45-E7C0AD03EF8F}"/>
                    </a:ext>
                  </a:extLst>
                </p:cNvPr>
                <p:cNvSpPr>
                  <a:spLocks noChangeShapeType="1"/>
                </p:cNvSpPr>
                <p:nvPr/>
              </p:nvSpPr>
              <p:spPr bwMode="auto">
                <a:xfrm flipV="1">
                  <a:off x="2597" y="1567"/>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076" name="Line 884">
                  <a:extLst>
                    <a:ext uri="{FF2B5EF4-FFF2-40B4-BE49-F238E27FC236}">
                      <a16:creationId xmlns:a16="http://schemas.microsoft.com/office/drawing/2014/main" id="{39F885FE-4E53-51DE-E910-69090EA730F1}"/>
                    </a:ext>
                  </a:extLst>
                </p:cNvPr>
                <p:cNvSpPr>
                  <a:spLocks noChangeShapeType="1"/>
                </p:cNvSpPr>
                <p:nvPr/>
              </p:nvSpPr>
              <p:spPr bwMode="auto">
                <a:xfrm>
                  <a:off x="2597" y="1567"/>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077" name="Line 885">
                  <a:extLst>
                    <a:ext uri="{FF2B5EF4-FFF2-40B4-BE49-F238E27FC236}">
                      <a16:creationId xmlns:a16="http://schemas.microsoft.com/office/drawing/2014/main" id="{5DD00D0D-B393-5C67-32EE-F10D5AC5550C}"/>
                    </a:ext>
                  </a:extLst>
                </p:cNvPr>
                <p:cNvSpPr>
                  <a:spLocks noChangeShapeType="1"/>
                </p:cNvSpPr>
                <p:nvPr/>
              </p:nvSpPr>
              <p:spPr bwMode="auto">
                <a:xfrm>
                  <a:off x="2597" y="1573"/>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078" name="Line 886">
                  <a:extLst>
                    <a:ext uri="{FF2B5EF4-FFF2-40B4-BE49-F238E27FC236}">
                      <a16:creationId xmlns:a16="http://schemas.microsoft.com/office/drawing/2014/main" id="{16A0214C-1D0A-1AF6-5B69-9BC306DD5B44}"/>
                    </a:ext>
                  </a:extLst>
                </p:cNvPr>
                <p:cNvSpPr>
                  <a:spLocks noChangeShapeType="1"/>
                </p:cNvSpPr>
                <p:nvPr/>
              </p:nvSpPr>
              <p:spPr bwMode="auto">
                <a:xfrm flipV="1">
                  <a:off x="2603" y="1567"/>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079" name="Line 887">
                  <a:extLst>
                    <a:ext uri="{FF2B5EF4-FFF2-40B4-BE49-F238E27FC236}">
                      <a16:creationId xmlns:a16="http://schemas.microsoft.com/office/drawing/2014/main" id="{C6649E50-C33D-2B23-6704-A76BA6B08F9F}"/>
                    </a:ext>
                  </a:extLst>
                </p:cNvPr>
                <p:cNvSpPr>
                  <a:spLocks noChangeShapeType="1"/>
                </p:cNvSpPr>
                <p:nvPr/>
              </p:nvSpPr>
              <p:spPr bwMode="auto">
                <a:xfrm>
                  <a:off x="2603" y="1567"/>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080" name="Line 888">
                  <a:extLst>
                    <a:ext uri="{FF2B5EF4-FFF2-40B4-BE49-F238E27FC236}">
                      <a16:creationId xmlns:a16="http://schemas.microsoft.com/office/drawing/2014/main" id="{63DBEF89-156D-35BA-8FF8-9FB982335686}"/>
                    </a:ext>
                  </a:extLst>
                </p:cNvPr>
                <p:cNvSpPr>
                  <a:spLocks noChangeShapeType="1"/>
                </p:cNvSpPr>
                <p:nvPr/>
              </p:nvSpPr>
              <p:spPr bwMode="auto">
                <a:xfrm>
                  <a:off x="2603" y="1573"/>
                  <a:ext cx="7"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081" name="Line 889">
                  <a:extLst>
                    <a:ext uri="{FF2B5EF4-FFF2-40B4-BE49-F238E27FC236}">
                      <a16:creationId xmlns:a16="http://schemas.microsoft.com/office/drawing/2014/main" id="{FD7BABD6-289A-70B9-6309-F02B0324D1C4}"/>
                    </a:ext>
                  </a:extLst>
                </p:cNvPr>
                <p:cNvSpPr>
                  <a:spLocks noChangeShapeType="1"/>
                </p:cNvSpPr>
                <p:nvPr/>
              </p:nvSpPr>
              <p:spPr bwMode="auto">
                <a:xfrm flipV="1">
                  <a:off x="2610" y="1567"/>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082" name="Line 890">
                  <a:extLst>
                    <a:ext uri="{FF2B5EF4-FFF2-40B4-BE49-F238E27FC236}">
                      <a16:creationId xmlns:a16="http://schemas.microsoft.com/office/drawing/2014/main" id="{9A8747B9-7C3F-C94B-E829-867C0244C0A5}"/>
                    </a:ext>
                  </a:extLst>
                </p:cNvPr>
                <p:cNvSpPr>
                  <a:spLocks noChangeShapeType="1"/>
                </p:cNvSpPr>
                <p:nvPr/>
              </p:nvSpPr>
              <p:spPr bwMode="auto">
                <a:xfrm>
                  <a:off x="2610" y="1567"/>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083" name="Line 891">
                  <a:extLst>
                    <a:ext uri="{FF2B5EF4-FFF2-40B4-BE49-F238E27FC236}">
                      <a16:creationId xmlns:a16="http://schemas.microsoft.com/office/drawing/2014/main" id="{1D071A49-09BA-D53F-E1C1-2F102436BED1}"/>
                    </a:ext>
                  </a:extLst>
                </p:cNvPr>
                <p:cNvSpPr>
                  <a:spLocks noChangeShapeType="1"/>
                </p:cNvSpPr>
                <p:nvPr/>
              </p:nvSpPr>
              <p:spPr bwMode="auto">
                <a:xfrm flipV="1">
                  <a:off x="2610" y="1567"/>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084" name="Line 892">
                  <a:extLst>
                    <a:ext uri="{FF2B5EF4-FFF2-40B4-BE49-F238E27FC236}">
                      <a16:creationId xmlns:a16="http://schemas.microsoft.com/office/drawing/2014/main" id="{A5791267-A855-F560-C45B-BB5254ACBEA0}"/>
                    </a:ext>
                  </a:extLst>
                </p:cNvPr>
                <p:cNvSpPr>
                  <a:spLocks noChangeShapeType="1"/>
                </p:cNvSpPr>
                <p:nvPr/>
              </p:nvSpPr>
              <p:spPr bwMode="auto">
                <a:xfrm>
                  <a:off x="2610" y="1567"/>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085" name="Line 893">
                  <a:extLst>
                    <a:ext uri="{FF2B5EF4-FFF2-40B4-BE49-F238E27FC236}">
                      <a16:creationId xmlns:a16="http://schemas.microsoft.com/office/drawing/2014/main" id="{B69A626D-E151-87DA-C36B-615EA0621FE2}"/>
                    </a:ext>
                  </a:extLst>
                </p:cNvPr>
                <p:cNvSpPr>
                  <a:spLocks noChangeShapeType="1"/>
                </p:cNvSpPr>
                <p:nvPr/>
              </p:nvSpPr>
              <p:spPr bwMode="auto">
                <a:xfrm>
                  <a:off x="2610" y="1573"/>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086" name="Line 894">
                  <a:extLst>
                    <a:ext uri="{FF2B5EF4-FFF2-40B4-BE49-F238E27FC236}">
                      <a16:creationId xmlns:a16="http://schemas.microsoft.com/office/drawing/2014/main" id="{B812F0EB-8C69-8FCC-F52D-53A06189A443}"/>
                    </a:ext>
                  </a:extLst>
                </p:cNvPr>
                <p:cNvSpPr>
                  <a:spLocks noChangeShapeType="1"/>
                </p:cNvSpPr>
                <p:nvPr/>
              </p:nvSpPr>
              <p:spPr bwMode="auto">
                <a:xfrm flipV="1">
                  <a:off x="2616" y="1567"/>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087" name="Line 895">
                  <a:extLst>
                    <a:ext uri="{FF2B5EF4-FFF2-40B4-BE49-F238E27FC236}">
                      <a16:creationId xmlns:a16="http://schemas.microsoft.com/office/drawing/2014/main" id="{C5E7A254-E24F-E0A0-659E-9B2A406B957C}"/>
                    </a:ext>
                  </a:extLst>
                </p:cNvPr>
                <p:cNvSpPr>
                  <a:spLocks noChangeShapeType="1"/>
                </p:cNvSpPr>
                <p:nvPr/>
              </p:nvSpPr>
              <p:spPr bwMode="auto">
                <a:xfrm>
                  <a:off x="2616" y="1567"/>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088" name="Line 896">
                  <a:extLst>
                    <a:ext uri="{FF2B5EF4-FFF2-40B4-BE49-F238E27FC236}">
                      <a16:creationId xmlns:a16="http://schemas.microsoft.com/office/drawing/2014/main" id="{91706A4F-73E3-73D7-2660-02AC5B0CADB9}"/>
                    </a:ext>
                  </a:extLst>
                </p:cNvPr>
                <p:cNvSpPr>
                  <a:spLocks noChangeShapeType="1"/>
                </p:cNvSpPr>
                <p:nvPr/>
              </p:nvSpPr>
              <p:spPr bwMode="auto">
                <a:xfrm>
                  <a:off x="2616" y="1573"/>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089" name="Line 897">
                  <a:extLst>
                    <a:ext uri="{FF2B5EF4-FFF2-40B4-BE49-F238E27FC236}">
                      <a16:creationId xmlns:a16="http://schemas.microsoft.com/office/drawing/2014/main" id="{0846A8BE-E7AF-775D-68DC-40A53D890160}"/>
                    </a:ext>
                  </a:extLst>
                </p:cNvPr>
                <p:cNvSpPr>
                  <a:spLocks noChangeShapeType="1"/>
                </p:cNvSpPr>
                <p:nvPr/>
              </p:nvSpPr>
              <p:spPr bwMode="auto">
                <a:xfrm>
                  <a:off x="2622" y="1573"/>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090" name="Line 898">
                  <a:extLst>
                    <a:ext uri="{FF2B5EF4-FFF2-40B4-BE49-F238E27FC236}">
                      <a16:creationId xmlns:a16="http://schemas.microsoft.com/office/drawing/2014/main" id="{7CCFCF30-F1EE-2A75-585F-8C3663689C01}"/>
                    </a:ext>
                  </a:extLst>
                </p:cNvPr>
                <p:cNvSpPr>
                  <a:spLocks noChangeShapeType="1"/>
                </p:cNvSpPr>
                <p:nvPr/>
              </p:nvSpPr>
              <p:spPr bwMode="auto">
                <a:xfrm>
                  <a:off x="2628" y="1573"/>
                  <a:ext cx="6"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091" name="Line 899">
                  <a:extLst>
                    <a:ext uri="{FF2B5EF4-FFF2-40B4-BE49-F238E27FC236}">
                      <a16:creationId xmlns:a16="http://schemas.microsoft.com/office/drawing/2014/main" id="{96363FB6-7E65-17AA-F7A1-AEC3659B9D28}"/>
                    </a:ext>
                  </a:extLst>
                </p:cNvPr>
                <p:cNvSpPr>
                  <a:spLocks noChangeShapeType="1"/>
                </p:cNvSpPr>
                <p:nvPr/>
              </p:nvSpPr>
              <p:spPr bwMode="auto">
                <a:xfrm flipV="1">
                  <a:off x="2634" y="1573"/>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092" name="Line 900">
                  <a:extLst>
                    <a:ext uri="{FF2B5EF4-FFF2-40B4-BE49-F238E27FC236}">
                      <a16:creationId xmlns:a16="http://schemas.microsoft.com/office/drawing/2014/main" id="{DA6E43AC-DF36-3997-A4D8-5C79DD114B13}"/>
                    </a:ext>
                  </a:extLst>
                </p:cNvPr>
                <p:cNvSpPr>
                  <a:spLocks noChangeShapeType="1"/>
                </p:cNvSpPr>
                <p:nvPr/>
              </p:nvSpPr>
              <p:spPr bwMode="auto">
                <a:xfrm>
                  <a:off x="2634" y="1573"/>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093" name="Line 901">
                  <a:extLst>
                    <a:ext uri="{FF2B5EF4-FFF2-40B4-BE49-F238E27FC236}">
                      <a16:creationId xmlns:a16="http://schemas.microsoft.com/office/drawing/2014/main" id="{072A7B28-A6D5-A1C5-9F25-88DC0E7F3DC2}"/>
                    </a:ext>
                  </a:extLst>
                </p:cNvPr>
                <p:cNvSpPr>
                  <a:spLocks noChangeShapeType="1"/>
                </p:cNvSpPr>
                <p:nvPr/>
              </p:nvSpPr>
              <p:spPr bwMode="auto">
                <a:xfrm flipV="1">
                  <a:off x="2634" y="1573"/>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094" name="Line 902">
                  <a:extLst>
                    <a:ext uri="{FF2B5EF4-FFF2-40B4-BE49-F238E27FC236}">
                      <a16:creationId xmlns:a16="http://schemas.microsoft.com/office/drawing/2014/main" id="{D4CCE278-DFA1-3A18-9197-D3F8FA3965CD}"/>
                    </a:ext>
                  </a:extLst>
                </p:cNvPr>
                <p:cNvSpPr>
                  <a:spLocks noChangeShapeType="1"/>
                </p:cNvSpPr>
                <p:nvPr/>
              </p:nvSpPr>
              <p:spPr bwMode="auto">
                <a:xfrm>
                  <a:off x="2634" y="1573"/>
                  <a:ext cx="7"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095" name="Line 903">
                  <a:extLst>
                    <a:ext uri="{FF2B5EF4-FFF2-40B4-BE49-F238E27FC236}">
                      <a16:creationId xmlns:a16="http://schemas.microsoft.com/office/drawing/2014/main" id="{E55E2555-08AF-89C1-C7B7-B93F42BBB631}"/>
                    </a:ext>
                  </a:extLst>
                </p:cNvPr>
                <p:cNvSpPr>
                  <a:spLocks noChangeShapeType="1"/>
                </p:cNvSpPr>
                <p:nvPr/>
              </p:nvSpPr>
              <p:spPr bwMode="auto">
                <a:xfrm flipV="1">
                  <a:off x="2641" y="1573"/>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096" name="Line 904">
                  <a:extLst>
                    <a:ext uri="{FF2B5EF4-FFF2-40B4-BE49-F238E27FC236}">
                      <a16:creationId xmlns:a16="http://schemas.microsoft.com/office/drawing/2014/main" id="{42937C21-CF5E-CBDA-C8DC-EEBC245C17A8}"/>
                    </a:ext>
                  </a:extLst>
                </p:cNvPr>
                <p:cNvSpPr>
                  <a:spLocks noChangeShapeType="1"/>
                </p:cNvSpPr>
                <p:nvPr/>
              </p:nvSpPr>
              <p:spPr bwMode="auto">
                <a:xfrm>
                  <a:off x="2641" y="1573"/>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097" name="Line 905">
                  <a:extLst>
                    <a:ext uri="{FF2B5EF4-FFF2-40B4-BE49-F238E27FC236}">
                      <a16:creationId xmlns:a16="http://schemas.microsoft.com/office/drawing/2014/main" id="{B9AE02A5-85D2-480E-F800-3F4264EEE879}"/>
                    </a:ext>
                  </a:extLst>
                </p:cNvPr>
                <p:cNvSpPr>
                  <a:spLocks noChangeShapeType="1"/>
                </p:cNvSpPr>
                <p:nvPr/>
              </p:nvSpPr>
              <p:spPr bwMode="auto">
                <a:xfrm flipV="1">
                  <a:off x="2641" y="1573"/>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098" name="Line 906">
                  <a:extLst>
                    <a:ext uri="{FF2B5EF4-FFF2-40B4-BE49-F238E27FC236}">
                      <a16:creationId xmlns:a16="http://schemas.microsoft.com/office/drawing/2014/main" id="{8BC09848-AB55-DA9D-81AF-7CC6BC13B538}"/>
                    </a:ext>
                  </a:extLst>
                </p:cNvPr>
                <p:cNvSpPr>
                  <a:spLocks noChangeShapeType="1"/>
                </p:cNvSpPr>
                <p:nvPr/>
              </p:nvSpPr>
              <p:spPr bwMode="auto">
                <a:xfrm>
                  <a:off x="2641" y="1573"/>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099" name="Line 907">
                  <a:extLst>
                    <a:ext uri="{FF2B5EF4-FFF2-40B4-BE49-F238E27FC236}">
                      <a16:creationId xmlns:a16="http://schemas.microsoft.com/office/drawing/2014/main" id="{C70041D8-F72D-5742-2D29-1FB0D5C62F48}"/>
                    </a:ext>
                  </a:extLst>
                </p:cNvPr>
                <p:cNvSpPr>
                  <a:spLocks noChangeShapeType="1"/>
                </p:cNvSpPr>
                <p:nvPr/>
              </p:nvSpPr>
              <p:spPr bwMode="auto">
                <a:xfrm>
                  <a:off x="2641" y="1579"/>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100" name="Line 908">
                  <a:extLst>
                    <a:ext uri="{FF2B5EF4-FFF2-40B4-BE49-F238E27FC236}">
                      <a16:creationId xmlns:a16="http://schemas.microsoft.com/office/drawing/2014/main" id="{EA1C7453-1B78-48B1-FA1A-E6F84E456147}"/>
                    </a:ext>
                  </a:extLst>
                </p:cNvPr>
                <p:cNvSpPr>
                  <a:spLocks noChangeShapeType="1"/>
                </p:cNvSpPr>
                <p:nvPr/>
              </p:nvSpPr>
              <p:spPr bwMode="auto">
                <a:xfrm flipV="1">
                  <a:off x="2647" y="1573"/>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101" name="Line 909">
                  <a:extLst>
                    <a:ext uri="{FF2B5EF4-FFF2-40B4-BE49-F238E27FC236}">
                      <a16:creationId xmlns:a16="http://schemas.microsoft.com/office/drawing/2014/main" id="{008B4188-8BB1-0420-D3B3-F984D8749B26}"/>
                    </a:ext>
                  </a:extLst>
                </p:cNvPr>
                <p:cNvSpPr>
                  <a:spLocks noChangeShapeType="1"/>
                </p:cNvSpPr>
                <p:nvPr/>
              </p:nvSpPr>
              <p:spPr bwMode="auto">
                <a:xfrm>
                  <a:off x="2647" y="1573"/>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102" name="Line 910">
                  <a:extLst>
                    <a:ext uri="{FF2B5EF4-FFF2-40B4-BE49-F238E27FC236}">
                      <a16:creationId xmlns:a16="http://schemas.microsoft.com/office/drawing/2014/main" id="{D4B5015B-FA44-B059-F94F-FF78074C6DEF}"/>
                    </a:ext>
                  </a:extLst>
                </p:cNvPr>
                <p:cNvSpPr>
                  <a:spLocks noChangeShapeType="1"/>
                </p:cNvSpPr>
                <p:nvPr/>
              </p:nvSpPr>
              <p:spPr bwMode="auto">
                <a:xfrm flipV="1">
                  <a:off x="2647" y="1573"/>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103" name="Line 911">
                  <a:extLst>
                    <a:ext uri="{FF2B5EF4-FFF2-40B4-BE49-F238E27FC236}">
                      <a16:creationId xmlns:a16="http://schemas.microsoft.com/office/drawing/2014/main" id="{08E731E3-35DA-B7F0-514F-1ED3A55E02A6}"/>
                    </a:ext>
                  </a:extLst>
                </p:cNvPr>
                <p:cNvSpPr>
                  <a:spLocks noChangeShapeType="1"/>
                </p:cNvSpPr>
                <p:nvPr/>
              </p:nvSpPr>
              <p:spPr bwMode="auto">
                <a:xfrm>
                  <a:off x="2647" y="1573"/>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104" name="Line 912">
                  <a:extLst>
                    <a:ext uri="{FF2B5EF4-FFF2-40B4-BE49-F238E27FC236}">
                      <a16:creationId xmlns:a16="http://schemas.microsoft.com/office/drawing/2014/main" id="{96ECFC2C-54E5-A82E-32A3-C06F9C282494}"/>
                    </a:ext>
                  </a:extLst>
                </p:cNvPr>
                <p:cNvSpPr>
                  <a:spLocks noChangeShapeType="1"/>
                </p:cNvSpPr>
                <p:nvPr/>
              </p:nvSpPr>
              <p:spPr bwMode="auto">
                <a:xfrm>
                  <a:off x="2647" y="1579"/>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105" name="Line 913">
                  <a:extLst>
                    <a:ext uri="{FF2B5EF4-FFF2-40B4-BE49-F238E27FC236}">
                      <a16:creationId xmlns:a16="http://schemas.microsoft.com/office/drawing/2014/main" id="{ABE2E029-4E97-1325-5C88-CC7A6CC30BAA}"/>
                    </a:ext>
                  </a:extLst>
                </p:cNvPr>
                <p:cNvSpPr>
                  <a:spLocks noChangeShapeType="1"/>
                </p:cNvSpPr>
                <p:nvPr/>
              </p:nvSpPr>
              <p:spPr bwMode="auto">
                <a:xfrm>
                  <a:off x="2653" y="1579"/>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106" name="Line 914">
                  <a:extLst>
                    <a:ext uri="{FF2B5EF4-FFF2-40B4-BE49-F238E27FC236}">
                      <a16:creationId xmlns:a16="http://schemas.microsoft.com/office/drawing/2014/main" id="{AC110380-0BFC-0C07-5A60-AC324F0100DA}"/>
                    </a:ext>
                  </a:extLst>
                </p:cNvPr>
                <p:cNvSpPr>
                  <a:spLocks noChangeShapeType="1"/>
                </p:cNvSpPr>
                <p:nvPr/>
              </p:nvSpPr>
              <p:spPr bwMode="auto">
                <a:xfrm>
                  <a:off x="2659" y="1579"/>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107" name="Line 915">
                  <a:extLst>
                    <a:ext uri="{FF2B5EF4-FFF2-40B4-BE49-F238E27FC236}">
                      <a16:creationId xmlns:a16="http://schemas.microsoft.com/office/drawing/2014/main" id="{DA5A59BC-A74C-50D0-B1A6-4CC9CD6DE835}"/>
                    </a:ext>
                  </a:extLst>
                </p:cNvPr>
                <p:cNvSpPr>
                  <a:spLocks noChangeShapeType="1"/>
                </p:cNvSpPr>
                <p:nvPr/>
              </p:nvSpPr>
              <p:spPr bwMode="auto">
                <a:xfrm flipV="1">
                  <a:off x="2659" y="1579"/>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108" name="Line 916">
                  <a:extLst>
                    <a:ext uri="{FF2B5EF4-FFF2-40B4-BE49-F238E27FC236}">
                      <a16:creationId xmlns:a16="http://schemas.microsoft.com/office/drawing/2014/main" id="{8324CB0B-A00A-C348-F948-26AEFD09F531}"/>
                    </a:ext>
                  </a:extLst>
                </p:cNvPr>
                <p:cNvSpPr>
                  <a:spLocks noChangeShapeType="1"/>
                </p:cNvSpPr>
                <p:nvPr/>
              </p:nvSpPr>
              <p:spPr bwMode="auto">
                <a:xfrm>
                  <a:off x="2659" y="1579"/>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109" name="Line 917">
                  <a:extLst>
                    <a:ext uri="{FF2B5EF4-FFF2-40B4-BE49-F238E27FC236}">
                      <a16:creationId xmlns:a16="http://schemas.microsoft.com/office/drawing/2014/main" id="{913C6EF7-E840-8D64-C3EC-D88C3674AE95}"/>
                    </a:ext>
                  </a:extLst>
                </p:cNvPr>
                <p:cNvSpPr>
                  <a:spLocks noChangeShapeType="1"/>
                </p:cNvSpPr>
                <p:nvPr/>
              </p:nvSpPr>
              <p:spPr bwMode="auto">
                <a:xfrm>
                  <a:off x="2665" y="1579"/>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110" name="Line 918">
                  <a:extLst>
                    <a:ext uri="{FF2B5EF4-FFF2-40B4-BE49-F238E27FC236}">
                      <a16:creationId xmlns:a16="http://schemas.microsoft.com/office/drawing/2014/main" id="{C78A178B-1FBF-27E0-8B7A-0E234685169B}"/>
                    </a:ext>
                  </a:extLst>
                </p:cNvPr>
                <p:cNvSpPr>
                  <a:spLocks noChangeShapeType="1"/>
                </p:cNvSpPr>
                <p:nvPr/>
              </p:nvSpPr>
              <p:spPr bwMode="auto">
                <a:xfrm>
                  <a:off x="2671" y="1579"/>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111" name="Line 919">
                  <a:extLst>
                    <a:ext uri="{FF2B5EF4-FFF2-40B4-BE49-F238E27FC236}">
                      <a16:creationId xmlns:a16="http://schemas.microsoft.com/office/drawing/2014/main" id="{D33D2670-B249-BDD9-D824-2FB489CEDCB0}"/>
                    </a:ext>
                  </a:extLst>
                </p:cNvPr>
                <p:cNvSpPr>
                  <a:spLocks noChangeShapeType="1"/>
                </p:cNvSpPr>
                <p:nvPr/>
              </p:nvSpPr>
              <p:spPr bwMode="auto">
                <a:xfrm flipV="1">
                  <a:off x="2671" y="1579"/>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112" name="Line 920">
                  <a:extLst>
                    <a:ext uri="{FF2B5EF4-FFF2-40B4-BE49-F238E27FC236}">
                      <a16:creationId xmlns:a16="http://schemas.microsoft.com/office/drawing/2014/main" id="{97306D51-4591-BCDA-D4A6-CDA43457AD5D}"/>
                    </a:ext>
                  </a:extLst>
                </p:cNvPr>
                <p:cNvSpPr>
                  <a:spLocks noChangeShapeType="1"/>
                </p:cNvSpPr>
                <p:nvPr/>
              </p:nvSpPr>
              <p:spPr bwMode="auto">
                <a:xfrm>
                  <a:off x="2671" y="1579"/>
                  <a:ext cx="7"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113" name="Line 921">
                  <a:extLst>
                    <a:ext uri="{FF2B5EF4-FFF2-40B4-BE49-F238E27FC236}">
                      <a16:creationId xmlns:a16="http://schemas.microsoft.com/office/drawing/2014/main" id="{4ECE4809-A81F-2251-067B-CBA19DEEC953}"/>
                    </a:ext>
                  </a:extLst>
                </p:cNvPr>
                <p:cNvSpPr>
                  <a:spLocks noChangeShapeType="1"/>
                </p:cNvSpPr>
                <p:nvPr/>
              </p:nvSpPr>
              <p:spPr bwMode="auto">
                <a:xfrm>
                  <a:off x="2678" y="1579"/>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114" name="Line 922">
                  <a:extLst>
                    <a:ext uri="{FF2B5EF4-FFF2-40B4-BE49-F238E27FC236}">
                      <a16:creationId xmlns:a16="http://schemas.microsoft.com/office/drawing/2014/main" id="{274A2180-2EC4-582F-C892-6F8337DB8DE7}"/>
                    </a:ext>
                  </a:extLst>
                </p:cNvPr>
                <p:cNvSpPr>
                  <a:spLocks noChangeShapeType="1"/>
                </p:cNvSpPr>
                <p:nvPr/>
              </p:nvSpPr>
              <p:spPr bwMode="auto">
                <a:xfrm flipV="1">
                  <a:off x="2678" y="1579"/>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115" name="Line 923">
                  <a:extLst>
                    <a:ext uri="{FF2B5EF4-FFF2-40B4-BE49-F238E27FC236}">
                      <a16:creationId xmlns:a16="http://schemas.microsoft.com/office/drawing/2014/main" id="{3D619168-719F-0D1F-B998-CD8732942ADD}"/>
                    </a:ext>
                  </a:extLst>
                </p:cNvPr>
                <p:cNvSpPr>
                  <a:spLocks noChangeShapeType="1"/>
                </p:cNvSpPr>
                <p:nvPr/>
              </p:nvSpPr>
              <p:spPr bwMode="auto">
                <a:xfrm>
                  <a:off x="2678" y="1579"/>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116" name="Line 924">
                  <a:extLst>
                    <a:ext uri="{FF2B5EF4-FFF2-40B4-BE49-F238E27FC236}">
                      <a16:creationId xmlns:a16="http://schemas.microsoft.com/office/drawing/2014/main" id="{8ACFBD68-6C0E-57DB-AAD7-E817F890B25D}"/>
                    </a:ext>
                  </a:extLst>
                </p:cNvPr>
                <p:cNvSpPr>
                  <a:spLocks noChangeShapeType="1"/>
                </p:cNvSpPr>
                <p:nvPr/>
              </p:nvSpPr>
              <p:spPr bwMode="auto">
                <a:xfrm flipV="1">
                  <a:off x="2678" y="1579"/>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117" name="Line 925">
                  <a:extLst>
                    <a:ext uri="{FF2B5EF4-FFF2-40B4-BE49-F238E27FC236}">
                      <a16:creationId xmlns:a16="http://schemas.microsoft.com/office/drawing/2014/main" id="{BA43715D-0C77-5C7E-5F3A-85067EA409E9}"/>
                    </a:ext>
                  </a:extLst>
                </p:cNvPr>
                <p:cNvSpPr>
                  <a:spLocks noChangeShapeType="1"/>
                </p:cNvSpPr>
                <p:nvPr/>
              </p:nvSpPr>
              <p:spPr bwMode="auto">
                <a:xfrm>
                  <a:off x="2678" y="1579"/>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118" name="Line 926">
                  <a:extLst>
                    <a:ext uri="{FF2B5EF4-FFF2-40B4-BE49-F238E27FC236}">
                      <a16:creationId xmlns:a16="http://schemas.microsoft.com/office/drawing/2014/main" id="{C297383A-210D-2009-0D2C-B344B0B08C4B}"/>
                    </a:ext>
                  </a:extLst>
                </p:cNvPr>
                <p:cNvSpPr>
                  <a:spLocks noChangeShapeType="1"/>
                </p:cNvSpPr>
                <p:nvPr/>
              </p:nvSpPr>
              <p:spPr bwMode="auto">
                <a:xfrm flipV="1">
                  <a:off x="2678" y="1579"/>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119" name="Line 927">
                  <a:extLst>
                    <a:ext uri="{FF2B5EF4-FFF2-40B4-BE49-F238E27FC236}">
                      <a16:creationId xmlns:a16="http://schemas.microsoft.com/office/drawing/2014/main" id="{E3CEE70F-FD64-4F20-C541-6ADE61DD4C51}"/>
                    </a:ext>
                  </a:extLst>
                </p:cNvPr>
                <p:cNvSpPr>
                  <a:spLocks noChangeShapeType="1"/>
                </p:cNvSpPr>
                <p:nvPr/>
              </p:nvSpPr>
              <p:spPr bwMode="auto">
                <a:xfrm>
                  <a:off x="2678" y="1579"/>
                  <a:ext cx="6"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120" name="Line 928">
                  <a:extLst>
                    <a:ext uri="{FF2B5EF4-FFF2-40B4-BE49-F238E27FC236}">
                      <a16:creationId xmlns:a16="http://schemas.microsoft.com/office/drawing/2014/main" id="{4C6D5AAA-430A-846D-4EE5-B6E98C50A721}"/>
                    </a:ext>
                  </a:extLst>
                </p:cNvPr>
                <p:cNvSpPr>
                  <a:spLocks noChangeShapeType="1"/>
                </p:cNvSpPr>
                <p:nvPr/>
              </p:nvSpPr>
              <p:spPr bwMode="auto">
                <a:xfrm flipV="1">
                  <a:off x="2684" y="1579"/>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121" name="Line 929">
                  <a:extLst>
                    <a:ext uri="{FF2B5EF4-FFF2-40B4-BE49-F238E27FC236}">
                      <a16:creationId xmlns:a16="http://schemas.microsoft.com/office/drawing/2014/main" id="{CD3BA1CD-B7E9-E51E-7C19-971B3FA0A781}"/>
                    </a:ext>
                  </a:extLst>
                </p:cNvPr>
                <p:cNvSpPr>
                  <a:spLocks noChangeShapeType="1"/>
                </p:cNvSpPr>
                <p:nvPr/>
              </p:nvSpPr>
              <p:spPr bwMode="auto">
                <a:xfrm>
                  <a:off x="2684" y="1579"/>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122" name="Line 930">
                  <a:extLst>
                    <a:ext uri="{FF2B5EF4-FFF2-40B4-BE49-F238E27FC236}">
                      <a16:creationId xmlns:a16="http://schemas.microsoft.com/office/drawing/2014/main" id="{402195BC-45AA-8A23-6048-8B6C8CC900E1}"/>
                    </a:ext>
                  </a:extLst>
                </p:cNvPr>
                <p:cNvSpPr>
                  <a:spLocks noChangeShapeType="1"/>
                </p:cNvSpPr>
                <p:nvPr/>
              </p:nvSpPr>
              <p:spPr bwMode="auto">
                <a:xfrm flipV="1">
                  <a:off x="2684" y="1579"/>
                  <a:ext cx="6"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123" name="Line 931">
                  <a:extLst>
                    <a:ext uri="{FF2B5EF4-FFF2-40B4-BE49-F238E27FC236}">
                      <a16:creationId xmlns:a16="http://schemas.microsoft.com/office/drawing/2014/main" id="{7EEC0FAF-F077-ADC7-9600-CF305ACE49F8}"/>
                    </a:ext>
                  </a:extLst>
                </p:cNvPr>
                <p:cNvSpPr>
                  <a:spLocks noChangeShapeType="1"/>
                </p:cNvSpPr>
                <p:nvPr/>
              </p:nvSpPr>
              <p:spPr bwMode="auto">
                <a:xfrm>
                  <a:off x="2690" y="1579"/>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124" name="Line 932">
                  <a:extLst>
                    <a:ext uri="{FF2B5EF4-FFF2-40B4-BE49-F238E27FC236}">
                      <a16:creationId xmlns:a16="http://schemas.microsoft.com/office/drawing/2014/main" id="{14B3B210-4B0A-FD4B-E755-7133662C412A}"/>
                    </a:ext>
                  </a:extLst>
                </p:cNvPr>
                <p:cNvSpPr>
                  <a:spLocks noChangeShapeType="1"/>
                </p:cNvSpPr>
                <p:nvPr/>
              </p:nvSpPr>
              <p:spPr bwMode="auto">
                <a:xfrm>
                  <a:off x="2690" y="1585"/>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125" name="Line 933">
                  <a:extLst>
                    <a:ext uri="{FF2B5EF4-FFF2-40B4-BE49-F238E27FC236}">
                      <a16:creationId xmlns:a16="http://schemas.microsoft.com/office/drawing/2014/main" id="{D9082087-195B-7A9E-4298-3282188CAA90}"/>
                    </a:ext>
                  </a:extLst>
                </p:cNvPr>
                <p:cNvSpPr>
                  <a:spLocks noChangeShapeType="1"/>
                </p:cNvSpPr>
                <p:nvPr/>
              </p:nvSpPr>
              <p:spPr bwMode="auto">
                <a:xfrm>
                  <a:off x="2696" y="1585"/>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126" name="Line 934">
                  <a:extLst>
                    <a:ext uri="{FF2B5EF4-FFF2-40B4-BE49-F238E27FC236}">
                      <a16:creationId xmlns:a16="http://schemas.microsoft.com/office/drawing/2014/main" id="{C6701107-BB44-19CD-A8B1-6F013F8DF8ED}"/>
                    </a:ext>
                  </a:extLst>
                </p:cNvPr>
                <p:cNvSpPr>
                  <a:spLocks noChangeShapeType="1"/>
                </p:cNvSpPr>
                <p:nvPr/>
              </p:nvSpPr>
              <p:spPr bwMode="auto">
                <a:xfrm flipV="1">
                  <a:off x="2696" y="1585"/>
                  <a:ext cx="6"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127" name="Line 935">
                  <a:extLst>
                    <a:ext uri="{FF2B5EF4-FFF2-40B4-BE49-F238E27FC236}">
                      <a16:creationId xmlns:a16="http://schemas.microsoft.com/office/drawing/2014/main" id="{2A11F70D-E912-802F-481F-9507C7DE8281}"/>
                    </a:ext>
                  </a:extLst>
                </p:cNvPr>
                <p:cNvSpPr>
                  <a:spLocks noChangeShapeType="1"/>
                </p:cNvSpPr>
                <p:nvPr/>
              </p:nvSpPr>
              <p:spPr bwMode="auto">
                <a:xfrm>
                  <a:off x="2702" y="1585"/>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128" name="Line 936">
                  <a:extLst>
                    <a:ext uri="{FF2B5EF4-FFF2-40B4-BE49-F238E27FC236}">
                      <a16:creationId xmlns:a16="http://schemas.microsoft.com/office/drawing/2014/main" id="{04D05239-76F7-C000-0336-D83E4B90ECC3}"/>
                    </a:ext>
                  </a:extLst>
                </p:cNvPr>
                <p:cNvSpPr>
                  <a:spLocks noChangeShapeType="1"/>
                </p:cNvSpPr>
                <p:nvPr/>
              </p:nvSpPr>
              <p:spPr bwMode="auto">
                <a:xfrm flipV="1">
                  <a:off x="2702" y="1585"/>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129" name="Line 937">
                  <a:extLst>
                    <a:ext uri="{FF2B5EF4-FFF2-40B4-BE49-F238E27FC236}">
                      <a16:creationId xmlns:a16="http://schemas.microsoft.com/office/drawing/2014/main" id="{4E0979E3-F510-825A-00EE-10FB82FD3CE0}"/>
                    </a:ext>
                  </a:extLst>
                </p:cNvPr>
                <p:cNvSpPr>
                  <a:spLocks noChangeShapeType="1"/>
                </p:cNvSpPr>
                <p:nvPr/>
              </p:nvSpPr>
              <p:spPr bwMode="auto">
                <a:xfrm>
                  <a:off x="2702" y="1585"/>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130" name="Line 938">
                  <a:extLst>
                    <a:ext uri="{FF2B5EF4-FFF2-40B4-BE49-F238E27FC236}">
                      <a16:creationId xmlns:a16="http://schemas.microsoft.com/office/drawing/2014/main" id="{6AEA6BCD-7A68-EF20-B08D-BC5815E9E28C}"/>
                    </a:ext>
                  </a:extLst>
                </p:cNvPr>
                <p:cNvSpPr>
                  <a:spLocks noChangeShapeType="1"/>
                </p:cNvSpPr>
                <p:nvPr/>
              </p:nvSpPr>
              <p:spPr bwMode="auto">
                <a:xfrm flipV="1">
                  <a:off x="2702" y="1585"/>
                  <a:ext cx="6"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131" name="Line 939">
                  <a:extLst>
                    <a:ext uri="{FF2B5EF4-FFF2-40B4-BE49-F238E27FC236}">
                      <a16:creationId xmlns:a16="http://schemas.microsoft.com/office/drawing/2014/main" id="{DFA82985-AA0F-E41F-F521-87D1ED52EF01}"/>
                    </a:ext>
                  </a:extLst>
                </p:cNvPr>
                <p:cNvSpPr>
                  <a:spLocks noChangeShapeType="1"/>
                </p:cNvSpPr>
                <p:nvPr/>
              </p:nvSpPr>
              <p:spPr bwMode="auto">
                <a:xfrm>
                  <a:off x="2708" y="1585"/>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132" name="Line 940">
                  <a:extLst>
                    <a:ext uri="{FF2B5EF4-FFF2-40B4-BE49-F238E27FC236}">
                      <a16:creationId xmlns:a16="http://schemas.microsoft.com/office/drawing/2014/main" id="{DDD22BEE-FA26-ADE3-11C9-967BE4F1EFE7}"/>
                    </a:ext>
                  </a:extLst>
                </p:cNvPr>
                <p:cNvSpPr>
                  <a:spLocks noChangeShapeType="1"/>
                </p:cNvSpPr>
                <p:nvPr/>
              </p:nvSpPr>
              <p:spPr bwMode="auto">
                <a:xfrm flipV="1">
                  <a:off x="2708" y="1585"/>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133" name="Line 941">
                  <a:extLst>
                    <a:ext uri="{FF2B5EF4-FFF2-40B4-BE49-F238E27FC236}">
                      <a16:creationId xmlns:a16="http://schemas.microsoft.com/office/drawing/2014/main" id="{5DCBCCDF-EAAA-A6F8-E368-47C8DDCFB9EE}"/>
                    </a:ext>
                  </a:extLst>
                </p:cNvPr>
                <p:cNvSpPr>
                  <a:spLocks noChangeShapeType="1"/>
                </p:cNvSpPr>
                <p:nvPr/>
              </p:nvSpPr>
              <p:spPr bwMode="auto">
                <a:xfrm>
                  <a:off x="2708" y="1585"/>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134" name="Line 942">
                  <a:extLst>
                    <a:ext uri="{FF2B5EF4-FFF2-40B4-BE49-F238E27FC236}">
                      <a16:creationId xmlns:a16="http://schemas.microsoft.com/office/drawing/2014/main" id="{44132221-DEA1-FA67-6269-F91F379FA0BF}"/>
                    </a:ext>
                  </a:extLst>
                </p:cNvPr>
                <p:cNvSpPr>
                  <a:spLocks noChangeShapeType="1"/>
                </p:cNvSpPr>
                <p:nvPr/>
              </p:nvSpPr>
              <p:spPr bwMode="auto">
                <a:xfrm flipV="1">
                  <a:off x="2708" y="1585"/>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135" name="Line 943">
                  <a:extLst>
                    <a:ext uri="{FF2B5EF4-FFF2-40B4-BE49-F238E27FC236}">
                      <a16:creationId xmlns:a16="http://schemas.microsoft.com/office/drawing/2014/main" id="{238E271C-194C-FBBD-033A-8733D4298F39}"/>
                    </a:ext>
                  </a:extLst>
                </p:cNvPr>
                <p:cNvSpPr>
                  <a:spLocks noChangeShapeType="1"/>
                </p:cNvSpPr>
                <p:nvPr/>
              </p:nvSpPr>
              <p:spPr bwMode="auto">
                <a:xfrm>
                  <a:off x="2708" y="1585"/>
                  <a:ext cx="7"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136" name="Line 944">
                  <a:extLst>
                    <a:ext uri="{FF2B5EF4-FFF2-40B4-BE49-F238E27FC236}">
                      <a16:creationId xmlns:a16="http://schemas.microsoft.com/office/drawing/2014/main" id="{2F787FE0-3D03-766C-673F-F615E910CD1B}"/>
                    </a:ext>
                  </a:extLst>
                </p:cNvPr>
                <p:cNvSpPr>
                  <a:spLocks noChangeShapeType="1"/>
                </p:cNvSpPr>
                <p:nvPr/>
              </p:nvSpPr>
              <p:spPr bwMode="auto">
                <a:xfrm>
                  <a:off x="2715" y="1585"/>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137" name="Line 945">
                  <a:extLst>
                    <a:ext uri="{FF2B5EF4-FFF2-40B4-BE49-F238E27FC236}">
                      <a16:creationId xmlns:a16="http://schemas.microsoft.com/office/drawing/2014/main" id="{F6A1E838-EBE8-C622-2F36-42668C9833E2}"/>
                    </a:ext>
                  </a:extLst>
                </p:cNvPr>
                <p:cNvSpPr>
                  <a:spLocks noChangeShapeType="1"/>
                </p:cNvSpPr>
                <p:nvPr/>
              </p:nvSpPr>
              <p:spPr bwMode="auto">
                <a:xfrm flipV="1">
                  <a:off x="2715" y="1585"/>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138" name="Line 946">
                  <a:extLst>
                    <a:ext uri="{FF2B5EF4-FFF2-40B4-BE49-F238E27FC236}">
                      <a16:creationId xmlns:a16="http://schemas.microsoft.com/office/drawing/2014/main" id="{79503B02-1E9F-4987-9411-78E7E69CA43C}"/>
                    </a:ext>
                  </a:extLst>
                </p:cNvPr>
                <p:cNvSpPr>
                  <a:spLocks noChangeShapeType="1"/>
                </p:cNvSpPr>
                <p:nvPr/>
              </p:nvSpPr>
              <p:spPr bwMode="auto">
                <a:xfrm>
                  <a:off x="2715" y="1585"/>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139" name="Line 947">
                  <a:extLst>
                    <a:ext uri="{FF2B5EF4-FFF2-40B4-BE49-F238E27FC236}">
                      <a16:creationId xmlns:a16="http://schemas.microsoft.com/office/drawing/2014/main" id="{4C4A5B37-9C9B-AAC9-83C1-CF0DC257F7E5}"/>
                    </a:ext>
                  </a:extLst>
                </p:cNvPr>
                <p:cNvSpPr>
                  <a:spLocks noChangeShapeType="1"/>
                </p:cNvSpPr>
                <p:nvPr/>
              </p:nvSpPr>
              <p:spPr bwMode="auto">
                <a:xfrm flipV="1">
                  <a:off x="2715" y="1585"/>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140" name="Line 948">
                  <a:extLst>
                    <a:ext uri="{FF2B5EF4-FFF2-40B4-BE49-F238E27FC236}">
                      <a16:creationId xmlns:a16="http://schemas.microsoft.com/office/drawing/2014/main" id="{22412E29-8A1D-1A2D-6A7C-CF709CE2089B}"/>
                    </a:ext>
                  </a:extLst>
                </p:cNvPr>
                <p:cNvSpPr>
                  <a:spLocks noChangeShapeType="1"/>
                </p:cNvSpPr>
                <p:nvPr/>
              </p:nvSpPr>
              <p:spPr bwMode="auto">
                <a:xfrm>
                  <a:off x="2715" y="1585"/>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141" name="Line 949">
                  <a:extLst>
                    <a:ext uri="{FF2B5EF4-FFF2-40B4-BE49-F238E27FC236}">
                      <a16:creationId xmlns:a16="http://schemas.microsoft.com/office/drawing/2014/main" id="{10C05996-0BA1-784A-2CE4-5DD432B5C6D3}"/>
                    </a:ext>
                  </a:extLst>
                </p:cNvPr>
                <p:cNvSpPr>
                  <a:spLocks noChangeShapeType="1"/>
                </p:cNvSpPr>
                <p:nvPr/>
              </p:nvSpPr>
              <p:spPr bwMode="auto">
                <a:xfrm flipV="1">
                  <a:off x="2715" y="1585"/>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142" name="Line 950">
                  <a:extLst>
                    <a:ext uri="{FF2B5EF4-FFF2-40B4-BE49-F238E27FC236}">
                      <a16:creationId xmlns:a16="http://schemas.microsoft.com/office/drawing/2014/main" id="{36132B90-582E-B950-FB82-7FCA8B5C5114}"/>
                    </a:ext>
                  </a:extLst>
                </p:cNvPr>
                <p:cNvSpPr>
                  <a:spLocks noChangeShapeType="1"/>
                </p:cNvSpPr>
                <p:nvPr/>
              </p:nvSpPr>
              <p:spPr bwMode="auto">
                <a:xfrm>
                  <a:off x="2715" y="1585"/>
                  <a:ext cx="6"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143" name="Line 951">
                  <a:extLst>
                    <a:ext uri="{FF2B5EF4-FFF2-40B4-BE49-F238E27FC236}">
                      <a16:creationId xmlns:a16="http://schemas.microsoft.com/office/drawing/2014/main" id="{B981F2A5-E9CB-C808-AF99-C229F8BF711C}"/>
                    </a:ext>
                  </a:extLst>
                </p:cNvPr>
                <p:cNvSpPr>
                  <a:spLocks noChangeShapeType="1"/>
                </p:cNvSpPr>
                <p:nvPr/>
              </p:nvSpPr>
              <p:spPr bwMode="auto">
                <a:xfrm>
                  <a:off x="2721" y="1591"/>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144" name="Line 952">
                  <a:extLst>
                    <a:ext uri="{FF2B5EF4-FFF2-40B4-BE49-F238E27FC236}">
                      <a16:creationId xmlns:a16="http://schemas.microsoft.com/office/drawing/2014/main" id="{74EDA721-D8D5-D3C9-4C96-DFA585C979A7}"/>
                    </a:ext>
                  </a:extLst>
                </p:cNvPr>
                <p:cNvSpPr>
                  <a:spLocks noChangeShapeType="1"/>
                </p:cNvSpPr>
                <p:nvPr/>
              </p:nvSpPr>
              <p:spPr bwMode="auto">
                <a:xfrm flipV="1">
                  <a:off x="2727" y="1585"/>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145" name="Line 953">
                  <a:extLst>
                    <a:ext uri="{FF2B5EF4-FFF2-40B4-BE49-F238E27FC236}">
                      <a16:creationId xmlns:a16="http://schemas.microsoft.com/office/drawing/2014/main" id="{A9267A57-780E-755E-A4FA-ED89BE63E00C}"/>
                    </a:ext>
                  </a:extLst>
                </p:cNvPr>
                <p:cNvSpPr>
                  <a:spLocks noChangeShapeType="1"/>
                </p:cNvSpPr>
                <p:nvPr/>
              </p:nvSpPr>
              <p:spPr bwMode="auto">
                <a:xfrm>
                  <a:off x="2727" y="1585"/>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146" name="Line 954">
                  <a:extLst>
                    <a:ext uri="{FF2B5EF4-FFF2-40B4-BE49-F238E27FC236}">
                      <a16:creationId xmlns:a16="http://schemas.microsoft.com/office/drawing/2014/main" id="{F44ACC2E-2C84-CCCA-8845-0CE6DE5EE910}"/>
                    </a:ext>
                  </a:extLst>
                </p:cNvPr>
                <p:cNvSpPr>
                  <a:spLocks noChangeShapeType="1"/>
                </p:cNvSpPr>
                <p:nvPr/>
              </p:nvSpPr>
              <p:spPr bwMode="auto">
                <a:xfrm>
                  <a:off x="2727" y="1591"/>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147" name="Line 955">
                  <a:extLst>
                    <a:ext uri="{FF2B5EF4-FFF2-40B4-BE49-F238E27FC236}">
                      <a16:creationId xmlns:a16="http://schemas.microsoft.com/office/drawing/2014/main" id="{9BCA6FF0-DC26-616F-5B29-D8E3660ABCC2}"/>
                    </a:ext>
                  </a:extLst>
                </p:cNvPr>
                <p:cNvSpPr>
                  <a:spLocks noChangeShapeType="1"/>
                </p:cNvSpPr>
                <p:nvPr/>
              </p:nvSpPr>
              <p:spPr bwMode="auto">
                <a:xfrm>
                  <a:off x="2733" y="1591"/>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148" name="Line 956">
                  <a:extLst>
                    <a:ext uri="{FF2B5EF4-FFF2-40B4-BE49-F238E27FC236}">
                      <a16:creationId xmlns:a16="http://schemas.microsoft.com/office/drawing/2014/main" id="{70D91080-046D-FC6A-1804-8AF6A87E3451}"/>
                    </a:ext>
                  </a:extLst>
                </p:cNvPr>
                <p:cNvSpPr>
                  <a:spLocks noChangeShapeType="1"/>
                </p:cNvSpPr>
                <p:nvPr/>
              </p:nvSpPr>
              <p:spPr bwMode="auto">
                <a:xfrm>
                  <a:off x="2739" y="1591"/>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149" name="Line 957">
                  <a:extLst>
                    <a:ext uri="{FF2B5EF4-FFF2-40B4-BE49-F238E27FC236}">
                      <a16:creationId xmlns:a16="http://schemas.microsoft.com/office/drawing/2014/main" id="{4D7C8864-7460-9B68-D62F-FB2760BC6BEC}"/>
                    </a:ext>
                  </a:extLst>
                </p:cNvPr>
                <p:cNvSpPr>
                  <a:spLocks noChangeShapeType="1"/>
                </p:cNvSpPr>
                <p:nvPr/>
              </p:nvSpPr>
              <p:spPr bwMode="auto">
                <a:xfrm flipV="1">
                  <a:off x="2739" y="1591"/>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150" name="Line 958">
                  <a:extLst>
                    <a:ext uri="{FF2B5EF4-FFF2-40B4-BE49-F238E27FC236}">
                      <a16:creationId xmlns:a16="http://schemas.microsoft.com/office/drawing/2014/main" id="{E7BEAE70-2A86-174D-9EB0-610BD0E4DB00}"/>
                    </a:ext>
                  </a:extLst>
                </p:cNvPr>
                <p:cNvSpPr>
                  <a:spLocks noChangeShapeType="1"/>
                </p:cNvSpPr>
                <p:nvPr/>
              </p:nvSpPr>
              <p:spPr bwMode="auto">
                <a:xfrm>
                  <a:off x="2739" y="1591"/>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151" name="Line 959">
                  <a:extLst>
                    <a:ext uri="{FF2B5EF4-FFF2-40B4-BE49-F238E27FC236}">
                      <a16:creationId xmlns:a16="http://schemas.microsoft.com/office/drawing/2014/main" id="{8951D188-484A-71CA-9D51-CF70C116F280}"/>
                    </a:ext>
                  </a:extLst>
                </p:cNvPr>
                <p:cNvSpPr>
                  <a:spLocks noChangeShapeType="1"/>
                </p:cNvSpPr>
                <p:nvPr/>
              </p:nvSpPr>
              <p:spPr bwMode="auto">
                <a:xfrm flipV="1">
                  <a:off x="2739" y="1591"/>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152" name="Line 960">
                  <a:extLst>
                    <a:ext uri="{FF2B5EF4-FFF2-40B4-BE49-F238E27FC236}">
                      <a16:creationId xmlns:a16="http://schemas.microsoft.com/office/drawing/2014/main" id="{F465E5BE-3788-2225-96B8-26D5AD717409}"/>
                    </a:ext>
                  </a:extLst>
                </p:cNvPr>
                <p:cNvSpPr>
                  <a:spLocks noChangeShapeType="1"/>
                </p:cNvSpPr>
                <p:nvPr/>
              </p:nvSpPr>
              <p:spPr bwMode="auto">
                <a:xfrm>
                  <a:off x="2739" y="1591"/>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153" name="Line 961">
                  <a:extLst>
                    <a:ext uri="{FF2B5EF4-FFF2-40B4-BE49-F238E27FC236}">
                      <a16:creationId xmlns:a16="http://schemas.microsoft.com/office/drawing/2014/main" id="{877BAD85-BCC9-6B2A-D1F1-D03DD39400FB}"/>
                    </a:ext>
                  </a:extLst>
                </p:cNvPr>
                <p:cNvSpPr>
                  <a:spLocks noChangeShapeType="1"/>
                </p:cNvSpPr>
                <p:nvPr/>
              </p:nvSpPr>
              <p:spPr bwMode="auto">
                <a:xfrm>
                  <a:off x="2745" y="1591"/>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154" name="Line 962">
                  <a:extLst>
                    <a:ext uri="{FF2B5EF4-FFF2-40B4-BE49-F238E27FC236}">
                      <a16:creationId xmlns:a16="http://schemas.microsoft.com/office/drawing/2014/main" id="{4DC56F8B-2920-E695-90A6-BB0D91CC93B0}"/>
                    </a:ext>
                  </a:extLst>
                </p:cNvPr>
                <p:cNvSpPr>
                  <a:spLocks noChangeShapeType="1"/>
                </p:cNvSpPr>
                <p:nvPr/>
              </p:nvSpPr>
              <p:spPr bwMode="auto">
                <a:xfrm flipV="1">
                  <a:off x="2745" y="1591"/>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155" name="Line 963">
                  <a:extLst>
                    <a:ext uri="{FF2B5EF4-FFF2-40B4-BE49-F238E27FC236}">
                      <a16:creationId xmlns:a16="http://schemas.microsoft.com/office/drawing/2014/main" id="{73F68F64-DDFC-5CF0-2AEF-26596EEE9793}"/>
                    </a:ext>
                  </a:extLst>
                </p:cNvPr>
                <p:cNvSpPr>
                  <a:spLocks noChangeShapeType="1"/>
                </p:cNvSpPr>
                <p:nvPr/>
              </p:nvSpPr>
              <p:spPr bwMode="auto">
                <a:xfrm>
                  <a:off x="2745" y="1591"/>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156" name="Line 964">
                  <a:extLst>
                    <a:ext uri="{FF2B5EF4-FFF2-40B4-BE49-F238E27FC236}">
                      <a16:creationId xmlns:a16="http://schemas.microsoft.com/office/drawing/2014/main" id="{94C4E870-867B-4982-65FF-D890D30B2128}"/>
                    </a:ext>
                  </a:extLst>
                </p:cNvPr>
                <p:cNvSpPr>
                  <a:spLocks noChangeShapeType="1"/>
                </p:cNvSpPr>
                <p:nvPr/>
              </p:nvSpPr>
              <p:spPr bwMode="auto">
                <a:xfrm flipV="1">
                  <a:off x="2745" y="1591"/>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157" name="Line 965">
                  <a:extLst>
                    <a:ext uri="{FF2B5EF4-FFF2-40B4-BE49-F238E27FC236}">
                      <a16:creationId xmlns:a16="http://schemas.microsoft.com/office/drawing/2014/main" id="{D2A333BF-5F44-C951-C217-462633661DF8}"/>
                    </a:ext>
                  </a:extLst>
                </p:cNvPr>
                <p:cNvSpPr>
                  <a:spLocks noChangeShapeType="1"/>
                </p:cNvSpPr>
                <p:nvPr/>
              </p:nvSpPr>
              <p:spPr bwMode="auto">
                <a:xfrm>
                  <a:off x="2745" y="1591"/>
                  <a:ext cx="7"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158" name="Line 966">
                  <a:extLst>
                    <a:ext uri="{FF2B5EF4-FFF2-40B4-BE49-F238E27FC236}">
                      <a16:creationId xmlns:a16="http://schemas.microsoft.com/office/drawing/2014/main" id="{8554E7EF-F64D-0FD8-4508-246B0D3A7262}"/>
                    </a:ext>
                  </a:extLst>
                </p:cNvPr>
                <p:cNvSpPr>
                  <a:spLocks noChangeShapeType="1"/>
                </p:cNvSpPr>
                <p:nvPr/>
              </p:nvSpPr>
              <p:spPr bwMode="auto">
                <a:xfrm>
                  <a:off x="2752" y="1591"/>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159" name="Line 967">
                  <a:extLst>
                    <a:ext uri="{FF2B5EF4-FFF2-40B4-BE49-F238E27FC236}">
                      <a16:creationId xmlns:a16="http://schemas.microsoft.com/office/drawing/2014/main" id="{EE26872A-4167-966A-D92D-BB3546F6204F}"/>
                    </a:ext>
                  </a:extLst>
                </p:cNvPr>
                <p:cNvSpPr>
                  <a:spLocks noChangeShapeType="1"/>
                </p:cNvSpPr>
                <p:nvPr/>
              </p:nvSpPr>
              <p:spPr bwMode="auto">
                <a:xfrm flipV="1">
                  <a:off x="2752" y="1591"/>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160" name="Line 968">
                  <a:extLst>
                    <a:ext uri="{FF2B5EF4-FFF2-40B4-BE49-F238E27FC236}">
                      <a16:creationId xmlns:a16="http://schemas.microsoft.com/office/drawing/2014/main" id="{884C9596-6AD3-04D2-8022-B86DA27A0277}"/>
                    </a:ext>
                  </a:extLst>
                </p:cNvPr>
                <p:cNvSpPr>
                  <a:spLocks noChangeShapeType="1"/>
                </p:cNvSpPr>
                <p:nvPr/>
              </p:nvSpPr>
              <p:spPr bwMode="auto">
                <a:xfrm>
                  <a:off x="2752" y="1591"/>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161" name="Line 969">
                  <a:extLst>
                    <a:ext uri="{FF2B5EF4-FFF2-40B4-BE49-F238E27FC236}">
                      <a16:creationId xmlns:a16="http://schemas.microsoft.com/office/drawing/2014/main" id="{0B670940-1E19-3C3D-806F-C39CDB838583}"/>
                    </a:ext>
                  </a:extLst>
                </p:cNvPr>
                <p:cNvSpPr>
                  <a:spLocks noChangeShapeType="1"/>
                </p:cNvSpPr>
                <p:nvPr/>
              </p:nvSpPr>
              <p:spPr bwMode="auto">
                <a:xfrm>
                  <a:off x="2752" y="1597"/>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162" name="Line 970">
                  <a:extLst>
                    <a:ext uri="{FF2B5EF4-FFF2-40B4-BE49-F238E27FC236}">
                      <a16:creationId xmlns:a16="http://schemas.microsoft.com/office/drawing/2014/main" id="{8F041120-16F1-8E65-1C52-CD95020E96D4}"/>
                    </a:ext>
                  </a:extLst>
                </p:cNvPr>
                <p:cNvSpPr>
                  <a:spLocks noChangeShapeType="1"/>
                </p:cNvSpPr>
                <p:nvPr/>
              </p:nvSpPr>
              <p:spPr bwMode="auto">
                <a:xfrm>
                  <a:off x="2758" y="1597"/>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163" name="Line 971">
                  <a:extLst>
                    <a:ext uri="{FF2B5EF4-FFF2-40B4-BE49-F238E27FC236}">
                      <a16:creationId xmlns:a16="http://schemas.microsoft.com/office/drawing/2014/main" id="{D9741F36-34FB-9E85-DBF5-A9924CD2B74E}"/>
                    </a:ext>
                  </a:extLst>
                </p:cNvPr>
                <p:cNvSpPr>
                  <a:spLocks noChangeShapeType="1"/>
                </p:cNvSpPr>
                <p:nvPr/>
              </p:nvSpPr>
              <p:spPr bwMode="auto">
                <a:xfrm>
                  <a:off x="2764" y="1597"/>
                  <a:ext cx="6"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164" name="Line 972">
                  <a:extLst>
                    <a:ext uri="{FF2B5EF4-FFF2-40B4-BE49-F238E27FC236}">
                      <a16:creationId xmlns:a16="http://schemas.microsoft.com/office/drawing/2014/main" id="{9EF8625B-46D4-38B5-368C-F22FB2C2C546}"/>
                    </a:ext>
                  </a:extLst>
                </p:cNvPr>
                <p:cNvSpPr>
                  <a:spLocks noChangeShapeType="1"/>
                </p:cNvSpPr>
                <p:nvPr/>
              </p:nvSpPr>
              <p:spPr bwMode="auto">
                <a:xfrm flipV="1">
                  <a:off x="2770" y="1597"/>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165" name="Line 973">
                  <a:extLst>
                    <a:ext uri="{FF2B5EF4-FFF2-40B4-BE49-F238E27FC236}">
                      <a16:creationId xmlns:a16="http://schemas.microsoft.com/office/drawing/2014/main" id="{75CD24A9-D7F3-5173-6E92-6C77FB22A686}"/>
                    </a:ext>
                  </a:extLst>
                </p:cNvPr>
                <p:cNvSpPr>
                  <a:spLocks noChangeShapeType="1"/>
                </p:cNvSpPr>
                <p:nvPr/>
              </p:nvSpPr>
              <p:spPr bwMode="auto">
                <a:xfrm>
                  <a:off x="2770" y="1597"/>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166" name="Line 974">
                  <a:extLst>
                    <a:ext uri="{FF2B5EF4-FFF2-40B4-BE49-F238E27FC236}">
                      <a16:creationId xmlns:a16="http://schemas.microsoft.com/office/drawing/2014/main" id="{C0B896FB-0CBC-BF9E-E003-99B6D659A2BD}"/>
                    </a:ext>
                  </a:extLst>
                </p:cNvPr>
                <p:cNvSpPr>
                  <a:spLocks noChangeShapeType="1"/>
                </p:cNvSpPr>
                <p:nvPr/>
              </p:nvSpPr>
              <p:spPr bwMode="auto">
                <a:xfrm>
                  <a:off x="2776" y="1597"/>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167" name="Line 975">
                  <a:extLst>
                    <a:ext uri="{FF2B5EF4-FFF2-40B4-BE49-F238E27FC236}">
                      <a16:creationId xmlns:a16="http://schemas.microsoft.com/office/drawing/2014/main" id="{F1B3D1F9-BA97-6E7B-20FC-9B39BEA58701}"/>
                    </a:ext>
                  </a:extLst>
                </p:cNvPr>
                <p:cNvSpPr>
                  <a:spLocks noChangeShapeType="1"/>
                </p:cNvSpPr>
                <p:nvPr/>
              </p:nvSpPr>
              <p:spPr bwMode="auto">
                <a:xfrm flipV="1">
                  <a:off x="2776" y="1597"/>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168" name="Line 976">
                  <a:extLst>
                    <a:ext uri="{FF2B5EF4-FFF2-40B4-BE49-F238E27FC236}">
                      <a16:creationId xmlns:a16="http://schemas.microsoft.com/office/drawing/2014/main" id="{88E1C593-BBB6-DC3D-E53A-9B26A257638C}"/>
                    </a:ext>
                  </a:extLst>
                </p:cNvPr>
                <p:cNvSpPr>
                  <a:spLocks noChangeShapeType="1"/>
                </p:cNvSpPr>
                <p:nvPr/>
              </p:nvSpPr>
              <p:spPr bwMode="auto">
                <a:xfrm>
                  <a:off x="2776" y="1597"/>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169" name="Line 977">
                  <a:extLst>
                    <a:ext uri="{FF2B5EF4-FFF2-40B4-BE49-F238E27FC236}">
                      <a16:creationId xmlns:a16="http://schemas.microsoft.com/office/drawing/2014/main" id="{4429AD89-D2E7-1136-161A-F0FA2012B4EB}"/>
                    </a:ext>
                  </a:extLst>
                </p:cNvPr>
                <p:cNvSpPr>
                  <a:spLocks noChangeShapeType="1"/>
                </p:cNvSpPr>
                <p:nvPr/>
              </p:nvSpPr>
              <p:spPr bwMode="auto">
                <a:xfrm flipV="1">
                  <a:off x="2776" y="1597"/>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170" name="Line 978">
                  <a:extLst>
                    <a:ext uri="{FF2B5EF4-FFF2-40B4-BE49-F238E27FC236}">
                      <a16:creationId xmlns:a16="http://schemas.microsoft.com/office/drawing/2014/main" id="{A5DF3F59-7770-D83A-6FE0-EF6D3B14B018}"/>
                    </a:ext>
                  </a:extLst>
                </p:cNvPr>
                <p:cNvSpPr>
                  <a:spLocks noChangeShapeType="1"/>
                </p:cNvSpPr>
                <p:nvPr/>
              </p:nvSpPr>
              <p:spPr bwMode="auto">
                <a:xfrm>
                  <a:off x="2776" y="1597"/>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171" name="Line 979">
                  <a:extLst>
                    <a:ext uri="{FF2B5EF4-FFF2-40B4-BE49-F238E27FC236}">
                      <a16:creationId xmlns:a16="http://schemas.microsoft.com/office/drawing/2014/main" id="{7E1E8DE8-06D6-6E6D-F846-46E4914A8076}"/>
                    </a:ext>
                  </a:extLst>
                </p:cNvPr>
                <p:cNvSpPr>
                  <a:spLocks noChangeShapeType="1"/>
                </p:cNvSpPr>
                <p:nvPr/>
              </p:nvSpPr>
              <p:spPr bwMode="auto">
                <a:xfrm flipV="1">
                  <a:off x="2776" y="1597"/>
                  <a:ext cx="6"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172" name="Line 980">
                  <a:extLst>
                    <a:ext uri="{FF2B5EF4-FFF2-40B4-BE49-F238E27FC236}">
                      <a16:creationId xmlns:a16="http://schemas.microsoft.com/office/drawing/2014/main" id="{CC75B79A-D310-EE2F-41D2-394136D355D1}"/>
                    </a:ext>
                  </a:extLst>
                </p:cNvPr>
                <p:cNvSpPr>
                  <a:spLocks noChangeShapeType="1"/>
                </p:cNvSpPr>
                <p:nvPr/>
              </p:nvSpPr>
              <p:spPr bwMode="auto">
                <a:xfrm>
                  <a:off x="2782" y="1597"/>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173" name="Line 981">
                  <a:extLst>
                    <a:ext uri="{FF2B5EF4-FFF2-40B4-BE49-F238E27FC236}">
                      <a16:creationId xmlns:a16="http://schemas.microsoft.com/office/drawing/2014/main" id="{24EA4B02-CE68-AC3F-DA85-6043B6CC8B7C}"/>
                    </a:ext>
                  </a:extLst>
                </p:cNvPr>
                <p:cNvSpPr>
                  <a:spLocks noChangeShapeType="1"/>
                </p:cNvSpPr>
                <p:nvPr/>
              </p:nvSpPr>
              <p:spPr bwMode="auto">
                <a:xfrm flipV="1">
                  <a:off x="2782" y="1597"/>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174" name="Line 982">
                  <a:extLst>
                    <a:ext uri="{FF2B5EF4-FFF2-40B4-BE49-F238E27FC236}">
                      <a16:creationId xmlns:a16="http://schemas.microsoft.com/office/drawing/2014/main" id="{28FFAFAA-ED4A-AB8E-BA72-DC14766BDC5D}"/>
                    </a:ext>
                  </a:extLst>
                </p:cNvPr>
                <p:cNvSpPr>
                  <a:spLocks noChangeShapeType="1"/>
                </p:cNvSpPr>
                <p:nvPr/>
              </p:nvSpPr>
              <p:spPr bwMode="auto">
                <a:xfrm>
                  <a:off x="2782" y="1597"/>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175" name="Line 983">
                  <a:extLst>
                    <a:ext uri="{FF2B5EF4-FFF2-40B4-BE49-F238E27FC236}">
                      <a16:creationId xmlns:a16="http://schemas.microsoft.com/office/drawing/2014/main" id="{18F3821E-375E-6AB4-2F73-91BD91782920}"/>
                    </a:ext>
                  </a:extLst>
                </p:cNvPr>
                <p:cNvSpPr>
                  <a:spLocks noChangeShapeType="1"/>
                </p:cNvSpPr>
                <p:nvPr/>
              </p:nvSpPr>
              <p:spPr bwMode="auto">
                <a:xfrm flipV="1">
                  <a:off x="2782" y="1597"/>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176" name="Line 984">
                  <a:extLst>
                    <a:ext uri="{FF2B5EF4-FFF2-40B4-BE49-F238E27FC236}">
                      <a16:creationId xmlns:a16="http://schemas.microsoft.com/office/drawing/2014/main" id="{D0A1A6FA-7931-3D53-1400-B41F6AAC0D36}"/>
                    </a:ext>
                  </a:extLst>
                </p:cNvPr>
                <p:cNvSpPr>
                  <a:spLocks noChangeShapeType="1"/>
                </p:cNvSpPr>
                <p:nvPr/>
              </p:nvSpPr>
              <p:spPr bwMode="auto">
                <a:xfrm>
                  <a:off x="2782" y="1597"/>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177" name="Line 985">
                  <a:extLst>
                    <a:ext uri="{FF2B5EF4-FFF2-40B4-BE49-F238E27FC236}">
                      <a16:creationId xmlns:a16="http://schemas.microsoft.com/office/drawing/2014/main" id="{FC2F685A-2C68-64BB-D4B1-BCA2F652F3D1}"/>
                    </a:ext>
                  </a:extLst>
                </p:cNvPr>
                <p:cNvSpPr>
                  <a:spLocks noChangeShapeType="1"/>
                </p:cNvSpPr>
                <p:nvPr/>
              </p:nvSpPr>
              <p:spPr bwMode="auto">
                <a:xfrm>
                  <a:off x="2782" y="1603"/>
                  <a:ext cx="7"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178" name="Line 986">
                  <a:extLst>
                    <a:ext uri="{FF2B5EF4-FFF2-40B4-BE49-F238E27FC236}">
                      <a16:creationId xmlns:a16="http://schemas.microsoft.com/office/drawing/2014/main" id="{FD083C18-ADEE-3711-4263-7C73A74D9FF4}"/>
                    </a:ext>
                  </a:extLst>
                </p:cNvPr>
                <p:cNvSpPr>
                  <a:spLocks noChangeShapeType="1"/>
                </p:cNvSpPr>
                <p:nvPr/>
              </p:nvSpPr>
              <p:spPr bwMode="auto">
                <a:xfrm>
                  <a:off x="2789" y="1603"/>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179" name="Line 987">
                  <a:extLst>
                    <a:ext uri="{FF2B5EF4-FFF2-40B4-BE49-F238E27FC236}">
                      <a16:creationId xmlns:a16="http://schemas.microsoft.com/office/drawing/2014/main" id="{E08398F9-118A-A662-D3B6-A9415B2618CE}"/>
                    </a:ext>
                  </a:extLst>
                </p:cNvPr>
                <p:cNvSpPr>
                  <a:spLocks noChangeShapeType="1"/>
                </p:cNvSpPr>
                <p:nvPr/>
              </p:nvSpPr>
              <p:spPr bwMode="auto">
                <a:xfrm flipV="1">
                  <a:off x="2795" y="1597"/>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180" name="Line 988">
                  <a:extLst>
                    <a:ext uri="{FF2B5EF4-FFF2-40B4-BE49-F238E27FC236}">
                      <a16:creationId xmlns:a16="http://schemas.microsoft.com/office/drawing/2014/main" id="{7545DDE6-BD48-DF05-7290-174EFC996723}"/>
                    </a:ext>
                  </a:extLst>
                </p:cNvPr>
                <p:cNvSpPr>
                  <a:spLocks noChangeShapeType="1"/>
                </p:cNvSpPr>
                <p:nvPr/>
              </p:nvSpPr>
              <p:spPr bwMode="auto">
                <a:xfrm>
                  <a:off x="2795" y="1597"/>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181" name="Line 989">
                  <a:extLst>
                    <a:ext uri="{FF2B5EF4-FFF2-40B4-BE49-F238E27FC236}">
                      <a16:creationId xmlns:a16="http://schemas.microsoft.com/office/drawing/2014/main" id="{7C90D11E-A1E2-20DA-4FE7-41583DA26FD8}"/>
                    </a:ext>
                  </a:extLst>
                </p:cNvPr>
                <p:cNvSpPr>
                  <a:spLocks noChangeShapeType="1"/>
                </p:cNvSpPr>
                <p:nvPr/>
              </p:nvSpPr>
              <p:spPr bwMode="auto">
                <a:xfrm>
                  <a:off x="2795" y="1603"/>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182" name="Line 990">
                  <a:extLst>
                    <a:ext uri="{FF2B5EF4-FFF2-40B4-BE49-F238E27FC236}">
                      <a16:creationId xmlns:a16="http://schemas.microsoft.com/office/drawing/2014/main" id="{A1B1004D-583C-3E5F-D3D0-2B7FF8EA4667}"/>
                    </a:ext>
                  </a:extLst>
                </p:cNvPr>
                <p:cNvSpPr>
                  <a:spLocks noChangeShapeType="1"/>
                </p:cNvSpPr>
                <p:nvPr/>
              </p:nvSpPr>
              <p:spPr bwMode="auto">
                <a:xfrm>
                  <a:off x="2801" y="1603"/>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183" name="Line 991">
                  <a:extLst>
                    <a:ext uri="{FF2B5EF4-FFF2-40B4-BE49-F238E27FC236}">
                      <a16:creationId xmlns:a16="http://schemas.microsoft.com/office/drawing/2014/main" id="{8D3B6DEB-652B-7E6F-7E7F-1F3241AA568F}"/>
                    </a:ext>
                  </a:extLst>
                </p:cNvPr>
                <p:cNvSpPr>
                  <a:spLocks noChangeShapeType="1"/>
                </p:cNvSpPr>
                <p:nvPr/>
              </p:nvSpPr>
              <p:spPr bwMode="auto">
                <a:xfrm flipV="1">
                  <a:off x="2801" y="1603"/>
                  <a:ext cx="6"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184" name="Line 992">
                  <a:extLst>
                    <a:ext uri="{FF2B5EF4-FFF2-40B4-BE49-F238E27FC236}">
                      <a16:creationId xmlns:a16="http://schemas.microsoft.com/office/drawing/2014/main" id="{E6DD8AED-5F97-58CB-BA38-39089DED5C5B}"/>
                    </a:ext>
                  </a:extLst>
                </p:cNvPr>
                <p:cNvSpPr>
                  <a:spLocks noChangeShapeType="1"/>
                </p:cNvSpPr>
                <p:nvPr/>
              </p:nvSpPr>
              <p:spPr bwMode="auto">
                <a:xfrm>
                  <a:off x="2807" y="1603"/>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185" name="Line 993">
                  <a:extLst>
                    <a:ext uri="{FF2B5EF4-FFF2-40B4-BE49-F238E27FC236}">
                      <a16:creationId xmlns:a16="http://schemas.microsoft.com/office/drawing/2014/main" id="{45FF97A6-20DF-F1D3-EB3E-979247E745BF}"/>
                    </a:ext>
                  </a:extLst>
                </p:cNvPr>
                <p:cNvSpPr>
                  <a:spLocks noChangeShapeType="1"/>
                </p:cNvSpPr>
                <p:nvPr/>
              </p:nvSpPr>
              <p:spPr bwMode="auto">
                <a:xfrm flipV="1">
                  <a:off x="2807" y="1603"/>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186" name="Line 994">
                  <a:extLst>
                    <a:ext uri="{FF2B5EF4-FFF2-40B4-BE49-F238E27FC236}">
                      <a16:creationId xmlns:a16="http://schemas.microsoft.com/office/drawing/2014/main" id="{6F5DA041-F099-106C-66E6-F7706DC59B1F}"/>
                    </a:ext>
                  </a:extLst>
                </p:cNvPr>
                <p:cNvSpPr>
                  <a:spLocks noChangeShapeType="1"/>
                </p:cNvSpPr>
                <p:nvPr/>
              </p:nvSpPr>
              <p:spPr bwMode="auto">
                <a:xfrm>
                  <a:off x="2807" y="1603"/>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187" name="Line 995">
                  <a:extLst>
                    <a:ext uri="{FF2B5EF4-FFF2-40B4-BE49-F238E27FC236}">
                      <a16:creationId xmlns:a16="http://schemas.microsoft.com/office/drawing/2014/main" id="{F0E9974B-F4E4-79F4-0A7A-6A1704D5636A}"/>
                    </a:ext>
                  </a:extLst>
                </p:cNvPr>
                <p:cNvSpPr>
                  <a:spLocks noChangeShapeType="1"/>
                </p:cNvSpPr>
                <p:nvPr/>
              </p:nvSpPr>
              <p:spPr bwMode="auto">
                <a:xfrm flipV="1">
                  <a:off x="2807" y="1603"/>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188" name="Line 996">
                  <a:extLst>
                    <a:ext uri="{FF2B5EF4-FFF2-40B4-BE49-F238E27FC236}">
                      <a16:creationId xmlns:a16="http://schemas.microsoft.com/office/drawing/2014/main" id="{58280877-4597-638B-6054-3913F436CF20}"/>
                    </a:ext>
                  </a:extLst>
                </p:cNvPr>
                <p:cNvSpPr>
                  <a:spLocks noChangeShapeType="1"/>
                </p:cNvSpPr>
                <p:nvPr/>
              </p:nvSpPr>
              <p:spPr bwMode="auto">
                <a:xfrm>
                  <a:off x="2807" y="1603"/>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189" name="Line 997">
                  <a:extLst>
                    <a:ext uri="{FF2B5EF4-FFF2-40B4-BE49-F238E27FC236}">
                      <a16:creationId xmlns:a16="http://schemas.microsoft.com/office/drawing/2014/main" id="{C93CA737-BC2C-F737-BBAF-546852BDF7D9}"/>
                    </a:ext>
                  </a:extLst>
                </p:cNvPr>
                <p:cNvSpPr>
                  <a:spLocks noChangeShapeType="1"/>
                </p:cNvSpPr>
                <p:nvPr/>
              </p:nvSpPr>
              <p:spPr bwMode="auto">
                <a:xfrm>
                  <a:off x="2813" y="1603"/>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190" name="Line 998">
                  <a:extLst>
                    <a:ext uri="{FF2B5EF4-FFF2-40B4-BE49-F238E27FC236}">
                      <a16:creationId xmlns:a16="http://schemas.microsoft.com/office/drawing/2014/main" id="{43F9A423-7D75-3B9B-6A17-55B64676694A}"/>
                    </a:ext>
                  </a:extLst>
                </p:cNvPr>
                <p:cNvSpPr>
                  <a:spLocks noChangeShapeType="1"/>
                </p:cNvSpPr>
                <p:nvPr/>
              </p:nvSpPr>
              <p:spPr bwMode="auto">
                <a:xfrm flipV="1">
                  <a:off x="2813" y="1603"/>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191" name="Line 999">
                  <a:extLst>
                    <a:ext uri="{FF2B5EF4-FFF2-40B4-BE49-F238E27FC236}">
                      <a16:creationId xmlns:a16="http://schemas.microsoft.com/office/drawing/2014/main" id="{36210467-A24C-B7B9-0D51-096C4BEEED5A}"/>
                    </a:ext>
                  </a:extLst>
                </p:cNvPr>
                <p:cNvSpPr>
                  <a:spLocks noChangeShapeType="1"/>
                </p:cNvSpPr>
                <p:nvPr/>
              </p:nvSpPr>
              <p:spPr bwMode="auto">
                <a:xfrm>
                  <a:off x="2813" y="1603"/>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192" name="Line 1000">
                  <a:extLst>
                    <a:ext uri="{FF2B5EF4-FFF2-40B4-BE49-F238E27FC236}">
                      <a16:creationId xmlns:a16="http://schemas.microsoft.com/office/drawing/2014/main" id="{B499CE31-4CF1-37C6-F512-2610BD2E28B1}"/>
                    </a:ext>
                  </a:extLst>
                </p:cNvPr>
                <p:cNvSpPr>
                  <a:spLocks noChangeShapeType="1"/>
                </p:cNvSpPr>
                <p:nvPr/>
              </p:nvSpPr>
              <p:spPr bwMode="auto">
                <a:xfrm flipV="1">
                  <a:off x="2813" y="1603"/>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193" name="Line 1001">
                  <a:extLst>
                    <a:ext uri="{FF2B5EF4-FFF2-40B4-BE49-F238E27FC236}">
                      <a16:creationId xmlns:a16="http://schemas.microsoft.com/office/drawing/2014/main" id="{3FD4C414-302B-6CA5-F022-5E92211C9FEA}"/>
                    </a:ext>
                  </a:extLst>
                </p:cNvPr>
                <p:cNvSpPr>
                  <a:spLocks noChangeShapeType="1"/>
                </p:cNvSpPr>
                <p:nvPr/>
              </p:nvSpPr>
              <p:spPr bwMode="auto">
                <a:xfrm>
                  <a:off x="2813" y="1603"/>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194" name="Line 1002">
                  <a:extLst>
                    <a:ext uri="{FF2B5EF4-FFF2-40B4-BE49-F238E27FC236}">
                      <a16:creationId xmlns:a16="http://schemas.microsoft.com/office/drawing/2014/main" id="{9E4801B5-FBB9-0098-2D3C-6B9B74EDBB12}"/>
                    </a:ext>
                  </a:extLst>
                </p:cNvPr>
                <p:cNvSpPr>
                  <a:spLocks noChangeShapeType="1"/>
                </p:cNvSpPr>
                <p:nvPr/>
              </p:nvSpPr>
              <p:spPr bwMode="auto">
                <a:xfrm>
                  <a:off x="2819" y="1603"/>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195" name="Line 1003">
                  <a:extLst>
                    <a:ext uri="{FF2B5EF4-FFF2-40B4-BE49-F238E27FC236}">
                      <a16:creationId xmlns:a16="http://schemas.microsoft.com/office/drawing/2014/main" id="{A28DBE78-2592-5E77-BDE2-3ADAA20B441A}"/>
                    </a:ext>
                  </a:extLst>
                </p:cNvPr>
                <p:cNvSpPr>
                  <a:spLocks noChangeShapeType="1"/>
                </p:cNvSpPr>
                <p:nvPr/>
              </p:nvSpPr>
              <p:spPr bwMode="auto">
                <a:xfrm flipV="1">
                  <a:off x="2819" y="1603"/>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196" name="Line 1004">
                  <a:extLst>
                    <a:ext uri="{FF2B5EF4-FFF2-40B4-BE49-F238E27FC236}">
                      <a16:creationId xmlns:a16="http://schemas.microsoft.com/office/drawing/2014/main" id="{AEE1B9B3-A6F7-FBF0-FF1B-CB0303D1014D}"/>
                    </a:ext>
                  </a:extLst>
                </p:cNvPr>
                <p:cNvSpPr>
                  <a:spLocks noChangeShapeType="1"/>
                </p:cNvSpPr>
                <p:nvPr/>
              </p:nvSpPr>
              <p:spPr bwMode="auto">
                <a:xfrm>
                  <a:off x="2819" y="1603"/>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197" name="Line 1005">
                  <a:extLst>
                    <a:ext uri="{FF2B5EF4-FFF2-40B4-BE49-F238E27FC236}">
                      <a16:creationId xmlns:a16="http://schemas.microsoft.com/office/drawing/2014/main" id="{6573AF05-A4CF-B6CF-21F0-53D9C80C6E6A}"/>
                    </a:ext>
                  </a:extLst>
                </p:cNvPr>
                <p:cNvSpPr>
                  <a:spLocks noChangeShapeType="1"/>
                </p:cNvSpPr>
                <p:nvPr/>
              </p:nvSpPr>
              <p:spPr bwMode="auto">
                <a:xfrm flipV="1">
                  <a:off x="2819" y="1603"/>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198" name="Line 1006">
                  <a:extLst>
                    <a:ext uri="{FF2B5EF4-FFF2-40B4-BE49-F238E27FC236}">
                      <a16:creationId xmlns:a16="http://schemas.microsoft.com/office/drawing/2014/main" id="{819985DC-1D4D-D113-31C1-67001C0403E2}"/>
                    </a:ext>
                  </a:extLst>
                </p:cNvPr>
                <p:cNvSpPr>
                  <a:spLocks noChangeShapeType="1"/>
                </p:cNvSpPr>
                <p:nvPr/>
              </p:nvSpPr>
              <p:spPr bwMode="auto">
                <a:xfrm>
                  <a:off x="2819" y="1603"/>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199" name="Line 1007">
                  <a:extLst>
                    <a:ext uri="{FF2B5EF4-FFF2-40B4-BE49-F238E27FC236}">
                      <a16:creationId xmlns:a16="http://schemas.microsoft.com/office/drawing/2014/main" id="{B07AE4DA-73AA-D441-29FA-3C662FCAF947}"/>
                    </a:ext>
                  </a:extLst>
                </p:cNvPr>
                <p:cNvSpPr>
                  <a:spLocks noChangeShapeType="1"/>
                </p:cNvSpPr>
                <p:nvPr/>
              </p:nvSpPr>
              <p:spPr bwMode="auto">
                <a:xfrm>
                  <a:off x="2819" y="1609"/>
                  <a:ext cx="7"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200" name="Line 1008">
                  <a:extLst>
                    <a:ext uri="{FF2B5EF4-FFF2-40B4-BE49-F238E27FC236}">
                      <a16:creationId xmlns:a16="http://schemas.microsoft.com/office/drawing/2014/main" id="{E0D5615A-713F-19E7-F20D-46B47D2BB3B7}"/>
                    </a:ext>
                  </a:extLst>
                </p:cNvPr>
                <p:cNvSpPr>
                  <a:spLocks noChangeShapeType="1"/>
                </p:cNvSpPr>
                <p:nvPr/>
              </p:nvSpPr>
              <p:spPr bwMode="auto">
                <a:xfrm>
                  <a:off x="2826" y="1609"/>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201" name="Line 1009">
                  <a:extLst>
                    <a:ext uri="{FF2B5EF4-FFF2-40B4-BE49-F238E27FC236}">
                      <a16:creationId xmlns:a16="http://schemas.microsoft.com/office/drawing/2014/main" id="{68525105-B0B1-1189-E57C-CE0F76C2AB53}"/>
                    </a:ext>
                  </a:extLst>
                </p:cNvPr>
                <p:cNvSpPr>
                  <a:spLocks noChangeShapeType="1"/>
                </p:cNvSpPr>
                <p:nvPr/>
              </p:nvSpPr>
              <p:spPr bwMode="auto">
                <a:xfrm>
                  <a:off x="2832" y="1609"/>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202" name="Line 1010">
                  <a:extLst>
                    <a:ext uri="{FF2B5EF4-FFF2-40B4-BE49-F238E27FC236}">
                      <a16:creationId xmlns:a16="http://schemas.microsoft.com/office/drawing/2014/main" id="{C0C82259-CACA-5897-819F-B7E620318FFC}"/>
                    </a:ext>
                  </a:extLst>
                </p:cNvPr>
                <p:cNvSpPr>
                  <a:spLocks noChangeShapeType="1"/>
                </p:cNvSpPr>
                <p:nvPr/>
              </p:nvSpPr>
              <p:spPr bwMode="auto">
                <a:xfrm>
                  <a:off x="2838" y="1609"/>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203" name="Line 1011">
                  <a:extLst>
                    <a:ext uri="{FF2B5EF4-FFF2-40B4-BE49-F238E27FC236}">
                      <a16:creationId xmlns:a16="http://schemas.microsoft.com/office/drawing/2014/main" id="{A1087ECC-ECEB-F274-5E03-1488D735DDFE}"/>
                    </a:ext>
                  </a:extLst>
                </p:cNvPr>
                <p:cNvSpPr>
                  <a:spLocks noChangeShapeType="1"/>
                </p:cNvSpPr>
                <p:nvPr/>
              </p:nvSpPr>
              <p:spPr bwMode="auto">
                <a:xfrm>
                  <a:off x="2844" y="1609"/>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204" name="Line 1012">
                  <a:extLst>
                    <a:ext uri="{FF2B5EF4-FFF2-40B4-BE49-F238E27FC236}">
                      <a16:creationId xmlns:a16="http://schemas.microsoft.com/office/drawing/2014/main" id="{F6E9285A-96A5-4E55-205F-A712222CDDAE}"/>
                    </a:ext>
                  </a:extLst>
                </p:cNvPr>
                <p:cNvSpPr>
                  <a:spLocks noChangeShapeType="1"/>
                </p:cNvSpPr>
                <p:nvPr/>
              </p:nvSpPr>
              <p:spPr bwMode="auto">
                <a:xfrm>
                  <a:off x="2850" y="1609"/>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205" name="Line 1013">
                  <a:extLst>
                    <a:ext uri="{FF2B5EF4-FFF2-40B4-BE49-F238E27FC236}">
                      <a16:creationId xmlns:a16="http://schemas.microsoft.com/office/drawing/2014/main" id="{7DF5E607-EF79-E9E7-EBFD-C7A433872F72}"/>
                    </a:ext>
                  </a:extLst>
                </p:cNvPr>
                <p:cNvSpPr>
                  <a:spLocks noChangeShapeType="1"/>
                </p:cNvSpPr>
                <p:nvPr/>
              </p:nvSpPr>
              <p:spPr bwMode="auto">
                <a:xfrm flipV="1">
                  <a:off x="2850" y="1609"/>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206" name="Line 1014">
                  <a:extLst>
                    <a:ext uri="{FF2B5EF4-FFF2-40B4-BE49-F238E27FC236}">
                      <a16:creationId xmlns:a16="http://schemas.microsoft.com/office/drawing/2014/main" id="{DC6E29E8-B87B-73D8-4D0A-2A6F4880DC86}"/>
                    </a:ext>
                  </a:extLst>
                </p:cNvPr>
                <p:cNvSpPr>
                  <a:spLocks noChangeShapeType="1"/>
                </p:cNvSpPr>
                <p:nvPr/>
              </p:nvSpPr>
              <p:spPr bwMode="auto">
                <a:xfrm>
                  <a:off x="2850" y="1609"/>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207" name="Line 1015">
                  <a:extLst>
                    <a:ext uri="{FF2B5EF4-FFF2-40B4-BE49-F238E27FC236}">
                      <a16:creationId xmlns:a16="http://schemas.microsoft.com/office/drawing/2014/main" id="{286A8B50-237A-2DF2-CD36-0980F0C276FB}"/>
                    </a:ext>
                  </a:extLst>
                </p:cNvPr>
                <p:cNvSpPr>
                  <a:spLocks noChangeShapeType="1"/>
                </p:cNvSpPr>
                <p:nvPr/>
              </p:nvSpPr>
              <p:spPr bwMode="auto">
                <a:xfrm flipV="1">
                  <a:off x="2850" y="1609"/>
                  <a:ext cx="6"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208" name="Line 1016">
                  <a:extLst>
                    <a:ext uri="{FF2B5EF4-FFF2-40B4-BE49-F238E27FC236}">
                      <a16:creationId xmlns:a16="http://schemas.microsoft.com/office/drawing/2014/main" id="{9C011703-151C-8D20-4DC7-DC1282364F29}"/>
                    </a:ext>
                  </a:extLst>
                </p:cNvPr>
                <p:cNvSpPr>
                  <a:spLocks noChangeShapeType="1"/>
                </p:cNvSpPr>
                <p:nvPr/>
              </p:nvSpPr>
              <p:spPr bwMode="auto">
                <a:xfrm>
                  <a:off x="2856" y="1609"/>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209" name="Line 1017">
                  <a:extLst>
                    <a:ext uri="{FF2B5EF4-FFF2-40B4-BE49-F238E27FC236}">
                      <a16:creationId xmlns:a16="http://schemas.microsoft.com/office/drawing/2014/main" id="{65FE3A36-4265-463B-CD2E-0D61512A91BA}"/>
                    </a:ext>
                  </a:extLst>
                </p:cNvPr>
                <p:cNvSpPr>
                  <a:spLocks noChangeShapeType="1"/>
                </p:cNvSpPr>
                <p:nvPr/>
              </p:nvSpPr>
              <p:spPr bwMode="auto">
                <a:xfrm flipV="1">
                  <a:off x="2856" y="1609"/>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210" name="Line 1018">
                  <a:extLst>
                    <a:ext uri="{FF2B5EF4-FFF2-40B4-BE49-F238E27FC236}">
                      <a16:creationId xmlns:a16="http://schemas.microsoft.com/office/drawing/2014/main" id="{490BFB91-2EA8-C6D1-07F0-15454B01BB8F}"/>
                    </a:ext>
                  </a:extLst>
                </p:cNvPr>
                <p:cNvSpPr>
                  <a:spLocks noChangeShapeType="1"/>
                </p:cNvSpPr>
                <p:nvPr/>
              </p:nvSpPr>
              <p:spPr bwMode="auto">
                <a:xfrm>
                  <a:off x="2856" y="1609"/>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211" name="Line 1019">
                  <a:extLst>
                    <a:ext uri="{FF2B5EF4-FFF2-40B4-BE49-F238E27FC236}">
                      <a16:creationId xmlns:a16="http://schemas.microsoft.com/office/drawing/2014/main" id="{D8C6C0A3-4035-54E3-FF34-9A8EFA49EBCE}"/>
                    </a:ext>
                  </a:extLst>
                </p:cNvPr>
                <p:cNvSpPr>
                  <a:spLocks noChangeShapeType="1"/>
                </p:cNvSpPr>
                <p:nvPr/>
              </p:nvSpPr>
              <p:spPr bwMode="auto">
                <a:xfrm flipV="1">
                  <a:off x="2856" y="1609"/>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212" name="Line 1020">
                  <a:extLst>
                    <a:ext uri="{FF2B5EF4-FFF2-40B4-BE49-F238E27FC236}">
                      <a16:creationId xmlns:a16="http://schemas.microsoft.com/office/drawing/2014/main" id="{81719370-3EE9-7AD8-900C-9150BB8857B9}"/>
                    </a:ext>
                  </a:extLst>
                </p:cNvPr>
                <p:cNvSpPr>
                  <a:spLocks noChangeShapeType="1"/>
                </p:cNvSpPr>
                <p:nvPr/>
              </p:nvSpPr>
              <p:spPr bwMode="auto">
                <a:xfrm>
                  <a:off x="2856" y="1609"/>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213" name="Line 1021">
                  <a:extLst>
                    <a:ext uri="{FF2B5EF4-FFF2-40B4-BE49-F238E27FC236}">
                      <a16:creationId xmlns:a16="http://schemas.microsoft.com/office/drawing/2014/main" id="{88D896E6-9923-0B36-6BC7-DF43AF368F09}"/>
                    </a:ext>
                  </a:extLst>
                </p:cNvPr>
                <p:cNvSpPr>
                  <a:spLocks noChangeShapeType="1"/>
                </p:cNvSpPr>
                <p:nvPr/>
              </p:nvSpPr>
              <p:spPr bwMode="auto">
                <a:xfrm>
                  <a:off x="2856" y="1615"/>
                  <a:ext cx="7"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214" name="Line 1022">
                  <a:extLst>
                    <a:ext uri="{FF2B5EF4-FFF2-40B4-BE49-F238E27FC236}">
                      <a16:creationId xmlns:a16="http://schemas.microsoft.com/office/drawing/2014/main" id="{F3A4737E-8973-6166-6337-857D96736061}"/>
                    </a:ext>
                  </a:extLst>
                </p:cNvPr>
                <p:cNvSpPr>
                  <a:spLocks noChangeShapeType="1"/>
                </p:cNvSpPr>
                <p:nvPr/>
              </p:nvSpPr>
              <p:spPr bwMode="auto">
                <a:xfrm flipV="1">
                  <a:off x="2863" y="1609"/>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215" name="Line 1023">
                  <a:extLst>
                    <a:ext uri="{FF2B5EF4-FFF2-40B4-BE49-F238E27FC236}">
                      <a16:creationId xmlns:a16="http://schemas.microsoft.com/office/drawing/2014/main" id="{2991304C-BD6B-8B0D-D546-7D77246E8DE8}"/>
                    </a:ext>
                  </a:extLst>
                </p:cNvPr>
                <p:cNvSpPr>
                  <a:spLocks noChangeShapeType="1"/>
                </p:cNvSpPr>
                <p:nvPr/>
              </p:nvSpPr>
              <p:spPr bwMode="auto">
                <a:xfrm>
                  <a:off x="2863" y="1609"/>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576" name="Line 1024">
                  <a:extLst>
                    <a:ext uri="{FF2B5EF4-FFF2-40B4-BE49-F238E27FC236}">
                      <a16:creationId xmlns:a16="http://schemas.microsoft.com/office/drawing/2014/main" id="{15626B21-4F8F-F745-EBFE-C045172A0277}"/>
                    </a:ext>
                  </a:extLst>
                </p:cNvPr>
                <p:cNvSpPr>
                  <a:spLocks noChangeShapeType="1"/>
                </p:cNvSpPr>
                <p:nvPr/>
              </p:nvSpPr>
              <p:spPr bwMode="auto">
                <a:xfrm flipV="1">
                  <a:off x="2863" y="1609"/>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577" name="Line 1025">
                  <a:extLst>
                    <a:ext uri="{FF2B5EF4-FFF2-40B4-BE49-F238E27FC236}">
                      <a16:creationId xmlns:a16="http://schemas.microsoft.com/office/drawing/2014/main" id="{F4DA38F3-34F4-1AAA-0D2A-F69CB3A7BB21}"/>
                    </a:ext>
                  </a:extLst>
                </p:cNvPr>
                <p:cNvSpPr>
                  <a:spLocks noChangeShapeType="1"/>
                </p:cNvSpPr>
                <p:nvPr/>
              </p:nvSpPr>
              <p:spPr bwMode="auto">
                <a:xfrm>
                  <a:off x="2863" y="1609"/>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578" name="Line 1026">
                  <a:extLst>
                    <a:ext uri="{FF2B5EF4-FFF2-40B4-BE49-F238E27FC236}">
                      <a16:creationId xmlns:a16="http://schemas.microsoft.com/office/drawing/2014/main" id="{78CA44B3-CFD0-013D-5840-663D3F33C7D1}"/>
                    </a:ext>
                  </a:extLst>
                </p:cNvPr>
                <p:cNvSpPr>
                  <a:spLocks noChangeShapeType="1"/>
                </p:cNvSpPr>
                <p:nvPr/>
              </p:nvSpPr>
              <p:spPr bwMode="auto">
                <a:xfrm>
                  <a:off x="2863" y="1615"/>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579" name="Line 1027">
                  <a:extLst>
                    <a:ext uri="{FF2B5EF4-FFF2-40B4-BE49-F238E27FC236}">
                      <a16:creationId xmlns:a16="http://schemas.microsoft.com/office/drawing/2014/main" id="{35933E2F-E3C5-D7E3-0E36-DA2E582B707F}"/>
                    </a:ext>
                  </a:extLst>
                </p:cNvPr>
                <p:cNvSpPr>
                  <a:spLocks noChangeShapeType="1"/>
                </p:cNvSpPr>
                <p:nvPr/>
              </p:nvSpPr>
              <p:spPr bwMode="auto">
                <a:xfrm>
                  <a:off x="2869" y="1615"/>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grpSp>
            <p:nvGrpSpPr>
              <p:cNvPr id="24781" name="Group 1229">
                <a:extLst>
                  <a:ext uri="{FF2B5EF4-FFF2-40B4-BE49-F238E27FC236}">
                    <a16:creationId xmlns:a16="http://schemas.microsoft.com/office/drawing/2014/main" id="{7D7F5695-6720-AAD1-AFAB-E72616EA4BF7}"/>
                  </a:ext>
                </a:extLst>
              </p:cNvPr>
              <p:cNvGrpSpPr>
                <a:grpSpLocks/>
              </p:cNvGrpSpPr>
              <p:nvPr/>
            </p:nvGrpSpPr>
            <p:grpSpPr bwMode="auto">
              <a:xfrm>
                <a:off x="2875" y="1615"/>
                <a:ext cx="334" cy="38"/>
                <a:chOff x="2875" y="1615"/>
                <a:chExt cx="334" cy="38"/>
              </a:xfrm>
            </p:grpSpPr>
            <p:sp>
              <p:nvSpPr>
                <p:cNvPr id="24581" name="Line 1029">
                  <a:extLst>
                    <a:ext uri="{FF2B5EF4-FFF2-40B4-BE49-F238E27FC236}">
                      <a16:creationId xmlns:a16="http://schemas.microsoft.com/office/drawing/2014/main" id="{EB5859B7-60B6-CA4D-DEE0-7142DE3BABDD}"/>
                    </a:ext>
                  </a:extLst>
                </p:cNvPr>
                <p:cNvSpPr>
                  <a:spLocks noChangeShapeType="1"/>
                </p:cNvSpPr>
                <p:nvPr/>
              </p:nvSpPr>
              <p:spPr bwMode="auto">
                <a:xfrm>
                  <a:off x="2875" y="1615"/>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582" name="Line 1030">
                  <a:extLst>
                    <a:ext uri="{FF2B5EF4-FFF2-40B4-BE49-F238E27FC236}">
                      <a16:creationId xmlns:a16="http://schemas.microsoft.com/office/drawing/2014/main" id="{212328E2-B924-C3BB-7C0E-EC73B6EA7FE6}"/>
                    </a:ext>
                  </a:extLst>
                </p:cNvPr>
                <p:cNvSpPr>
                  <a:spLocks noChangeShapeType="1"/>
                </p:cNvSpPr>
                <p:nvPr/>
              </p:nvSpPr>
              <p:spPr bwMode="auto">
                <a:xfrm>
                  <a:off x="2881" y="1615"/>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583" name="Line 1031">
                  <a:extLst>
                    <a:ext uri="{FF2B5EF4-FFF2-40B4-BE49-F238E27FC236}">
                      <a16:creationId xmlns:a16="http://schemas.microsoft.com/office/drawing/2014/main" id="{5F2B2144-BBEA-3761-3DB9-81FEAFCBE9D5}"/>
                    </a:ext>
                  </a:extLst>
                </p:cNvPr>
                <p:cNvSpPr>
                  <a:spLocks noChangeShapeType="1"/>
                </p:cNvSpPr>
                <p:nvPr/>
              </p:nvSpPr>
              <p:spPr bwMode="auto">
                <a:xfrm>
                  <a:off x="2887" y="1615"/>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584" name="Line 1032">
                  <a:extLst>
                    <a:ext uri="{FF2B5EF4-FFF2-40B4-BE49-F238E27FC236}">
                      <a16:creationId xmlns:a16="http://schemas.microsoft.com/office/drawing/2014/main" id="{CC5C182A-D0B5-87A6-0E70-ECAF79A5542F}"/>
                    </a:ext>
                  </a:extLst>
                </p:cNvPr>
                <p:cNvSpPr>
                  <a:spLocks noChangeShapeType="1"/>
                </p:cNvSpPr>
                <p:nvPr/>
              </p:nvSpPr>
              <p:spPr bwMode="auto">
                <a:xfrm>
                  <a:off x="2893" y="1615"/>
                  <a:ext cx="7"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585" name="Line 1033">
                  <a:extLst>
                    <a:ext uri="{FF2B5EF4-FFF2-40B4-BE49-F238E27FC236}">
                      <a16:creationId xmlns:a16="http://schemas.microsoft.com/office/drawing/2014/main" id="{6BBAB8C2-B6CF-0E2B-B5D4-2DF774DA451E}"/>
                    </a:ext>
                  </a:extLst>
                </p:cNvPr>
                <p:cNvSpPr>
                  <a:spLocks noChangeShapeType="1"/>
                </p:cNvSpPr>
                <p:nvPr/>
              </p:nvSpPr>
              <p:spPr bwMode="auto">
                <a:xfrm>
                  <a:off x="2900" y="1615"/>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586" name="Line 1034">
                  <a:extLst>
                    <a:ext uri="{FF2B5EF4-FFF2-40B4-BE49-F238E27FC236}">
                      <a16:creationId xmlns:a16="http://schemas.microsoft.com/office/drawing/2014/main" id="{847C24CE-AF14-12EF-6D19-6C3312DFA31A}"/>
                    </a:ext>
                  </a:extLst>
                </p:cNvPr>
                <p:cNvSpPr>
                  <a:spLocks noChangeShapeType="1"/>
                </p:cNvSpPr>
                <p:nvPr/>
              </p:nvSpPr>
              <p:spPr bwMode="auto">
                <a:xfrm flipV="1">
                  <a:off x="2900" y="1615"/>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587" name="Line 1035">
                  <a:extLst>
                    <a:ext uri="{FF2B5EF4-FFF2-40B4-BE49-F238E27FC236}">
                      <a16:creationId xmlns:a16="http://schemas.microsoft.com/office/drawing/2014/main" id="{F48686C8-036A-DFE9-95D3-524BEF750731}"/>
                    </a:ext>
                  </a:extLst>
                </p:cNvPr>
                <p:cNvSpPr>
                  <a:spLocks noChangeShapeType="1"/>
                </p:cNvSpPr>
                <p:nvPr/>
              </p:nvSpPr>
              <p:spPr bwMode="auto">
                <a:xfrm>
                  <a:off x="2900" y="1615"/>
                  <a:ext cx="6"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588" name="Line 1036">
                  <a:extLst>
                    <a:ext uri="{FF2B5EF4-FFF2-40B4-BE49-F238E27FC236}">
                      <a16:creationId xmlns:a16="http://schemas.microsoft.com/office/drawing/2014/main" id="{C775E456-4038-0E1C-D8C4-E142D8C21099}"/>
                    </a:ext>
                  </a:extLst>
                </p:cNvPr>
                <p:cNvSpPr>
                  <a:spLocks noChangeShapeType="1"/>
                </p:cNvSpPr>
                <p:nvPr/>
              </p:nvSpPr>
              <p:spPr bwMode="auto">
                <a:xfrm flipV="1">
                  <a:off x="2906" y="1615"/>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589" name="Line 1037">
                  <a:extLst>
                    <a:ext uri="{FF2B5EF4-FFF2-40B4-BE49-F238E27FC236}">
                      <a16:creationId xmlns:a16="http://schemas.microsoft.com/office/drawing/2014/main" id="{B731888B-062D-72D3-CADD-917E4D6FD7AA}"/>
                    </a:ext>
                  </a:extLst>
                </p:cNvPr>
                <p:cNvSpPr>
                  <a:spLocks noChangeShapeType="1"/>
                </p:cNvSpPr>
                <p:nvPr/>
              </p:nvSpPr>
              <p:spPr bwMode="auto">
                <a:xfrm>
                  <a:off x="2906" y="1615"/>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590" name="Line 1038">
                  <a:extLst>
                    <a:ext uri="{FF2B5EF4-FFF2-40B4-BE49-F238E27FC236}">
                      <a16:creationId xmlns:a16="http://schemas.microsoft.com/office/drawing/2014/main" id="{7869F793-02AF-034C-94E4-E55BBD607C7A}"/>
                    </a:ext>
                  </a:extLst>
                </p:cNvPr>
                <p:cNvSpPr>
                  <a:spLocks noChangeShapeType="1"/>
                </p:cNvSpPr>
                <p:nvPr/>
              </p:nvSpPr>
              <p:spPr bwMode="auto">
                <a:xfrm flipV="1">
                  <a:off x="2906" y="1615"/>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591" name="Line 1039">
                  <a:extLst>
                    <a:ext uri="{FF2B5EF4-FFF2-40B4-BE49-F238E27FC236}">
                      <a16:creationId xmlns:a16="http://schemas.microsoft.com/office/drawing/2014/main" id="{EA676274-BDAA-94BE-7855-DDA81880A341}"/>
                    </a:ext>
                  </a:extLst>
                </p:cNvPr>
                <p:cNvSpPr>
                  <a:spLocks noChangeShapeType="1"/>
                </p:cNvSpPr>
                <p:nvPr/>
              </p:nvSpPr>
              <p:spPr bwMode="auto">
                <a:xfrm>
                  <a:off x="2906" y="1615"/>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592" name="Line 1040">
                  <a:extLst>
                    <a:ext uri="{FF2B5EF4-FFF2-40B4-BE49-F238E27FC236}">
                      <a16:creationId xmlns:a16="http://schemas.microsoft.com/office/drawing/2014/main" id="{0706FB2A-183E-7015-BB75-45C1B2675D37}"/>
                    </a:ext>
                  </a:extLst>
                </p:cNvPr>
                <p:cNvSpPr>
                  <a:spLocks noChangeShapeType="1"/>
                </p:cNvSpPr>
                <p:nvPr/>
              </p:nvSpPr>
              <p:spPr bwMode="auto">
                <a:xfrm flipV="1">
                  <a:off x="2906" y="1615"/>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593" name="Line 1041">
                  <a:extLst>
                    <a:ext uri="{FF2B5EF4-FFF2-40B4-BE49-F238E27FC236}">
                      <a16:creationId xmlns:a16="http://schemas.microsoft.com/office/drawing/2014/main" id="{EAFA660C-EFEF-9EB1-D4C3-3E94BFE73025}"/>
                    </a:ext>
                  </a:extLst>
                </p:cNvPr>
                <p:cNvSpPr>
                  <a:spLocks noChangeShapeType="1"/>
                </p:cNvSpPr>
                <p:nvPr/>
              </p:nvSpPr>
              <p:spPr bwMode="auto">
                <a:xfrm>
                  <a:off x="2906" y="1615"/>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594" name="Line 1042">
                  <a:extLst>
                    <a:ext uri="{FF2B5EF4-FFF2-40B4-BE49-F238E27FC236}">
                      <a16:creationId xmlns:a16="http://schemas.microsoft.com/office/drawing/2014/main" id="{A61DE64E-8807-7324-6C8A-3DF20F5A5BD6}"/>
                    </a:ext>
                  </a:extLst>
                </p:cNvPr>
                <p:cNvSpPr>
                  <a:spLocks noChangeShapeType="1"/>
                </p:cNvSpPr>
                <p:nvPr/>
              </p:nvSpPr>
              <p:spPr bwMode="auto">
                <a:xfrm>
                  <a:off x="2912" y="1615"/>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595" name="Line 1043">
                  <a:extLst>
                    <a:ext uri="{FF2B5EF4-FFF2-40B4-BE49-F238E27FC236}">
                      <a16:creationId xmlns:a16="http://schemas.microsoft.com/office/drawing/2014/main" id="{812BC60C-DC60-DE94-12C7-399071655F25}"/>
                    </a:ext>
                  </a:extLst>
                </p:cNvPr>
                <p:cNvSpPr>
                  <a:spLocks noChangeShapeType="1"/>
                </p:cNvSpPr>
                <p:nvPr/>
              </p:nvSpPr>
              <p:spPr bwMode="auto">
                <a:xfrm flipV="1">
                  <a:off x="2912" y="1615"/>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596" name="Line 1044">
                  <a:extLst>
                    <a:ext uri="{FF2B5EF4-FFF2-40B4-BE49-F238E27FC236}">
                      <a16:creationId xmlns:a16="http://schemas.microsoft.com/office/drawing/2014/main" id="{DABF216D-3657-C8B4-F2CD-875E55447BFC}"/>
                    </a:ext>
                  </a:extLst>
                </p:cNvPr>
                <p:cNvSpPr>
                  <a:spLocks noChangeShapeType="1"/>
                </p:cNvSpPr>
                <p:nvPr/>
              </p:nvSpPr>
              <p:spPr bwMode="auto">
                <a:xfrm>
                  <a:off x="2912" y="1615"/>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597" name="Line 1045">
                  <a:extLst>
                    <a:ext uri="{FF2B5EF4-FFF2-40B4-BE49-F238E27FC236}">
                      <a16:creationId xmlns:a16="http://schemas.microsoft.com/office/drawing/2014/main" id="{0B07D3F9-ECDA-0AAB-EB17-D077E9EFF977}"/>
                    </a:ext>
                  </a:extLst>
                </p:cNvPr>
                <p:cNvSpPr>
                  <a:spLocks noChangeShapeType="1"/>
                </p:cNvSpPr>
                <p:nvPr/>
              </p:nvSpPr>
              <p:spPr bwMode="auto">
                <a:xfrm flipV="1">
                  <a:off x="2912" y="1615"/>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598" name="Line 1046">
                  <a:extLst>
                    <a:ext uri="{FF2B5EF4-FFF2-40B4-BE49-F238E27FC236}">
                      <a16:creationId xmlns:a16="http://schemas.microsoft.com/office/drawing/2014/main" id="{8C2F2702-A930-E424-DA52-DE2F576D4D03}"/>
                    </a:ext>
                  </a:extLst>
                </p:cNvPr>
                <p:cNvSpPr>
                  <a:spLocks noChangeShapeType="1"/>
                </p:cNvSpPr>
                <p:nvPr/>
              </p:nvSpPr>
              <p:spPr bwMode="auto">
                <a:xfrm>
                  <a:off x="2912" y="1615"/>
                  <a:ext cx="6"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599" name="Line 1047">
                  <a:extLst>
                    <a:ext uri="{FF2B5EF4-FFF2-40B4-BE49-F238E27FC236}">
                      <a16:creationId xmlns:a16="http://schemas.microsoft.com/office/drawing/2014/main" id="{FDFE8D82-8D57-F22D-C99B-4C40E74BDF23}"/>
                    </a:ext>
                  </a:extLst>
                </p:cNvPr>
                <p:cNvSpPr>
                  <a:spLocks noChangeShapeType="1"/>
                </p:cNvSpPr>
                <p:nvPr/>
              </p:nvSpPr>
              <p:spPr bwMode="auto">
                <a:xfrm flipV="1">
                  <a:off x="2918" y="1615"/>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600" name="Line 1048">
                  <a:extLst>
                    <a:ext uri="{FF2B5EF4-FFF2-40B4-BE49-F238E27FC236}">
                      <a16:creationId xmlns:a16="http://schemas.microsoft.com/office/drawing/2014/main" id="{802CBB0F-CF70-7913-84DE-156B6A0B995C}"/>
                    </a:ext>
                  </a:extLst>
                </p:cNvPr>
                <p:cNvSpPr>
                  <a:spLocks noChangeShapeType="1"/>
                </p:cNvSpPr>
                <p:nvPr/>
              </p:nvSpPr>
              <p:spPr bwMode="auto">
                <a:xfrm>
                  <a:off x="2918" y="1615"/>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601" name="Line 1049">
                  <a:extLst>
                    <a:ext uri="{FF2B5EF4-FFF2-40B4-BE49-F238E27FC236}">
                      <a16:creationId xmlns:a16="http://schemas.microsoft.com/office/drawing/2014/main" id="{B2C52338-95BB-29D7-8B6D-9E4A18815069}"/>
                    </a:ext>
                  </a:extLst>
                </p:cNvPr>
                <p:cNvSpPr>
                  <a:spLocks noChangeShapeType="1"/>
                </p:cNvSpPr>
                <p:nvPr/>
              </p:nvSpPr>
              <p:spPr bwMode="auto">
                <a:xfrm flipV="1">
                  <a:off x="2918" y="1615"/>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602" name="Line 1050">
                  <a:extLst>
                    <a:ext uri="{FF2B5EF4-FFF2-40B4-BE49-F238E27FC236}">
                      <a16:creationId xmlns:a16="http://schemas.microsoft.com/office/drawing/2014/main" id="{4A3D219C-B2F6-CF04-156C-00D8C66C0B9B}"/>
                    </a:ext>
                  </a:extLst>
                </p:cNvPr>
                <p:cNvSpPr>
                  <a:spLocks noChangeShapeType="1"/>
                </p:cNvSpPr>
                <p:nvPr/>
              </p:nvSpPr>
              <p:spPr bwMode="auto">
                <a:xfrm>
                  <a:off x="2918" y="1615"/>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603" name="Line 1051">
                  <a:extLst>
                    <a:ext uri="{FF2B5EF4-FFF2-40B4-BE49-F238E27FC236}">
                      <a16:creationId xmlns:a16="http://schemas.microsoft.com/office/drawing/2014/main" id="{AC07F61B-62B9-CFCB-B300-E37A22765B33}"/>
                    </a:ext>
                  </a:extLst>
                </p:cNvPr>
                <p:cNvSpPr>
                  <a:spLocks noChangeShapeType="1"/>
                </p:cNvSpPr>
                <p:nvPr/>
              </p:nvSpPr>
              <p:spPr bwMode="auto">
                <a:xfrm flipV="1">
                  <a:off x="2918" y="1615"/>
                  <a:ext cx="6"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604" name="Line 1052">
                  <a:extLst>
                    <a:ext uri="{FF2B5EF4-FFF2-40B4-BE49-F238E27FC236}">
                      <a16:creationId xmlns:a16="http://schemas.microsoft.com/office/drawing/2014/main" id="{5687703B-3C0C-F342-C18E-C48C390B19CD}"/>
                    </a:ext>
                  </a:extLst>
                </p:cNvPr>
                <p:cNvSpPr>
                  <a:spLocks noChangeShapeType="1"/>
                </p:cNvSpPr>
                <p:nvPr/>
              </p:nvSpPr>
              <p:spPr bwMode="auto">
                <a:xfrm>
                  <a:off x="2924" y="1615"/>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605" name="Line 1053">
                  <a:extLst>
                    <a:ext uri="{FF2B5EF4-FFF2-40B4-BE49-F238E27FC236}">
                      <a16:creationId xmlns:a16="http://schemas.microsoft.com/office/drawing/2014/main" id="{27F6FFFF-FB4C-1158-A81D-CAF627FF3747}"/>
                    </a:ext>
                  </a:extLst>
                </p:cNvPr>
                <p:cNvSpPr>
                  <a:spLocks noChangeShapeType="1"/>
                </p:cNvSpPr>
                <p:nvPr/>
              </p:nvSpPr>
              <p:spPr bwMode="auto">
                <a:xfrm flipV="1">
                  <a:off x="2924" y="1615"/>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606" name="Line 1054">
                  <a:extLst>
                    <a:ext uri="{FF2B5EF4-FFF2-40B4-BE49-F238E27FC236}">
                      <a16:creationId xmlns:a16="http://schemas.microsoft.com/office/drawing/2014/main" id="{BB9DC619-1288-3EA9-6F48-7BFD8869E223}"/>
                    </a:ext>
                  </a:extLst>
                </p:cNvPr>
                <p:cNvSpPr>
                  <a:spLocks noChangeShapeType="1"/>
                </p:cNvSpPr>
                <p:nvPr/>
              </p:nvSpPr>
              <p:spPr bwMode="auto">
                <a:xfrm>
                  <a:off x="2924" y="1615"/>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607" name="Line 1055">
                  <a:extLst>
                    <a:ext uri="{FF2B5EF4-FFF2-40B4-BE49-F238E27FC236}">
                      <a16:creationId xmlns:a16="http://schemas.microsoft.com/office/drawing/2014/main" id="{B06371D0-9CAB-C283-7727-AE103D9A6B0E}"/>
                    </a:ext>
                  </a:extLst>
                </p:cNvPr>
                <p:cNvSpPr>
                  <a:spLocks noChangeShapeType="1"/>
                </p:cNvSpPr>
                <p:nvPr/>
              </p:nvSpPr>
              <p:spPr bwMode="auto">
                <a:xfrm>
                  <a:off x="2924" y="1621"/>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608" name="Line 1056">
                  <a:extLst>
                    <a:ext uri="{FF2B5EF4-FFF2-40B4-BE49-F238E27FC236}">
                      <a16:creationId xmlns:a16="http://schemas.microsoft.com/office/drawing/2014/main" id="{2B70FEAD-EEF8-2467-6BE5-7BCF933AB053}"/>
                    </a:ext>
                  </a:extLst>
                </p:cNvPr>
                <p:cNvSpPr>
                  <a:spLocks noChangeShapeType="1"/>
                </p:cNvSpPr>
                <p:nvPr/>
              </p:nvSpPr>
              <p:spPr bwMode="auto">
                <a:xfrm>
                  <a:off x="2930" y="1621"/>
                  <a:ext cx="7"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609" name="Line 1057">
                  <a:extLst>
                    <a:ext uri="{FF2B5EF4-FFF2-40B4-BE49-F238E27FC236}">
                      <a16:creationId xmlns:a16="http://schemas.microsoft.com/office/drawing/2014/main" id="{26696C26-F033-9AF8-47C7-ABD1D32A356F}"/>
                    </a:ext>
                  </a:extLst>
                </p:cNvPr>
                <p:cNvSpPr>
                  <a:spLocks noChangeShapeType="1"/>
                </p:cNvSpPr>
                <p:nvPr/>
              </p:nvSpPr>
              <p:spPr bwMode="auto">
                <a:xfrm>
                  <a:off x="2937" y="1621"/>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610" name="Line 1058">
                  <a:extLst>
                    <a:ext uri="{FF2B5EF4-FFF2-40B4-BE49-F238E27FC236}">
                      <a16:creationId xmlns:a16="http://schemas.microsoft.com/office/drawing/2014/main" id="{BB1D3A65-8AF1-1165-32CC-C592220405F9}"/>
                    </a:ext>
                  </a:extLst>
                </p:cNvPr>
                <p:cNvSpPr>
                  <a:spLocks noChangeShapeType="1"/>
                </p:cNvSpPr>
                <p:nvPr/>
              </p:nvSpPr>
              <p:spPr bwMode="auto">
                <a:xfrm>
                  <a:off x="2943" y="1621"/>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611" name="Line 1059">
                  <a:extLst>
                    <a:ext uri="{FF2B5EF4-FFF2-40B4-BE49-F238E27FC236}">
                      <a16:creationId xmlns:a16="http://schemas.microsoft.com/office/drawing/2014/main" id="{CB4DA70F-EE5F-24FC-B717-B12654B563B1}"/>
                    </a:ext>
                  </a:extLst>
                </p:cNvPr>
                <p:cNvSpPr>
                  <a:spLocks noChangeShapeType="1"/>
                </p:cNvSpPr>
                <p:nvPr/>
              </p:nvSpPr>
              <p:spPr bwMode="auto">
                <a:xfrm flipV="1">
                  <a:off x="2943" y="1621"/>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612" name="Line 1060">
                  <a:extLst>
                    <a:ext uri="{FF2B5EF4-FFF2-40B4-BE49-F238E27FC236}">
                      <a16:creationId xmlns:a16="http://schemas.microsoft.com/office/drawing/2014/main" id="{BBE1B790-319B-B1E3-257B-F09764BE6748}"/>
                    </a:ext>
                  </a:extLst>
                </p:cNvPr>
                <p:cNvSpPr>
                  <a:spLocks noChangeShapeType="1"/>
                </p:cNvSpPr>
                <p:nvPr/>
              </p:nvSpPr>
              <p:spPr bwMode="auto">
                <a:xfrm>
                  <a:off x="2943" y="1621"/>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613" name="Line 1061">
                  <a:extLst>
                    <a:ext uri="{FF2B5EF4-FFF2-40B4-BE49-F238E27FC236}">
                      <a16:creationId xmlns:a16="http://schemas.microsoft.com/office/drawing/2014/main" id="{6832CE9D-D728-8E04-0C21-FDA9FD3B7147}"/>
                    </a:ext>
                  </a:extLst>
                </p:cNvPr>
                <p:cNvSpPr>
                  <a:spLocks noChangeShapeType="1"/>
                </p:cNvSpPr>
                <p:nvPr/>
              </p:nvSpPr>
              <p:spPr bwMode="auto">
                <a:xfrm>
                  <a:off x="2949" y="1621"/>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614" name="Line 1062">
                  <a:extLst>
                    <a:ext uri="{FF2B5EF4-FFF2-40B4-BE49-F238E27FC236}">
                      <a16:creationId xmlns:a16="http://schemas.microsoft.com/office/drawing/2014/main" id="{7ED2E51F-8345-5BB2-5CA3-76A5461D2703}"/>
                    </a:ext>
                  </a:extLst>
                </p:cNvPr>
                <p:cNvSpPr>
                  <a:spLocks noChangeShapeType="1"/>
                </p:cNvSpPr>
                <p:nvPr/>
              </p:nvSpPr>
              <p:spPr bwMode="auto">
                <a:xfrm flipV="1">
                  <a:off x="2949" y="1621"/>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615" name="Line 1063">
                  <a:extLst>
                    <a:ext uri="{FF2B5EF4-FFF2-40B4-BE49-F238E27FC236}">
                      <a16:creationId xmlns:a16="http://schemas.microsoft.com/office/drawing/2014/main" id="{BD80621B-62C7-0CF6-BFCA-E941E6D67CC6}"/>
                    </a:ext>
                  </a:extLst>
                </p:cNvPr>
                <p:cNvSpPr>
                  <a:spLocks noChangeShapeType="1"/>
                </p:cNvSpPr>
                <p:nvPr/>
              </p:nvSpPr>
              <p:spPr bwMode="auto">
                <a:xfrm>
                  <a:off x="2949" y="1621"/>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616" name="Line 1064">
                  <a:extLst>
                    <a:ext uri="{FF2B5EF4-FFF2-40B4-BE49-F238E27FC236}">
                      <a16:creationId xmlns:a16="http://schemas.microsoft.com/office/drawing/2014/main" id="{2644ACEF-7FE2-5F24-AF9F-39CA2E503FA0}"/>
                    </a:ext>
                  </a:extLst>
                </p:cNvPr>
                <p:cNvSpPr>
                  <a:spLocks noChangeShapeType="1"/>
                </p:cNvSpPr>
                <p:nvPr/>
              </p:nvSpPr>
              <p:spPr bwMode="auto">
                <a:xfrm flipV="1">
                  <a:off x="2949" y="1621"/>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617" name="Line 1065">
                  <a:extLst>
                    <a:ext uri="{FF2B5EF4-FFF2-40B4-BE49-F238E27FC236}">
                      <a16:creationId xmlns:a16="http://schemas.microsoft.com/office/drawing/2014/main" id="{EE63CC3C-B8F9-933A-6195-44FE878642A6}"/>
                    </a:ext>
                  </a:extLst>
                </p:cNvPr>
                <p:cNvSpPr>
                  <a:spLocks noChangeShapeType="1"/>
                </p:cNvSpPr>
                <p:nvPr/>
              </p:nvSpPr>
              <p:spPr bwMode="auto">
                <a:xfrm>
                  <a:off x="2949" y="1621"/>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618" name="Line 1066">
                  <a:extLst>
                    <a:ext uri="{FF2B5EF4-FFF2-40B4-BE49-F238E27FC236}">
                      <a16:creationId xmlns:a16="http://schemas.microsoft.com/office/drawing/2014/main" id="{5749256C-4FD5-576B-D9B0-2B858A787D36}"/>
                    </a:ext>
                  </a:extLst>
                </p:cNvPr>
                <p:cNvSpPr>
                  <a:spLocks noChangeShapeType="1"/>
                </p:cNvSpPr>
                <p:nvPr/>
              </p:nvSpPr>
              <p:spPr bwMode="auto">
                <a:xfrm flipV="1">
                  <a:off x="2949" y="1621"/>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619" name="Line 1067">
                  <a:extLst>
                    <a:ext uri="{FF2B5EF4-FFF2-40B4-BE49-F238E27FC236}">
                      <a16:creationId xmlns:a16="http://schemas.microsoft.com/office/drawing/2014/main" id="{C0E61C51-614E-A35A-4821-46A79A816D75}"/>
                    </a:ext>
                  </a:extLst>
                </p:cNvPr>
                <p:cNvSpPr>
                  <a:spLocks noChangeShapeType="1"/>
                </p:cNvSpPr>
                <p:nvPr/>
              </p:nvSpPr>
              <p:spPr bwMode="auto">
                <a:xfrm>
                  <a:off x="2949" y="1621"/>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620" name="Line 1068">
                  <a:extLst>
                    <a:ext uri="{FF2B5EF4-FFF2-40B4-BE49-F238E27FC236}">
                      <a16:creationId xmlns:a16="http://schemas.microsoft.com/office/drawing/2014/main" id="{C85134F2-7863-5140-653E-5E7606701F07}"/>
                    </a:ext>
                  </a:extLst>
                </p:cNvPr>
                <p:cNvSpPr>
                  <a:spLocks noChangeShapeType="1"/>
                </p:cNvSpPr>
                <p:nvPr/>
              </p:nvSpPr>
              <p:spPr bwMode="auto">
                <a:xfrm>
                  <a:off x="2955" y="1621"/>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621" name="Line 1069">
                  <a:extLst>
                    <a:ext uri="{FF2B5EF4-FFF2-40B4-BE49-F238E27FC236}">
                      <a16:creationId xmlns:a16="http://schemas.microsoft.com/office/drawing/2014/main" id="{0E4C6BFA-49A7-763E-5CA6-1C6418C96920}"/>
                    </a:ext>
                  </a:extLst>
                </p:cNvPr>
                <p:cNvSpPr>
                  <a:spLocks noChangeShapeType="1"/>
                </p:cNvSpPr>
                <p:nvPr/>
              </p:nvSpPr>
              <p:spPr bwMode="auto">
                <a:xfrm flipV="1">
                  <a:off x="2955" y="1621"/>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622" name="Line 1070">
                  <a:extLst>
                    <a:ext uri="{FF2B5EF4-FFF2-40B4-BE49-F238E27FC236}">
                      <a16:creationId xmlns:a16="http://schemas.microsoft.com/office/drawing/2014/main" id="{700B6EEE-44A5-3F8B-7BE0-D193D744C05E}"/>
                    </a:ext>
                  </a:extLst>
                </p:cNvPr>
                <p:cNvSpPr>
                  <a:spLocks noChangeShapeType="1"/>
                </p:cNvSpPr>
                <p:nvPr/>
              </p:nvSpPr>
              <p:spPr bwMode="auto">
                <a:xfrm>
                  <a:off x="2955" y="1621"/>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623" name="Line 1071">
                  <a:extLst>
                    <a:ext uri="{FF2B5EF4-FFF2-40B4-BE49-F238E27FC236}">
                      <a16:creationId xmlns:a16="http://schemas.microsoft.com/office/drawing/2014/main" id="{2C7318F8-FFC4-2CE0-2B95-0A67AAFF71B2}"/>
                    </a:ext>
                  </a:extLst>
                </p:cNvPr>
                <p:cNvSpPr>
                  <a:spLocks noChangeShapeType="1"/>
                </p:cNvSpPr>
                <p:nvPr/>
              </p:nvSpPr>
              <p:spPr bwMode="auto">
                <a:xfrm flipV="1">
                  <a:off x="2955" y="1621"/>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624" name="Line 1072">
                  <a:extLst>
                    <a:ext uri="{FF2B5EF4-FFF2-40B4-BE49-F238E27FC236}">
                      <a16:creationId xmlns:a16="http://schemas.microsoft.com/office/drawing/2014/main" id="{9E4211E2-A063-0317-8BF2-37C9D69B9D82}"/>
                    </a:ext>
                  </a:extLst>
                </p:cNvPr>
                <p:cNvSpPr>
                  <a:spLocks noChangeShapeType="1"/>
                </p:cNvSpPr>
                <p:nvPr/>
              </p:nvSpPr>
              <p:spPr bwMode="auto">
                <a:xfrm>
                  <a:off x="2955" y="1621"/>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625" name="Line 1073">
                  <a:extLst>
                    <a:ext uri="{FF2B5EF4-FFF2-40B4-BE49-F238E27FC236}">
                      <a16:creationId xmlns:a16="http://schemas.microsoft.com/office/drawing/2014/main" id="{6CF507E1-14BA-527E-C1DD-FE2BFD52C3A0}"/>
                    </a:ext>
                  </a:extLst>
                </p:cNvPr>
                <p:cNvSpPr>
                  <a:spLocks noChangeShapeType="1"/>
                </p:cNvSpPr>
                <p:nvPr/>
              </p:nvSpPr>
              <p:spPr bwMode="auto">
                <a:xfrm flipV="1">
                  <a:off x="2955" y="1621"/>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626" name="Line 1074">
                  <a:extLst>
                    <a:ext uri="{FF2B5EF4-FFF2-40B4-BE49-F238E27FC236}">
                      <a16:creationId xmlns:a16="http://schemas.microsoft.com/office/drawing/2014/main" id="{528D2D85-C532-AEBD-AB0F-A0EFCD9C8518}"/>
                    </a:ext>
                  </a:extLst>
                </p:cNvPr>
                <p:cNvSpPr>
                  <a:spLocks noChangeShapeType="1"/>
                </p:cNvSpPr>
                <p:nvPr/>
              </p:nvSpPr>
              <p:spPr bwMode="auto">
                <a:xfrm>
                  <a:off x="2955" y="1621"/>
                  <a:ext cx="6"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627" name="Line 1075">
                  <a:extLst>
                    <a:ext uri="{FF2B5EF4-FFF2-40B4-BE49-F238E27FC236}">
                      <a16:creationId xmlns:a16="http://schemas.microsoft.com/office/drawing/2014/main" id="{C98AA3DE-B9A4-74A3-8F24-BC2849EE9CF6}"/>
                    </a:ext>
                  </a:extLst>
                </p:cNvPr>
                <p:cNvSpPr>
                  <a:spLocks noChangeShapeType="1"/>
                </p:cNvSpPr>
                <p:nvPr/>
              </p:nvSpPr>
              <p:spPr bwMode="auto">
                <a:xfrm flipV="1">
                  <a:off x="2961" y="1621"/>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628" name="Line 1076">
                  <a:extLst>
                    <a:ext uri="{FF2B5EF4-FFF2-40B4-BE49-F238E27FC236}">
                      <a16:creationId xmlns:a16="http://schemas.microsoft.com/office/drawing/2014/main" id="{5A92A746-2FB9-7544-6F4E-D34EB5AFD0C1}"/>
                    </a:ext>
                  </a:extLst>
                </p:cNvPr>
                <p:cNvSpPr>
                  <a:spLocks noChangeShapeType="1"/>
                </p:cNvSpPr>
                <p:nvPr/>
              </p:nvSpPr>
              <p:spPr bwMode="auto">
                <a:xfrm>
                  <a:off x="2961" y="1621"/>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629" name="Line 1077">
                  <a:extLst>
                    <a:ext uri="{FF2B5EF4-FFF2-40B4-BE49-F238E27FC236}">
                      <a16:creationId xmlns:a16="http://schemas.microsoft.com/office/drawing/2014/main" id="{BFDA5078-2D33-8C70-D316-1414F8EA872E}"/>
                    </a:ext>
                  </a:extLst>
                </p:cNvPr>
                <p:cNvSpPr>
                  <a:spLocks noChangeShapeType="1"/>
                </p:cNvSpPr>
                <p:nvPr/>
              </p:nvSpPr>
              <p:spPr bwMode="auto">
                <a:xfrm flipV="1">
                  <a:off x="2961" y="1621"/>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630" name="Line 1078">
                  <a:extLst>
                    <a:ext uri="{FF2B5EF4-FFF2-40B4-BE49-F238E27FC236}">
                      <a16:creationId xmlns:a16="http://schemas.microsoft.com/office/drawing/2014/main" id="{E3345027-D445-800A-2765-DC209C65E29C}"/>
                    </a:ext>
                  </a:extLst>
                </p:cNvPr>
                <p:cNvSpPr>
                  <a:spLocks noChangeShapeType="1"/>
                </p:cNvSpPr>
                <p:nvPr/>
              </p:nvSpPr>
              <p:spPr bwMode="auto">
                <a:xfrm>
                  <a:off x="2961" y="1621"/>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631" name="Line 1079">
                  <a:extLst>
                    <a:ext uri="{FF2B5EF4-FFF2-40B4-BE49-F238E27FC236}">
                      <a16:creationId xmlns:a16="http://schemas.microsoft.com/office/drawing/2014/main" id="{C8F7CEF0-93EE-D9A2-0C67-BACAAB777EBE}"/>
                    </a:ext>
                  </a:extLst>
                </p:cNvPr>
                <p:cNvSpPr>
                  <a:spLocks noChangeShapeType="1"/>
                </p:cNvSpPr>
                <p:nvPr/>
              </p:nvSpPr>
              <p:spPr bwMode="auto">
                <a:xfrm flipV="1">
                  <a:off x="2961" y="1621"/>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632" name="Line 1080">
                  <a:extLst>
                    <a:ext uri="{FF2B5EF4-FFF2-40B4-BE49-F238E27FC236}">
                      <a16:creationId xmlns:a16="http://schemas.microsoft.com/office/drawing/2014/main" id="{C6A2CD3C-FBA8-F1C8-FC70-11C11C948477}"/>
                    </a:ext>
                  </a:extLst>
                </p:cNvPr>
                <p:cNvSpPr>
                  <a:spLocks noChangeShapeType="1"/>
                </p:cNvSpPr>
                <p:nvPr/>
              </p:nvSpPr>
              <p:spPr bwMode="auto">
                <a:xfrm>
                  <a:off x="2961" y="1621"/>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633" name="Line 1081">
                  <a:extLst>
                    <a:ext uri="{FF2B5EF4-FFF2-40B4-BE49-F238E27FC236}">
                      <a16:creationId xmlns:a16="http://schemas.microsoft.com/office/drawing/2014/main" id="{BA032E8A-B1CB-B8B4-9CE3-E6A6CB2572BF}"/>
                    </a:ext>
                  </a:extLst>
                </p:cNvPr>
                <p:cNvSpPr>
                  <a:spLocks noChangeShapeType="1"/>
                </p:cNvSpPr>
                <p:nvPr/>
              </p:nvSpPr>
              <p:spPr bwMode="auto">
                <a:xfrm flipV="1">
                  <a:off x="2961" y="1621"/>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634" name="Line 1082">
                  <a:extLst>
                    <a:ext uri="{FF2B5EF4-FFF2-40B4-BE49-F238E27FC236}">
                      <a16:creationId xmlns:a16="http://schemas.microsoft.com/office/drawing/2014/main" id="{E4CCDABD-7CCF-F445-3148-977943D5329A}"/>
                    </a:ext>
                  </a:extLst>
                </p:cNvPr>
                <p:cNvSpPr>
                  <a:spLocks noChangeShapeType="1"/>
                </p:cNvSpPr>
                <p:nvPr/>
              </p:nvSpPr>
              <p:spPr bwMode="auto">
                <a:xfrm>
                  <a:off x="2961" y="1621"/>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635" name="Line 1083">
                  <a:extLst>
                    <a:ext uri="{FF2B5EF4-FFF2-40B4-BE49-F238E27FC236}">
                      <a16:creationId xmlns:a16="http://schemas.microsoft.com/office/drawing/2014/main" id="{BC4371A1-0508-3218-6933-0CAE801035D5}"/>
                    </a:ext>
                  </a:extLst>
                </p:cNvPr>
                <p:cNvSpPr>
                  <a:spLocks noChangeShapeType="1"/>
                </p:cNvSpPr>
                <p:nvPr/>
              </p:nvSpPr>
              <p:spPr bwMode="auto">
                <a:xfrm>
                  <a:off x="2967" y="1621"/>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636" name="Line 1084">
                  <a:extLst>
                    <a:ext uri="{FF2B5EF4-FFF2-40B4-BE49-F238E27FC236}">
                      <a16:creationId xmlns:a16="http://schemas.microsoft.com/office/drawing/2014/main" id="{BFDA8DE7-B6A2-6095-29CA-BB72DC80CBE2}"/>
                    </a:ext>
                  </a:extLst>
                </p:cNvPr>
                <p:cNvSpPr>
                  <a:spLocks noChangeShapeType="1"/>
                </p:cNvSpPr>
                <p:nvPr/>
              </p:nvSpPr>
              <p:spPr bwMode="auto">
                <a:xfrm flipV="1">
                  <a:off x="2967" y="1621"/>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637" name="Line 1085">
                  <a:extLst>
                    <a:ext uri="{FF2B5EF4-FFF2-40B4-BE49-F238E27FC236}">
                      <a16:creationId xmlns:a16="http://schemas.microsoft.com/office/drawing/2014/main" id="{11F2BEB4-67F7-7CF0-5937-1456C4E6FC1F}"/>
                    </a:ext>
                  </a:extLst>
                </p:cNvPr>
                <p:cNvSpPr>
                  <a:spLocks noChangeShapeType="1"/>
                </p:cNvSpPr>
                <p:nvPr/>
              </p:nvSpPr>
              <p:spPr bwMode="auto">
                <a:xfrm>
                  <a:off x="2967" y="1621"/>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638" name="Line 1086">
                  <a:extLst>
                    <a:ext uri="{FF2B5EF4-FFF2-40B4-BE49-F238E27FC236}">
                      <a16:creationId xmlns:a16="http://schemas.microsoft.com/office/drawing/2014/main" id="{D661B7FB-4BED-E193-E865-0940ACA4B91F}"/>
                    </a:ext>
                  </a:extLst>
                </p:cNvPr>
                <p:cNvSpPr>
                  <a:spLocks noChangeShapeType="1"/>
                </p:cNvSpPr>
                <p:nvPr/>
              </p:nvSpPr>
              <p:spPr bwMode="auto">
                <a:xfrm flipV="1">
                  <a:off x="2967" y="1621"/>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639" name="Line 1087">
                  <a:extLst>
                    <a:ext uri="{FF2B5EF4-FFF2-40B4-BE49-F238E27FC236}">
                      <a16:creationId xmlns:a16="http://schemas.microsoft.com/office/drawing/2014/main" id="{648CC74A-03D3-CC75-037C-4EC6BBF4D4F1}"/>
                    </a:ext>
                  </a:extLst>
                </p:cNvPr>
                <p:cNvSpPr>
                  <a:spLocks noChangeShapeType="1"/>
                </p:cNvSpPr>
                <p:nvPr/>
              </p:nvSpPr>
              <p:spPr bwMode="auto">
                <a:xfrm>
                  <a:off x="2967" y="1621"/>
                  <a:ext cx="7"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640" name="Line 1088">
                  <a:extLst>
                    <a:ext uri="{FF2B5EF4-FFF2-40B4-BE49-F238E27FC236}">
                      <a16:creationId xmlns:a16="http://schemas.microsoft.com/office/drawing/2014/main" id="{5AE8F629-BB5C-B3E1-D7D8-D80D31FFF178}"/>
                    </a:ext>
                  </a:extLst>
                </p:cNvPr>
                <p:cNvSpPr>
                  <a:spLocks noChangeShapeType="1"/>
                </p:cNvSpPr>
                <p:nvPr/>
              </p:nvSpPr>
              <p:spPr bwMode="auto">
                <a:xfrm>
                  <a:off x="2974" y="1621"/>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641" name="Line 1089">
                  <a:extLst>
                    <a:ext uri="{FF2B5EF4-FFF2-40B4-BE49-F238E27FC236}">
                      <a16:creationId xmlns:a16="http://schemas.microsoft.com/office/drawing/2014/main" id="{0FC976E8-FC82-7B72-4B75-E1CB65F64A2B}"/>
                    </a:ext>
                  </a:extLst>
                </p:cNvPr>
                <p:cNvSpPr>
                  <a:spLocks noChangeShapeType="1"/>
                </p:cNvSpPr>
                <p:nvPr/>
              </p:nvSpPr>
              <p:spPr bwMode="auto">
                <a:xfrm flipV="1">
                  <a:off x="2974" y="1621"/>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642" name="Line 1090">
                  <a:extLst>
                    <a:ext uri="{FF2B5EF4-FFF2-40B4-BE49-F238E27FC236}">
                      <a16:creationId xmlns:a16="http://schemas.microsoft.com/office/drawing/2014/main" id="{C4955381-370B-E281-CC03-D43F3973207E}"/>
                    </a:ext>
                  </a:extLst>
                </p:cNvPr>
                <p:cNvSpPr>
                  <a:spLocks noChangeShapeType="1"/>
                </p:cNvSpPr>
                <p:nvPr/>
              </p:nvSpPr>
              <p:spPr bwMode="auto">
                <a:xfrm>
                  <a:off x="2974" y="1621"/>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643" name="Line 1091">
                  <a:extLst>
                    <a:ext uri="{FF2B5EF4-FFF2-40B4-BE49-F238E27FC236}">
                      <a16:creationId xmlns:a16="http://schemas.microsoft.com/office/drawing/2014/main" id="{1BA8F2B4-CC15-E213-6DDB-5231DAD0D547}"/>
                    </a:ext>
                  </a:extLst>
                </p:cNvPr>
                <p:cNvSpPr>
                  <a:spLocks noChangeShapeType="1"/>
                </p:cNvSpPr>
                <p:nvPr/>
              </p:nvSpPr>
              <p:spPr bwMode="auto">
                <a:xfrm>
                  <a:off x="2974" y="1627"/>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644" name="Line 1092">
                  <a:extLst>
                    <a:ext uri="{FF2B5EF4-FFF2-40B4-BE49-F238E27FC236}">
                      <a16:creationId xmlns:a16="http://schemas.microsoft.com/office/drawing/2014/main" id="{3F777BC1-9F0D-B170-6E61-2250E9D43B6C}"/>
                    </a:ext>
                  </a:extLst>
                </p:cNvPr>
                <p:cNvSpPr>
                  <a:spLocks noChangeShapeType="1"/>
                </p:cNvSpPr>
                <p:nvPr/>
              </p:nvSpPr>
              <p:spPr bwMode="auto">
                <a:xfrm>
                  <a:off x="2980" y="1627"/>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645" name="Line 1093">
                  <a:extLst>
                    <a:ext uri="{FF2B5EF4-FFF2-40B4-BE49-F238E27FC236}">
                      <a16:creationId xmlns:a16="http://schemas.microsoft.com/office/drawing/2014/main" id="{0F3E79DD-D21B-C30C-BC44-581E2C85C25E}"/>
                    </a:ext>
                  </a:extLst>
                </p:cNvPr>
                <p:cNvSpPr>
                  <a:spLocks noChangeShapeType="1"/>
                </p:cNvSpPr>
                <p:nvPr/>
              </p:nvSpPr>
              <p:spPr bwMode="auto">
                <a:xfrm>
                  <a:off x="2986" y="1627"/>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646" name="Line 1094">
                  <a:extLst>
                    <a:ext uri="{FF2B5EF4-FFF2-40B4-BE49-F238E27FC236}">
                      <a16:creationId xmlns:a16="http://schemas.microsoft.com/office/drawing/2014/main" id="{4788B35F-807D-3054-498B-28270AA151B7}"/>
                    </a:ext>
                  </a:extLst>
                </p:cNvPr>
                <p:cNvSpPr>
                  <a:spLocks noChangeShapeType="1"/>
                </p:cNvSpPr>
                <p:nvPr/>
              </p:nvSpPr>
              <p:spPr bwMode="auto">
                <a:xfrm flipV="1">
                  <a:off x="2986" y="1627"/>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647" name="Line 1095">
                  <a:extLst>
                    <a:ext uri="{FF2B5EF4-FFF2-40B4-BE49-F238E27FC236}">
                      <a16:creationId xmlns:a16="http://schemas.microsoft.com/office/drawing/2014/main" id="{D681217F-12DC-B972-253F-6E80008A7C95}"/>
                    </a:ext>
                  </a:extLst>
                </p:cNvPr>
                <p:cNvSpPr>
                  <a:spLocks noChangeShapeType="1"/>
                </p:cNvSpPr>
                <p:nvPr/>
              </p:nvSpPr>
              <p:spPr bwMode="auto">
                <a:xfrm>
                  <a:off x="2986" y="1627"/>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648" name="Line 1096">
                  <a:extLst>
                    <a:ext uri="{FF2B5EF4-FFF2-40B4-BE49-F238E27FC236}">
                      <a16:creationId xmlns:a16="http://schemas.microsoft.com/office/drawing/2014/main" id="{6081B03A-2916-2CD3-2604-BC7F450ECC20}"/>
                    </a:ext>
                  </a:extLst>
                </p:cNvPr>
                <p:cNvSpPr>
                  <a:spLocks noChangeShapeType="1"/>
                </p:cNvSpPr>
                <p:nvPr/>
              </p:nvSpPr>
              <p:spPr bwMode="auto">
                <a:xfrm>
                  <a:off x="2992" y="1627"/>
                  <a:ext cx="6"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649" name="Line 1097">
                  <a:extLst>
                    <a:ext uri="{FF2B5EF4-FFF2-40B4-BE49-F238E27FC236}">
                      <a16:creationId xmlns:a16="http://schemas.microsoft.com/office/drawing/2014/main" id="{996206F5-F00B-A9B7-49F3-925AB963B108}"/>
                    </a:ext>
                  </a:extLst>
                </p:cNvPr>
                <p:cNvSpPr>
                  <a:spLocks noChangeShapeType="1"/>
                </p:cNvSpPr>
                <p:nvPr/>
              </p:nvSpPr>
              <p:spPr bwMode="auto">
                <a:xfrm flipV="1">
                  <a:off x="2998" y="1627"/>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650" name="Line 1098">
                  <a:extLst>
                    <a:ext uri="{FF2B5EF4-FFF2-40B4-BE49-F238E27FC236}">
                      <a16:creationId xmlns:a16="http://schemas.microsoft.com/office/drawing/2014/main" id="{C0195C91-A978-43CB-75EA-24E3E149BF10}"/>
                    </a:ext>
                  </a:extLst>
                </p:cNvPr>
                <p:cNvSpPr>
                  <a:spLocks noChangeShapeType="1"/>
                </p:cNvSpPr>
                <p:nvPr/>
              </p:nvSpPr>
              <p:spPr bwMode="auto">
                <a:xfrm>
                  <a:off x="2998" y="1627"/>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651" name="Line 1099">
                  <a:extLst>
                    <a:ext uri="{FF2B5EF4-FFF2-40B4-BE49-F238E27FC236}">
                      <a16:creationId xmlns:a16="http://schemas.microsoft.com/office/drawing/2014/main" id="{853CE562-5112-CA42-5B93-57874310DAA0}"/>
                    </a:ext>
                  </a:extLst>
                </p:cNvPr>
                <p:cNvSpPr>
                  <a:spLocks noChangeShapeType="1"/>
                </p:cNvSpPr>
                <p:nvPr/>
              </p:nvSpPr>
              <p:spPr bwMode="auto">
                <a:xfrm flipV="1">
                  <a:off x="2998" y="1627"/>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652" name="Line 1100">
                  <a:extLst>
                    <a:ext uri="{FF2B5EF4-FFF2-40B4-BE49-F238E27FC236}">
                      <a16:creationId xmlns:a16="http://schemas.microsoft.com/office/drawing/2014/main" id="{4065E987-ECDC-B0D2-E4AA-CD8E4ADDFFAE}"/>
                    </a:ext>
                  </a:extLst>
                </p:cNvPr>
                <p:cNvSpPr>
                  <a:spLocks noChangeShapeType="1"/>
                </p:cNvSpPr>
                <p:nvPr/>
              </p:nvSpPr>
              <p:spPr bwMode="auto">
                <a:xfrm>
                  <a:off x="2998" y="1627"/>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653" name="Line 1101">
                  <a:extLst>
                    <a:ext uri="{FF2B5EF4-FFF2-40B4-BE49-F238E27FC236}">
                      <a16:creationId xmlns:a16="http://schemas.microsoft.com/office/drawing/2014/main" id="{2962D0DC-2CB9-8A8C-355C-8C6E42B7123A}"/>
                    </a:ext>
                  </a:extLst>
                </p:cNvPr>
                <p:cNvSpPr>
                  <a:spLocks noChangeShapeType="1"/>
                </p:cNvSpPr>
                <p:nvPr/>
              </p:nvSpPr>
              <p:spPr bwMode="auto">
                <a:xfrm>
                  <a:off x="3004" y="1627"/>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654" name="Line 1102">
                  <a:extLst>
                    <a:ext uri="{FF2B5EF4-FFF2-40B4-BE49-F238E27FC236}">
                      <a16:creationId xmlns:a16="http://schemas.microsoft.com/office/drawing/2014/main" id="{CBFCBC3C-13B3-6618-CDA0-D93E92F79E9E}"/>
                    </a:ext>
                  </a:extLst>
                </p:cNvPr>
                <p:cNvSpPr>
                  <a:spLocks noChangeShapeType="1"/>
                </p:cNvSpPr>
                <p:nvPr/>
              </p:nvSpPr>
              <p:spPr bwMode="auto">
                <a:xfrm flipV="1">
                  <a:off x="3004" y="1627"/>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655" name="Line 1103">
                  <a:extLst>
                    <a:ext uri="{FF2B5EF4-FFF2-40B4-BE49-F238E27FC236}">
                      <a16:creationId xmlns:a16="http://schemas.microsoft.com/office/drawing/2014/main" id="{F134918E-A6F4-1D31-1741-4F22B1B55043}"/>
                    </a:ext>
                  </a:extLst>
                </p:cNvPr>
                <p:cNvSpPr>
                  <a:spLocks noChangeShapeType="1"/>
                </p:cNvSpPr>
                <p:nvPr/>
              </p:nvSpPr>
              <p:spPr bwMode="auto">
                <a:xfrm>
                  <a:off x="3004" y="1627"/>
                  <a:ext cx="7"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656" name="Line 1104">
                  <a:extLst>
                    <a:ext uri="{FF2B5EF4-FFF2-40B4-BE49-F238E27FC236}">
                      <a16:creationId xmlns:a16="http://schemas.microsoft.com/office/drawing/2014/main" id="{A52EDBBE-A877-D71E-EF58-D8653EBC0617}"/>
                    </a:ext>
                  </a:extLst>
                </p:cNvPr>
                <p:cNvSpPr>
                  <a:spLocks noChangeShapeType="1"/>
                </p:cNvSpPr>
                <p:nvPr/>
              </p:nvSpPr>
              <p:spPr bwMode="auto">
                <a:xfrm>
                  <a:off x="3011" y="1627"/>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657" name="Line 1105">
                  <a:extLst>
                    <a:ext uri="{FF2B5EF4-FFF2-40B4-BE49-F238E27FC236}">
                      <a16:creationId xmlns:a16="http://schemas.microsoft.com/office/drawing/2014/main" id="{B7E00711-9CA8-BA92-F9D9-8748CE29AA84}"/>
                    </a:ext>
                  </a:extLst>
                </p:cNvPr>
                <p:cNvSpPr>
                  <a:spLocks noChangeShapeType="1"/>
                </p:cNvSpPr>
                <p:nvPr/>
              </p:nvSpPr>
              <p:spPr bwMode="auto">
                <a:xfrm flipV="1">
                  <a:off x="3011" y="1627"/>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658" name="Line 1106">
                  <a:extLst>
                    <a:ext uri="{FF2B5EF4-FFF2-40B4-BE49-F238E27FC236}">
                      <a16:creationId xmlns:a16="http://schemas.microsoft.com/office/drawing/2014/main" id="{BC6A84A8-7FFA-C82D-6332-9D7531A5B28D}"/>
                    </a:ext>
                  </a:extLst>
                </p:cNvPr>
                <p:cNvSpPr>
                  <a:spLocks noChangeShapeType="1"/>
                </p:cNvSpPr>
                <p:nvPr/>
              </p:nvSpPr>
              <p:spPr bwMode="auto">
                <a:xfrm>
                  <a:off x="3011" y="1627"/>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659" name="Line 1107">
                  <a:extLst>
                    <a:ext uri="{FF2B5EF4-FFF2-40B4-BE49-F238E27FC236}">
                      <a16:creationId xmlns:a16="http://schemas.microsoft.com/office/drawing/2014/main" id="{7D905A69-0850-394A-C3D7-92B08328BE25}"/>
                    </a:ext>
                  </a:extLst>
                </p:cNvPr>
                <p:cNvSpPr>
                  <a:spLocks noChangeShapeType="1"/>
                </p:cNvSpPr>
                <p:nvPr/>
              </p:nvSpPr>
              <p:spPr bwMode="auto">
                <a:xfrm flipV="1">
                  <a:off x="3011" y="1627"/>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660" name="Line 1108">
                  <a:extLst>
                    <a:ext uri="{FF2B5EF4-FFF2-40B4-BE49-F238E27FC236}">
                      <a16:creationId xmlns:a16="http://schemas.microsoft.com/office/drawing/2014/main" id="{9670E4D0-C4FD-4623-37F1-B0A2306CA9F7}"/>
                    </a:ext>
                  </a:extLst>
                </p:cNvPr>
                <p:cNvSpPr>
                  <a:spLocks noChangeShapeType="1"/>
                </p:cNvSpPr>
                <p:nvPr/>
              </p:nvSpPr>
              <p:spPr bwMode="auto">
                <a:xfrm>
                  <a:off x="3011" y="1627"/>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661" name="Line 1109">
                  <a:extLst>
                    <a:ext uri="{FF2B5EF4-FFF2-40B4-BE49-F238E27FC236}">
                      <a16:creationId xmlns:a16="http://schemas.microsoft.com/office/drawing/2014/main" id="{4286F97A-BE53-BB91-C63F-480C015EB169}"/>
                    </a:ext>
                  </a:extLst>
                </p:cNvPr>
                <p:cNvSpPr>
                  <a:spLocks noChangeShapeType="1"/>
                </p:cNvSpPr>
                <p:nvPr/>
              </p:nvSpPr>
              <p:spPr bwMode="auto">
                <a:xfrm>
                  <a:off x="3017" y="1627"/>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662" name="Line 1110">
                  <a:extLst>
                    <a:ext uri="{FF2B5EF4-FFF2-40B4-BE49-F238E27FC236}">
                      <a16:creationId xmlns:a16="http://schemas.microsoft.com/office/drawing/2014/main" id="{ACE20EFF-F62C-5493-5955-7F12F7AAC174}"/>
                    </a:ext>
                  </a:extLst>
                </p:cNvPr>
                <p:cNvSpPr>
                  <a:spLocks noChangeShapeType="1"/>
                </p:cNvSpPr>
                <p:nvPr/>
              </p:nvSpPr>
              <p:spPr bwMode="auto">
                <a:xfrm flipV="1">
                  <a:off x="3017" y="1627"/>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663" name="Line 1111">
                  <a:extLst>
                    <a:ext uri="{FF2B5EF4-FFF2-40B4-BE49-F238E27FC236}">
                      <a16:creationId xmlns:a16="http://schemas.microsoft.com/office/drawing/2014/main" id="{4BD92F43-1371-9079-C4C8-D2D086AD872F}"/>
                    </a:ext>
                  </a:extLst>
                </p:cNvPr>
                <p:cNvSpPr>
                  <a:spLocks noChangeShapeType="1"/>
                </p:cNvSpPr>
                <p:nvPr/>
              </p:nvSpPr>
              <p:spPr bwMode="auto">
                <a:xfrm>
                  <a:off x="3017" y="1627"/>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664" name="Line 1112">
                  <a:extLst>
                    <a:ext uri="{FF2B5EF4-FFF2-40B4-BE49-F238E27FC236}">
                      <a16:creationId xmlns:a16="http://schemas.microsoft.com/office/drawing/2014/main" id="{F2E3D99B-575E-69C1-3525-F36AC359515C}"/>
                    </a:ext>
                  </a:extLst>
                </p:cNvPr>
                <p:cNvSpPr>
                  <a:spLocks noChangeShapeType="1"/>
                </p:cNvSpPr>
                <p:nvPr/>
              </p:nvSpPr>
              <p:spPr bwMode="auto">
                <a:xfrm flipV="1">
                  <a:off x="3017" y="1627"/>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665" name="Line 1113">
                  <a:extLst>
                    <a:ext uri="{FF2B5EF4-FFF2-40B4-BE49-F238E27FC236}">
                      <a16:creationId xmlns:a16="http://schemas.microsoft.com/office/drawing/2014/main" id="{AB990F45-6F0B-DFBE-379F-C837A1A23BCD}"/>
                    </a:ext>
                  </a:extLst>
                </p:cNvPr>
                <p:cNvSpPr>
                  <a:spLocks noChangeShapeType="1"/>
                </p:cNvSpPr>
                <p:nvPr/>
              </p:nvSpPr>
              <p:spPr bwMode="auto">
                <a:xfrm>
                  <a:off x="3017" y="1627"/>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666" name="Line 1114">
                  <a:extLst>
                    <a:ext uri="{FF2B5EF4-FFF2-40B4-BE49-F238E27FC236}">
                      <a16:creationId xmlns:a16="http://schemas.microsoft.com/office/drawing/2014/main" id="{BA145422-FC69-292A-1A90-9B339DBEC2F0}"/>
                    </a:ext>
                  </a:extLst>
                </p:cNvPr>
                <p:cNvSpPr>
                  <a:spLocks noChangeShapeType="1"/>
                </p:cNvSpPr>
                <p:nvPr/>
              </p:nvSpPr>
              <p:spPr bwMode="auto">
                <a:xfrm flipV="1">
                  <a:off x="3017" y="1627"/>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667" name="Line 1115">
                  <a:extLst>
                    <a:ext uri="{FF2B5EF4-FFF2-40B4-BE49-F238E27FC236}">
                      <a16:creationId xmlns:a16="http://schemas.microsoft.com/office/drawing/2014/main" id="{C7274F02-46CE-0AD4-A818-30EFCCA3E3A4}"/>
                    </a:ext>
                  </a:extLst>
                </p:cNvPr>
                <p:cNvSpPr>
                  <a:spLocks noChangeShapeType="1"/>
                </p:cNvSpPr>
                <p:nvPr/>
              </p:nvSpPr>
              <p:spPr bwMode="auto">
                <a:xfrm>
                  <a:off x="3017" y="1627"/>
                  <a:ext cx="6"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668" name="Line 1116">
                  <a:extLst>
                    <a:ext uri="{FF2B5EF4-FFF2-40B4-BE49-F238E27FC236}">
                      <a16:creationId xmlns:a16="http://schemas.microsoft.com/office/drawing/2014/main" id="{337530BD-526C-362C-E9ED-126987EDE461}"/>
                    </a:ext>
                  </a:extLst>
                </p:cNvPr>
                <p:cNvSpPr>
                  <a:spLocks noChangeShapeType="1"/>
                </p:cNvSpPr>
                <p:nvPr/>
              </p:nvSpPr>
              <p:spPr bwMode="auto">
                <a:xfrm flipV="1">
                  <a:off x="3023" y="1627"/>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669" name="Line 1117">
                  <a:extLst>
                    <a:ext uri="{FF2B5EF4-FFF2-40B4-BE49-F238E27FC236}">
                      <a16:creationId xmlns:a16="http://schemas.microsoft.com/office/drawing/2014/main" id="{BECB29C0-52A4-2E7F-140B-BC545DC6C01D}"/>
                    </a:ext>
                  </a:extLst>
                </p:cNvPr>
                <p:cNvSpPr>
                  <a:spLocks noChangeShapeType="1"/>
                </p:cNvSpPr>
                <p:nvPr/>
              </p:nvSpPr>
              <p:spPr bwMode="auto">
                <a:xfrm>
                  <a:off x="3023" y="1627"/>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670" name="Line 1118">
                  <a:extLst>
                    <a:ext uri="{FF2B5EF4-FFF2-40B4-BE49-F238E27FC236}">
                      <a16:creationId xmlns:a16="http://schemas.microsoft.com/office/drawing/2014/main" id="{532935D5-990D-E92F-DD02-9180C664F88A}"/>
                    </a:ext>
                  </a:extLst>
                </p:cNvPr>
                <p:cNvSpPr>
                  <a:spLocks noChangeShapeType="1"/>
                </p:cNvSpPr>
                <p:nvPr/>
              </p:nvSpPr>
              <p:spPr bwMode="auto">
                <a:xfrm flipV="1">
                  <a:off x="3023" y="1627"/>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671" name="Line 1119">
                  <a:extLst>
                    <a:ext uri="{FF2B5EF4-FFF2-40B4-BE49-F238E27FC236}">
                      <a16:creationId xmlns:a16="http://schemas.microsoft.com/office/drawing/2014/main" id="{FDD4D1F2-0601-1D48-50B2-C360A7F6B032}"/>
                    </a:ext>
                  </a:extLst>
                </p:cNvPr>
                <p:cNvSpPr>
                  <a:spLocks noChangeShapeType="1"/>
                </p:cNvSpPr>
                <p:nvPr/>
              </p:nvSpPr>
              <p:spPr bwMode="auto">
                <a:xfrm>
                  <a:off x="3023" y="1627"/>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672" name="Line 1120">
                  <a:extLst>
                    <a:ext uri="{FF2B5EF4-FFF2-40B4-BE49-F238E27FC236}">
                      <a16:creationId xmlns:a16="http://schemas.microsoft.com/office/drawing/2014/main" id="{E5E1B011-6F7F-1334-7ECD-6D87E87707A6}"/>
                    </a:ext>
                  </a:extLst>
                </p:cNvPr>
                <p:cNvSpPr>
                  <a:spLocks noChangeShapeType="1"/>
                </p:cNvSpPr>
                <p:nvPr/>
              </p:nvSpPr>
              <p:spPr bwMode="auto">
                <a:xfrm>
                  <a:off x="3023" y="1633"/>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673" name="Line 1121">
                  <a:extLst>
                    <a:ext uri="{FF2B5EF4-FFF2-40B4-BE49-F238E27FC236}">
                      <a16:creationId xmlns:a16="http://schemas.microsoft.com/office/drawing/2014/main" id="{C38E749E-0B01-BFE1-9EAC-A0BAB97FF620}"/>
                    </a:ext>
                  </a:extLst>
                </p:cNvPr>
                <p:cNvSpPr>
                  <a:spLocks noChangeShapeType="1"/>
                </p:cNvSpPr>
                <p:nvPr/>
              </p:nvSpPr>
              <p:spPr bwMode="auto">
                <a:xfrm flipV="1">
                  <a:off x="3029" y="1627"/>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674" name="Line 1122">
                  <a:extLst>
                    <a:ext uri="{FF2B5EF4-FFF2-40B4-BE49-F238E27FC236}">
                      <a16:creationId xmlns:a16="http://schemas.microsoft.com/office/drawing/2014/main" id="{F5072124-343D-4132-C6D3-8F01DB595DB8}"/>
                    </a:ext>
                  </a:extLst>
                </p:cNvPr>
                <p:cNvSpPr>
                  <a:spLocks noChangeShapeType="1"/>
                </p:cNvSpPr>
                <p:nvPr/>
              </p:nvSpPr>
              <p:spPr bwMode="auto">
                <a:xfrm>
                  <a:off x="3029" y="1627"/>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675" name="Line 1123">
                  <a:extLst>
                    <a:ext uri="{FF2B5EF4-FFF2-40B4-BE49-F238E27FC236}">
                      <a16:creationId xmlns:a16="http://schemas.microsoft.com/office/drawing/2014/main" id="{C05CFA85-71CA-C8C4-3A5C-BC308E0B5006}"/>
                    </a:ext>
                  </a:extLst>
                </p:cNvPr>
                <p:cNvSpPr>
                  <a:spLocks noChangeShapeType="1"/>
                </p:cNvSpPr>
                <p:nvPr/>
              </p:nvSpPr>
              <p:spPr bwMode="auto">
                <a:xfrm flipV="1">
                  <a:off x="3029" y="1627"/>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676" name="Line 1124">
                  <a:extLst>
                    <a:ext uri="{FF2B5EF4-FFF2-40B4-BE49-F238E27FC236}">
                      <a16:creationId xmlns:a16="http://schemas.microsoft.com/office/drawing/2014/main" id="{3E09467E-374E-2550-5A12-5755643A4308}"/>
                    </a:ext>
                  </a:extLst>
                </p:cNvPr>
                <p:cNvSpPr>
                  <a:spLocks noChangeShapeType="1"/>
                </p:cNvSpPr>
                <p:nvPr/>
              </p:nvSpPr>
              <p:spPr bwMode="auto">
                <a:xfrm>
                  <a:off x="3029" y="1627"/>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677" name="Line 1125">
                  <a:extLst>
                    <a:ext uri="{FF2B5EF4-FFF2-40B4-BE49-F238E27FC236}">
                      <a16:creationId xmlns:a16="http://schemas.microsoft.com/office/drawing/2014/main" id="{FBF5C1B6-A959-AB04-4355-CD548FF208BA}"/>
                    </a:ext>
                  </a:extLst>
                </p:cNvPr>
                <p:cNvSpPr>
                  <a:spLocks noChangeShapeType="1"/>
                </p:cNvSpPr>
                <p:nvPr/>
              </p:nvSpPr>
              <p:spPr bwMode="auto">
                <a:xfrm>
                  <a:off x="3029" y="1633"/>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678" name="Line 1126">
                  <a:extLst>
                    <a:ext uri="{FF2B5EF4-FFF2-40B4-BE49-F238E27FC236}">
                      <a16:creationId xmlns:a16="http://schemas.microsoft.com/office/drawing/2014/main" id="{128EFDB5-7457-34E4-92CE-1750F872369A}"/>
                    </a:ext>
                  </a:extLst>
                </p:cNvPr>
                <p:cNvSpPr>
                  <a:spLocks noChangeShapeType="1"/>
                </p:cNvSpPr>
                <p:nvPr/>
              </p:nvSpPr>
              <p:spPr bwMode="auto">
                <a:xfrm>
                  <a:off x="3035" y="1633"/>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679" name="Line 1127">
                  <a:extLst>
                    <a:ext uri="{FF2B5EF4-FFF2-40B4-BE49-F238E27FC236}">
                      <a16:creationId xmlns:a16="http://schemas.microsoft.com/office/drawing/2014/main" id="{E1F3D8E7-1CCE-E20D-DA0C-56EE8F1F7379}"/>
                    </a:ext>
                  </a:extLst>
                </p:cNvPr>
                <p:cNvSpPr>
                  <a:spLocks noChangeShapeType="1"/>
                </p:cNvSpPr>
                <p:nvPr/>
              </p:nvSpPr>
              <p:spPr bwMode="auto">
                <a:xfrm>
                  <a:off x="3041" y="1633"/>
                  <a:ext cx="7"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680" name="Line 1128">
                  <a:extLst>
                    <a:ext uri="{FF2B5EF4-FFF2-40B4-BE49-F238E27FC236}">
                      <a16:creationId xmlns:a16="http://schemas.microsoft.com/office/drawing/2014/main" id="{C7BDAE79-A6F5-212C-F811-D46858B96DB3}"/>
                    </a:ext>
                  </a:extLst>
                </p:cNvPr>
                <p:cNvSpPr>
                  <a:spLocks noChangeShapeType="1"/>
                </p:cNvSpPr>
                <p:nvPr/>
              </p:nvSpPr>
              <p:spPr bwMode="auto">
                <a:xfrm>
                  <a:off x="3048" y="1633"/>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681" name="Line 1129">
                  <a:extLst>
                    <a:ext uri="{FF2B5EF4-FFF2-40B4-BE49-F238E27FC236}">
                      <a16:creationId xmlns:a16="http://schemas.microsoft.com/office/drawing/2014/main" id="{E3BA7A00-683E-E3FE-B9FB-F53439182A8D}"/>
                    </a:ext>
                  </a:extLst>
                </p:cNvPr>
                <p:cNvSpPr>
                  <a:spLocks noChangeShapeType="1"/>
                </p:cNvSpPr>
                <p:nvPr/>
              </p:nvSpPr>
              <p:spPr bwMode="auto">
                <a:xfrm>
                  <a:off x="3054" y="1633"/>
                  <a:ext cx="1" cy="7"/>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682" name="Line 1130">
                  <a:extLst>
                    <a:ext uri="{FF2B5EF4-FFF2-40B4-BE49-F238E27FC236}">
                      <a16:creationId xmlns:a16="http://schemas.microsoft.com/office/drawing/2014/main" id="{3B0A04D8-B330-FBE2-9AF0-FEE31D5FAC07}"/>
                    </a:ext>
                  </a:extLst>
                </p:cNvPr>
                <p:cNvSpPr>
                  <a:spLocks noChangeShapeType="1"/>
                </p:cNvSpPr>
                <p:nvPr/>
              </p:nvSpPr>
              <p:spPr bwMode="auto">
                <a:xfrm flipV="1">
                  <a:off x="3054" y="1633"/>
                  <a:ext cx="1" cy="7"/>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683" name="Line 1131">
                  <a:extLst>
                    <a:ext uri="{FF2B5EF4-FFF2-40B4-BE49-F238E27FC236}">
                      <a16:creationId xmlns:a16="http://schemas.microsoft.com/office/drawing/2014/main" id="{CE5C0C14-9B62-0423-8904-2972E6B168B1}"/>
                    </a:ext>
                  </a:extLst>
                </p:cNvPr>
                <p:cNvSpPr>
                  <a:spLocks noChangeShapeType="1"/>
                </p:cNvSpPr>
                <p:nvPr/>
              </p:nvSpPr>
              <p:spPr bwMode="auto">
                <a:xfrm>
                  <a:off x="3054" y="1633"/>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684" name="Line 1132">
                  <a:extLst>
                    <a:ext uri="{FF2B5EF4-FFF2-40B4-BE49-F238E27FC236}">
                      <a16:creationId xmlns:a16="http://schemas.microsoft.com/office/drawing/2014/main" id="{A017791F-DAB6-239E-F44D-5141D676E9C1}"/>
                    </a:ext>
                  </a:extLst>
                </p:cNvPr>
                <p:cNvSpPr>
                  <a:spLocks noChangeShapeType="1"/>
                </p:cNvSpPr>
                <p:nvPr/>
              </p:nvSpPr>
              <p:spPr bwMode="auto">
                <a:xfrm>
                  <a:off x="3060" y="1633"/>
                  <a:ext cx="1" cy="7"/>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685" name="Line 1133">
                  <a:extLst>
                    <a:ext uri="{FF2B5EF4-FFF2-40B4-BE49-F238E27FC236}">
                      <a16:creationId xmlns:a16="http://schemas.microsoft.com/office/drawing/2014/main" id="{A25206E5-0CB1-AA1F-0395-58BDB19B4CC8}"/>
                    </a:ext>
                  </a:extLst>
                </p:cNvPr>
                <p:cNvSpPr>
                  <a:spLocks noChangeShapeType="1"/>
                </p:cNvSpPr>
                <p:nvPr/>
              </p:nvSpPr>
              <p:spPr bwMode="auto">
                <a:xfrm flipV="1">
                  <a:off x="3060" y="1633"/>
                  <a:ext cx="1" cy="7"/>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686" name="Line 1134">
                  <a:extLst>
                    <a:ext uri="{FF2B5EF4-FFF2-40B4-BE49-F238E27FC236}">
                      <a16:creationId xmlns:a16="http://schemas.microsoft.com/office/drawing/2014/main" id="{F4337F76-B774-7431-7CF4-70E465C375D2}"/>
                    </a:ext>
                  </a:extLst>
                </p:cNvPr>
                <p:cNvSpPr>
                  <a:spLocks noChangeShapeType="1"/>
                </p:cNvSpPr>
                <p:nvPr/>
              </p:nvSpPr>
              <p:spPr bwMode="auto">
                <a:xfrm>
                  <a:off x="3060" y="1633"/>
                  <a:ext cx="1" cy="7"/>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687" name="Line 1135">
                  <a:extLst>
                    <a:ext uri="{FF2B5EF4-FFF2-40B4-BE49-F238E27FC236}">
                      <a16:creationId xmlns:a16="http://schemas.microsoft.com/office/drawing/2014/main" id="{C5EC6CCC-442F-A2A9-1FAF-D5DD09E3FE23}"/>
                    </a:ext>
                  </a:extLst>
                </p:cNvPr>
                <p:cNvSpPr>
                  <a:spLocks noChangeShapeType="1"/>
                </p:cNvSpPr>
                <p:nvPr/>
              </p:nvSpPr>
              <p:spPr bwMode="auto">
                <a:xfrm flipV="1">
                  <a:off x="3060" y="1633"/>
                  <a:ext cx="1" cy="7"/>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688" name="Line 1136">
                  <a:extLst>
                    <a:ext uri="{FF2B5EF4-FFF2-40B4-BE49-F238E27FC236}">
                      <a16:creationId xmlns:a16="http://schemas.microsoft.com/office/drawing/2014/main" id="{312DED69-41F2-CADC-8FC1-3928B892881E}"/>
                    </a:ext>
                  </a:extLst>
                </p:cNvPr>
                <p:cNvSpPr>
                  <a:spLocks noChangeShapeType="1"/>
                </p:cNvSpPr>
                <p:nvPr/>
              </p:nvSpPr>
              <p:spPr bwMode="auto">
                <a:xfrm>
                  <a:off x="3060" y="1633"/>
                  <a:ext cx="1" cy="7"/>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689" name="Line 1137">
                  <a:extLst>
                    <a:ext uri="{FF2B5EF4-FFF2-40B4-BE49-F238E27FC236}">
                      <a16:creationId xmlns:a16="http://schemas.microsoft.com/office/drawing/2014/main" id="{1DFD7B08-D0B8-7964-5012-65F3BF3F9FF2}"/>
                    </a:ext>
                  </a:extLst>
                </p:cNvPr>
                <p:cNvSpPr>
                  <a:spLocks noChangeShapeType="1"/>
                </p:cNvSpPr>
                <p:nvPr/>
              </p:nvSpPr>
              <p:spPr bwMode="auto">
                <a:xfrm flipV="1">
                  <a:off x="3060" y="1633"/>
                  <a:ext cx="1" cy="7"/>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690" name="Line 1138">
                  <a:extLst>
                    <a:ext uri="{FF2B5EF4-FFF2-40B4-BE49-F238E27FC236}">
                      <a16:creationId xmlns:a16="http://schemas.microsoft.com/office/drawing/2014/main" id="{C37B19DC-5BF5-7501-E5A3-50C8AFDC72FE}"/>
                    </a:ext>
                  </a:extLst>
                </p:cNvPr>
                <p:cNvSpPr>
                  <a:spLocks noChangeShapeType="1"/>
                </p:cNvSpPr>
                <p:nvPr/>
              </p:nvSpPr>
              <p:spPr bwMode="auto">
                <a:xfrm>
                  <a:off x="3060" y="1633"/>
                  <a:ext cx="1" cy="7"/>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691" name="Line 1139">
                  <a:extLst>
                    <a:ext uri="{FF2B5EF4-FFF2-40B4-BE49-F238E27FC236}">
                      <a16:creationId xmlns:a16="http://schemas.microsoft.com/office/drawing/2014/main" id="{8B5FA711-0EBE-5F4F-5FA0-4758F1D582A5}"/>
                    </a:ext>
                  </a:extLst>
                </p:cNvPr>
                <p:cNvSpPr>
                  <a:spLocks noChangeShapeType="1"/>
                </p:cNvSpPr>
                <p:nvPr/>
              </p:nvSpPr>
              <p:spPr bwMode="auto">
                <a:xfrm flipV="1">
                  <a:off x="3060" y="1633"/>
                  <a:ext cx="6" cy="7"/>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692" name="Line 1140">
                  <a:extLst>
                    <a:ext uri="{FF2B5EF4-FFF2-40B4-BE49-F238E27FC236}">
                      <a16:creationId xmlns:a16="http://schemas.microsoft.com/office/drawing/2014/main" id="{55BBDFD7-346C-EA69-F0CC-4A1F8388215D}"/>
                    </a:ext>
                  </a:extLst>
                </p:cNvPr>
                <p:cNvSpPr>
                  <a:spLocks noChangeShapeType="1"/>
                </p:cNvSpPr>
                <p:nvPr/>
              </p:nvSpPr>
              <p:spPr bwMode="auto">
                <a:xfrm>
                  <a:off x="3066" y="1633"/>
                  <a:ext cx="1" cy="7"/>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693" name="Line 1141">
                  <a:extLst>
                    <a:ext uri="{FF2B5EF4-FFF2-40B4-BE49-F238E27FC236}">
                      <a16:creationId xmlns:a16="http://schemas.microsoft.com/office/drawing/2014/main" id="{B549DF8A-A423-9C63-435E-3D48EECE2982}"/>
                    </a:ext>
                  </a:extLst>
                </p:cNvPr>
                <p:cNvSpPr>
                  <a:spLocks noChangeShapeType="1"/>
                </p:cNvSpPr>
                <p:nvPr/>
              </p:nvSpPr>
              <p:spPr bwMode="auto">
                <a:xfrm flipV="1">
                  <a:off x="3066" y="1633"/>
                  <a:ext cx="1" cy="7"/>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694" name="Line 1142">
                  <a:extLst>
                    <a:ext uri="{FF2B5EF4-FFF2-40B4-BE49-F238E27FC236}">
                      <a16:creationId xmlns:a16="http://schemas.microsoft.com/office/drawing/2014/main" id="{2C6490B5-A50C-60A0-7D8B-5D25985E236A}"/>
                    </a:ext>
                  </a:extLst>
                </p:cNvPr>
                <p:cNvSpPr>
                  <a:spLocks noChangeShapeType="1"/>
                </p:cNvSpPr>
                <p:nvPr/>
              </p:nvSpPr>
              <p:spPr bwMode="auto">
                <a:xfrm>
                  <a:off x="3066" y="1633"/>
                  <a:ext cx="1" cy="7"/>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695" name="Line 1143">
                  <a:extLst>
                    <a:ext uri="{FF2B5EF4-FFF2-40B4-BE49-F238E27FC236}">
                      <a16:creationId xmlns:a16="http://schemas.microsoft.com/office/drawing/2014/main" id="{70D97588-A896-1430-B2BA-1E29931DFB09}"/>
                    </a:ext>
                  </a:extLst>
                </p:cNvPr>
                <p:cNvSpPr>
                  <a:spLocks noChangeShapeType="1"/>
                </p:cNvSpPr>
                <p:nvPr/>
              </p:nvSpPr>
              <p:spPr bwMode="auto">
                <a:xfrm flipV="1">
                  <a:off x="3066" y="1633"/>
                  <a:ext cx="1" cy="7"/>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696" name="Line 1144">
                  <a:extLst>
                    <a:ext uri="{FF2B5EF4-FFF2-40B4-BE49-F238E27FC236}">
                      <a16:creationId xmlns:a16="http://schemas.microsoft.com/office/drawing/2014/main" id="{7927F027-17FC-9779-D1C9-F9AA407E1478}"/>
                    </a:ext>
                  </a:extLst>
                </p:cNvPr>
                <p:cNvSpPr>
                  <a:spLocks noChangeShapeType="1"/>
                </p:cNvSpPr>
                <p:nvPr/>
              </p:nvSpPr>
              <p:spPr bwMode="auto">
                <a:xfrm>
                  <a:off x="3066" y="1633"/>
                  <a:ext cx="1" cy="7"/>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697" name="Line 1145">
                  <a:extLst>
                    <a:ext uri="{FF2B5EF4-FFF2-40B4-BE49-F238E27FC236}">
                      <a16:creationId xmlns:a16="http://schemas.microsoft.com/office/drawing/2014/main" id="{28EE7BC4-B844-050E-1240-47CC20DDE5B3}"/>
                    </a:ext>
                  </a:extLst>
                </p:cNvPr>
                <p:cNvSpPr>
                  <a:spLocks noChangeShapeType="1"/>
                </p:cNvSpPr>
                <p:nvPr/>
              </p:nvSpPr>
              <p:spPr bwMode="auto">
                <a:xfrm flipV="1">
                  <a:off x="3066" y="1633"/>
                  <a:ext cx="6" cy="7"/>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698" name="Line 1146">
                  <a:extLst>
                    <a:ext uri="{FF2B5EF4-FFF2-40B4-BE49-F238E27FC236}">
                      <a16:creationId xmlns:a16="http://schemas.microsoft.com/office/drawing/2014/main" id="{3F0B3A2A-449E-CCAC-9396-B62ED97F75A2}"/>
                    </a:ext>
                  </a:extLst>
                </p:cNvPr>
                <p:cNvSpPr>
                  <a:spLocks noChangeShapeType="1"/>
                </p:cNvSpPr>
                <p:nvPr/>
              </p:nvSpPr>
              <p:spPr bwMode="auto">
                <a:xfrm>
                  <a:off x="3072" y="1633"/>
                  <a:ext cx="1" cy="7"/>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699" name="Line 1147">
                  <a:extLst>
                    <a:ext uri="{FF2B5EF4-FFF2-40B4-BE49-F238E27FC236}">
                      <a16:creationId xmlns:a16="http://schemas.microsoft.com/office/drawing/2014/main" id="{69043C42-CF28-EC5E-A160-20AFEDD53622}"/>
                    </a:ext>
                  </a:extLst>
                </p:cNvPr>
                <p:cNvSpPr>
                  <a:spLocks noChangeShapeType="1"/>
                </p:cNvSpPr>
                <p:nvPr/>
              </p:nvSpPr>
              <p:spPr bwMode="auto">
                <a:xfrm flipV="1">
                  <a:off x="3072" y="1633"/>
                  <a:ext cx="1" cy="7"/>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700" name="Line 1148">
                  <a:extLst>
                    <a:ext uri="{FF2B5EF4-FFF2-40B4-BE49-F238E27FC236}">
                      <a16:creationId xmlns:a16="http://schemas.microsoft.com/office/drawing/2014/main" id="{E3954067-53BD-AFA9-B1C5-0AD79DBED965}"/>
                    </a:ext>
                  </a:extLst>
                </p:cNvPr>
                <p:cNvSpPr>
                  <a:spLocks noChangeShapeType="1"/>
                </p:cNvSpPr>
                <p:nvPr/>
              </p:nvSpPr>
              <p:spPr bwMode="auto">
                <a:xfrm>
                  <a:off x="3072" y="1633"/>
                  <a:ext cx="1" cy="7"/>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701" name="Line 1149">
                  <a:extLst>
                    <a:ext uri="{FF2B5EF4-FFF2-40B4-BE49-F238E27FC236}">
                      <a16:creationId xmlns:a16="http://schemas.microsoft.com/office/drawing/2014/main" id="{F37DB164-4119-E8F6-9E42-EF50534CE205}"/>
                    </a:ext>
                  </a:extLst>
                </p:cNvPr>
                <p:cNvSpPr>
                  <a:spLocks noChangeShapeType="1"/>
                </p:cNvSpPr>
                <p:nvPr/>
              </p:nvSpPr>
              <p:spPr bwMode="auto">
                <a:xfrm flipV="1">
                  <a:off x="3072" y="1633"/>
                  <a:ext cx="1" cy="7"/>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702" name="Line 1150">
                  <a:extLst>
                    <a:ext uri="{FF2B5EF4-FFF2-40B4-BE49-F238E27FC236}">
                      <a16:creationId xmlns:a16="http://schemas.microsoft.com/office/drawing/2014/main" id="{C61362B5-AECB-A5E6-9CC8-0770F7A60AF8}"/>
                    </a:ext>
                  </a:extLst>
                </p:cNvPr>
                <p:cNvSpPr>
                  <a:spLocks noChangeShapeType="1"/>
                </p:cNvSpPr>
                <p:nvPr/>
              </p:nvSpPr>
              <p:spPr bwMode="auto">
                <a:xfrm>
                  <a:off x="3072" y="1633"/>
                  <a:ext cx="1" cy="7"/>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703" name="Line 1151">
                  <a:extLst>
                    <a:ext uri="{FF2B5EF4-FFF2-40B4-BE49-F238E27FC236}">
                      <a16:creationId xmlns:a16="http://schemas.microsoft.com/office/drawing/2014/main" id="{7B1D6B1F-ECE2-7682-0738-21FAA9647E64}"/>
                    </a:ext>
                  </a:extLst>
                </p:cNvPr>
                <p:cNvSpPr>
                  <a:spLocks noChangeShapeType="1"/>
                </p:cNvSpPr>
                <p:nvPr/>
              </p:nvSpPr>
              <p:spPr bwMode="auto">
                <a:xfrm>
                  <a:off x="3072" y="1640"/>
                  <a:ext cx="7"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704" name="Line 1152">
                  <a:extLst>
                    <a:ext uri="{FF2B5EF4-FFF2-40B4-BE49-F238E27FC236}">
                      <a16:creationId xmlns:a16="http://schemas.microsoft.com/office/drawing/2014/main" id="{16DE0BE4-AFD0-8BCC-F59E-F638D48540F4}"/>
                    </a:ext>
                  </a:extLst>
                </p:cNvPr>
                <p:cNvSpPr>
                  <a:spLocks noChangeShapeType="1"/>
                </p:cNvSpPr>
                <p:nvPr/>
              </p:nvSpPr>
              <p:spPr bwMode="auto">
                <a:xfrm flipV="1">
                  <a:off x="3079" y="1633"/>
                  <a:ext cx="1" cy="7"/>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705" name="Line 1153">
                  <a:extLst>
                    <a:ext uri="{FF2B5EF4-FFF2-40B4-BE49-F238E27FC236}">
                      <a16:creationId xmlns:a16="http://schemas.microsoft.com/office/drawing/2014/main" id="{E8B18536-0365-FB3F-B828-818C38BA1824}"/>
                    </a:ext>
                  </a:extLst>
                </p:cNvPr>
                <p:cNvSpPr>
                  <a:spLocks noChangeShapeType="1"/>
                </p:cNvSpPr>
                <p:nvPr/>
              </p:nvSpPr>
              <p:spPr bwMode="auto">
                <a:xfrm>
                  <a:off x="3079" y="1633"/>
                  <a:ext cx="1" cy="7"/>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706" name="Line 1154">
                  <a:extLst>
                    <a:ext uri="{FF2B5EF4-FFF2-40B4-BE49-F238E27FC236}">
                      <a16:creationId xmlns:a16="http://schemas.microsoft.com/office/drawing/2014/main" id="{2569C1D2-AFD8-1576-7687-F43DE5D01DAF}"/>
                    </a:ext>
                  </a:extLst>
                </p:cNvPr>
                <p:cNvSpPr>
                  <a:spLocks noChangeShapeType="1"/>
                </p:cNvSpPr>
                <p:nvPr/>
              </p:nvSpPr>
              <p:spPr bwMode="auto">
                <a:xfrm flipV="1">
                  <a:off x="3079" y="1633"/>
                  <a:ext cx="1" cy="7"/>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707" name="Line 1155">
                  <a:extLst>
                    <a:ext uri="{FF2B5EF4-FFF2-40B4-BE49-F238E27FC236}">
                      <a16:creationId xmlns:a16="http://schemas.microsoft.com/office/drawing/2014/main" id="{74525C6E-B683-C125-05E3-8D5D08A9D386}"/>
                    </a:ext>
                  </a:extLst>
                </p:cNvPr>
                <p:cNvSpPr>
                  <a:spLocks noChangeShapeType="1"/>
                </p:cNvSpPr>
                <p:nvPr/>
              </p:nvSpPr>
              <p:spPr bwMode="auto">
                <a:xfrm>
                  <a:off x="3079" y="1633"/>
                  <a:ext cx="1" cy="7"/>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708" name="Line 1156">
                  <a:extLst>
                    <a:ext uri="{FF2B5EF4-FFF2-40B4-BE49-F238E27FC236}">
                      <a16:creationId xmlns:a16="http://schemas.microsoft.com/office/drawing/2014/main" id="{461F7ED3-1A71-5348-8C76-CBE5D0CA96F4}"/>
                    </a:ext>
                  </a:extLst>
                </p:cNvPr>
                <p:cNvSpPr>
                  <a:spLocks noChangeShapeType="1"/>
                </p:cNvSpPr>
                <p:nvPr/>
              </p:nvSpPr>
              <p:spPr bwMode="auto">
                <a:xfrm flipV="1">
                  <a:off x="3079" y="1633"/>
                  <a:ext cx="1" cy="7"/>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709" name="Line 1157">
                  <a:extLst>
                    <a:ext uri="{FF2B5EF4-FFF2-40B4-BE49-F238E27FC236}">
                      <a16:creationId xmlns:a16="http://schemas.microsoft.com/office/drawing/2014/main" id="{3365C3CB-B7D0-D368-A901-2F99FB9E7123}"/>
                    </a:ext>
                  </a:extLst>
                </p:cNvPr>
                <p:cNvSpPr>
                  <a:spLocks noChangeShapeType="1"/>
                </p:cNvSpPr>
                <p:nvPr/>
              </p:nvSpPr>
              <p:spPr bwMode="auto">
                <a:xfrm>
                  <a:off x="3079" y="1633"/>
                  <a:ext cx="1" cy="7"/>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710" name="Line 1158">
                  <a:extLst>
                    <a:ext uri="{FF2B5EF4-FFF2-40B4-BE49-F238E27FC236}">
                      <a16:creationId xmlns:a16="http://schemas.microsoft.com/office/drawing/2014/main" id="{D61438D3-EE51-080D-34B0-ABFC6F3242D6}"/>
                    </a:ext>
                  </a:extLst>
                </p:cNvPr>
                <p:cNvSpPr>
                  <a:spLocks noChangeShapeType="1"/>
                </p:cNvSpPr>
                <p:nvPr/>
              </p:nvSpPr>
              <p:spPr bwMode="auto">
                <a:xfrm>
                  <a:off x="3079" y="1640"/>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711" name="Line 1159">
                  <a:extLst>
                    <a:ext uri="{FF2B5EF4-FFF2-40B4-BE49-F238E27FC236}">
                      <a16:creationId xmlns:a16="http://schemas.microsoft.com/office/drawing/2014/main" id="{88C08079-BABC-92FB-7729-340D84C8442D}"/>
                    </a:ext>
                  </a:extLst>
                </p:cNvPr>
                <p:cNvSpPr>
                  <a:spLocks noChangeShapeType="1"/>
                </p:cNvSpPr>
                <p:nvPr/>
              </p:nvSpPr>
              <p:spPr bwMode="auto">
                <a:xfrm flipV="1">
                  <a:off x="3085" y="1633"/>
                  <a:ext cx="1" cy="7"/>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712" name="Line 1160">
                  <a:extLst>
                    <a:ext uri="{FF2B5EF4-FFF2-40B4-BE49-F238E27FC236}">
                      <a16:creationId xmlns:a16="http://schemas.microsoft.com/office/drawing/2014/main" id="{144C143C-4BD2-37B5-E023-B2A1544870B0}"/>
                    </a:ext>
                  </a:extLst>
                </p:cNvPr>
                <p:cNvSpPr>
                  <a:spLocks noChangeShapeType="1"/>
                </p:cNvSpPr>
                <p:nvPr/>
              </p:nvSpPr>
              <p:spPr bwMode="auto">
                <a:xfrm>
                  <a:off x="3085" y="1633"/>
                  <a:ext cx="1" cy="7"/>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713" name="Line 1161">
                  <a:extLst>
                    <a:ext uri="{FF2B5EF4-FFF2-40B4-BE49-F238E27FC236}">
                      <a16:creationId xmlns:a16="http://schemas.microsoft.com/office/drawing/2014/main" id="{E1A20E92-5C10-07BB-7F25-204166EE26CB}"/>
                    </a:ext>
                  </a:extLst>
                </p:cNvPr>
                <p:cNvSpPr>
                  <a:spLocks noChangeShapeType="1"/>
                </p:cNvSpPr>
                <p:nvPr/>
              </p:nvSpPr>
              <p:spPr bwMode="auto">
                <a:xfrm flipV="1">
                  <a:off x="3085" y="1633"/>
                  <a:ext cx="1" cy="7"/>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714" name="Line 1162">
                  <a:extLst>
                    <a:ext uri="{FF2B5EF4-FFF2-40B4-BE49-F238E27FC236}">
                      <a16:creationId xmlns:a16="http://schemas.microsoft.com/office/drawing/2014/main" id="{08665BE1-F663-B9BD-3999-F40880A45D1F}"/>
                    </a:ext>
                  </a:extLst>
                </p:cNvPr>
                <p:cNvSpPr>
                  <a:spLocks noChangeShapeType="1"/>
                </p:cNvSpPr>
                <p:nvPr/>
              </p:nvSpPr>
              <p:spPr bwMode="auto">
                <a:xfrm>
                  <a:off x="3085" y="1633"/>
                  <a:ext cx="1" cy="7"/>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715" name="Line 1163">
                  <a:extLst>
                    <a:ext uri="{FF2B5EF4-FFF2-40B4-BE49-F238E27FC236}">
                      <a16:creationId xmlns:a16="http://schemas.microsoft.com/office/drawing/2014/main" id="{73604720-007F-98E0-0DD5-1F77618FC771}"/>
                    </a:ext>
                  </a:extLst>
                </p:cNvPr>
                <p:cNvSpPr>
                  <a:spLocks noChangeShapeType="1"/>
                </p:cNvSpPr>
                <p:nvPr/>
              </p:nvSpPr>
              <p:spPr bwMode="auto">
                <a:xfrm>
                  <a:off x="3085" y="1640"/>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716" name="Line 1164">
                  <a:extLst>
                    <a:ext uri="{FF2B5EF4-FFF2-40B4-BE49-F238E27FC236}">
                      <a16:creationId xmlns:a16="http://schemas.microsoft.com/office/drawing/2014/main" id="{2F5A8348-8308-B001-85D8-0A560F16C0A0}"/>
                    </a:ext>
                  </a:extLst>
                </p:cNvPr>
                <p:cNvSpPr>
                  <a:spLocks noChangeShapeType="1"/>
                </p:cNvSpPr>
                <p:nvPr/>
              </p:nvSpPr>
              <p:spPr bwMode="auto">
                <a:xfrm>
                  <a:off x="3091" y="1640"/>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717" name="Line 1165">
                  <a:extLst>
                    <a:ext uri="{FF2B5EF4-FFF2-40B4-BE49-F238E27FC236}">
                      <a16:creationId xmlns:a16="http://schemas.microsoft.com/office/drawing/2014/main" id="{99D8F499-071B-28B7-CF54-4B0FB5997CC3}"/>
                    </a:ext>
                  </a:extLst>
                </p:cNvPr>
                <p:cNvSpPr>
                  <a:spLocks noChangeShapeType="1"/>
                </p:cNvSpPr>
                <p:nvPr/>
              </p:nvSpPr>
              <p:spPr bwMode="auto">
                <a:xfrm flipV="1">
                  <a:off x="3097" y="1633"/>
                  <a:ext cx="1" cy="7"/>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718" name="Line 1166">
                  <a:extLst>
                    <a:ext uri="{FF2B5EF4-FFF2-40B4-BE49-F238E27FC236}">
                      <a16:creationId xmlns:a16="http://schemas.microsoft.com/office/drawing/2014/main" id="{C4744917-7240-C7D3-0253-2705273EAC51}"/>
                    </a:ext>
                  </a:extLst>
                </p:cNvPr>
                <p:cNvSpPr>
                  <a:spLocks noChangeShapeType="1"/>
                </p:cNvSpPr>
                <p:nvPr/>
              </p:nvSpPr>
              <p:spPr bwMode="auto">
                <a:xfrm>
                  <a:off x="3097" y="1633"/>
                  <a:ext cx="1" cy="7"/>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719" name="Line 1167">
                  <a:extLst>
                    <a:ext uri="{FF2B5EF4-FFF2-40B4-BE49-F238E27FC236}">
                      <a16:creationId xmlns:a16="http://schemas.microsoft.com/office/drawing/2014/main" id="{56259CDF-56B1-DB86-A97C-D6A9B8538AB4}"/>
                    </a:ext>
                  </a:extLst>
                </p:cNvPr>
                <p:cNvSpPr>
                  <a:spLocks noChangeShapeType="1"/>
                </p:cNvSpPr>
                <p:nvPr/>
              </p:nvSpPr>
              <p:spPr bwMode="auto">
                <a:xfrm flipV="1">
                  <a:off x="3097" y="1633"/>
                  <a:ext cx="1" cy="7"/>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720" name="Line 1168">
                  <a:extLst>
                    <a:ext uri="{FF2B5EF4-FFF2-40B4-BE49-F238E27FC236}">
                      <a16:creationId xmlns:a16="http://schemas.microsoft.com/office/drawing/2014/main" id="{268694A0-2D8F-C8A4-C0BF-F2CFF2668A40}"/>
                    </a:ext>
                  </a:extLst>
                </p:cNvPr>
                <p:cNvSpPr>
                  <a:spLocks noChangeShapeType="1"/>
                </p:cNvSpPr>
                <p:nvPr/>
              </p:nvSpPr>
              <p:spPr bwMode="auto">
                <a:xfrm>
                  <a:off x="3097" y="1633"/>
                  <a:ext cx="1" cy="7"/>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721" name="Line 1169">
                  <a:extLst>
                    <a:ext uri="{FF2B5EF4-FFF2-40B4-BE49-F238E27FC236}">
                      <a16:creationId xmlns:a16="http://schemas.microsoft.com/office/drawing/2014/main" id="{FBC88446-4336-8006-EEE7-1961E30A62DC}"/>
                    </a:ext>
                  </a:extLst>
                </p:cNvPr>
                <p:cNvSpPr>
                  <a:spLocks noChangeShapeType="1"/>
                </p:cNvSpPr>
                <p:nvPr/>
              </p:nvSpPr>
              <p:spPr bwMode="auto">
                <a:xfrm>
                  <a:off x="3097" y="1640"/>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722" name="Line 1170">
                  <a:extLst>
                    <a:ext uri="{FF2B5EF4-FFF2-40B4-BE49-F238E27FC236}">
                      <a16:creationId xmlns:a16="http://schemas.microsoft.com/office/drawing/2014/main" id="{34190D3F-906A-1BDB-7D11-D5A7D14308A3}"/>
                    </a:ext>
                  </a:extLst>
                </p:cNvPr>
                <p:cNvSpPr>
                  <a:spLocks noChangeShapeType="1"/>
                </p:cNvSpPr>
                <p:nvPr/>
              </p:nvSpPr>
              <p:spPr bwMode="auto">
                <a:xfrm>
                  <a:off x="3103" y="1640"/>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723" name="Line 1171">
                  <a:extLst>
                    <a:ext uri="{FF2B5EF4-FFF2-40B4-BE49-F238E27FC236}">
                      <a16:creationId xmlns:a16="http://schemas.microsoft.com/office/drawing/2014/main" id="{5914BEF1-A392-6E50-D671-42F51DEED181}"/>
                    </a:ext>
                  </a:extLst>
                </p:cNvPr>
                <p:cNvSpPr>
                  <a:spLocks noChangeShapeType="1"/>
                </p:cNvSpPr>
                <p:nvPr/>
              </p:nvSpPr>
              <p:spPr bwMode="auto">
                <a:xfrm>
                  <a:off x="3109" y="1640"/>
                  <a:ext cx="7"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724" name="Line 1172">
                  <a:extLst>
                    <a:ext uri="{FF2B5EF4-FFF2-40B4-BE49-F238E27FC236}">
                      <a16:creationId xmlns:a16="http://schemas.microsoft.com/office/drawing/2014/main" id="{27F7B5BA-DC58-CABB-8DE0-BAB67AE46789}"/>
                    </a:ext>
                  </a:extLst>
                </p:cNvPr>
                <p:cNvSpPr>
                  <a:spLocks noChangeShapeType="1"/>
                </p:cNvSpPr>
                <p:nvPr/>
              </p:nvSpPr>
              <p:spPr bwMode="auto">
                <a:xfrm>
                  <a:off x="3116" y="1640"/>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725" name="Line 1173">
                  <a:extLst>
                    <a:ext uri="{FF2B5EF4-FFF2-40B4-BE49-F238E27FC236}">
                      <a16:creationId xmlns:a16="http://schemas.microsoft.com/office/drawing/2014/main" id="{1E7A6F42-E23D-2794-DF97-17F34849244D}"/>
                    </a:ext>
                  </a:extLst>
                </p:cNvPr>
                <p:cNvSpPr>
                  <a:spLocks noChangeShapeType="1"/>
                </p:cNvSpPr>
                <p:nvPr/>
              </p:nvSpPr>
              <p:spPr bwMode="auto">
                <a:xfrm>
                  <a:off x="3122" y="164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726" name="Line 1174">
                  <a:extLst>
                    <a:ext uri="{FF2B5EF4-FFF2-40B4-BE49-F238E27FC236}">
                      <a16:creationId xmlns:a16="http://schemas.microsoft.com/office/drawing/2014/main" id="{1F3F026B-7C78-FA13-E04F-68254E96C1BC}"/>
                    </a:ext>
                  </a:extLst>
                </p:cNvPr>
                <p:cNvSpPr>
                  <a:spLocks noChangeShapeType="1"/>
                </p:cNvSpPr>
                <p:nvPr/>
              </p:nvSpPr>
              <p:spPr bwMode="auto">
                <a:xfrm flipV="1">
                  <a:off x="3122" y="164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727" name="Line 1175">
                  <a:extLst>
                    <a:ext uri="{FF2B5EF4-FFF2-40B4-BE49-F238E27FC236}">
                      <a16:creationId xmlns:a16="http://schemas.microsoft.com/office/drawing/2014/main" id="{59EBDD1C-40DC-9EFD-C323-52DC3EF8E4D7}"/>
                    </a:ext>
                  </a:extLst>
                </p:cNvPr>
                <p:cNvSpPr>
                  <a:spLocks noChangeShapeType="1"/>
                </p:cNvSpPr>
                <p:nvPr/>
              </p:nvSpPr>
              <p:spPr bwMode="auto">
                <a:xfrm>
                  <a:off x="3122" y="164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728" name="Line 1176">
                  <a:extLst>
                    <a:ext uri="{FF2B5EF4-FFF2-40B4-BE49-F238E27FC236}">
                      <a16:creationId xmlns:a16="http://schemas.microsoft.com/office/drawing/2014/main" id="{58EFA351-EAC9-DD0F-01C2-2FEB145C1D07}"/>
                    </a:ext>
                  </a:extLst>
                </p:cNvPr>
                <p:cNvSpPr>
                  <a:spLocks noChangeShapeType="1"/>
                </p:cNvSpPr>
                <p:nvPr/>
              </p:nvSpPr>
              <p:spPr bwMode="auto">
                <a:xfrm flipV="1">
                  <a:off x="3122" y="1640"/>
                  <a:ext cx="6"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729" name="Line 1177">
                  <a:extLst>
                    <a:ext uri="{FF2B5EF4-FFF2-40B4-BE49-F238E27FC236}">
                      <a16:creationId xmlns:a16="http://schemas.microsoft.com/office/drawing/2014/main" id="{AE33A3CF-3782-4806-E130-B84EA23B38CF}"/>
                    </a:ext>
                  </a:extLst>
                </p:cNvPr>
                <p:cNvSpPr>
                  <a:spLocks noChangeShapeType="1"/>
                </p:cNvSpPr>
                <p:nvPr/>
              </p:nvSpPr>
              <p:spPr bwMode="auto">
                <a:xfrm>
                  <a:off x="3128" y="164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730" name="Line 1178">
                  <a:extLst>
                    <a:ext uri="{FF2B5EF4-FFF2-40B4-BE49-F238E27FC236}">
                      <a16:creationId xmlns:a16="http://schemas.microsoft.com/office/drawing/2014/main" id="{DCBB5429-DECA-E7B2-3242-63369F4A760F}"/>
                    </a:ext>
                  </a:extLst>
                </p:cNvPr>
                <p:cNvSpPr>
                  <a:spLocks noChangeShapeType="1"/>
                </p:cNvSpPr>
                <p:nvPr/>
              </p:nvSpPr>
              <p:spPr bwMode="auto">
                <a:xfrm flipV="1">
                  <a:off x="3128" y="164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731" name="Line 1179">
                  <a:extLst>
                    <a:ext uri="{FF2B5EF4-FFF2-40B4-BE49-F238E27FC236}">
                      <a16:creationId xmlns:a16="http://schemas.microsoft.com/office/drawing/2014/main" id="{1F5A498B-E879-3E59-750A-306C8FA62018}"/>
                    </a:ext>
                  </a:extLst>
                </p:cNvPr>
                <p:cNvSpPr>
                  <a:spLocks noChangeShapeType="1"/>
                </p:cNvSpPr>
                <p:nvPr/>
              </p:nvSpPr>
              <p:spPr bwMode="auto">
                <a:xfrm>
                  <a:off x="3128" y="1640"/>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732" name="Line 1180">
                  <a:extLst>
                    <a:ext uri="{FF2B5EF4-FFF2-40B4-BE49-F238E27FC236}">
                      <a16:creationId xmlns:a16="http://schemas.microsoft.com/office/drawing/2014/main" id="{0733D70A-93B8-9C5D-2D39-AFC75BD45C20}"/>
                    </a:ext>
                  </a:extLst>
                </p:cNvPr>
                <p:cNvSpPr>
                  <a:spLocks noChangeShapeType="1"/>
                </p:cNvSpPr>
                <p:nvPr/>
              </p:nvSpPr>
              <p:spPr bwMode="auto">
                <a:xfrm>
                  <a:off x="3134" y="164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733" name="Line 1181">
                  <a:extLst>
                    <a:ext uri="{FF2B5EF4-FFF2-40B4-BE49-F238E27FC236}">
                      <a16:creationId xmlns:a16="http://schemas.microsoft.com/office/drawing/2014/main" id="{8A874492-25BC-7437-F79F-DAD713E54FFB}"/>
                    </a:ext>
                  </a:extLst>
                </p:cNvPr>
                <p:cNvSpPr>
                  <a:spLocks noChangeShapeType="1"/>
                </p:cNvSpPr>
                <p:nvPr/>
              </p:nvSpPr>
              <p:spPr bwMode="auto">
                <a:xfrm flipV="1">
                  <a:off x="3134" y="164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734" name="Line 1182">
                  <a:extLst>
                    <a:ext uri="{FF2B5EF4-FFF2-40B4-BE49-F238E27FC236}">
                      <a16:creationId xmlns:a16="http://schemas.microsoft.com/office/drawing/2014/main" id="{14D64F02-1553-1005-6070-1B4229480A85}"/>
                    </a:ext>
                  </a:extLst>
                </p:cNvPr>
                <p:cNvSpPr>
                  <a:spLocks noChangeShapeType="1"/>
                </p:cNvSpPr>
                <p:nvPr/>
              </p:nvSpPr>
              <p:spPr bwMode="auto">
                <a:xfrm>
                  <a:off x="3134" y="164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735" name="Line 1183">
                  <a:extLst>
                    <a:ext uri="{FF2B5EF4-FFF2-40B4-BE49-F238E27FC236}">
                      <a16:creationId xmlns:a16="http://schemas.microsoft.com/office/drawing/2014/main" id="{E3CC99B0-5CED-908B-F658-50055EE09AF0}"/>
                    </a:ext>
                  </a:extLst>
                </p:cNvPr>
                <p:cNvSpPr>
                  <a:spLocks noChangeShapeType="1"/>
                </p:cNvSpPr>
                <p:nvPr/>
              </p:nvSpPr>
              <p:spPr bwMode="auto">
                <a:xfrm flipV="1">
                  <a:off x="3134" y="164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736" name="Line 1184">
                  <a:extLst>
                    <a:ext uri="{FF2B5EF4-FFF2-40B4-BE49-F238E27FC236}">
                      <a16:creationId xmlns:a16="http://schemas.microsoft.com/office/drawing/2014/main" id="{CE6B22A9-EC7F-F1FE-E997-0A8854DE9E44}"/>
                    </a:ext>
                  </a:extLst>
                </p:cNvPr>
                <p:cNvSpPr>
                  <a:spLocks noChangeShapeType="1"/>
                </p:cNvSpPr>
                <p:nvPr/>
              </p:nvSpPr>
              <p:spPr bwMode="auto">
                <a:xfrm>
                  <a:off x="3134" y="1640"/>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737" name="Line 1185">
                  <a:extLst>
                    <a:ext uri="{FF2B5EF4-FFF2-40B4-BE49-F238E27FC236}">
                      <a16:creationId xmlns:a16="http://schemas.microsoft.com/office/drawing/2014/main" id="{64E337F9-BFDA-C2CE-75B1-761D4FE7A1D2}"/>
                    </a:ext>
                  </a:extLst>
                </p:cNvPr>
                <p:cNvSpPr>
                  <a:spLocks noChangeShapeType="1"/>
                </p:cNvSpPr>
                <p:nvPr/>
              </p:nvSpPr>
              <p:spPr bwMode="auto">
                <a:xfrm>
                  <a:off x="3140" y="164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738" name="Line 1186">
                  <a:extLst>
                    <a:ext uri="{FF2B5EF4-FFF2-40B4-BE49-F238E27FC236}">
                      <a16:creationId xmlns:a16="http://schemas.microsoft.com/office/drawing/2014/main" id="{C8484C0F-3995-21EA-D336-F56476229798}"/>
                    </a:ext>
                  </a:extLst>
                </p:cNvPr>
                <p:cNvSpPr>
                  <a:spLocks noChangeShapeType="1"/>
                </p:cNvSpPr>
                <p:nvPr/>
              </p:nvSpPr>
              <p:spPr bwMode="auto">
                <a:xfrm flipV="1">
                  <a:off x="3140" y="164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739" name="Line 1187">
                  <a:extLst>
                    <a:ext uri="{FF2B5EF4-FFF2-40B4-BE49-F238E27FC236}">
                      <a16:creationId xmlns:a16="http://schemas.microsoft.com/office/drawing/2014/main" id="{1556FCEA-F591-C40A-1FA7-55B405A24641}"/>
                    </a:ext>
                  </a:extLst>
                </p:cNvPr>
                <p:cNvSpPr>
                  <a:spLocks noChangeShapeType="1"/>
                </p:cNvSpPr>
                <p:nvPr/>
              </p:nvSpPr>
              <p:spPr bwMode="auto">
                <a:xfrm>
                  <a:off x="3140" y="164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740" name="Line 1188">
                  <a:extLst>
                    <a:ext uri="{FF2B5EF4-FFF2-40B4-BE49-F238E27FC236}">
                      <a16:creationId xmlns:a16="http://schemas.microsoft.com/office/drawing/2014/main" id="{07A9F81E-9B2F-F4BD-45DC-192BB1BC9BE1}"/>
                    </a:ext>
                  </a:extLst>
                </p:cNvPr>
                <p:cNvSpPr>
                  <a:spLocks noChangeShapeType="1"/>
                </p:cNvSpPr>
                <p:nvPr/>
              </p:nvSpPr>
              <p:spPr bwMode="auto">
                <a:xfrm flipV="1">
                  <a:off x="3140" y="164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741" name="Line 1189">
                  <a:extLst>
                    <a:ext uri="{FF2B5EF4-FFF2-40B4-BE49-F238E27FC236}">
                      <a16:creationId xmlns:a16="http://schemas.microsoft.com/office/drawing/2014/main" id="{0AA5F838-F419-9F73-2981-7349F62CB3DC}"/>
                    </a:ext>
                  </a:extLst>
                </p:cNvPr>
                <p:cNvSpPr>
                  <a:spLocks noChangeShapeType="1"/>
                </p:cNvSpPr>
                <p:nvPr/>
              </p:nvSpPr>
              <p:spPr bwMode="auto">
                <a:xfrm>
                  <a:off x="3140" y="164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742" name="Line 1190">
                  <a:extLst>
                    <a:ext uri="{FF2B5EF4-FFF2-40B4-BE49-F238E27FC236}">
                      <a16:creationId xmlns:a16="http://schemas.microsoft.com/office/drawing/2014/main" id="{FFCB786F-DBDC-F8F5-8E52-84207F1E9E93}"/>
                    </a:ext>
                  </a:extLst>
                </p:cNvPr>
                <p:cNvSpPr>
                  <a:spLocks noChangeShapeType="1"/>
                </p:cNvSpPr>
                <p:nvPr/>
              </p:nvSpPr>
              <p:spPr bwMode="auto">
                <a:xfrm>
                  <a:off x="3140" y="1646"/>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743" name="Line 1191">
                  <a:extLst>
                    <a:ext uri="{FF2B5EF4-FFF2-40B4-BE49-F238E27FC236}">
                      <a16:creationId xmlns:a16="http://schemas.microsoft.com/office/drawing/2014/main" id="{E7AD48C9-90D1-14D1-62E4-036E722550AC}"/>
                    </a:ext>
                  </a:extLst>
                </p:cNvPr>
                <p:cNvSpPr>
                  <a:spLocks noChangeShapeType="1"/>
                </p:cNvSpPr>
                <p:nvPr/>
              </p:nvSpPr>
              <p:spPr bwMode="auto">
                <a:xfrm flipV="1">
                  <a:off x="3146" y="164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744" name="Line 1192">
                  <a:extLst>
                    <a:ext uri="{FF2B5EF4-FFF2-40B4-BE49-F238E27FC236}">
                      <a16:creationId xmlns:a16="http://schemas.microsoft.com/office/drawing/2014/main" id="{C60CCE23-BA57-F731-8DFC-B31B0A48A508}"/>
                    </a:ext>
                  </a:extLst>
                </p:cNvPr>
                <p:cNvSpPr>
                  <a:spLocks noChangeShapeType="1"/>
                </p:cNvSpPr>
                <p:nvPr/>
              </p:nvSpPr>
              <p:spPr bwMode="auto">
                <a:xfrm>
                  <a:off x="3146" y="164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745" name="Line 1193">
                  <a:extLst>
                    <a:ext uri="{FF2B5EF4-FFF2-40B4-BE49-F238E27FC236}">
                      <a16:creationId xmlns:a16="http://schemas.microsoft.com/office/drawing/2014/main" id="{9C25D06F-3127-4C90-3115-2DBE3ED42301}"/>
                    </a:ext>
                  </a:extLst>
                </p:cNvPr>
                <p:cNvSpPr>
                  <a:spLocks noChangeShapeType="1"/>
                </p:cNvSpPr>
                <p:nvPr/>
              </p:nvSpPr>
              <p:spPr bwMode="auto">
                <a:xfrm flipV="1">
                  <a:off x="3146" y="164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746" name="Line 1194">
                  <a:extLst>
                    <a:ext uri="{FF2B5EF4-FFF2-40B4-BE49-F238E27FC236}">
                      <a16:creationId xmlns:a16="http://schemas.microsoft.com/office/drawing/2014/main" id="{997E9F13-AF80-51B7-B36D-CD637085D600}"/>
                    </a:ext>
                  </a:extLst>
                </p:cNvPr>
                <p:cNvSpPr>
                  <a:spLocks noChangeShapeType="1"/>
                </p:cNvSpPr>
                <p:nvPr/>
              </p:nvSpPr>
              <p:spPr bwMode="auto">
                <a:xfrm>
                  <a:off x="3146" y="164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747" name="Line 1195">
                  <a:extLst>
                    <a:ext uri="{FF2B5EF4-FFF2-40B4-BE49-F238E27FC236}">
                      <a16:creationId xmlns:a16="http://schemas.microsoft.com/office/drawing/2014/main" id="{AC2B1834-D37B-2A87-9CC5-30CE9CA2064E}"/>
                    </a:ext>
                  </a:extLst>
                </p:cNvPr>
                <p:cNvSpPr>
                  <a:spLocks noChangeShapeType="1"/>
                </p:cNvSpPr>
                <p:nvPr/>
              </p:nvSpPr>
              <p:spPr bwMode="auto">
                <a:xfrm flipV="1">
                  <a:off x="3146" y="164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748" name="Line 1196">
                  <a:extLst>
                    <a:ext uri="{FF2B5EF4-FFF2-40B4-BE49-F238E27FC236}">
                      <a16:creationId xmlns:a16="http://schemas.microsoft.com/office/drawing/2014/main" id="{A7B2B04D-1CAB-C3B9-7EE5-CE68BDF6C85A}"/>
                    </a:ext>
                  </a:extLst>
                </p:cNvPr>
                <p:cNvSpPr>
                  <a:spLocks noChangeShapeType="1"/>
                </p:cNvSpPr>
                <p:nvPr/>
              </p:nvSpPr>
              <p:spPr bwMode="auto">
                <a:xfrm>
                  <a:off x="3146" y="164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749" name="Line 1197">
                  <a:extLst>
                    <a:ext uri="{FF2B5EF4-FFF2-40B4-BE49-F238E27FC236}">
                      <a16:creationId xmlns:a16="http://schemas.microsoft.com/office/drawing/2014/main" id="{869F9958-7C18-D00F-DD71-1A258ABFA06D}"/>
                    </a:ext>
                  </a:extLst>
                </p:cNvPr>
                <p:cNvSpPr>
                  <a:spLocks noChangeShapeType="1"/>
                </p:cNvSpPr>
                <p:nvPr/>
              </p:nvSpPr>
              <p:spPr bwMode="auto">
                <a:xfrm>
                  <a:off x="3146" y="1646"/>
                  <a:ext cx="7"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750" name="Line 1198">
                  <a:extLst>
                    <a:ext uri="{FF2B5EF4-FFF2-40B4-BE49-F238E27FC236}">
                      <a16:creationId xmlns:a16="http://schemas.microsoft.com/office/drawing/2014/main" id="{383A3955-E840-453C-CBD6-419024504B6A}"/>
                    </a:ext>
                  </a:extLst>
                </p:cNvPr>
                <p:cNvSpPr>
                  <a:spLocks noChangeShapeType="1"/>
                </p:cNvSpPr>
                <p:nvPr/>
              </p:nvSpPr>
              <p:spPr bwMode="auto">
                <a:xfrm flipV="1">
                  <a:off x="3153" y="164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751" name="Line 1199">
                  <a:extLst>
                    <a:ext uri="{FF2B5EF4-FFF2-40B4-BE49-F238E27FC236}">
                      <a16:creationId xmlns:a16="http://schemas.microsoft.com/office/drawing/2014/main" id="{490DDD8A-BD6B-7BAE-CC3E-9CFE612692EF}"/>
                    </a:ext>
                  </a:extLst>
                </p:cNvPr>
                <p:cNvSpPr>
                  <a:spLocks noChangeShapeType="1"/>
                </p:cNvSpPr>
                <p:nvPr/>
              </p:nvSpPr>
              <p:spPr bwMode="auto">
                <a:xfrm>
                  <a:off x="3153" y="1640"/>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752" name="Line 1200">
                  <a:extLst>
                    <a:ext uri="{FF2B5EF4-FFF2-40B4-BE49-F238E27FC236}">
                      <a16:creationId xmlns:a16="http://schemas.microsoft.com/office/drawing/2014/main" id="{C62E6609-F716-C6BF-3764-029E812E6D24}"/>
                    </a:ext>
                  </a:extLst>
                </p:cNvPr>
                <p:cNvSpPr>
                  <a:spLocks noChangeShapeType="1"/>
                </p:cNvSpPr>
                <p:nvPr/>
              </p:nvSpPr>
              <p:spPr bwMode="auto">
                <a:xfrm>
                  <a:off x="3153" y="1646"/>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753" name="Line 1201">
                  <a:extLst>
                    <a:ext uri="{FF2B5EF4-FFF2-40B4-BE49-F238E27FC236}">
                      <a16:creationId xmlns:a16="http://schemas.microsoft.com/office/drawing/2014/main" id="{DB012A77-6AFB-F71C-954A-446AFEBD6CB4}"/>
                    </a:ext>
                  </a:extLst>
                </p:cNvPr>
                <p:cNvSpPr>
                  <a:spLocks noChangeShapeType="1"/>
                </p:cNvSpPr>
                <p:nvPr/>
              </p:nvSpPr>
              <p:spPr bwMode="auto">
                <a:xfrm>
                  <a:off x="3159" y="1646"/>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754" name="Line 1202">
                  <a:extLst>
                    <a:ext uri="{FF2B5EF4-FFF2-40B4-BE49-F238E27FC236}">
                      <a16:creationId xmlns:a16="http://schemas.microsoft.com/office/drawing/2014/main" id="{AB7331C0-5B46-674D-419E-389F287BA599}"/>
                    </a:ext>
                  </a:extLst>
                </p:cNvPr>
                <p:cNvSpPr>
                  <a:spLocks noChangeShapeType="1"/>
                </p:cNvSpPr>
                <p:nvPr/>
              </p:nvSpPr>
              <p:spPr bwMode="auto">
                <a:xfrm>
                  <a:off x="3165" y="1646"/>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755" name="Line 1203">
                  <a:extLst>
                    <a:ext uri="{FF2B5EF4-FFF2-40B4-BE49-F238E27FC236}">
                      <a16:creationId xmlns:a16="http://schemas.microsoft.com/office/drawing/2014/main" id="{B143C647-81E9-65AC-F6B6-A7A2D1D8B2B4}"/>
                    </a:ext>
                  </a:extLst>
                </p:cNvPr>
                <p:cNvSpPr>
                  <a:spLocks noChangeShapeType="1"/>
                </p:cNvSpPr>
                <p:nvPr/>
              </p:nvSpPr>
              <p:spPr bwMode="auto">
                <a:xfrm>
                  <a:off x="3171" y="1646"/>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756" name="Line 1204">
                  <a:extLst>
                    <a:ext uri="{FF2B5EF4-FFF2-40B4-BE49-F238E27FC236}">
                      <a16:creationId xmlns:a16="http://schemas.microsoft.com/office/drawing/2014/main" id="{B1BFFE66-B66B-BF20-5B00-6253A8BB691C}"/>
                    </a:ext>
                  </a:extLst>
                </p:cNvPr>
                <p:cNvSpPr>
                  <a:spLocks noChangeShapeType="1"/>
                </p:cNvSpPr>
                <p:nvPr/>
              </p:nvSpPr>
              <p:spPr bwMode="auto">
                <a:xfrm flipV="1">
                  <a:off x="3171" y="1646"/>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757" name="Line 1205">
                  <a:extLst>
                    <a:ext uri="{FF2B5EF4-FFF2-40B4-BE49-F238E27FC236}">
                      <a16:creationId xmlns:a16="http://schemas.microsoft.com/office/drawing/2014/main" id="{B7BA80DA-ED1F-9E3D-B770-A2AE194250C1}"/>
                    </a:ext>
                  </a:extLst>
                </p:cNvPr>
                <p:cNvSpPr>
                  <a:spLocks noChangeShapeType="1"/>
                </p:cNvSpPr>
                <p:nvPr/>
              </p:nvSpPr>
              <p:spPr bwMode="auto">
                <a:xfrm>
                  <a:off x="3171" y="1646"/>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758" name="Line 1206">
                  <a:extLst>
                    <a:ext uri="{FF2B5EF4-FFF2-40B4-BE49-F238E27FC236}">
                      <a16:creationId xmlns:a16="http://schemas.microsoft.com/office/drawing/2014/main" id="{8491CCC5-DCC7-0908-8D59-281C79ED43BA}"/>
                    </a:ext>
                  </a:extLst>
                </p:cNvPr>
                <p:cNvSpPr>
                  <a:spLocks noChangeShapeType="1"/>
                </p:cNvSpPr>
                <p:nvPr/>
              </p:nvSpPr>
              <p:spPr bwMode="auto">
                <a:xfrm>
                  <a:off x="3177" y="1646"/>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759" name="Line 1207">
                  <a:extLst>
                    <a:ext uri="{FF2B5EF4-FFF2-40B4-BE49-F238E27FC236}">
                      <a16:creationId xmlns:a16="http://schemas.microsoft.com/office/drawing/2014/main" id="{23051D68-D8DF-2C3B-4310-B1D774EB7C82}"/>
                    </a:ext>
                  </a:extLst>
                </p:cNvPr>
                <p:cNvSpPr>
                  <a:spLocks noChangeShapeType="1"/>
                </p:cNvSpPr>
                <p:nvPr/>
              </p:nvSpPr>
              <p:spPr bwMode="auto">
                <a:xfrm flipV="1">
                  <a:off x="3177" y="1646"/>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760" name="Line 1208">
                  <a:extLst>
                    <a:ext uri="{FF2B5EF4-FFF2-40B4-BE49-F238E27FC236}">
                      <a16:creationId xmlns:a16="http://schemas.microsoft.com/office/drawing/2014/main" id="{71165614-D8E8-95BE-CA27-593B33A896C4}"/>
                    </a:ext>
                  </a:extLst>
                </p:cNvPr>
                <p:cNvSpPr>
                  <a:spLocks noChangeShapeType="1"/>
                </p:cNvSpPr>
                <p:nvPr/>
              </p:nvSpPr>
              <p:spPr bwMode="auto">
                <a:xfrm>
                  <a:off x="3177" y="1646"/>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761" name="Line 1209">
                  <a:extLst>
                    <a:ext uri="{FF2B5EF4-FFF2-40B4-BE49-F238E27FC236}">
                      <a16:creationId xmlns:a16="http://schemas.microsoft.com/office/drawing/2014/main" id="{1F471CB9-663F-DA5A-EFFC-EB5FCD53AB5F}"/>
                    </a:ext>
                  </a:extLst>
                </p:cNvPr>
                <p:cNvSpPr>
                  <a:spLocks noChangeShapeType="1"/>
                </p:cNvSpPr>
                <p:nvPr/>
              </p:nvSpPr>
              <p:spPr bwMode="auto">
                <a:xfrm flipV="1">
                  <a:off x="3177" y="1646"/>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762" name="Line 1210">
                  <a:extLst>
                    <a:ext uri="{FF2B5EF4-FFF2-40B4-BE49-F238E27FC236}">
                      <a16:creationId xmlns:a16="http://schemas.microsoft.com/office/drawing/2014/main" id="{C592EC80-838E-6606-EDF6-59FBFF8D3283}"/>
                    </a:ext>
                  </a:extLst>
                </p:cNvPr>
                <p:cNvSpPr>
                  <a:spLocks noChangeShapeType="1"/>
                </p:cNvSpPr>
                <p:nvPr/>
              </p:nvSpPr>
              <p:spPr bwMode="auto">
                <a:xfrm>
                  <a:off x="3177" y="1646"/>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763" name="Line 1211">
                  <a:extLst>
                    <a:ext uri="{FF2B5EF4-FFF2-40B4-BE49-F238E27FC236}">
                      <a16:creationId xmlns:a16="http://schemas.microsoft.com/office/drawing/2014/main" id="{06BB25DD-7350-B07E-5A95-CDC86564D8BE}"/>
                    </a:ext>
                  </a:extLst>
                </p:cNvPr>
                <p:cNvSpPr>
                  <a:spLocks noChangeShapeType="1"/>
                </p:cNvSpPr>
                <p:nvPr/>
              </p:nvSpPr>
              <p:spPr bwMode="auto">
                <a:xfrm>
                  <a:off x="3183" y="1646"/>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764" name="Line 1212">
                  <a:extLst>
                    <a:ext uri="{FF2B5EF4-FFF2-40B4-BE49-F238E27FC236}">
                      <a16:creationId xmlns:a16="http://schemas.microsoft.com/office/drawing/2014/main" id="{86289BDA-54A6-8390-32BA-BF2F3F6B772B}"/>
                    </a:ext>
                  </a:extLst>
                </p:cNvPr>
                <p:cNvSpPr>
                  <a:spLocks noChangeShapeType="1"/>
                </p:cNvSpPr>
                <p:nvPr/>
              </p:nvSpPr>
              <p:spPr bwMode="auto">
                <a:xfrm flipV="1">
                  <a:off x="3183" y="1646"/>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765" name="Line 1213">
                  <a:extLst>
                    <a:ext uri="{FF2B5EF4-FFF2-40B4-BE49-F238E27FC236}">
                      <a16:creationId xmlns:a16="http://schemas.microsoft.com/office/drawing/2014/main" id="{A1EC0916-5EF4-5B02-CB77-FAF4C60913F1}"/>
                    </a:ext>
                  </a:extLst>
                </p:cNvPr>
                <p:cNvSpPr>
                  <a:spLocks noChangeShapeType="1"/>
                </p:cNvSpPr>
                <p:nvPr/>
              </p:nvSpPr>
              <p:spPr bwMode="auto">
                <a:xfrm>
                  <a:off x="3183" y="1646"/>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766" name="Line 1214">
                  <a:extLst>
                    <a:ext uri="{FF2B5EF4-FFF2-40B4-BE49-F238E27FC236}">
                      <a16:creationId xmlns:a16="http://schemas.microsoft.com/office/drawing/2014/main" id="{7E99E78A-5F7D-7F59-BA83-3C06B9A3FE2A}"/>
                    </a:ext>
                  </a:extLst>
                </p:cNvPr>
                <p:cNvSpPr>
                  <a:spLocks noChangeShapeType="1"/>
                </p:cNvSpPr>
                <p:nvPr/>
              </p:nvSpPr>
              <p:spPr bwMode="auto">
                <a:xfrm flipV="1">
                  <a:off x="3183" y="1646"/>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767" name="Line 1215">
                  <a:extLst>
                    <a:ext uri="{FF2B5EF4-FFF2-40B4-BE49-F238E27FC236}">
                      <a16:creationId xmlns:a16="http://schemas.microsoft.com/office/drawing/2014/main" id="{5B093EC2-28B9-3BBE-FCF4-9BB86FAAA5FC}"/>
                    </a:ext>
                  </a:extLst>
                </p:cNvPr>
                <p:cNvSpPr>
                  <a:spLocks noChangeShapeType="1"/>
                </p:cNvSpPr>
                <p:nvPr/>
              </p:nvSpPr>
              <p:spPr bwMode="auto">
                <a:xfrm>
                  <a:off x="3183" y="1646"/>
                  <a:ext cx="7"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768" name="Line 1216">
                  <a:extLst>
                    <a:ext uri="{FF2B5EF4-FFF2-40B4-BE49-F238E27FC236}">
                      <a16:creationId xmlns:a16="http://schemas.microsoft.com/office/drawing/2014/main" id="{4A782692-5D78-F628-E62E-029E25FDD8C5}"/>
                    </a:ext>
                  </a:extLst>
                </p:cNvPr>
                <p:cNvSpPr>
                  <a:spLocks noChangeShapeType="1"/>
                </p:cNvSpPr>
                <p:nvPr/>
              </p:nvSpPr>
              <p:spPr bwMode="auto">
                <a:xfrm>
                  <a:off x="3190" y="1646"/>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769" name="Line 1217">
                  <a:extLst>
                    <a:ext uri="{FF2B5EF4-FFF2-40B4-BE49-F238E27FC236}">
                      <a16:creationId xmlns:a16="http://schemas.microsoft.com/office/drawing/2014/main" id="{CD280F82-1263-8990-2373-409C5A26C189}"/>
                    </a:ext>
                  </a:extLst>
                </p:cNvPr>
                <p:cNvSpPr>
                  <a:spLocks noChangeShapeType="1"/>
                </p:cNvSpPr>
                <p:nvPr/>
              </p:nvSpPr>
              <p:spPr bwMode="auto">
                <a:xfrm flipV="1">
                  <a:off x="3190" y="1646"/>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770" name="Line 1218">
                  <a:extLst>
                    <a:ext uri="{FF2B5EF4-FFF2-40B4-BE49-F238E27FC236}">
                      <a16:creationId xmlns:a16="http://schemas.microsoft.com/office/drawing/2014/main" id="{1DD63F0A-B808-6CF9-6FA1-281154D6377E}"/>
                    </a:ext>
                  </a:extLst>
                </p:cNvPr>
                <p:cNvSpPr>
                  <a:spLocks noChangeShapeType="1"/>
                </p:cNvSpPr>
                <p:nvPr/>
              </p:nvSpPr>
              <p:spPr bwMode="auto">
                <a:xfrm>
                  <a:off x="3190" y="1646"/>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771" name="Line 1219">
                  <a:extLst>
                    <a:ext uri="{FF2B5EF4-FFF2-40B4-BE49-F238E27FC236}">
                      <a16:creationId xmlns:a16="http://schemas.microsoft.com/office/drawing/2014/main" id="{C7FAB2DB-802A-AE55-BEBB-A5A6274E03CC}"/>
                    </a:ext>
                  </a:extLst>
                </p:cNvPr>
                <p:cNvSpPr>
                  <a:spLocks noChangeShapeType="1"/>
                </p:cNvSpPr>
                <p:nvPr/>
              </p:nvSpPr>
              <p:spPr bwMode="auto">
                <a:xfrm flipV="1">
                  <a:off x="3190" y="1646"/>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772" name="Line 1220">
                  <a:extLst>
                    <a:ext uri="{FF2B5EF4-FFF2-40B4-BE49-F238E27FC236}">
                      <a16:creationId xmlns:a16="http://schemas.microsoft.com/office/drawing/2014/main" id="{5DB12160-F37B-8216-A147-F0A5D2EAA3BD}"/>
                    </a:ext>
                  </a:extLst>
                </p:cNvPr>
                <p:cNvSpPr>
                  <a:spLocks noChangeShapeType="1"/>
                </p:cNvSpPr>
                <p:nvPr/>
              </p:nvSpPr>
              <p:spPr bwMode="auto">
                <a:xfrm>
                  <a:off x="3190" y="1646"/>
                  <a:ext cx="6"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773" name="Line 1221">
                  <a:extLst>
                    <a:ext uri="{FF2B5EF4-FFF2-40B4-BE49-F238E27FC236}">
                      <a16:creationId xmlns:a16="http://schemas.microsoft.com/office/drawing/2014/main" id="{2881C274-4CD2-96AF-8899-3FF9CE02375C}"/>
                    </a:ext>
                  </a:extLst>
                </p:cNvPr>
                <p:cNvSpPr>
                  <a:spLocks noChangeShapeType="1"/>
                </p:cNvSpPr>
                <p:nvPr/>
              </p:nvSpPr>
              <p:spPr bwMode="auto">
                <a:xfrm flipV="1">
                  <a:off x="3196" y="1646"/>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774" name="Line 1222">
                  <a:extLst>
                    <a:ext uri="{FF2B5EF4-FFF2-40B4-BE49-F238E27FC236}">
                      <a16:creationId xmlns:a16="http://schemas.microsoft.com/office/drawing/2014/main" id="{FD176621-B870-B29A-9EFD-C98F1C192A34}"/>
                    </a:ext>
                  </a:extLst>
                </p:cNvPr>
                <p:cNvSpPr>
                  <a:spLocks noChangeShapeType="1"/>
                </p:cNvSpPr>
                <p:nvPr/>
              </p:nvSpPr>
              <p:spPr bwMode="auto">
                <a:xfrm>
                  <a:off x="3196" y="1646"/>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775" name="Line 1223">
                  <a:extLst>
                    <a:ext uri="{FF2B5EF4-FFF2-40B4-BE49-F238E27FC236}">
                      <a16:creationId xmlns:a16="http://schemas.microsoft.com/office/drawing/2014/main" id="{ADC13716-1E1C-D449-9EC2-D000B05E7A2F}"/>
                    </a:ext>
                  </a:extLst>
                </p:cNvPr>
                <p:cNvSpPr>
                  <a:spLocks noChangeShapeType="1"/>
                </p:cNvSpPr>
                <p:nvPr/>
              </p:nvSpPr>
              <p:spPr bwMode="auto">
                <a:xfrm flipV="1">
                  <a:off x="3196" y="1646"/>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776" name="Line 1224">
                  <a:extLst>
                    <a:ext uri="{FF2B5EF4-FFF2-40B4-BE49-F238E27FC236}">
                      <a16:creationId xmlns:a16="http://schemas.microsoft.com/office/drawing/2014/main" id="{C9BA51A8-EC6B-53B8-07B1-818442D236E0}"/>
                    </a:ext>
                  </a:extLst>
                </p:cNvPr>
                <p:cNvSpPr>
                  <a:spLocks noChangeShapeType="1"/>
                </p:cNvSpPr>
                <p:nvPr/>
              </p:nvSpPr>
              <p:spPr bwMode="auto">
                <a:xfrm>
                  <a:off x="3196" y="1646"/>
                  <a:ext cx="6"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777" name="Line 1225">
                  <a:extLst>
                    <a:ext uri="{FF2B5EF4-FFF2-40B4-BE49-F238E27FC236}">
                      <a16:creationId xmlns:a16="http://schemas.microsoft.com/office/drawing/2014/main" id="{1168BB28-0BC3-A2C7-6CAC-FD1EA46C87BF}"/>
                    </a:ext>
                  </a:extLst>
                </p:cNvPr>
                <p:cNvSpPr>
                  <a:spLocks noChangeShapeType="1"/>
                </p:cNvSpPr>
                <p:nvPr/>
              </p:nvSpPr>
              <p:spPr bwMode="auto">
                <a:xfrm flipV="1">
                  <a:off x="3202" y="1646"/>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778" name="Line 1226">
                  <a:extLst>
                    <a:ext uri="{FF2B5EF4-FFF2-40B4-BE49-F238E27FC236}">
                      <a16:creationId xmlns:a16="http://schemas.microsoft.com/office/drawing/2014/main" id="{C66B6C0B-715D-5B09-1F33-4ECC88D286CE}"/>
                    </a:ext>
                  </a:extLst>
                </p:cNvPr>
                <p:cNvSpPr>
                  <a:spLocks noChangeShapeType="1"/>
                </p:cNvSpPr>
                <p:nvPr/>
              </p:nvSpPr>
              <p:spPr bwMode="auto">
                <a:xfrm>
                  <a:off x="3202" y="1646"/>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779" name="Line 1227">
                  <a:extLst>
                    <a:ext uri="{FF2B5EF4-FFF2-40B4-BE49-F238E27FC236}">
                      <a16:creationId xmlns:a16="http://schemas.microsoft.com/office/drawing/2014/main" id="{9796C573-614F-FAA9-70FE-F512DC3B242F}"/>
                    </a:ext>
                  </a:extLst>
                </p:cNvPr>
                <p:cNvSpPr>
                  <a:spLocks noChangeShapeType="1"/>
                </p:cNvSpPr>
                <p:nvPr/>
              </p:nvSpPr>
              <p:spPr bwMode="auto">
                <a:xfrm>
                  <a:off x="3202" y="1652"/>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780" name="Line 1228">
                  <a:extLst>
                    <a:ext uri="{FF2B5EF4-FFF2-40B4-BE49-F238E27FC236}">
                      <a16:creationId xmlns:a16="http://schemas.microsoft.com/office/drawing/2014/main" id="{F7E0D057-6D5B-83A5-4695-19D4934D6623}"/>
                    </a:ext>
                  </a:extLst>
                </p:cNvPr>
                <p:cNvSpPr>
                  <a:spLocks noChangeShapeType="1"/>
                </p:cNvSpPr>
                <p:nvPr/>
              </p:nvSpPr>
              <p:spPr bwMode="auto">
                <a:xfrm flipV="1">
                  <a:off x="3208" y="1646"/>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sp>
            <p:nvSpPr>
              <p:cNvPr id="24782" name="Line 1230">
                <a:extLst>
                  <a:ext uri="{FF2B5EF4-FFF2-40B4-BE49-F238E27FC236}">
                    <a16:creationId xmlns:a16="http://schemas.microsoft.com/office/drawing/2014/main" id="{4D4AF0A4-7228-B5E6-8B87-C1200B41901A}"/>
                  </a:ext>
                </a:extLst>
              </p:cNvPr>
              <p:cNvSpPr>
                <a:spLocks noChangeShapeType="1"/>
              </p:cNvSpPr>
              <p:nvPr/>
            </p:nvSpPr>
            <p:spPr bwMode="auto">
              <a:xfrm>
                <a:off x="3208" y="1646"/>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783" name="Line 1231">
                <a:extLst>
                  <a:ext uri="{FF2B5EF4-FFF2-40B4-BE49-F238E27FC236}">
                    <a16:creationId xmlns:a16="http://schemas.microsoft.com/office/drawing/2014/main" id="{96C0BAD5-448F-D57C-8C7F-A2C63937024A}"/>
                  </a:ext>
                </a:extLst>
              </p:cNvPr>
              <p:cNvSpPr>
                <a:spLocks noChangeShapeType="1"/>
              </p:cNvSpPr>
              <p:nvPr/>
            </p:nvSpPr>
            <p:spPr bwMode="auto">
              <a:xfrm>
                <a:off x="3208" y="1652"/>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784" name="Line 1232">
                <a:extLst>
                  <a:ext uri="{FF2B5EF4-FFF2-40B4-BE49-F238E27FC236}">
                    <a16:creationId xmlns:a16="http://schemas.microsoft.com/office/drawing/2014/main" id="{B0E71378-040E-D96B-9422-F5C5401C563C}"/>
                  </a:ext>
                </a:extLst>
              </p:cNvPr>
              <p:cNvSpPr>
                <a:spLocks noChangeShapeType="1"/>
              </p:cNvSpPr>
              <p:nvPr/>
            </p:nvSpPr>
            <p:spPr bwMode="auto">
              <a:xfrm>
                <a:off x="3214" y="1652"/>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785" name="Line 1233">
                <a:extLst>
                  <a:ext uri="{FF2B5EF4-FFF2-40B4-BE49-F238E27FC236}">
                    <a16:creationId xmlns:a16="http://schemas.microsoft.com/office/drawing/2014/main" id="{F6C258AD-C7EC-1D66-43B9-AE77DAACF88A}"/>
                  </a:ext>
                </a:extLst>
              </p:cNvPr>
              <p:cNvSpPr>
                <a:spLocks noChangeShapeType="1"/>
              </p:cNvSpPr>
              <p:nvPr/>
            </p:nvSpPr>
            <p:spPr bwMode="auto">
              <a:xfrm>
                <a:off x="3220" y="1652"/>
                <a:ext cx="7"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786" name="Line 1234">
                <a:extLst>
                  <a:ext uri="{FF2B5EF4-FFF2-40B4-BE49-F238E27FC236}">
                    <a16:creationId xmlns:a16="http://schemas.microsoft.com/office/drawing/2014/main" id="{D158827F-0D80-C6B9-53A9-99E18B04D042}"/>
                  </a:ext>
                </a:extLst>
              </p:cNvPr>
              <p:cNvSpPr>
                <a:spLocks noChangeShapeType="1"/>
              </p:cNvSpPr>
              <p:nvPr/>
            </p:nvSpPr>
            <p:spPr bwMode="auto">
              <a:xfrm>
                <a:off x="3227" y="1652"/>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787" name="Line 1235">
                <a:extLst>
                  <a:ext uri="{FF2B5EF4-FFF2-40B4-BE49-F238E27FC236}">
                    <a16:creationId xmlns:a16="http://schemas.microsoft.com/office/drawing/2014/main" id="{EF215D9F-EB80-28A4-50A5-F6D1D8024AB1}"/>
                  </a:ext>
                </a:extLst>
              </p:cNvPr>
              <p:cNvSpPr>
                <a:spLocks noChangeShapeType="1"/>
              </p:cNvSpPr>
              <p:nvPr/>
            </p:nvSpPr>
            <p:spPr bwMode="auto">
              <a:xfrm>
                <a:off x="3233" y="1652"/>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788" name="Line 1236">
                <a:extLst>
                  <a:ext uri="{FF2B5EF4-FFF2-40B4-BE49-F238E27FC236}">
                    <a16:creationId xmlns:a16="http://schemas.microsoft.com/office/drawing/2014/main" id="{C082F7E3-BFAE-59B0-2597-DE5173F1719B}"/>
                  </a:ext>
                </a:extLst>
              </p:cNvPr>
              <p:cNvSpPr>
                <a:spLocks noChangeShapeType="1"/>
              </p:cNvSpPr>
              <p:nvPr/>
            </p:nvSpPr>
            <p:spPr bwMode="auto">
              <a:xfrm>
                <a:off x="3239" y="1652"/>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789" name="Line 1237">
                <a:extLst>
                  <a:ext uri="{FF2B5EF4-FFF2-40B4-BE49-F238E27FC236}">
                    <a16:creationId xmlns:a16="http://schemas.microsoft.com/office/drawing/2014/main" id="{F8956C1E-7B0F-2A9F-54CB-9FE1B1902900}"/>
                  </a:ext>
                </a:extLst>
              </p:cNvPr>
              <p:cNvSpPr>
                <a:spLocks noChangeShapeType="1"/>
              </p:cNvSpPr>
              <p:nvPr/>
            </p:nvSpPr>
            <p:spPr bwMode="auto">
              <a:xfrm>
                <a:off x="3245" y="1652"/>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790" name="Line 1238">
                <a:extLst>
                  <a:ext uri="{FF2B5EF4-FFF2-40B4-BE49-F238E27FC236}">
                    <a16:creationId xmlns:a16="http://schemas.microsoft.com/office/drawing/2014/main" id="{E84B44FD-000E-C659-DD99-F63C8BEA3CBE}"/>
                  </a:ext>
                </a:extLst>
              </p:cNvPr>
              <p:cNvSpPr>
                <a:spLocks noChangeShapeType="1"/>
              </p:cNvSpPr>
              <p:nvPr/>
            </p:nvSpPr>
            <p:spPr bwMode="auto">
              <a:xfrm flipV="1">
                <a:off x="3245" y="1652"/>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791" name="Line 1239">
                <a:extLst>
                  <a:ext uri="{FF2B5EF4-FFF2-40B4-BE49-F238E27FC236}">
                    <a16:creationId xmlns:a16="http://schemas.microsoft.com/office/drawing/2014/main" id="{49B5C899-1DC9-0721-3BAF-028A5FDB5186}"/>
                  </a:ext>
                </a:extLst>
              </p:cNvPr>
              <p:cNvSpPr>
                <a:spLocks noChangeShapeType="1"/>
              </p:cNvSpPr>
              <p:nvPr/>
            </p:nvSpPr>
            <p:spPr bwMode="auto">
              <a:xfrm>
                <a:off x="3245" y="1652"/>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792" name="Line 1240">
                <a:extLst>
                  <a:ext uri="{FF2B5EF4-FFF2-40B4-BE49-F238E27FC236}">
                    <a16:creationId xmlns:a16="http://schemas.microsoft.com/office/drawing/2014/main" id="{999670A3-F84C-CD3A-47B7-59842D9384DC}"/>
                  </a:ext>
                </a:extLst>
              </p:cNvPr>
              <p:cNvSpPr>
                <a:spLocks noChangeShapeType="1"/>
              </p:cNvSpPr>
              <p:nvPr/>
            </p:nvSpPr>
            <p:spPr bwMode="auto">
              <a:xfrm>
                <a:off x="3251" y="1652"/>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793" name="Line 1241">
                <a:extLst>
                  <a:ext uri="{FF2B5EF4-FFF2-40B4-BE49-F238E27FC236}">
                    <a16:creationId xmlns:a16="http://schemas.microsoft.com/office/drawing/2014/main" id="{4336E721-90CB-0DE9-4805-429F2077A752}"/>
                  </a:ext>
                </a:extLst>
              </p:cNvPr>
              <p:cNvSpPr>
                <a:spLocks noChangeShapeType="1"/>
              </p:cNvSpPr>
              <p:nvPr/>
            </p:nvSpPr>
            <p:spPr bwMode="auto">
              <a:xfrm flipV="1">
                <a:off x="3251" y="1652"/>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794" name="Line 1242">
                <a:extLst>
                  <a:ext uri="{FF2B5EF4-FFF2-40B4-BE49-F238E27FC236}">
                    <a16:creationId xmlns:a16="http://schemas.microsoft.com/office/drawing/2014/main" id="{F454826C-5713-ECF6-A6E0-5616C9F51019}"/>
                  </a:ext>
                </a:extLst>
              </p:cNvPr>
              <p:cNvSpPr>
                <a:spLocks noChangeShapeType="1"/>
              </p:cNvSpPr>
              <p:nvPr/>
            </p:nvSpPr>
            <p:spPr bwMode="auto">
              <a:xfrm>
                <a:off x="3251" y="1652"/>
                <a:ext cx="6"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795" name="Line 1243">
                <a:extLst>
                  <a:ext uri="{FF2B5EF4-FFF2-40B4-BE49-F238E27FC236}">
                    <a16:creationId xmlns:a16="http://schemas.microsoft.com/office/drawing/2014/main" id="{056D69B2-1A85-630E-A914-253F13067E7A}"/>
                  </a:ext>
                </a:extLst>
              </p:cNvPr>
              <p:cNvSpPr>
                <a:spLocks noChangeShapeType="1"/>
              </p:cNvSpPr>
              <p:nvPr/>
            </p:nvSpPr>
            <p:spPr bwMode="auto">
              <a:xfrm flipV="1">
                <a:off x="3257" y="1652"/>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796" name="Line 1244">
                <a:extLst>
                  <a:ext uri="{FF2B5EF4-FFF2-40B4-BE49-F238E27FC236}">
                    <a16:creationId xmlns:a16="http://schemas.microsoft.com/office/drawing/2014/main" id="{BF8F23CB-E875-5908-5644-752C8F1E0CEB}"/>
                  </a:ext>
                </a:extLst>
              </p:cNvPr>
              <p:cNvSpPr>
                <a:spLocks noChangeShapeType="1"/>
              </p:cNvSpPr>
              <p:nvPr/>
            </p:nvSpPr>
            <p:spPr bwMode="auto">
              <a:xfrm>
                <a:off x="3257" y="1652"/>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797" name="Line 1245">
                <a:extLst>
                  <a:ext uri="{FF2B5EF4-FFF2-40B4-BE49-F238E27FC236}">
                    <a16:creationId xmlns:a16="http://schemas.microsoft.com/office/drawing/2014/main" id="{D0C8DF62-4984-A906-4681-F7001396440E}"/>
                  </a:ext>
                </a:extLst>
              </p:cNvPr>
              <p:cNvSpPr>
                <a:spLocks noChangeShapeType="1"/>
              </p:cNvSpPr>
              <p:nvPr/>
            </p:nvSpPr>
            <p:spPr bwMode="auto">
              <a:xfrm flipV="1">
                <a:off x="3257" y="1652"/>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798" name="Line 1246">
                <a:extLst>
                  <a:ext uri="{FF2B5EF4-FFF2-40B4-BE49-F238E27FC236}">
                    <a16:creationId xmlns:a16="http://schemas.microsoft.com/office/drawing/2014/main" id="{36A5FCF1-EAF2-2218-C800-F6887CB55FAD}"/>
                  </a:ext>
                </a:extLst>
              </p:cNvPr>
              <p:cNvSpPr>
                <a:spLocks noChangeShapeType="1"/>
              </p:cNvSpPr>
              <p:nvPr/>
            </p:nvSpPr>
            <p:spPr bwMode="auto">
              <a:xfrm>
                <a:off x="3257" y="1652"/>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799" name="Line 1247">
                <a:extLst>
                  <a:ext uri="{FF2B5EF4-FFF2-40B4-BE49-F238E27FC236}">
                    <a16:creationId xmlns:a16="http://schemas.microsoft.com/office/drawing/2014/main" id="{739A0DC3-3572-D2B5-E0D0-8BAB0FE36326}"/>
                  </a:ext>
                </a:extLst>
              </p:cNvPr>
              <p:cNvSpPr>
                <a:spLocks noChangeShapeType="1"/>
              </p:cNvSpPr>
              <p:nvPr/>
            </p:nvSpPr>
            <p:spPr bwMode="auto">
              <a:xfrm flipV="1">
                <a:off x="3257" y="1652"/>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800" name="Line 1248">
                <a:extLst>
                  <a:ext uri="{FF2B5EF4-FFF2-40B4-BE49-F238E27FC236}">
                    <a16:creationId xmlns:a16="http://schemas.microsoft.com/office/drawing/2014/main" id="{B9F9D952-4BCD-04D4-ECF9-D5CDDBEB7F1D}"/>
                  </a:ext>
                </a:extLst>
              </p:cNvPr>
              <p:cNvSpPr>
                <a:spLocks noChangeShapeType="1"/>
              </p:cNvSpPr>
              <p:nvPr/>
            </p:nvSpPr>
            <p:spPr bwMode="auto">
              <a:xfrm>
                <a:off x="3257" y="1652"/>
                <a:ext cx="7"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801" name="Line 1249">
                <a:extLst>
                  <a:ext uri="{FF2B5EF4-FFF2-40B4-BE49-F238E27FC236}">
                    <a16:creationId xmlns:a16="http://schemas.microsoft.com/office/drawing/2014/main" id="{E51670D3-4D23-2984-736A-E6ACCCF27C6C}"/>
                  </a:ext>
                </a:extLst>
              </p:cNvPr>
              <p:cNvSpPr>
                <a:spLocks noChangeShapeType="1"/>
              </p:cNvSpPr>
              <p:nvPr/>
            </p:nvSpPr>
            <p:spPr bwMode="auto">
              <a:xfrm flipV="1">
                <a:off x="3264" y="1652"/>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802" name="Line 1250">
                <a:extLst>
                  <a:ext uri="{FF2B5EF4-FFF2-40B4-BE49-F238E27FC236}">
                    <a16:creationId xmlns:a16="http://schemas.microsoft.com/office/drawing/2014/main" id="{627AD945-35D1-BBBC-E1FB-8EBD65CD2BF2}"/>
                  </a:ext>
                </a:extLst>
              </p:cNvPr>
              <p:cNvSpPr>
                <a:spLocks noChangeShapeType="1"/>
              </p:cNvSpPr>
              <p:nvPr/>
            </p:nvSpPr>
            <p:spPr bwMode="auto">
              <a:xfrm>
                <a:off x="3264" y="1652"/>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803" name="Line 1251">
                <a:extLst>
                  <a:ext uri="{FF2B5EF4-FFF2-40B4-BE49-F238E27FC236}">
                    <a16:creationId xmlns:a16="http://schemas.microsoft.com/office/drawing/2014/main" id="{7C5641BC-E032-7468-30DC-A74882A79862}"/>
                  </a:ext>
                </a:extLst>
              </p:cNvPr>
              <p:cNvSpPr>
                <a:spLocks noChangeShapeType="1"/>
              </p:cNvSpPr>
              <p:nvPr/>
            </p:nvSpPr>
            <p:spPr bwMode="auto">
              <a:xfrm flipV="1">
                <a:off x="3264" y="1652"/>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804" name="Line 1252">
                <a:extLst>
                  <a:ext uri="{FF2B5EF4-FFF2-40B4-BE49-F238E27FC236}">
                    <a16:creationId xmlns:a16="http://schemas.microsoft.com/office/drawing/2014/main" id="{E067C9BD-A1F2-97A6-EF99-AA7E482BED44}"/>
                  </a:ext>
                </a:extLst>
              </p:cNvPr>
              <p:cNvSpPr>
                <a:spLocks noChangeShapeType="1"/>
              </p:cNvSpPr>
              <p:nvPr/>
            </p:nvSpPr>
            <p:spPr bwMode="auto">
              <a:xfrm>
                <a:off x="3264" y="1652"/>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805" name="Line 1253">
                <a:extLst>
                  <a:ext uri="{FF2B5EF4-FFF2-40B4-BE49-F238E27FC236}">
                    <a16:creationId xmlns:a16="http://schemas.microsoft.com/office/drawing/2014/main" id="{95D83010-548C-2265-997A-9A4945BD2E0B}"/>
                  </a:ext>
                </a:extLst>
              </p:cNvPr>
              <p:cNvSpPr>
                <a:spLocks noChangeShapeType="1"/>
              </p:cNvSpPr>
              <p:nvPr/>
            </p:nvSpPr>
            <p:spPr bwMode="auto">
              <a:xfrm flipV="1">
                <a:off x="3264" y="1652"/>
                <a:ext cx="6"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806" name="Line 1254">
                <a:extLst>
                  <a:ext uri="{FF2B5EF4-FFF2-40B4-BE49-F238E27FC236}">
                    <a16:creationId xmlns:a16="http://schemas.microsoft.com/office/drawing/2014/main" id="{33CDF7DB-6A79-7457-D558-EE2191F8B197}"/>
                  </a:ext>
                </a:extLst>
              </p:cNvPr>
              <p:cNvSpPr>
                <a:spLocks noChangeShapeType="1"/>
              </p:cNvSpPr>
              <p:nvPr/>
            </p:nvSpPr>
            <p:spPr bwMode="auto">
              <a:xfrm>
                <a:off x="3270" y="1652"/>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807" name="Line 1255">
                <a:extLst>
                  <a:ext uri="{FF2B5EF4-FFF2-40B4-BE49-F238E27FC236}">
                    <a16:creationId xmlns:a16="http://schemas.microsoft.com/office/drawing/2014/main" id="{7F2747FF-2937-EC00-1329-A3DC0EE21F2A}"/>
                  </a:ext>
                </a:extLst>
              </p:cNvPr>
              <p:cNvSpPr>
                <a:spLocks noChangeShapeType="1"/>
              </p:cNvSpPr>
              <p:nvPr/>
            </p:nvSpPr>
            <p:spPr bwMode="auto">
              <a:xfrm flipV="1">
                <a:off x="3270" y="1652"/>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808" name="Line 1256">
                <a:extLst>
                  <a:ext uri="{FF2B5EF4-FFF2-40B4-BE49-F238E27FC236}">
                    <a16:creationId xmlns:a16="http://schemas.microsoft.com/office/drawing/2014/main" id="{58796E24-8449-0208-7EA1-E7122ECD86B1}"/>
                  </a:ext>
                </a:extLst>
              </p:cNvPr>
              <p:cNvSpPr>
                <a:spLocks noChangeShapeType="1"/>
              </p:cNvSpPr>
              <p:nvPr/>
            </p:nvSpPr>
            <p:spPr bwMode="auto">
              <a:xfrm>
                <a:off x="3270" y="1652"/>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809" name="Line 1257">
                <a:extLst>
                  <a:ext uri="{FF2B5EF4-FFF2-40B4-BE49-F238E27FC236}">
                    <a16:creationId xmlns:a16="http://schemas.microsoft.com/office/drawing/2014/main" id="{2282D4CE-135F-FA7B-6AD3-F76BF6042147}"/>
                  </a:ext>
                </a:extLst>
              </p:cNvPr>
              <p:cNvSpPr>
                <a:spLocks noChangeShapeType="1"/>
              </p:cNvSpPr>
              <p:nvPr/>
            </p:nvSpPr>
            <p:spPr bwMode="auto">
              <a:xfrm flipV="1">
                <a:off x="3270" y="1652"/>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810" name="Line 1258">
                <a:extLst>
                  <a:ext uri="{FF2B5EF4-FFF2-40B4-BE49-F238E27FC236}">
                    <a16:creationId xmlns:a16="http://schemas.microsoft.com/office/drawing/2014/main" id="{6EFC882B-DBD1-2BF5-1623-BAD55C434796}"/>
                  </a:ext>
                </a:extLst>
              </p:cNvPr>
              <p:cNvSpPr>
                <a:spLocks noChangeShapeType="1"/>
              </p:cNvSpPr>
              <p:nvPr/>
            </p:nvSpPr>
            <p:spPr bwMode="auto">
              <a:xfrm>
                <a:off x="3270" y="1652"/>
                <a:ext cx="6"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811" name="Line 1259">
                <a:extLst>
                  <a:ext uri="{FF2B5EF4-FFF2-40B4-BE49-F238E27FC236}">
                    <a16:creationId xmlns:a16="http://schemas.microsoft.com/office/drawing/2014/main" id="{F8B8672E-A748-62B1-D8FB-2DD5998AF61F}"/>
                  </a:ext>
                </a:extLst>
              </p:cNvPr>
              <p:cNvSpPr>
                <a:spLocks noChangeShapeType="1"/>
              </p:cNvSpPr>
              <p:nvPr/>
            </p:nvSpPr>
            <p:spPr bwMode="auto">
              <a:xfrm flipV="1">
                <a:off x="3276" y="1652"/>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812" name="Line 1260">
                <a:extLst>
                  <a:ext uri="{FF2B5EF4-FFF2-40B4-BE49-F238E27FC236}">
                    <a16:creationId xmlns:a16="http://schemas.microsoft.com/office/drawing/2014/main" id="{B8E38FF1-0777-AB7D-9F9F-FA5B7A656F47}"/>
                  </a:ext>
                </a:extLst>
              </p:cNvPr>
              <p:cNvSpPr>
                <a:spLocks noChangeShapeType="1"/>
              </p:cNvSpPr>
              <p:nvPr/>
            </p:nvSpPr>
            <p:spPr bwMode="auto">
              <a:xfrm>
                <a:off x="3276" y="1652"/>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813" name="Line 1261">
                <a:extLst>
                  <a:ext uri="{FF2B5EF4-FFF2-40B4-BE49-F238E27FC236}">
                    <a16:creationId xmlns:a16="http://schemas.microsoft.com/office/drawing/2014/main" id="{5BD417F8-6455-CD77-20E7-FB0DFEB78DCF}"/>
                  </a:ext>
                </a:extLst>
              </p:cNvPr>
              <p:cNvSpPr>
                <a:spLocks noChangeShapeType="1"/>
              </p:cNvSpPr>
              <p:nvPr/>
            </p:nvSpPr>
            <p:spPr bwMode="auto">
              <a:xfrm flipV="1">
                <a:off x="3276" y="1652"/>
                <a:ext cx="6"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814" name="Line 1262">
                <a:extLst>
                  <a:ext uri="{FF2B5EF4-FFF2-40B4-BE49-F238E27FC236}">
                    <a16:creationId xmlns:a16="http://schemas.microsoft.com/office/drawing/2014/main" id="{34C2D0B4-CDD4-3644-CF9F-BB26C82A15EA}"/>
                  </a:ext>
                </a:extLst>
              </p:cNvPr>
              <p:cNvSpPr>
                <a:spLocks noChangeShapeType="1"/>
              </p:cNvSpPr>
              <p:nvPr/>
            </p:nvSpPr>
            <p:spPr bwMode="auto">
              <a:xfrm>
                <a:off x="3282" y="1652"/>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815" name="Line 1263">
                <a:extLst>
                  <a:ext uri="{FF2B5EF4-FFF2-40B4-BE49-F238E27FC236}">
                    <a16:creationId xmlns:a16="http://schemas.microsoft.com/office/drawing/2014/main" id="{06D470EF-C7AC-410D-45CA-FE88389953BC}"/>
                  </a:ext>
                </a:extLst>
              </p:cNvPr>
              <p:cNvSpPr>
                <a:spLocks noChangeShapeType="1"/>
              </p:cNvSpPr>
              <p:nvPr/>
            </p:nvSpPr>
            <p:spPr bwMode="auto">
              <a:xfrm>
                <a:off x="3282" y="1658"/>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816" name="Line 1264">
                <a:extLst>
                  <a:ext uri="{FF2B5EF4-FFF2-40B4-BE49-F238E27FC236}">
                    <a16:creationId xmlns:a16="http://schemas.microsoft.com/office/drawing/2014/main" id="{949C7BC4-C09B-5463-288B-5A670FFB543D}"/>
                  </a:ext>
                </a:extLst>
              </p:cNvPr>
              <p:cNvSpPr>
                <a:spLocks noChangeShapeType="1"/>
              </p:cNvSpPr>
              <p:nvPr/>
            </p:nvSpPr>
            <p:spPr bwMode="auto">
              <a:xfrm flipV="1">
                <a:off x="3288" y="1652"/>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817" name="Line 1265">
                <a:extLst>
                  <a:ext uri="{FF2B5EF4-FFF2-40B4-BE49-F238E27FC236}">
                    <a16:creationId xmlns:a16="http://schemas.microsoft.com/office/drawing/2014/main" id="{E6987F57-EC44-EC73-1A16-40565848BE6B}"/>
                  </a:ext>
                </a:extLst>
              </p:cNvPr>
              <p:cNvSpPr>
                <a:spLocks noChangeShapeType="1"/>
              </p:cNvSpPr>
              <p:nvPr/>
            </p:nvSpPr>
            <p:spPr bwMode="auto">
              <a:xfrm>
                <a:off x="3288" y="1652"/>
                <a:ext cx="1" cy="6"/>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818" name="Line 1266">
                <a:extLst>
                  <a:ext uri="{FF2B5EF4-FFF2-40B4-BE49-F238E27FC236}">
                    <a16:creationId xmlns:a16="http://schemas.microsoft.com/office/drawing/2014/main" id="{D53EBEA5-A1BA-F95B-FF34-51B0C8EADEC0}"/>
                  </a:ext>
                </a:extLst>
              </p:cNvPr>
              <p:cNvSpPr>
                <a:spLocks noChangeShapeType="1"/>
              </p:cNvSpPr>
              <p:nvPr/>
            </p:nvSpPr>
            <p:spPr bwMode="auto">
              <a:xfrm>
                <a:off x="3288" y="1658"/>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819" name="Line 1267">
                <a:extLst>
                  <a:ext uri="{FF2B5EF4-FFF2-40B4-BE49-F238E27FC236}">
                    <a16:creationId xmlns:a16="http://schemas.microsoft.com/office/drawing/2014/main" id="{BAA56097-8885-4A25-C4E0-53E6CE671198}"/>
                  </a:ext>
                </a:extLst>
              </p:cNvPr>
              <p:cNvSpPr>
                <a:spLocks noChangeShapeType="1"/>
              </p:cNvSpPr>
              <p:nvPr/>
            </p:nvSpPr>
            <p:spPr bwMode="auto">
              <a:xfrm>
                <a:off x="3294" y="1658"/>
                <a:ext cx="7"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820" name="Line 1268">
                <a:extLst>
                  <a:ext uri="{FF2B5EF4-FFF2-40B4-BE49-F238E27FC236}">
                    <a16:creationId xmlns:a16="http://schemas.microsoft.com/office/drawing/2014/main" id="{967198B7-0044-6133-3BF3-F8882F5526F2}"/>
                  </a:ext>
                </a:extLst>
              </p:cNvPr>
              <p:cNvSpPr>
                <a:spLocks noChangeShapeType="1"/>
              </p:cNvSpPr>
              <p:nvPr/>
            </p:nvSpPr>
            <p:spPr bwMode="auto">
              <a:xfrm>
                <a:off x="3301" y="1658"/>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821" name="Line 1269">
                <a:extLst>
                  <a:ext uri="{FF2B5EF4-FFF2-40B4-BE49-F238E27FC236}">
                    <a16:creationId xmlns:a16="http://schemas.microsoft.com/office/drawing/2014/main" id="{96682249-A87E-9D13-F9A2-2763357737DA}"/>
                  </a:ext>
                </a:extLst>
              </p:cNvPr>
              <p:cNvSpPr>
                <a:spLocks noChangeShapeType="1"/>
              </p:cNvSpPr>
              <p:nvPr/>
            </p:nvSpPr>
            <p:spPr bwMode="auto">
              <a:xfrm>
                <a:off x="3307" y="1658"/>
                <a:ext cx="6"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grpSp>
          <p:nvGrpSpPr>
            <p:cNvPr id="26209" name="Group 2657">
              <a:extLst>
                <a:ext uri="{FF2B5EF4-FFF2-40B4-BE49-F238E27FC236}">
                  <a16:creationId xmlns:a16="http://schemas.microsoft.com/office/drawing/2014/main" id="{12D67618-5ACB-184D-86F1-65553F5934E5}"/>
                </a:ext>
              </a:extLst>
            </p:cNvPr>
            <p:cNvGrpSpPr>
              <a:grpSpLocks/>
            </p:cNvGrpSpPr>
            <p:nvPr/>
          </p:nvGrpSpPr>
          <p:grpSpPr bwMode="auto">
            <a:xfrm>
              <a:off x="1191" y="1093"/>
              <a:ext cx="2295" cy="364"/>
              <a:chOff x="1191" y="1093"/>
              <a:chExt cx="2295" cy="364"/>
            </a:xfrm>
          </p:grpSpPr>
          <p:grpSp>
            <p:nvGrpSpPr>
              <p:cNvPr id="25023" name="Group 1471">
                <a:extLst>
                  <a:ext uri="{FF2B5EF4-FFF2-40B4-BE49-F238E27FC236}">
                    <a16:creationId xmlns:a16="http://schemas.microsoft.com/office/drawing/2014/main" id="{E1741D04-04FA-DDA2-A7FB-7F27E5CF9996}"/>
                  </a:ext>
                </a:extLst>
              </p:cNvPr>
              <p:cNvGrpSpPr>
                <a:grpSpLocks/>
              </p:cNvGrpSpPr>
              <p:nvPr/>
            </p:nvGrpSpPr>
            <p:grpSpPr bwMode="auto">
              <a:xfrm>
                <a:off x="1191" y="1093"/>
                <a:ext cx="309" cy="364"/>
                <a:chOff x="1191" y="1093"/>
                <a:chExt cx="309" cy="364"/>
              </a:xfrm>
            </p:grpSpPr>
            <p:sp>
              <p:nvSpPr>
                <p:cNvPr id="24823" name="Line 1271">
                  <a:extLst>
                    <a:ext uri="{FF2B5EF4-FFF2-40B4-BE49-F238E27FC236}">
                      <a16:creationId xmlns:a16="http://schemas.microsoft.com/office/drawing/2014/main" id="{15D7B57C-715A-09D0-706A-3561D0669AD4}"/>
                    </a:ext>
                  </a:extLst>
                </p:cNvPr>
                <p:cNvSpPr>
                  <a:spLocks noChangeShapeType="1"/>
                </p:cNvSpPr>
                <p:nvPr/>
              </p:nvSpPr>
              <p:spPr bwMode="auto">
                <a:xfrm>
                  <a:off x="1191" y="111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824" name="Line 1272">
                  <a:extLst>
                    <a:ext uri="{FF2B5EF4-FFF2-40B4-BE49-F238E27FC236}">
                      <a16:creationId xmlns:a16="http://schemas.microsoft.com/office/drawing/2014/main" id="{238BDAC6-6EEA-36CB-679A-05FDCA61B6F7}"/>
                    </a:ext>
                  </a:extLst>
                </p:cNvPr>
                <p:cNvSpPr>
                  <a:spLocks noChangeShapeType="1"/>
                </p:cNvSpPr>
                <p:nvPr/>
              </p:nvSpPr>
              <p:spPr bwMode="auto">
                <a:xfrm flipV="1">
                  <a:off x="1191" y="111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825" name="Line 1273">
                  <a:extLst>
                    <a:ext uri="{FF2B5EF4-FFF2-40B4-BE49-F238E27FC236}">
                      <a16:creationId xmlns:a16="http://schemas.microsoft.com/office/drawing/2014/main" id="{374BD22C-54F3-72D4-B449-FCD5633C3173}"/>
                    </a:ext>
                  </a:extLst>
                </p:cNvPr>
                <p:cNvSpPr>
                  <a:spLocks noChangeShapeType="1"/>
                </p:cNvSpPr>
                <p:nvPr/>
              </p:nvSpPr>
              <p:spPr bwMode="auto">
                <a:xfrm>
                  <a:off x="1191" y="1112"/>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826" name="Line 1274">
                  <a:extLst>
                    <a:ext uri="{FF2B5EF4-FFF2-40B4-BE49-F238E27FC236}">
                      <a16:creationId xmlns:a16="http://schemas.microsoft.com/office/drawing/2014/main" id="{D36B9589-A2F8-4842-F6F8-ADEFC1985B50}"/>
                    </a:ext>
                  </a:extLst>
                </p:cNvPr>
                <p:cNvSpPr>
                  <a:spLocks noChangeShapeType="1"/>
                </p:cNvSpPr>
                <p:nvPr/>
              </p:nvSpPr>
              <p:spPr bwMode="auto">
                <a:xfrm>
                  <a:off x="1197" y="111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827" name="Line 1275">
                  <a:extLst>
                    <a:ext uri="{FF2B5EF4-FFF2-40B4-BE49-F238E27FC236}">
                      <a16:creationId xmlns:a16="http://schemas.microsoft.com/office/drawing/2014/main" id="{4D26BD46-E470-AF08-5F29-EB754C81B6A8}"/>
                    </a:ext>
                  </a:extLst>
                </p:cNvPr>
                <p:cNvSpPr>
                  <a:spLocks noChangeShapeType="1"/>
                </p:cNvSpPr>
                <p:nvPr/>
              </p:nvSpPr>
              <p:spPr bwMode="auto">
                <a:xfrm flipV="1">
                  <a:off x="1197" y="111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828" name="Line 1276">
                  <a:extLst>
                    <a:ext uri="{FF2B5EF4-FFF2-40B4-BE49-F238E27FC236}">
                      <a16:creationId xmlns:a16="http://schemas.microsoft.com/office/drawing/2014/main" id="{FA60F85E-F429-20B7-D04F-33003E58BFEA}"/>
                    </a:ext>
                  </a:extLst>
                </p:cNvPr>
                <p:cNvSpPr>
                  <a:spLocks noChangeShapeType="1"/>
                </p:cNvSpPr>
                <p:nvPr/>
              </p:nvSpPr>
              <p:spPr bwMode="auto">
                <a:xfrm>
                  <a:off x="1197" y="1112"/>
                  <a:ext cx="6"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829" name="Line 1277">
                  <a:extLst>
                    <a:ext uri="{FF2B5EF4-FFF2-40B4-BE49-F238E27FC236}">
                      <a16:creationId xmlns:a16="http://schemas.microsoft.com/office/drawing/2014/main" id="{8870448D-5587-7D19-8A1A-15CAE89F3903}"/>
                    </a:ext>
                  </a:extLst>
                </p:cNvPr>
                <p:cNvSpPr>
                  <a:spLocks noChangeShapeType="1"/>
                </p:cNvSpPr>
                <p:nvPr/>
              </p:nvSpPr>
              <p:spPr bwMode="auto">
                <a:xfrm flipV="1">
                  <a:off x="1203" y="111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830" name="Line 1278">
                  <a:extLst>
                    <a:ext uri="{FF2B5EF4-FFF2-40B4-BE49-F238E27FC236}">
                      <a16:creationId xmlns:a16="http://schemas.microsoft.com/office/drawing/2014/main" id="{F45620A5-BA1F-3A52-C4B0-FFADA8C271AC}"/>
                    </a:ext>
                  </a:extLst>
                </p:cNvPr>
                <p:cNvSpPr>
                  <a:spLocks noChangeShapeType="1"/>
                </p:cNvSpPr>
                <p:nvPr/>
              </p:nvSpPr>
              <p:spPr bwMode="auto">
                <a:xfrm>
                  <a:off x="1203" y="1112"/>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831" name="Line 1279">
                  <a:extLst>
                    <a:ext uri="{FF2B5EF4-FFF2-40B4-BE49-F238E27FC236}">
                      <a16:creationId xmlns:a16="http://schemas.microsoft.com/office/drawing/2014/main" id="{1E373240-DD7E-A32D-4D93-692BD23B29D9}"/>
                    </a:ext>
                  </a:extLst>
                </p:cNvPr>
                <p:cNvSpPr>
                  <a:spLocks noChangeShapeType="1"/>
                </p:cNvSpPr>
                <p:nvPr/>
              </p:nvSpPr>
              <p:spPr bwMode="auto">
                <a:xfrm>
                  <a:off x="1209" y="1112"/>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832" name="Line 1280">
                  <a:extLst>
                    <a:ext uri="{FF2B5EF4-FFF2-40B4-BE49-F238E27FC236}">
                      <a16:creationId xmlns:a16="http://schemas.microsoft.com/office/drawing/2014/main" id="{8B4AC801-2721-89F0-45C3-826B7DBC8DC9}"/>
                    </a:ext>
                  </a:extLst>
                </p:cNvPr>
                <p:cNvSpPr>
                  <a:spLocks noChangeShapeType="1"/>
                </p:cNvSpPr>
                <p:nvPr/>
              </p:nvSpPr>
              <p:spPr bwMode="auto">
                <a:xfrm>
                  <a:off x="1215" y="1112"/>
                  <a:ext cx="7"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833" name="Line 1281">
                  <a:extLst>
                    <a:ext uri="{FF2B5EF4-FFF2-40B4-BE49-F238E27FC236}">
                      <a16:creationId xmlns:a16="http://schemas.microsoft.com/office/drawing/2014/main" id="{5D1411E6-FB82-3902-AF91-DA77ED4DFA0E}"/>
                    </a:ext>
                  </a:extLst>
                </p:cNvPr>
                <p:cNvSpPr>
                  <a:spLocks noChangeShapeType="1"/>
                </p:cNvSpPr>
                <p:nvPr/>
              </p:nvSpPr>
              <p:spPr bwMode="auto">
                <a:xfrm>
                  <a:off x="1222" y="111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834" name="Line 1282">
                  <a:extLst>
                    <a:ext uri="{FF2B5EF4-FFF2-40B4-BE49-F238E27FC236}">
                      <a16:creationId xmlns:a16="http://schemas.microsoft.com/office/drawing/2014/main" id="{E1249561-50A3-55EA-5109-028002F20989}"/>
                    </a:ext>
                  </a:extLst>
                </p:cNvPr>
                <p:cNvSpPr>
                  <a:spLocks noChangeShapeType="1"/>
                </p:cNvSpPr>
                <p:nvPr/>
              </p:nvSpPr>
              <p:spPr bwMode="auto">
                <a:xfrm flipV="1">
                  <a:off x="1222" y="1112"/>
                  <a:ext cx="6"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835" name="Line 1283">
                  <a:extLst>
                    <a:ext uri="{FF2B5EF4-FFF2-40B4-BE49-F238E27FC236}">
                      <a16:creationId xmlns:a16="http://schemas.microsoft.com/office/drawing/2014/main" id="{C424EFCB-FA53-7DCF-24A8-4D784FA6C79D}"/>
                    </a:ext>
                  </a:extLst>
                </p:cNvPr>
                <p:cNvSpPr>
                  <a:spLocks noChangeShapeType="1"/>
                </p:cNvSpPr>
                <p:nvPr/>
              </p:nvSpPr>
              <p:spPr bwMode="auto">
                <a:xfrm flipV="1">
                  <a:off x="1228" y="1106"/>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836" name="Line 1284">
                  <a:extLst>
                    <a:ext uri="{FF2B5EF4-FFF2-40B4-BE49-F238E27FC236}">
                      <a16:creationId xmlns:a16="http://schemas.microsoft.com/office/drawing/2014/main" id="{41A9FF4B-6E17-1AFB-A8AF-5027E4DB5693}"/>
                    </a:ext>
                  </a:extLst>
                </p:cNvPr>
                <p:cNvSpPr>
                  <a:spLocks noChangeShapeType="1"/>
                </p:cNvSpPr>
                <p:nvPr/>
              </p:nvSpPr>
              <p:spPr bwMode="auto">
                <a:xfrm>
                  <a:off x="1228" y="1106"/>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837" name="Line 1285">
                  <a:extLst>
                    <a:ext uri="{FF2B5EF4-FFF2-40B4-BE49-F238E27FC236}">
                      <a16:creationId xmlns:a16="http://schemas.microsoft.com/office/drawing/2014/main" id="{327AC74F-957E-89FE-FC54-4FF458D9740C}"/>
                    </a:ext>
                  </a:extLst>
                </p:cNvPr>
                <p:cNvSpPr>
                  <a:spLocks noChangeShapeType="1"/>
                </p:cNvSpPr>
                <p:nvPr/>
              </p:nvSpPr>
              <p:spPr bwMode="auto">
                <a:xfrm>
                  <a:off x="1228" y="1112"/>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838" name="Line 1286">
                  <a:extLst>
                    <a:ext uri="{FF2B5EF4-FFF2-40B4-BE49-F238E27FC236}">
                      <a16:creationId xmlns:a16="http://schemas.microsoft.com/office/drawing/2014/main" id="{419BA547-D28D-02A6-F09C-A57BE3C7C9C7}"/>
                    </a:ext>
                  </a:extLst>
                </p:cNvPr>
                <p:cNvSpPr>
                  <a:spLocks noChangeShapeType="1"/>
                </p:cNvSpPr>
                <p:nvPr/>
              </p:nvSpPr>
              <p:spPr bwMode="auto">
                <a:xfrm>
                  <a:off x="1234" y="111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839" name="Line 1287">
                  <a:extLst>
                    <a:ext uri="{FF2B5EF4-FFF2-40B4-BE49-F238E27FC236}">
                      <a16:creationId xmlns:a16="http://schemas.microsoft.com/office/drawing/2014/main" id="{161DB234-1BC1-B20A-68FC-A6270FADDE52}"/>
                    </a:ext>
                  </a:extLst>
                </p:cNvPr>
                <p:cNvSpPr>
                  <a:spLocks noChangeShapeType="1"/>
                </p:cNvSpPr>
                <p:nvPr/>
              </p:nvSpPr>
              <p:spPr bwMode="auto">
                <a:xfrm flipV="1">
                  <a:off x="1234" y="111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840" name="Line 1288">
                  <a:extLst>
                    <a:ext uri="{FF2B5EF4-FFF2-40B4-BE49-F238E27FC236}">
                      <a16:creationId xmlns:a16="http://schemas.microsoft.com/office/drawing/2014/main" id="{F56A3B4B-85D2-A154-DE8D-6A9E20B8827A}"/>
                    </a:ext>
                  </a:extLst>
                </p:cNvPr>
                <p:cNvSpPr>
                  <a:spLocks noChangeShapeType="1"/>
                </p:cNvSpPr>
                <p:nvPr/>
              </p:nvSpPr>
              <p:spPr bwMode="auto">
                <a:xfrm>
                  <a:off x="1234" y="1112"/>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841" name="Line 1289">
                  <a:extLst>
                    <a:ext uri="{FF2B5EF4-FFF2-40B4-BE49-F238E27FC236}">
                      <a16:creationId xmlns:a16="http://schemas.microsoft.com/office/drawing/2014/main" id="{8D93EFEA-0E74-3CC2-457C-13E7A1737B9D}"/>
                    </a:ext>
                  </a:extLst>
                </p:cNvPr>
                <p:cNvSpPr>
                  <a:spLocks noChangeShapeType="1"/>
                </p:cNvSpPr>
                <p:nvPr/>
              </p:nvSpPr>
              <p:spPr bwMode="auto">
                <a:xfrm>
                  <a:off x="1240" y="111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842" name="Line 1290">
                  <a:extLst>
                    <a:ext uri="{FF2B5EF4-FFF2-40B4-BE49-F238E27FC236}">
                      <a16:creationId xmlns:a16="http://schemas.microsoft.com/office/drawing/2014/main" id="{843D364B-7543-3516-B08A-7DB9DBC6F346}"/>
                    </a:ext>
                  </a:extLst>
                </p:cNvPr>
                <p:cNvSpPr>
                  <a:spLocks noChangeShapeType="1"/>
                </p:cNvSpPr>
                <p:nvPr/>
              </p:nvSpPr>
              <p:spPr bwMode="auto">
                <a:xfrm flipV="1">
                  <a:off x="1240" y="111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843" name="Line 1291">
                  <a:extLst>
                    <a:ext uri="{FF2B5EF4-FFF2-40B4-BE49-F238E27FC236}">
                      <a16:creationId xmlns:a16="http://schemas.microsoft.com/office/drawing/2014/main" id="{950E4144-DC7A-E0AD-CA72-9B4236329B7A}"/>
                    </a:ext>
                  </a:extLst>
                </p:cNvPr>
                <p:cNvSpPr>
                  <a:spLocks noChangeShapeType="1"/>
                </p:cNvSpPr>
                <p:nvPr/>
              </p:nvSpPr>
              <p:spPr bwMode="auto">
                <a:xfrm>
                  <a:off x="1240" y="1112"/>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844" name="Line 1292">
                  <a:extLst>
                    <a:ext uri="{FF2B5EF4-FFF2-40B4-BE49-F238E27FC236}">
                      <a16:creationId xmlns:a16="http://schemas.microsoft.com/office/drawing/2014/main" id="{81DA2EE1-DCA1-D9F0-7C2E-276C3E52DC98}"/>
                    </a:ext>
                  </a:extLst>
                </p:cNvPr>
                <p:cNvSpPr>
                  <a:spLocks noChangeShapeType="1"/>
                </p:cNvSpPr>
                <p:nvPr/>
              </p:nvSpPr>
              <p:spPr bwMode="auto">
                <a:xfrm>
                  <a:off x="1246" y="1112"/>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845" name="Line 1293">
                  <a:extLst>
                    <a:ext uri="{FF2B5EF4-FFF2-40B4-BE49-F238E27FC236}">
                      <a16:creationId xmlns:a16="http://schemas.microsoft.com/office/drawing/2014/main" id="{BEA265E1-8C46-ADB2-6EE4-1F6A1853F312}"/>
                    </a:ext>
                  </a:extLst>
                </p:cNvPr>
                <p:cNvSpPr>
                  <a:spLocks noChangeShapeType="1"/>
                </p:cNvSpPr>
                <p:nvPr/>
              </p:nvSpPr>
              <p:spPr bwMode="auto">
                <a:xfrm>
                  <a:off x="1252" y="111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846" name="Line 1294">
                  <a:extLst>
                    <a:ext uri="{FF2B5EF4-FFF2-40B4-BE49-F238E27FC236}">
                      <a16:creationId xmlns:a16="http://schemas.microsoft.com/office/drawing/2014/main" id="{0FFFFFD0-87AE-C8C8-E371-6F91272F8410}"/>
                    </a:ext>
                  </a:extLst>
                </p:cNvPr>
                <p:cNvSpPr>
                  <a:spLocks noChangeShapeType="1"/>
                </p:cNvSpPr>
                <p:nvPr/>
              </p:nvSpPr>
              <p:spPr bwMode="auto">
                <a:xfrm flipV="1">
                  <a:off x="1252" y="111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847" name="Line 1295">
                  <a:extLst>
                    <a:ext uri="{FF2B5EF4-FFF2-40B4-BE49-F238E27FC236}">
                      <a16:creationId xmlns:a16="http://schemas.microsoft.com/office/drawing/2014/main" id="{236DCB55-E9B7-DFEE-3D9F-8BDCC1F429B3}"/>
                    </a:ext>
                  </a:extLst>
                </p:cNvPr>
                <p:cNvSpPr>
                  <a:spLocks noChangeShapeType="1"/>
                </p:cNvSpPr>
                <p:nvPr/>
              </p:nvSpPr>
              <p:spPr bwMode="auto">
                <a:xfrm>
                  <a:off x="1252" y="111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848" name="Line 1296">
                  <a:extLst>
                    <a:ext uri="{FF2B5EF4-FFF2-40B4-BE49-F238E27FC236}">
                      <a16:creationId xmlns:a16="http://schemas.microsoft.com/office/drawing/2014/main" id="{266809A6-D019-8A85-E852-91532A11CF61}"/>
                    </a:ext>
                  </a:extLst>
                </p:cNvPr>
                <p:cNvSpPr>
                  <a:spLocks noChangeShapeType="1"/>
                </p:cNvSpPr>
                <p:nvPr/>
              </p:nvSpPr>
              <p:spPr bwMode="auto">
                <a:xfrm flipV="1">
                  <a:off x="1252" y="111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849" name="Line 1297">
                  <a:extLst>
                    <a:ext uri="{FF2B5EF4-FFF2-40B4-BE49-F238E27FC236}">
                      <a16:creationId xmlns:a16="http://schemas.microsoft.com/office/drawing/2014/main" id="{AAA26D7B-8853-EAA7-262E-005985D88EB7}"/>
                    </a:ext>
                  </a:extLst>
                </p:cNvPr>
                <p:cNvSpPr>
                  <a:spLocks noChangeShapeType="1"/>
                </p:cNvSpPr>
                <p:nvPr/>
              </p:nvSpPr>
              <p:spPr bwMode="auto">
                <a:xfrm>
                  <a:off x="1252" y="1112"/>
                  <a:ext cx="7"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850" name="Line 1298">
                  <a:extLst>
                    <a:ext uri="{FF2B5EF4-FFF2-40B4-BE49-F238E27FC236}">
                      <a16:creationId xmlns:a16="http://schemas.microsoft.com/office/drawing/2014/main" id="{237C1138-937C-4D67-C397-7A93CC9BBC4D}"/>
                    </a:ext>
                  </a:extLst>
                </p:cNvPr>
                <p:cNvSpPr>
                  <a:spLocks noChangeShapeType="1"/>
                </p:cNvSpPr>
                <p:nvPr/>
              </p:nvSpPr>
              <p:spPr bwMode="auto">
                <a:xfrm>
                  <a:off x="1259" y="111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851" name="Line 1299">
                  <a:extLst>
                    <a:ext uri="{FF2B5EF4-FFF2-40B4-BE49-F238E27FC236}">
                      <a16:creationId xmlns:a16="http://schemas.microsoft.com/office/drawing/2014/main" id="{1C3153CB-BECA-1526-C357-4192A93EFE13}"/>
                    </a:ext>
                  </a:extLst>
                </p:cNvPr>
                <p:cNvSpPr>
                  <a:spLocks noChangeShapeType="1"/>
                </p:cNvSpPr>
                <p:nvPr/>
              </p:nvSpPr>
              <p:spPr bwMode="auto">
                <a:xfrm flipV="1">
                  <a:off x="1259" y="111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852" name="Line 1300">
                  <a:extLst>
                    <a:ext uri="{FF2B5EF4-FFF2-40B4-BE49-F238E27FC236}">
                      <a16:creationId xmlns:a16="http://schemas.microsoft.com/office/drawing/2014/main" id="{79B1906B-73E7-45BC-FB52-1AD961AF24A8}"/>
                    </a:ext>
                  </a:extLst>
                </p:cNvPr>
                <p:cNvSpPr>
                  <a:spLocks noChangeShapeType="1"/>
                </p:cNvSpPr>
                <p:nvPr/>
              </p:nvSpPr>
              <p:spPr bwMode="auto">
                <a:xfrm>
                  <a:off x="1259" y="1112"/>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853" name="Line 1301">
                  <a:extLst>
                    <a:ext uri="{FF2B5EF4-FFF2-40B4-BE49-F238E27FC236}">
                      <a16:creationId xmlns:a16="http://schemas.microsoft.com/office/drawing/2014/main" id="{CF26D0CF-5CFB-95C3-69F6-394588036A49}"/>
                    </a:ext>
                  </a:extLst>
                </p:cNvPr>
                <p:cNvSpPr>
                  <a:spLocks noChangeShapeType="1"/>
                </p:cNvSpPr>
                <p:nvPr/>
              </p:nvSpPr>
              <p:spPr bwMode="auto">
                <a:xfrm>
                  <a:off x="1265" y="111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854" name="Line 1302">
                  <a:extLst>
                    <a:ext uri="{FF2B5EF4-FFF2-40B4-BE49-F238E27FC236}">
                      <a16:creationId xmlns:a16="http://schemas.microsoft.com/office/drawing/2014/main" id="{1E7A38D4-D1A4-B88F-7975-6593FA6C0D54}"/>
                    </a:ext>
                  </a:extLst>
                </p:cNvPr>
                <p:cNvSpPr>
                  <a:spLocks noChangeShapeType="1"/>
                </p:cNvSpPr>
                <p:nvPr/>
              </p:nvSpPr>
              <p:spPr bwMode="auto">
                <a:xfrm flipV="1">
                  <a:off x="1265" y="111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855" name="Line 1303">
                  <a:extLst>
                    <a:ext uri="{FF2B5EF4-FFF2-40B4-BE49-F238E27FC236}">
                      <a16:creationId xmlns:a16="http://schemas.microsoft.com/office/drawing/2014/main" id="{F3B3D016-5415-2ED7-AA62-7238BA53BF42}"/>
                    </a:ext>
                  </a:extLst>
                </p:cNvPr>
                <p:cNvSpPr>
                  <a:spLocks noChangeShapeType="1"/>
                </p:cNvSpPr>
                <p:nvPr/>
              </p:nvSpPr>
              <p:spPr bwMode="auto">
                <a:xfrm>
                  <a:off x="1265" y="111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856" name="Line 1304">
                  <a:extLst>
                    <a:ext uri="{FF2B5EF4-FFF2-40B4-BE49-F238E27FC236}">
                      <a16:creationId xmlns:a16="http://schemas.microsoft.com/office/drawing/2014/main" id="{1674D856-F970-BDC8-2373-62FA0E98B4D7}"/>
                    </a:ext>
                  </a:extLst>
                </p:cNvPr>
                <p:cNvSpPr>
                  <a:spLocks noChangeShapeType="1"/>
                </p:cNvSpPr>
                <p:nvPr/>
              </p:nvSpPr>
              <p:spPr bwMode="auto">
                <a:xfrm flipV="1">
                  <a:off x="1265" y="111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857" name="Line 1305">
                  <a:extLst>
                    <a:ext uri="{FF2B5EF4-FFF2-40B4-BE49-F238E27FC236}">
                      <a16:creationId xmlns:a16="http://schemas.microsoft.com/office/drawing/2014/main" id="{1FF1067F-6320-EEFD-2C86-3114DE9276AA}"/>
                    </a:ext>
                  </a:extLst>
                </p:cNvPr>
                <p:cNvSpPr>
                  <a:spLocks noChangeShapeType="1"/>
                </p:cNvSpPr>
                <p:nvPr/>
              </p:nvSpPr>
              <p:spPr bwMode="auto">
                <a:xfrm>
                  <a:off x="1265" y="1112"/>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858" name="Line 1306">
                  <a:extLst>
                    <a:ext uri="{FF2B5EF4-FFF2-40B4-BE49-F238E27FC236}">
                      <a16:creationId xmlns:a16="http://schemas.microsoft.com/office/drawing/2014/main" id="{10194DF6-16B6-7B9C-B1AC-9316B6CE3001}"/>
                    </a:ext>
                  </a:extLst>
                </p:cNvPr>
                <p:cNvSpPr>
                  <a:spLocks noChangeShapeType="1"/>
                </p:cNvSpPr>
                <p:nvPr/>
              </p:nvSpPr>
              <p:spPr bwMode="auto">
                <a:xfrm>
                  <a:off x="1271" y="111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859" name="Line 1307">
                  <a:extLst>
                    <a:ext uri="{FF2B5EF4-FFF2-40B4-BE49-F238E27FC236}">
                      <a16:creationId xmlns:a16="http://schemas.microsoft.com/office/drawing/2014/main" id="{8A6B81B6-75C4-9EE6-5DFF-7D59F74F8B8D}"/>
                    </a:ext>
                  </a:extLst>
                </p:cNvPr>
                <p:cNvSpPr>
                  <a:spLocks noChangeShapeType="1"/>
                </p:cNvSpPr>
                <p:nvPr/>
              </p:nvSpPr>
              <p:spPr bwMode="auto">
                <a:xfrm flipV="1">
                  <a:off x="1271" y="111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860" name="Line 1308">
                  <a:extLst>
                    <a:ext uri="{FF2B5EF4-FFF2-40B4-BE49-F238E27FC236}">
                      <a16:creationId xmlns:a16="http://schemas.microsoft.com/office/drawing/2014/main" id="{816D6911-637B-655F-FA44-36F70922A19D}"/>
                    </a:ext>
                  </a:extLst>
                </p:cNvPr>
                <p:cNvSpPr>
                  <a:spLocks noChangeShapeType="1"/>
                </p:cNvSpPr>
                <p:nvPr/>
              </p:nvSpPr>
              <p:spPr bwMode="auto">
                <a:xfrm>
                  <a:off x="1271" y="1112"/>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861" name="Line 1309">
                  <a:extLst>
                    <a:ext uri="{FF2B5EF4-FFF2-40B4-BE49-F238E27FC236}">
                      <a16:creationId xmlns:a16="http://schemas.microsoft.com/office/drawing/2014/main" id="{CDE49BF5-FB1F-6591-1A94-D27B65804E88}"/>
                    </a:ext>
                  </a:extLst>
                </p:cNvPr>
                <p:cNvSpPr>
                  <a:spLocks noChangeShapeType="1"/>
                </p:cNvSpPr>
                <p:nvPr/>
              </p:nvSpPr>
              <p:spPr bwMode="auto">
                <a:xfrm>
                  <a:off x="1277" y="111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862" name="Line 1310">
                  <a:extLst>
                    <a:ext uri="{FF2B5EF4-FFF2-40B4-BE49-F238E27FC236}">
                      <a16:creationId xmlns:a16="http://schemas.microsoft.com/office/drawing/2014/main" id="{9E02DF36-D4BE-03E7-FB2C-F3F231EEB09A}"/>
                    </a:ext>
                  </a:extLst>
                </p:cNvPr>
                <p:cNvSpPr>
                  <a:spLocks noChangeShapeType="1"/>
                </p:cNvSpPr>
                <p:nvPr/>
              </p:nvSpPr>
              <p:spPr bwMode="auto">
                <a:xfrm flipV="1">
                  <a:off x="1277" y="111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863" name="Line 1311">
                  <a:extLst>
                    <a:ext uri="{FF2B5EF4-FFF2-40B4-BE49-F238E27FC236}">
                      <a16:creationId xmlns:a16="http://schemas.microsoft.com/office/drawing/2014/main" id="{FF745BA3-9F96-8F01-C4A6-71E2BF5B2DBA}"/>
                    </a:ext>
                  </a:extLst>
                </p:cNvPr>
                <p:cNvSpPr>
                  <a:spLocks noChangeShapeType="1"/>
                </p:cNvSpPr>
                <p:nvPr/>
              </p:nvSpPr>
              <p:spPr bwMode="auto">
                <a:xfrm>
                  <a:off x="1277" y="111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864" name="Line 1312">
                  <a:extLst>
                    <a:ext uri="{FF2B5EF4-FFF2-40B4-BE49-F238E27FC236}">
                      <a16:creationId xmlns:a16="http://schemas.microsoft.com/office/drawing/2014/main" id="{8E8C0A4F-B528-C84F-8B75-B7473A9F40FF}"/>
                    </a:ext>
                  </a:extLst>
                </p:cNvPr>
                <p:cNvSpPr>
                  <a:spLocks noChangeShapeType="1"/>
                </p:cNvSpPr>
                <p:nvPr/>
              </p:nvSpPr>
              <p:spPr bwMode="auto">
                <a:xfrm flipV="1">
                  <a:off x="1277" y="111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865" name="Line 1313">
                  <a:extLst>
                    <a:ext uri="{FF2B5EF4-FFF2-40B4-BE49-F238E27FC236}">
                      <a16:creationId xmlns:a16="http://schemas.microsoft.com/office/drawing/2014/main" id="{A0ADE394-542F-C6C6-742C-E92B543893AC}"/>
                    </a:ext>
                  </a:extLst>
                </p:cNvPr>
                <p:cNvSpPr>
                  <a:spLocks noChangeShapeType="1"/>
                </p:cNvSpPr>
                <p:nvPr/>
              </p:nvSpPr>
              <p:spPr bwMode="auto">
                <a:xfrm>
                  <a:off x="1277" y="1112"/>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866" name="Line 1314">
                  <a:extLst>
                    <a:ext uri="{FF2B5EF4-FFF2-40B4-BE49-F238E27FC236}">
                      <a16:creationId xmlns:a16="http://schemas.microsoft.com/office/drawing/2014/main" id="{2797EAAB-678C-45AF-00FD-E4FC24526833}"/>
                    </a:ext>
                  </a:extLst>
                </p:cNvPr>
                <p:cNvSpPr>
                  <a:spLocks noChangeShapeType="1"/>
                </p:cNvSpPr>
                <p:nvPr/>
              </p:nvSpPr>
              <p:spPr bwMode="auto">
                <a:xfrm>
                  <a:off x="1283" y="1112"/>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867" name="Line 1315">
                  <a:extLst>
                    <a:ext uri="{FF2B5EF4-FFF2-40B4-BE49-F238E27FC236}">
                      <a16:creationId xmlns:a16="http://schemas.microsoft.com/office/drawing/2014/main" id="{8BA9CC93-D5F9-7B21-E3A7-1A087B0D27AA}"/>
                    </a:ext>
                  </a:extLst>
                </p:cNvPr>
                <p:cNvSpPr>
                  <a:spLocks noChangeShapeType="1"/>
                </p:cNvSpPr>
                <p:nvPr/>
              </p:nvSpPr>
              <p:spPr bwMode="auto">
                <a:xfrm>
                  <a:off x="1289" y="111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868" name="Line 1316">
                  <a:extLst>
                    <a:ext uri="{FF2B5EF4-FFF2-40B4-BE49-F238E27FC236}">
                      <a16:creationId xmlns:a16="http://schemas.microsoft.com/office/drawing/2014/main" id="{0D2A308F-3313-F3B2-CA49-BAA31CB4D229}"/>
                    </a:ext>
                  </a:extLst>
                </p:cNvPr>
                <p:cNvSpPr>
                  <a:spLocks noChangeShapeType="1"/>
                </p:cNvSpPr>
                <p:nvPr/>
              </p:nvSpPr>
              <p:spPr bwMode="auto">
                <a:xfrm flipV="1">
                  <a:off x="1289" y="111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869" name="Line 1317">
                  <a:extLst>
                    <a:ext uri="{FF2B5EF4-FFF2-40B4-BE49-F238E27FC236}">
                      <a16:creationId xmlns:a16="http://schemas.microsoft.com/office/drawing/2014/main" id="{588757B4-72FA-9697-1B67-5A890C3B3BD1}"/>
                    </a:ext>
                  </a:extLst>
                </p:cNvPr>
                <p:cNvSpPr>
                  <a:spLocks noChangeShapeType="1"/>
                </p:cNvSpPr>
                <p:nvPr/>
              </p:nvSpPr>
              <p:spPr bwMode="auto">
                <a:xfrm>
                  <a:off x="1289" y="1112"/>
                  <a:ext cx="7"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870" name="Line 1318">
                  <a:extLst>
                    <a:ext uri="{FF2B5EF4-FFF2-40B4-BE49-F238E27FC236}">
                      <a16:creationId xmlns:a16="http://schemas.microsoft.com/office/drawing/2014/main" id="{137D2137-BD2E-8237-5C7B-48F8F85216AF}"/>
                    </a:ext>
                  </a:extLst>
                </p:cNvPr>
                <p:cNvSpPr>
                  <a:spLocks noChangeShapeType="1"/>
                </p:cNvSpPr>
                <p:nvPr/>
              </p:nvSpPr>
              <p:spPr bwMode="auto">
                <a:xfrm flipV="1">
                  <a:off x="1296" y="1106"/>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871" name="Line 1319">
                  <a:extLst>
                    <a:ext uri="{FF2B5EF4-FFF2-40B4-BE49-F238E27FC236}">
                      <a16:creationId xmlns:a16="http://schemas.microsoft.com/office/drawing/2014/main" id="{DBF13335-EC94-FBC6-4400-76339D0E2828}"/>
                    </a:ext>
                  </a:extLst>
                </p:cNvPr>
                <p:cNvSpPr>
                  <a:spLocks noChangeShapeType="1"/>
                </p:cNvSpPr>
                <p:nvPr/>
              </p:nvSpPr>
              <p:spPr bwMode="auto">
                <a:xfrm>
                  <a:off x="1296" y="1106"/>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872" name="Line 1320">
                  <a:extLst>
                    <a:ext uri="{FF2B5EF4-FFF2-40B4-BE49-F238E27FC236}">
                      <a16:creationId xmlns:a16="http://schemas.microsoft.com/office/drawing/2014/main" id="{24C77051-7920-78F7-B026-2EF7BB10103B}"/>
                    </a:ext>
                  </a:extLst>
                </p:cNvPr>
                <p:cNvSpPr>
                  <a:spLocks noChangeShapeType="1"/>
                </p:cNvSpPr>
                <p:nvPr/>
              </p:nvSpPr>
              <p:spPr bwMode="auto">
                <a:xfrm>
                  <a:off x="1296" y="1112"/>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873" name="Line 1321">
                  <a:extLst>
                    <a:ext uri="{FF2B5EF4-FFF2-40B4-BE49-F238E27FC236}">
                      <a16:creationId xmlns:a16="http://schemas.microsoft.com/office/drawing/2014/main" id="{1289C53F-C79C-6BC8-999B-C55DAC3885B4}"/>
                    </a:ext>
                  </a:extLst>
                </p:cNvPr>
                <p:cNvSpPr>
                  <a:spLocks noChangeShapeType="1"/>
                </p:cNvSpPr>
                <p:nvPr/>
              </p:nvSpPr>
              <p:spPr bwMode="auto">
                <a:xfrm>
                  <a:off x="1302" y="111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874" name="Line 1322">
                  <a:extLst>
                    <a:ext uri="{FF2B5EF4-FFF2-40B4-BE49-F238E27FC236}">
                      <a16:creationId xmlns:a16="http://schemas.microsoft.com/office/drawing/2014/main" id="{783F9EEF-3CB1-685A-67E7-7C7471169A10}"/>
                    </a:ext>
                  </a:extLst>
                </p:cNvPr>
                <p:cNvSpPr>
                  <a:spLocks noChangeShapeType="1"/>
                </p:cNvSpPr>
                <p:nvPr/>
              </p:nvSpPr>
              <p:spPr bwMode="auto">
                <a:xfrm flipV="1">
                  <a:off x="1302" y="111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875" name="Line 1323">
                  <a:extLst>
                    <a:ext uri="{FF2B5EF4-FFF2-40B4-BE49-F238E27FC236}">
                      <a16:creationId xmlns:a16="http://schemas.microsoft.com/office/drawing/2014/main" id="{143491ED-1863-95BF-7073-39E52479BD63}"/>
                    </a:ext>
                  </a:extLst>
                </p:cNvPr>
                <p:cNvSpPr>
                  <a:spLocks noChangeShapeType="1"/>
                </p:cNvSpPr>
                <p:nvPr/>
              </p:nvSpPr>
              <p:spPr bwMode="auto">
                <a:xfrm>
                  <a:off x="1302" y="1112"/>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876" name="Line 1324">
                  <a:extLst>
                    <a:ext uri="{FF2B5EF4-FFF2-40B4-BE49-F238E27FC236}">
                      <a16:creationId xmlns:a16="http://schemas.microsoft.com/office/drawing/2014/main" id="{E8C5198C-DA5F-7FEC-373F-E4CC50C6673F}"/>
                    </a:ext>
                  </a:extLst>
                </p:cNvPr>
                <p:cNvSpPr>
                  <a:spLocks noChangeShapeType="1"/>
                </p:cNvSpPr>
                <p:nvPr/>
              </p:nvSpPr>
              <p:spPr bwMode="auto">
                <a:xfrm>
                  <a:off x="1308" y="111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877" name="Line 1325">
                  <a:extLst>
                    <a:ext uri="{FF2B5EF4-FFF2-40B4-BE49-F238E27FC236}">
                      <a16:creationId xmlns:a16="http://schemas.microsoft.com/office/drawing/2014/main" id="{F3FB7B0F-AEB2-40DD-FFA1-9BF59E709571}"/>
                    </a:ext>
                  </a:extLst>
                </p:cNvPr>
                <p:cNvSpPr>
                  <a:spLocks noChangeShapeType="1"/>
                </p:cNvSpPr>
                <p:nvPr/>
              </p:nvSpPr>
              <p:spPr bwMode="auto">
                <a:xfrm flipV="1">
                  <a:off x="1308" y="111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878" name="Line 1326">
                  <a:extLst>
                    <a:ext uri="{FF2B5EF4-FFF2-40B4-BE49-F238E27FC236}">
                      <a16:creationId xmlns:a16="http://schemas.microsoft.com/office/drawing/2014/main" id="{5C84F3AF-D540-AFB9-1829-9CFD68546405}"/>
                    </a:ext>
                  </a:extLst>
                </p:cNvPr>
                <p:cNvSpPr>
                  <a:spLocks noChangeShapeType="1"/>
                </p:cNvSpPr>
                <p:nvPr/>
              </p:nvSpPr>
              <p:spPr bwMode="auto">
                <a:xfrm>
                  <a:off x="1308" y="1112"/>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879" name="Line 1327">
                  <a:extLst>
                    <a:ext uri="{FF2B5EF4-FFF2-40B4-BE49-F238E27FC236}">
                      <a16:creationId xmlns:a16="http://schemas.microsoft.com/office/drawing/2014/main" id="{A101D032-DB04-2D97-1F14-2E6341668727}"/>
                    </a:ext>
                  </a:extLst>
                </p:cNvPr>
                <p:cNvSpPr>
                  <a:spLocks noChangeShapeType="1"/>
                </p:cNvSpPr>
                <p:nvPr/>
              </p:nvSpPr>
              <p:spPr bwMode="auto">
                <a:xfrm>
                  <a:off x="1314" y="1112"/>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880" name="Line 1328">
                  <a:extLst>
                    <a:ext uri="{FF2B5EF4-FFF2-40B4-BE49-F238E27FC236}">
                      <a16:creationId xmlns:a16="http://schemas.microsoft.com/office/drawing/2014/main" id="{98DDE4A7-048F-BFF4-37BF-B1AAD4D5BE2F}"/>
                    </a:ext>
                  </a:extLst>
                </p:cNvPr>
                <p:cNvSpPr>
                  <a:spLocks noChangeShapeType="1"/>
                </p:cNvSpPr>
                <p:nvPr/>
              </p:nvSpPr>
              <p:spPr bwMode="auto">
                <a:xfrm>
                  <a:off x="1320" y="111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881" name="Line 1329">
                  <a:extLst>
                    <a:ext uri="{FF2B5EF4-FFF2-40B4-BE49-F238E27FC236}">
                      <a16:creationId xmlns:a16="http://schemas.microsoft.com/office/drawing/2014/main" id="{DC654EBE-D166-4A11-1EBE-BBF9B3AA43B3}"/>
                    </a:ext>
                  </a:extLst>
                </p:cNvPr>
                <p:cNvSpPr>
                  <a:spLocks noChangeShapeType="1"/>
                </p:cNvSpPr>
                <p:nvPr/>
              </p:nvSpPr>
              <p:spPr bwMode="auto">
                <a:xfrm flipV="1">
                  <a:off x="1320" y="111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882" name="Line 1330">
                  <a:extLst>
                    <a:ext uri="{FF2B5EF4-FFF2-40B4-BE49-F238E27FC236}">
                      <a16:creationId xmlns:a16="http://schemas.microsoft.com/office/drawing/2014/main" id="{5457B285-AA6C-2AA2-6848-A97691E54056}"/>
                    </a:ext>
                  </a:extLst>
                </p:cNvPr>
                <p:cNvSpPr>
                  <a:spLocks noChangeShapeType="1"/>
                </p:cNvSpPr>
                <p:nvPr/>
              </p:nvSpPr>
              <p:spPr bwMode="auto">
                <a:xfrm>
                  <a:off x="1320" y="111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883" name="Line 1331">
                  <a:extLst>
                    <a:ext uri="{FF2B5EF4-FFF2-40B4-BE49-F238E27FC236}">
                      <a16:creationId xmlns:a16="http://schemas.microsoft.com/office/drawing/2014/main" id="{1CAD1850-C8AE-28DD-ED1E-FB2A981FA719}"/>
                    </a:ext>
                  </a:extLst>
                </p:cNvPr>
                <p:cNvSpPr>
                  <a:spLocks noChangeShapeType="1"/>
                </p:cNvSpPr>
                <p:nvPr/>
              </p:nvSpPr>
              <p:spPr bwMode="auto">
                <a:xfrm>
                  <a:off x="1320" y="1118"/>
                  <a:ext cx="7"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884" name="Line 1332">
                  <a:extLst>
                    <a:ext uri="{FF2B5EF4-FFF2-40B4-BE49-F238E27FC236}">
                      <a16:creationId xmlns:a16="http://schemas.microsoft.com/office/drawing/2014/main" id="{CF8B728E-9B1E-3B20-51FF-4D00E7011C2D}"/>
                    </a:ext>
                  </a:extLst>
                </p:cNvPr>
                <p:cNvSpPr>
                  <a:spLocks noChangeShapeType="1"/>
                </p:cNvSpPr>
                <p:nvPr/>
              </p:nvSpPr>
              <p:spPr bwMode="auto">
                <a:xfrm flipV="1">
                  <a:off x="1327" y="111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885" name="Line 1333">
                  <a:extLst>
                    <a:ext uri="{FF2B5EF4-FFF2-40B4-BE49-F238E27FC236}">
                      <a16:creationId xmlns:a16="http://schemas.microsoft.com/office/drawing/2014/main" id="{4E4A4974-E0E1-1C4F-969C-59DCB0B8499B}"/>
                    </a:ext>
                  </a:extLst>
                </p:cNvPr>
                <p:cNvSpPr>
                  <a:spLocks noChangeShapeType="1"/>
                </p:cNvSpPr>
                <p:nvPr/>
              </p:nvSpPr>
              <p:spPr bwMode="auto">
                <a:xfrm>
                  <a:off x="1327" y="111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886" name="Line 1334">
                  <a:extLst>
                    <a:ext uri="{FF2B5EF4-FFF2-40B4-BE49-F238E27FC236}">
                      <a16:creationId xmlns:a16="http://schemas.microsoft.com/office/drawing/2014/main" id="{85FC239F-647C-3824-768B-24ED0598DBD1}"/>
                    </a:ext>
                  </a:extLst>
                </p:cNvPr>
                <p:cNvSpPr>
                  <a:spLocks noChangeShapeType="1"/>
                </p:cNvSpPr>
                <p:nvPr/>
              </p:nvSpPr>
              <p:spPr bwMode="auto">
                <a:xfrm>
                  <a:off x="1327" y="1118"/>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887" name="Line 1335">
                  <a:extLst>
                    <a:ext uri="{FF2B5EF4-FFF2-40B4-BE49-F238E27FC236}">
                      <a16:creationId xmlns:a16="http://schemas.microsoft.com/office/drawing/2014/main" id="{B10DA1EE-4BD4-5519-2829-13C01F766071}"/>
                    </a:ext>
                  </a:extLst>
                </p:cNvPr>
                <p:cNvSpPr>
                  <a:spLocks noChangeShapeType="1"/>
                </p:cNvSpPr>
                <p:nvPr/>
              </p:nvSpPr>
              <p:spPr bwMode="auto">
                <a:xfrm>
                  <a:off x="1333" y="1118"/>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888" name="Line 1336">
                  <a:extLst>
                    <a:ext uri="{FF2B5EF4-FFF2-40B4-BE49-F238E27FC236}">
                      <a16:creationId xmlns:a16="http://schemas.microsoft.com/office/drawing/2014/main" id="{EDD7AC82-B176-1A0E-C29C-6292714950C8}"/>
                    </a:ext>
                  </a:extLst>
                </p:cNvPr>
                <p:cNvSpPr>
                  <a:spLocks noChangeShapeType="1"/>
                </p:cNvSpPr>
                <p:nvPr/>
              </p:nvSpPr>
              <p:spPr bwMode="auto">
                <a:xfrm flipV="1">
                  <a:off x="1333" y="1118"/>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889" name="Line 1337">
                  <a:extLst>
                    <a:ext uri="{FF2B5EF4-FFF2-40B4-BE49-F238E27FC236}">
                      <a16:creationId xmlns:a16="http://schemas.microsoft.com/office/drawing/2014/main" id="{E5D3755D-8BA4-0B39-19CC-FC107E327567}"/>
                    </a:ext>
                  </a:extLst>
                </p:cNvPr>
                <p:cNvSpPr>
                  <a:spLocks noChangeShapeType="1"/>
                </p:cNvSpPr>
                <p:nvPr/>
              </p:nvSpPr>
              <p:spPr bwMode="auto">
                <a:xfrm>
                  <a:off x="1333" y="1118"/>
                  <a:ext cx="6"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890" name="Line 1338">
                  <a:extLst>
                    <a:ext uri="{FF2B5EF4-FFF2-40B4-BE49-F238E27FC236}">
                      <a16:creationId xmlns:a16="http://schemas.microsoft.com/office/drawing/2014/main" id="{002798AE-D04D-42D5-A518-5B48D9A9A985}"/>
                    </a:ext>
                  </a:extLst>
                </p:cNvPr>
                <p:cNvSpPr>
                  <a:spLocks noChangeShapeType="1"/>
                </p:cNvSpPr>
                <p:nvPr/>
              </p:nvSpPr>
              <p:spPr bwMode="auto">
                <a:xfrm flipV="1">
                  <a:off x="1339" y="1118"/>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891" name="Line 1339">
                  <a:extLst>
                    <a:ext uri="{FF2B5EF4-FFF2-40B4-BE49-F238E27FC236}">
                      <a16:creationId xmlns:a16="http://schemas.microsoft.com/office/drawing/2014/main" id="{8BD0205A-EFD7-3A25-6C7A-C2F3D742CE53}"/>
                    </a:ext>
                  </a:extLst>
                </p:cNvPr>
                <p:cNvSpPr>
                  <a:spLocks noChangeShapeType="1"/>
                </p:cNvSpPr>
                <p:nvPr/>
              </p:nvSpPr>
              <p:spPr bwMode="auto">
                <a:xfrm>
                  <a:off x="1339" y="1118"/>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892" name="Line 1340">
                  <a:extLst>
                    <a:ext uri="{FF2B5EF4-FFF2-40B4-BE49-F238E27FC236}">
                      <a16:creationId xmlns:a16="http://schemas.microsoft.com/office/drawing/2014/main" id="{2BF91108-5CFB-4BAC-4A90-FBCDACAEB745}"/>
                    </a:ext>
                  </a:extLst>
                </p:cNvPr>
                <p:cNvSpPr>
                  <a:spLocks noChangeShapeType="1"/>
                </p:cNvSpPr>
                <p:nvPr/>
              </p:nvSpPr>
              <p:spPr bwMode="auto">
                <a:xfrm>
                  <a:off x="1339" y="1124"/>
                  <a:ext cx="1" cy="12"/>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893" name="Line 1341">
                  <a:extLst>
                    <a:ext uri="{FF2B5EF4-FFF2-40B4-BE49-F238E27FC236}">
                      <a16:creationId xmlns:a16="http://schemas.microsoft.com/office/drawing/2014/main" id="{93233157-AC08-B552-0AD9-95749F4B529F}"/>
                    </a:ext>
                  </a:extLst>
                </p:cNvPr>
                <p:cNvSpPr>
                  <a:spLocks noChangeShapeType="1"/>
                </p:cNvSpPr>
                <p:nvPr/>
              </p:nvSpPr>
              <p:spPr bwMode="auto">
                <a:xfrm>
                  <a:off x="1339" y="1136"/>
                  <a:ext cx="1" cy="48"/>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894" name="Line 1342">
                  <a:extLst>
                    <a:ext uri="{FF2B5EF4-FFF2-40B4-BE49-F238E27FC236}">
                      <a16:creationId xmlns:a16="http://schemas.microsoft.com/office/drawing/2014/main" id="{2E087F5A-5D5F-5B93-0522-8542F012B062}"/>
                    </a:ext>
                  </a:extLst>
                </p:cNvPr>
                <p:cNvSpPr>
                  <a:spLocks noChangeShapeType="1"/>
                </p:cNvSpPr>
                <p:nvPr/>
              </p:nvSpPr>
              <p:spPr bwMode="auto">
                <a:xfrm>
                  <a:off x="1339" y="1184"/>
                  <a:ext cx="1" cy="6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895" name="Line 1343">
                  <a:extLst>
                    <a:ext uri="{FF2B5EF4-FFF2-40B4-BE49-F238E27FC236}">
                      <a16:creationId xmlns:a16="http://schemas.microsoft.com/office/drawing/2014/main" id="{D3D81BBB-F720-F5CE-F0DC-85F03F5D366A}"/>
                    </a:ext>
                  </a:extLst>
                </p:cNvPr>
                <p:cNvSpPr>
                  <a:spLocks noChangeShapeType="1"/>
                </p:cNvSpPr>
                <p:nvPr/>
              </p:nvSpPr>
              <p:spPr bwMode="auto">
                <a:xfrm>
                  <a:off x="1339" y="1245"/>
                  <a:ext cx="1" cy="6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896" name="Line 1344">
                  <a:extLst>
                    <a:ext uri="{FF2B5EF4-FFF2-40B4-BE49-F238E27FC236}">
                      <a16:creationId xmlns:a16="http://schemas.microsoft.com/office/drawing/2014/main" id="{D0392E1E-D515-C1A9-8C0D-BF3B6BB5BD95}"/>
                    </a:ext>
                  </a:extLst>
                </p:cNvPr>
                <p:cNvSpPr>
                  <a:spLocks noChangeShapeType="1"/>
                </p:cNvSpPr>
                <p:nvPr/>
              </p:nvSpPr>
              <p:spPr bwMode="auto">
                <a:xfrm>
                  <a:off x="1339" y="1306"/>
                  <a:ext cx="6" cy="60"/>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897" name="Line 1345">
                  <a:extLst>
                    <a:ext uri="{FF2B5EF4-FFF2-40B4-BE49-F238E27FC236}">
                      <a16:creationId xmlns:a16="http://schemas.microsoft.com/office/drawing/2014/main" id="{D33DF023-DDE9-14E1-8BFC-A8803A7B8DA4}"/>
                    </a:ext>
                  </a:extLst>
                </p:cNvPr>
                <p:cNvSpPr>
                  <a:spLocks noChangeShapeType="1"/>
                </p:cNvSpPr>
                <p:nvPr/>
              </p:nvSpPr>
              <p:spPr bwMode="auto">
                <a:xfrm>
                  <a:off x="1345" y="1366"/>
                  <a:ext cx="1" cy="49"/>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898" name="Line 1346">
                  <a:extLst>
                    <a:ext uri="{FF2B5EF4-FFF2-40B4-BE49-F238E27FC236}">
                      <a16:creationId xmlns:a16="http://schemas.microsoft.com/office/drawing/2014/main" id="{E395AE7B-71B2-D313-25B2-2943EDB75A53}"/>
                    </a:ext>
                  </a:extLst>
                </p:cNvPr>
                <p:cNvSpPr>
                  <a:spLocks noChangeShapeType="1"/>
                </p:cNvSpPr>
                <p:nvPr/>
              </p:nvSpPr>
              <p:spPr bwMode="auto">
                <a:xfrm>
                  <a:off x="1345" y="1415"/>
                  <a:ext cx="1" cy="30"/>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899" name="Line 1347">
                  <a:extLst>
                    <a:ext uri="{FF2B5EF4-FFF2-40B4-BE49-F238E27FC236}">
                      <a16:creationId xmlns:a16="http://schemas.microsoft.com/office/drawing/2014/main" id="{F9815FF4-49BE-7BE2-D526-BF473F2BDCE6}"/>
                    </a:ext>
                  </a:extLst>
                </p:cNvPr>
                <p:cNvSpPr>
                  <a:spLocks noChangeShapeType="1"/>
                </p:cNvSpPr>
                <p:nvPr/>
              </p:nvSpPr>
              <p:spPr bwMode="auto">
                <a:xfrm>
                  <a:off x="1345" y="1445"/>
                  <a:ext cx="1" cy="12"/>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900" name="Line 1348">
                  <a:extLst>
                    <a:ext uri="{FF2B5EF4-FFF2-40B4-BE49-F238E27FC236}">
                      <a16:creationId xmlns:a16="http://schemas.microsoft.com/office/drawing/2014/main" id="{6E0E5B15-3C62-784E-D2F8-79D7D0C71E00}"/>
                    </a:ext>
                  </a:extLst>
                </p:cNvPr>
                <p:cNvSpPr>
                  <a:spLocks noChangeShapeType="1"/>
                </p:cNvSpPr>
                <p:nvPr/>
              </p:nvSpPr>
              <p:spPr bwMode="auto">
                <a:xfrm flipV="1">
                  <a:off x="1345" y="1451"/>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901" name="Line 1349">
                  <a:extLst>
                    <a:ext uri="{FF2B5EF4-FFF2-40B4-BE49-F238E27FC236}">
                      <a16:creationId xmlns:a16="http://schemas.microsoft.com/office/drawing/2014/main" id="{81B29E02-E0B2-4DBD-BE84-358C360C9012}"/>
                    </a:ext>
                  </a:extLst>
                </p:cNvPr>
                <p:cNvSpPr>
                  <a:spLocks noChangeShapeType="1"/>
                </p:cNvSpPr>
                <p:nvPr/>
              </p:nvSpPr>
              <p:spPr bwMode="auto">
                <a:xfrm flipV="1">
                  <a:off x="1345" y="1439"/>
                  <a:ext cx="1" cy="12"/>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902" name="Line 1350">
                  <a:extLst>
                    <a:ext uri="{FF2B5EF4-FFF2-40B4-BE49-F238E27FC236}">
                      <a16:creationId xmlns:a16="http://schemas.microsoft.com/office/drawing/2014/main" id="{71B6B894-3F63-F859-2CA8-BEFBF1EC27E5}"/>
                    </a:ext>
                  </a:extLst>
                </p:cNvPr>
                <p:cNvSpPr>
                  <a:spLocks noChangeShapeType="1"/>
                </p:cNvSpPr>
                <p:nvPr/>
              </p:nvSpPr>
              <p:spPr bwMode="auto">
                <a:xfrm flipV="1">
                  <a:off x="1345" y="1415"/>
                  <a:ext cx="1" cy="24"/>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903" name="Line 1351">
                  <a:extLst>
                    <a:ext uri="{FF2B5EF4-FFF2-40B4-BE49-F238E27FC236}">
                      <a16:creationId xmlns:a16="http://schemas.microsoft.com/office/drawing/2014/main" id="{BA147EBC-E6AF-43B3-7E6A-E77FBCF75E5F}"/>
                    </a:ext>
                  </a:extLst>
                </p:cNvPr>
                <p:cNvSpPr>
                  <a:spLocks noChangeShapeType="1"/>
                </p:cNvSpPr>
                <p:nvPr/>
              </p:nvSpPr>
              <p:spPr bwMode="auto">
                <a:xfrm flipV="1">
                  <a:off x="1345" y="1385"/>
                  <a:ext cx="1" cy="30"/>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904" name="Line 1352">
                  <a:extLst>
                    <a:ext uri="{FF2B5EF4-FFF2-40B4-BE49-F238E27FC236}">
                      <a16:creationId xmlns:a16="http://schemas.microsoft.com/office/drawing/2014/main" id="{15CFB81C-8910-2A23-6907-D3AA1CE127FC}"/>
                    </a:ext>
                  </a:extLst>
                </p:cNvPr>
                <p:cNvSpPr>
                  <a:spLocks noChangeShapeType="1"/>
                </p:cNvSpPr>
                <p:nvPr/>
              </p:nvSpPr>
              <p:spPr bwMode="auto">
                <a:xfrm flipV="1">
                  <a:off x="1345" y="1354"/>
                  <a:ext cx="1" cy="3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905" name="Line 1353">
                  <a:extLst>
                    <a:ext uri="{FF2B5EF4-FFF2-40B4-BE49-F238E27FC236}">
                      <a16:creationId xmlns:a16="http://schemas.microsoft.com/office/drawing/2014/main" id="{932C7EC8-1A55-732C-3CA5-81B5C42B0925}"/>
                    </a:ext>
                  </a:extLst>
                </p:cNvPr>
                <p:cNvSpPr>
                  <a:spLocks noChangeShapeType="1"/>
                </p:cNvSpPr>
                <p:nvPr/>
              </p:nvSpPr>
              <p:spPr bwMode="auto">
                <a:xfrm flipV="1">
                  <a:off x="1345" y="1330"/>
                  <a:ext cx="1" cy="24"/>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906" name="Line 1354">
                  <a:extLst>
                    <a:ext uri="{FF2B5EF4-FFF2-40B4-BE49-F238E27FC236}">
                      <a16:creationId xmlns:a16="http://schemas.microsoft.com/office/drawing/2014/main" id="{5811DD07-7438-8501-F9CF-FF8371610DE9}"/>
                    </a:ext>
                  </a:extLst>
                </p:cNvPr>
                <p:cNvSpPr>
                  <a:spLocks noChangeShapeType="1"/>
                </p:cNvSpPr>
                <p:nvPr/>
              </p:nvSpPr>
              <p:spPr bwMode="auto">
                <a:xfrm flipV="1">
                  <a:off x="1345" y="1306"/>
                  <a:ext cx="6" cy="24"/>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907" name="Line 1355">
                  <a:extLst>
                    <a:ext uri="{FF2B5EF4-FFF2-40B4-BE49-F238E27FC236}">
                      <a16:creationId xmlns:a16="http://schemas.microsoft.com/office/drawing/2014/main" id="{6D172A10-6438-8AE8-6BE2-246DEC70F966}"/>
                    </a:ext>
                  </a:extLst>
                </p:cNvPr>
                <p:cNvSpPr>
                  <a:spLocks noChangeShapeType="1"/>
                </p:cNvSpPr>
                <p:nvPr/>
              </p:nvSpPr>
              <p:spPr bwMode="auto">
                <a:xfrm flipV="1">
                  <a:off x="1351" y="1288"/>
                  <a:ext cx="1" cy="18"/>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908" name="Line 1356">
                  <a:extLst>
                    <a:ext uri="{FF2B5EF4-FFF2-40B4-BE49-F238E27FC236}">
                      <a16:creationId xmlns:a16="http://schemas.microsoft.com/office/drawing/2014/main" id="{5A4312DC-3FF4-BE37-AEB7-DEC19CF1013B}"/>
                    </a:ext>
                  </a:extLst>
                </p:cNvPr>
                <p:cNvSpPr>
                  <a:spLocks noChangeShapeType="1"/>
                </p:cNvSpPr>
                <p:nvPr/>
              </p:nvSpPr>
              <p:spPr bwMode="auto">
                <a:xfrm flipV="1">
                  <a:off x="1351" y="1269"/>
                  <a:ext cx="1" cy="19"/>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909" name="Line 1357">
                  <a:extLst>
                    <a:ext uri="{FF2B5EF4-FFF2-40B4-BE49-F238E27FC236}">
                      <a16:creationId xmlns:a16="http://schemas.microsoft.com/office/drawing/2014/main" id="{79BB4924-6C7D-C15C-49B0-6FCDDF863D4F}"/>
                    </a:ext>
                  </a:extLst>
                </p:cNvPr>
                <p:cNvSpPr>
                  <a:spLocks noChangeShapeType="1"/>
                </p:cNvSpPr>
                <p:nvPr/>
              </p:nvSpPr>
              <p:spPr bwMode="auto">
                <a:xfrm flipV="1">
                  <a:off x="1351" y="1251"/>
                  <a:ext cx="1" cy="18"/>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910" name="Line 1358">
                  <a:extLst>
                    <a:ext uri="{FF2B5EF4-FFF2-40B4-BE49-F238E27FC236}">
                      <a16:creationId xmlns:a16="http://schemas.microsoft.com/office/drawing/2014/main" id="{99CED639-854A-11A8-F037-1681F0139FB3}"/>
                    </a:ext>
                  </a:extLst>
                </p:cNvPr>
                <p:cNvSpPr>
                  <a:spLocks noChangeShapeType="1"/>
                </p:cNvSpPr>
                <p:nvPr/>
              </p:nvSpPr>
              <p:spPr bwMode="auto">
                <a:xfrm flipV="1">
                  <a:off x="1351" y="1239"/>
                  <a:ext cx="1" cy="12"/>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911" name="Line 1359">
                  <a:extLst>
                    <a:ext uri="{FF2B5EF4-FFF2-40B4-BE49-F238E27FC236}">
                      <a16:creationId xmlns:a16="http://schemas.microsoft.com/office/drawing/2014/main" id="{0E2393CC-41F6-2913-237E-E49EFE146EBE}"/>
                    </a:ext>
                  </a:extLst>
                </p:cNvPr>
                <p:cNvSpPr>
                  <a:spLocks noChangeShapeType="1"/>
                </p:cNvSpPr>
                <p:nvPr/>
              </p:nvSpPr>
              <p:spPr bwMode="auto">
                <a:xfrm flipV="1">
                  <a:off x="1351" y="1221"/>
                  <a:ext cx="1" cy="18"/>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912" name="Line 1360">
                  <a:extLst>
                    <a:ext uri="{FF2B5EF4-FFF2-40B4-BE49-F238E27FC236}">
                      <a16:creationId xmlns:a16="http://schemas.microsoft.com/office/drawing/2014/main" id="{D2978BA1-90EC-78CB-74AE-71C6DEF61B02}"/>
                    </a:ext>
                  </a:extLst>
                </p:cNvPr>
                <p:cNvSpPr>
                  <a:spLocks noChangeShapeType="1"/>
                </p:cNvSpPr>
                <p:nvPr/>
              </p:nvSpPr>
              <p:spPr bwMode="auto">
                <a:xfrm flipV="1">
                  <a:off x="1351" y="1215"/>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913" name="Line 1361">
                  <a:extLst>
                    <a:ext uri="{FF2B5EF4-FFF2-40B4-BE49-F238E27FC236}">
                      <a16:creationId xmlns:a16="http://schemas.microsoft.com/office/drawing/2014/main" id="{19D7F84E-A24C-CDC8-3B1E-06709B2ACAEC}"/>
                    </a:ext>
                  </a:extLst>
                </p:cNvPr>
                <p:cNvSpPr>
                  <a:spLocks noChangeShapeType="1"/>
                </p:cNvSpPr>
                <p:nvPr/>
              </p:nvSpPr>
              <p:spPr bwMode="auto">
                <a:xfrm flipV="1">
                  <a:off x="1351" y="1209"/>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914" name="Line 1362">
                  <a:extLst>
                    <a:ext uri="{FF2B5EF4-FFF2-40B4-BE49-F238E27FC236}">
                      <a16:creationId xmlns:a16="http://schemas.microsoft.com/office/drawing/2014/main" id="{BEDCF881-CD9D-5DA2-1FF6-4B45FB53EC12}"/>
                    </a:ext>
                  </a:extLst>
                </p:cNvPr>
                <p:cNvSpPr>
                  <a:spLocks noChangeShapeType="1"/>
                </p:cNvSpPr>
                <p:nvPr/>
              </p:nvSpPr>
              <p:spPr bwMode="auto">
                <a:xfrm flipV="1">
                  <a:off x="1351" y="1197"/>
                  <a:ext cx="1" cy="12"/>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915" name="Line 1363">
                  <a:extLst>
                    <a:ext uri="{FF2B5EF4-FFF2-40B4-BE49-F238E27FC236}">
                      <a16:creationId xmlns:a16="http://schemas.microsoft.com/office/drawing/2014/main" id="{5A4E1B14-83E8-63E2-5E03-AF0772BB5053}"/>
                    </a:ext>
                  </a:extLst>
                </p:cNvPr>
                <p:cNvSpPr>
                  <a:spLocks noChangeShapeType="1"/>
                </p:cNvSpPr>
                <p:nvPr/>
              </p:nvSpPr>
              <p:spPr bwMode="auto">
                <a:xfrm flipV="1">
                  <a:off x="1351" y="1190"/>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916" name="Line 1364">
                  <a:extLst>
                    <a:ext uri="{FF2B5EF4-FFF2-40B4-BE49-F238E27FC236}">
                      <a16:creationId xmlns:a16="http://schemas.microsoft.com/office/drawing/2014/main" id="{4098783A-D3E7-46F9-1D8D-E509C862A4E5}"/>
                    </a:ext>
                  </a:extLst>
                </p:cNvPr>
                <p:cNvSpPr>
                  <a:spLocks noChangeShapeType="1"/>
                </p:cNvSpPr>
                <p:nvPr/>
              </p:nvSpPr>
              <p:spPr bwMode="auto">
                <a:xfrm flipV="1">
                  <a:off x="1351" y="1178"/>
                  <a:ext cx="6" cy="12"/>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917" name="Line 1365">
                  <a:extLst>
                    <a:ext uri="{FF2B5EF4-FFF2-40B4-BE49-F238E27FC236}">
                      <a16:creationId xmlns:a16="http://schemas.microsoft.com/office/drawing/2014/main" id="{62978B53-B1AC-CE49-17E7-033A421FBE13}"/>
                    </a:ext>
                  </a:extLst>
                </p:cNvPr>
                <p:cNvSpPr>
                  <a:spLocks noChangeShapeType="1"/>
                </p:cNvSpPr>
                <p:nvPr/>
              </p:nvSpPr>
              <p:spPr bwMode="auto">
                <a:xfrm flipV="1">
                  <a:off x="1357" y="117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918" name="Line 1366">
                  <a:extLst>
                    <a:ext uri="{FF2B5EF4-FFF2-40B4-BE49-F238E27FC236}">
                      <a16:creationId xmlns:a16="http://schemas.microsoft.com/office/drawing/2014/main" id="{423CC6C2-E0D1-A629-7E26-A03F4689B9FA}"/>
                    </a:ext>
                  </a:extLst>
                </p:cNvPr>
                <p:cNvSpPr>
                  <a:spLocks noChangeShapeType="1"/>
                </p:cNvSpPr>
                <p:nvPr/>
              </p:nvSpPr>
              <p:spPr bwMode="auto">
                <a:xfrm flipV="1">
                  <a:off x="1357" y="1166"/>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919" name="Line 1367">
                  <a:extLst>
                    <a:ext uri="{FF2B5EF4-FFF2-40B4-BE49-F238E27FC236}">
                      <a16:creationId xmlns:a16="http://schemas.microsoft.com/office/drawing/2014/main" id="{68BC39CB-556F-94D3-8C59-7D1780284765}"/>
                    </a:ext>
                  </a:extLst>
                </p:cNvPr>
                <p:cNvSpPr>
                  <a:spLocks noChangeShapeType="1"/>
                </p:cNvSpPr>
                <p:nvPr/>
              </p:nvSpPr>
              <p:spPr bwMode="auto">
                <a:xfrm flipV="1">
                  <a:off x="1357" y="116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920" name="Line 1368">
                  <a:extLst>
                    <a:ext uri="{FF2B5EF4-FFF2-40B4-BE49-F238E27FC236}">
                      <a16:creationId xmlns:a16="http://schemas.microsoft.com/office/drawing/2014/main" id="{3DB08782-F8F8-5758-FB4A-313F41416532}"/>
                    </a:ext>
                  </a:extLst>
                </p:cNvPr>
                <p:cNvSpPr>
                  <a:spLocks noChangeShapeType="1"/>
                </p:cNvSpPr>
                <p:nvPr/>
              </p:nvSpPr>
              <p:spPr bwMode="auto">
                <a:xfrm flipV="1">
                  <a:off x="1357" y="115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921" name="Line 1369">
                  <a:extLst>
                    <a:ext uri="{FF2B5EF4-FFF2-40B4-BE49-F238E27FC236}">
                      <a16:creationId xmlns:a16="http://schemas.microsoft.com/office/drawing/2014/main" id="{42AC23B9-F6F0-FA0E-66AF-A6DCE121A496}"/>
                    </a:ext>
                  </a:extLst>
                </p:cNvPr>
                <p:cNvSpPr>
                  <a:spLocks noChangeShapeType="1"/>
                </p:cNvSpPr>
                <p:nvPr/>
              </p:nvSpPr>
              <p:spPr bwMode="auto">
                <a:xfrm>
                  <a:off x="1357" y="115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922" name="Line 1370">
                  <a:extLst>
                    <a:ext uri="{FF2B5EF4-FFF2-40B4-BE49-F238E27FC236}">
                      <a16:creationId xmlns:a16="http://schemas.microsoft.com/office/drawing/2014/main" id="{A328796C-7524-2ACE-C051-E6E5C928EDD3}"/>
                    </a:ext>
                  </a:extLst>
                </p:cNvPr>
                <p:cNvSpPr>
                  <a:spLocks noChangeShapeType="1"/>
                </p:cNvSpPr>
                <p:nvPr/>
              </p:nvSpPr>
              <p:spPr bwMode="auto">
                <a:xfrm flipV="1">
                  <a:off x="1357" y="115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923" name="Line 1371">
                  <a:extLst>
                    <a:ext uri="{FF2B5EF4-FFF2-40B4-BE49-F238E27FC236}">
                      <a16:creationId xmlns:a16="http://schemas.microsoft.com/office/drawing/2014/main" id="{43CFF49D-A753-293C-D1FC-60DFABF0D48F}"/>
                    </a:ext>
                  </a:extLst>
                </p:cNvPr>
                <p:cNvSpPr>
                  <a:spLocks noChangeShapeType="1"/>
                </p:cNvSpPr>
                <p:nvPr/>
              </p:nvSpPr>
              <p:spPr bwMode="auto">
                <a:xfrm>
                  <a:off x="1357" y="1154"/>
                  <a:ext cx="7"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924" name="Line 1372">
                  <a:extLst>
                    <a:ext uri="{FF2B5EF4-FFF2-40B4-BE49-F238E27FC236}">
                      <a16:creationId xmlns:a16="http://schemas.microsoft.com/office/drawing/2014/main" id="{29754F6E-8812-9092-BC88-932359A5EB52}"/>
                    </a:ext>
                  </a:extLst>
                </p:cNvPr>
                <p:cNvSpPr>
                  <a:spLocks noChangeShapeType="1"/>
                </p:cNvSpPr>
                <p:nvPr/>
              </p:nvSpPr>
              <p:spPr bwMode="auto">
                <a:xfrm flipV="1">
                  <a:off x="1364" y="115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925" name="Line 1373">
                  <a:extLst>
                    <a:ext uri="{FF2B5EF4-FFF2-40B4-BE49-F238E27FC236}">
                      <a16:creationId xmlns:a16="http://schemas.microsoft.com/office/drawing/2014/main" id="{0E594E39-4E06-5854-FCC9-AB256A8EA3D8}"/>
                    </a:ext>
                  </a:extLst>
                </p:cNvPr>
                <p:cNvSpPr>
                  <a:spLocks noChangeShapeType="1"/>
                </p:cNvSpPr>
                <p:nvPr/>
              </p:nvSpPr>
              <p:spPr bwMode="auto">
                <a:xfrm>
                  <a:off x="1364" y="115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926" name="Line 1374">
                  <a:extLst>
                    <a:ext uri="{FF2B5EF4-FFF2-40B4-BE49-F238E27FC236}">
                      <a16:creationId xmlns:a16="http://schemas.microsoft.com/office/drawing/2014/main" id="{E2875AFB-5AB1-735D-D7FC-34C5183E42A0}"/>
                    </a:ext>
                  </a:extLst>
                </p:cNvPr>
                <p:cNvSpPr>
                  <a:spLocks noChangeShapeType="1"/>
                </p:cNvSpPr>
                <p:nvPr/>
              </p:nvSpPr>
              <p:spPr bwMode="auto">
                <a:xfrm>
                  <a:off x="1364" y="116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927" name="Line 1375">
                  <a:extLst>
                    <a:ext uri="{FF2B5EF4-FFF2-40B4-BE49-F238E27FC236}">
                      <a16:creationId xmlns:a16="http://schemas.microsoft.com/office/drawing/2014/main" id="{AE9E6B80-22A6-D8BC-73E9-BA784526FCA6}"/>
                    </a:ext>
                  </a:extLst>
                </p:cNvPr>
                <p:cNvSpPr>
                  <a:spLocks noChangeShapeType="1"/>
                </p:cNvSpPr>
                <p:nvPr/>
              </p:nvSpPr>
              <p:spPr bwMode="auto">
                <a:xfrm>
                  <a:off x="1364" y="1166"/>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928" name="Line 1376">
                  <a:extLst>
                    <a:ext uri="{FF2B5EF4-FFF2-40B4-BE49-F238E27FC236}">
                      <a16:creationId xmlns:a16="http://schemas.microsoft.com/office/drawing/2014/main" id="{B4CDD823-6355-2550-5723-100CF34021DA}"/>
                    </a:ext>
                  </a:extLst>
                </p:cNvPr>
                <p:cNvSpPr>
                  <a:spLocks noChangeShapeType="1"/>
                </p:cNvSpPr>
                <p:nvPr/>
              </p:nvSpPr>
              <p:spPr bwMode="auto">
                <a:xfrm>
                  <a:off x="1370" y="1166"/>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929" name="Line 1377">
                  <a:extLst>
                    <a:ext uri="{FF2B5EF4-FFF2-40B4-BE49-F238E27FC236}">
                      <a16:creationId xmlns:a16="http://schemas.microsoft.com/office/drawing/2014/main" id="{4656A184-AC8F-691A-9B27-4C933AC9AF47}"/>
                    </a:ext>
                  </a:extLst>
                </p:cNvPr>
                <p:cNvSpPr>
                  <a:spLocks noChangeShapeType="1"/>
                </p:cNvSpPr>
                <p:nvPr/>
              </p:nvSpPr>
              <p:spPr bwMode="auto">
                <a:xfrm>
                  <a:off x="1370" y="117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930" name="Line 1378">
                  <a:extLst>
                    <a:ext uri="{FF2B5EF4-FFF2-40B4-BE49-F238E27FC236}">
                      <a16:creationId xmlns:a16="http://schemas.microsoft.com/office/drawing/2014/main" id="{53087FE7-B049-CD72-F50C-78C8DEC294FA}"/>
                    </a:ext>
                  </a:extLst>
                </p:cNvPr>
                <p:cNvSpPr>
                  <a:spLocks noChangeShapeType="1"/>
                </p:cNvSpPr>
                <p:nvPr/>
              </p:nvSpPr>
              <p:spPr bwMode="auto">
                <a:xfrm>
                  <a:off x="1370" y="1178"/>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931" name="Line 1379">
                  <a:extLst>
                    <a:ext uri="{FF2B5EF4-FFF2-40B4-BE49-F238E27FC236}">
                      <a16:creationId xmlns:a16="http://schemas.microsoft.com/office/drawing/2014/main" id="{A9803004-4BBD-12D8-D44A-8BEF58814A49}"/>
                    </a:ext>
                  </a:extLst>
                </p:cNvPr>
                <p:cNvSpPr>
                  <a:spLocks noChangeShapeType="1"/>
                </p:cNvSpPr>
                <p:nvPr/>
              </p:nvSpPr>
              <p:spPr bwMode="auto">
                <a:xfrm>
                  <a:off x="1376" y="1178"/>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932" name="Line 1380">
                  <a:extLst>
                    <a:ext uri="{FF2B5EF4-FFF2-40B4-BE49-F238E27FC236}">
                      <a16:creationId xmlns:a16="http://schemas.microsoft.com/office/drawing/2014/main" id="{7FEEABA1-FBA6-5816-B40A-9ECC72DAED8F}"/>
                    </a:ext>
                  </a:extLst>
                </p:cNvPr>
                <p:cNvSpPr>
                  <a:spLocks noChangeShapeType="1"/>
                </p:cNvSpPr>
                <p:nvPr/>
              </p:nvSpPr>
              <p:spPr bwMode="auto">
                <a:xfrm>
                  <a:off x="1376" y="118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933" name="Line 1381">
                  <a:extLst>
                    <a:ext uri="{FF2B5EF4-FFF2-40B4-BE49-F238E27FC236}">
                      <a16:creationId xmlns:a16="http://schemas.microsoft.com/office/drawing/2014/main" id="{3B371680-A84F-A8D1-79F8-DE04F837952E}"/>
                    </a:ext>
                  </a:extLst>
                </p:cNvPr>
                <p:cNvSpPr>
                  <a:spLocks noChangeShapeType="1"/>
                </p:cNvSpPr>
                <p:nvPr/>
              </p:nvSpPr>
              <p:spPr bwMode="auto">
                <a:xfrm flipV="1">
                  <a:off x="1376" y="118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934" name="Line 1382">
                  <a:extLst>
                    <a:ext uri="{FF2B5EF4-FFF2-40B4-BE49-F238E27FC236}">
                      <a16:creationId xmlns:a16="http://schemas.microsoft.com/office/drawing/2014/main" id="{1CC34E44-5F9A-D490-937B-1F985C57C04D}"/>
                    </a:ext>
                  </a:extLst>
                </p:cNvPr>
                <p:cNvSpPr>
                  <a:spLocks noChangeShapeType="1"/>
                </p:cNvSpPr>
                <p:nvPr/>
              </p:nvSpPr>
              <p:spPr bwMode="auto">
                <a:xfrm>
                  <a:off x="1376" y="118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935" name="Line 1383">
                  <a:extLst>
                    <a:ext uri="{FF2B5EF4-FFF2-40B4-BE49-F238E27FC236}">
                      <a16:creationId xmlns:a16="http://schemas.microsoft.com/office/drawing/2014/main" id="{33A146C0-3F98-1902-681C-14E09DE5C927}"/>
                    </a:ext>
                  </a:extLst>
                </p:cNvPr>
                <p:cNvSpPr>
                  <a:spLocks noChangeShapeType="1"/>
                </p:cNvSpPr>
                <p:nvPr/>
              </p:nvSpPr>
              <p:spPr bwMode="auto">
                <a:xfrm>
                  <a:off x="1376" y="1190"/>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936" name="Line 1384">
                  <a:extLst>
                    <a:ext uri="{FF2B5EF4-FFF2-40B4-BE49-F238E27FC236}">
                      <a16:creationId xmlns:a16="http://schemas.microsoft.com/office/drawing/2014/main" id="{37B66BF1-A03C-2806-38C1-FCDDF04C060F}"/>
                    </a:ext>
                  </a:extLst>
                </p:cNvPr>
                <p:cNvSpPr>
                  <a:spLocks noChangeShapeType="1"/>
                </p:cNvSpPr>
                <p:nvPr/>
              </p:nvSpPr>
              <p:spPr bwMode="auto">
                <a:xfrm flipV="1">
                  <a:off x="1382" y="118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937" name="Line 1385">
                  <a:extLst>
                    <a:ext uri="{FF2B5EF4-FFF2-40B4-BE49-F238E27FC236}">
                      <a16:creationId xmlns:a16="http://schemas.microsoft.com/office/drawing/2014/main" id="{EC87EBEE-B7BC-8768-1051-B8A050C377D5}"/>
                    </a:ext>
                  </a:extLst>
                </p:cNvPr>
                <p:cNvSpPr>
                  <a:spLocks noChangeShapeType="1"/>
                </p:cNvSpPr>
                <p:nvPr/>
              </p:nvSpPr>
              <p:spPr bwMode="auto">
                <a:xfrm>
                  <a:off x="1382" y="118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938" name="Line 1386">
                  <a:extLst>
                    <a:ext uri="{FF2B5EF4-FFF2-40B4-BE49-F238E27FC236}">
                      <a16:creationId xmlns:a16="http://schemas.microsoft.com/office/drawing/2014/main" id="{B945C8DA-C74C-820C-D160-823C3ADD6C76}"/>
                    </a:ext>
                  </a:extLst>
                </p:cNvPr>
                <p:cNvSpPr>
                  <a:spLocks noChangeShapeType="1"/>
                </p:cNvSpPr>
                <p:nvPr/>
              </p:nvSpPr>
              <p:spPr bwMode="auto">
                <a:xfrm>
                  <a:off x="1382" y="1190"/>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939" name="Line 1387">
                  <a:extLst>
                    <a:ext uri="{FF2B5EF4-FFF2-40B4-BE49-F238E27FC236}">
                      <a16:creationId xmlns:a16="http://schemas.microsoft.com/office/drawing/2014/main" id="{3B96B02D-6A71-BDC0-AE99-8458D7D34E6D}"/>
                    </a:ext>
                  </a:extLst>
                </p:cNvPr>
                <p:cNvSpPr>
                  <a:spLocks noChangeShapeType="1"/>
                </p:cNvSpPr>
                <p:nvPr/>
              </p:nvSpPr>
              <p:spPr bwMode="auto">
                <a:xfrm flipV="1">
                  <a:off x="1388" y="118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940" name="Line 1388">
                  <a:extLst>
                    <a:ext uri="{FF2B5EF4-FFF2-40B4-BE49-F238E27FC236}">
                      <a16:creationId xmlns:a16="http://schemas.microsoft.com/office/drawing/2014/main" id="{11F0F679-BAFD-119E-F454-A37610C6FEB1}"/>
                    </a:ext>
                  </a:extLst>
                </p:cNvPr>
                <p:cNvSpPr>
                  <a:spLocks noChangeShapeType="1"/>
                </p:cNvSpPr>
                <p:nvPr/>
              </p:nvSpPr>
              <p:spPr bwMode="auto">
                <a:xfrm flipV="1">
                  <a:off x="1388" y="1178"/>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941" name="Line 1389">
                  <a:extLst>
                    <a:ext uri="{FF2B5EF4-FFF2-40B4-BE49-F238E27FC236}">
                      <a16:creationId xmlns:a16="http://schemas.microsoft.com/office/drawing/2014/main" id="{B1055812-49AF-570F-D95E-05D976231BE4}"/>
                    </a:ext>
                  </a:extLst>
                </p:cNvPr>
                <p:cNvSpPr>
                  <a:spLocks noChangeShapeType="1"/>
                </p:cNvSpPr>
                <p:nvPr/>
              </p:nvSpPr>
              <p:spPr bwMode="auto">
                <a:xfrm>
                  <a:off x="1388" y="1178"/>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942" name="Line 1390">
                  <a:extLst>
                    <a:ext uri="{FF2B5EF4-FFF2-40B4-BE49-F238E27FC236}">
                      <a16:creationId xmlns:a16="http://schemas.microsoft.com/office/drawing/2014/main" id="{80162DD5-619B-38A9-DDF0-1ABE741EE72F}"/>
                    </a:ext>
                  </a:extLst>
                </p:cNvPr>
                <p:cNvSpPr>
                  <a:spLocks noChangeShapeType="1"/>
                </p:cNvSpPr>
                <p:nvPr/>
              </p:nvSpPr>
              <p:spPr bwMode="auto">
                <a:xfrm flipV="1">
                  <a:off x="1388" y="1178"/>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943" name="Line 1391">
                  <a:extLst>
                    <a:ext uri="{FF2B5EF4-FFF2-40B4-BE49-F238E27FC236}">
                      <a16:creationId xmlns:a16="http://schemas.microsoft.com/office/drawing/2014/main" id="{FAC50A6C-DD24-5564-1C7E-9D6222379185}"/>
                    </a:ext>
                  </a:extLst>
                </p:cNvPr>
                <p:cNvSpPr>
                  <a:spLocks noChangeShapeType="1"/>
                </p:cNvSpPr>
                <p:nvPr/>
              </p:nvSpPr>
              <p:spPr bwMode="auto">
                <a:xfrm>
                  <a:off x="1388" y="1178"/>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944" name="Line 1392">
                  <a:extLst>
                    <a:ext uri="{FF2B5EF4-FFF2-40B4-BE49-F238E27FC236}">
                      <a16:creationId xmlns:a16="http://schemas.microsoft.com/office/drawing/2014/main" id="{A8A8D1E1-7624-609A-F721-1F2529291D72}"/>
                    </a:ext>
                  </a:extLst>
                </p:cNvPr>
                <p:cNvSpPr>
                  <a:spLocks noChangeShapeType="1"/>
                </p:cNvSpPr>
                <p:nvPr/>
              </p:nvSpPr>
              <p:spPr bwMode="auto">
                <a:xfrm flipV="1">
                  <a:off x="1388" y="1178"/>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945" name="Line 1393">
                  <a:extLst>
                    <a:ext uri="{FF2B5EF4-FFF2-40B4-BE49-F238E27FC236}">
                      <a16:creationId xmlns:a16="http://schemas.microsoft.com/office/drawing/2014/main" id="{461DE61B-C1FE-DB94-1496-1F010F33BAC3}"/>
                    </a:ext>
                  </a:extLst>
                </p:cNvPr>
                <p:cNvSpPr>
                  <a:spLocks noChangeShapeType="1"/>
                </p:cNvSpPr>
                <p:nvPr/>
              </p:nvSpPr>
              <p:spPr bwMode="auto">
                <a:xfrm>
                  <a:off x="1388" y="1178"/>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946" name="Line 1394">
                  <a:extLst>
                    <a:ext uri="{FF2B5EF4-FFF2-40B4-BE49-F238E27FC236}">
                      <a16:creationId xmlns:a16="http://schemas.microsoft.com/office/drawing/2014/main" id="{A358A258-1392-D19A-9E7B-EE5CA2DACE4B}"/>
                    </a:ext>
                  </a:extLst>
                </p:cNvPr>
                <p:cNvSpPr>
                  <a:spLocks noChangeShapeType="1"/>
                </p:cNvSpPr>
                <p:nvPr/>
              </p:nvSpPr>
              <p:spPr bwMode="auto">
                <a:xfrm flipV="1">
                  <a:off x="1394" y="117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947" name="Line 1395">
                  <a:extLst>
                    <a:ext uri="{FF2B5EF4-FFF2-40B4-BE49-F238E27FC236}">
                      <a16:creationId xmlns:a16="http://schemas.microsoft.com/office/drawing/2014/main" id="{C866BE42-DFEC-0443-D07C-A1557956B745}"/>
                    </a:ext>
                  </a:extLst>
                </p:cNvPr>
                <p:cNvSpPr>
                  <a:spLocks noChangeShapeType="1"/>
                </p:cNvSpPr>
                <p:nvPr/>
              </p:nvSpPr>
              <p:spPr bwMode="auto">
                <a:xfrm>
                  <a:off x="1394" y="117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948" name="Line 1396">
                  <a:extLst>
                    <a:ext uri="{FF2B5EF4-FFF2-40B4-BE49-F238E27FC236}">
                      <a16:creationId xmlns:a16="http://schemas.microsoft.com/office/drawing/2014/main" id="{D416A9CA-F7DF-EFC5-7AB3-4F44D6ABC9AD}"/>
                    </a:ext>
                  </a:extLst>
                </p:cNvPr>
                <p:cNvSpPr>
                  <a:spLocks noChangeShapeType="1"/>
                </p:cNvSpPr>
                <p:nvPr/>
              </p:nvSpPr>
              <p:spPr bwMode="auto">
                <a:xfrm flipV="1">
                  <a:off x="1394" y="117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949" name="Line 1397">
                  <a:extLst>
                    <a:ext uri="{FF2B5EF4-FFF2-40B4-BE49-F238E27FC236}">
                      <a16:creationId xmlns:a16="http://schemas.microsoft.com/office/drawing/2014/main" id="{9A6176EA-5224-7AA1-88D9-12CB0069DCC7}"/>
                    </a:ext>
                  </a:extLst>
                </p:cNvPr>
                <p:cNvSpPr>
                  <a:spLocks noChangeShapeType="1"/>
                </p:cNvSpPr>
                <p:nvPr/>
              </p:nvSpPr>
              <p:spPr bwMode="auto">
                <a:xfrm flipV="1">
                  <a:off x="1394" y="1166"/>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950" name="Line 1398">
                  <a:extLst>
                    <a:ext uri="{FF2B5EF4-FFF2-40B4-BE49-F238E27FC236}">
                      <a16:creationId xmlns:a16="http://schemas.microsoft.com/office/drawing/2014/main" id="{5FA35D47-9CC9-C827-4EE1-A0FDE853E57D}"/>
                    </a:ext>
                  </a:extLst>
                </p:cNvPr>
                <p:cNvSpPr>
                  <a:spLocks noChangeShapeType="1"/>
                </p:cNvSpPr>
                <p:nvPr/>
              </p:nvSpPr>
              <p:spPr bwMode="auto">
                <a:xfrm>
                  <a:off x="1394" y="1166"/>
                  <a:ext cx="7"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951" name="Line 1399">
                  <a:extLst>
                    <a:ext uri="{FF2B5EF4-FFF2-40B4-BE49-F238E27FC236}">
                      <a16:creationId xmlns:a16="http://schemas.microsoft.com/office/drawing/2014/main" id="{A1019F46-A358-F4E1-BA1A-CC7D96ABD419}"/>
                    </a:ext>
                  </a:extLst>
                </p:cNvPr>
                <p:cNvSpPr>
                  <a:spLocks noChangeShapeType="1"/>
                </p:cNvSpPr>
                <p:nvPr/>
              </p:nvSpPr>
              <p:spPr bwMode="auto">
                <a:xfrm flipV="1">
                  <a:off x="1401" y="1166"/>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952" name="Line 1400">
                  <a:extLst>
                    <a:ext uri="{FF2B5EF4-FFF2-40B4-BE49-F238E27FC236}">
                      <a16:creationId xmlns:a16="http://schemas.microsoft.com/office/drawing/2014/main" id="{CF287703-50DA-52BC-6FFB-9308BF223C92}"/>
                    </a:ext>
                  </a:extLst>
                </p:cNvPr>
                <p:cNvSpPr>
                  <a:spLocks noChangeShapeType="1"/>
                </p:cNvSpPr>
                <p:nvPr/>
              </p:nvSpPr>
              <p:spPr bwMode="auto">
                <a:xfrm flipV="1">
                  <a:off x="1401" y="116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953" name="Line 1401">
                  <a:extLst>
                    <a:ext uri="{FF2B5EF4-FFF2-40B4-BE49-F238E27FC236}">
                      <a16:creationId xmlns:a16="http://schemas.microsoft.com/office/drawing/2014/main" id="{12374C46-4C5D-3777-6B4E-5D584616C812}"/>
                    </a:ext>
                  </a:extLst>
                </p:cNvPr>
                <p:cNvSpPr>
                  <a:spLocks noChangeShapeType="1"/>
                </p:cNvSpPr>
                <p:nvPr/>
              </p:nvSpPr>
              <p:spPr bwMode="auto">
                <a:xfrm>
                  <a:off x="1401" y="116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954" name="Line 1402">
                  <a:extLst>
                    <a:ext uri="{FF2B5EF4-FFF2-40B4-BE49-F238E27FC236}">
                      <a16:creationId xmlns:a16="http://schemas.microsoft.com/office/drawing/2014/main" id="{5CCA8D78-9981-2352-2E6D-91D4B04B83BC}"/>
                    </a:ext>
                  </a:extLst>
                </p:cNvPr>
                <p:cNvSpPr>
                  <a:spLocks noChangeShapeType="1"/>
                </p:cNvSpPr>
                <p:nvPr/>
              </p:nvSpPr>
              <p:spPr bwMode="auto">
                <a:xfrm flipV="1">
                  <a:off x="1401" y="116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955" name="Line 1403">
                  <a:extLst>
                    <a:ext uri="{FF2B5EF4-FFF2-40B4-BE49-F238E27FC236}">
                      <a16:creationId xmlns:a16="http://schemas.microsoft.com/office/drawing/2014/main" id="{CE6C2A28-42FC-E514-3A09-62D06E827548}"/>
                    </a:ext>
                  </a:extLst>
                </p:cNvPr>
                <p:cNvSpPr>
                  <a:spLocks noChangeShapeType="1"/>
                </p:cNvSpPr>
                <p:nvPr/>
              </p:nvSpPr>
              <p:spPr bwMode="auto">
                <a:xfrm>
                  <a:off x="1401" y="1160"/>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956" name="Line 1404">
                  <a:extLst>
                    <a:ext uri="{FF2B5EF4-FFF2-40B4-BE49-F238E27FC236}">
                      <a16:creationId xmlns:a16="http://schemas.microsoft.com/office/drawing/2014/main" id="{6B82146B-2E33-66BC-79D3-0EDBC5157A24}"/>
                    </a:ext>
                  </a:extLst>
                </p:cNvPr>
                <p:cNvSpPr>
                  <a:spLocks noChangeShapeType="1"/>
                </p:cNvSpPr>
                <p:nvPr/>
              </p:nvSpPr>
              <p:spPr bwMode="auto">
                <a:xfrm flipV="1">
                  <a:off x="1407" y="115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957" name="Line 1405">
                  <a:extLst>
                    <a:ext uri="{FF2B5EF4-FFF2-40B4-BE49-F238E27FC236}">
                      <a16:creationId xmlns:a16="http://schemas.microsoft.com/office/drawing/2014/main" id="{6D948D00-849B-D5A5-7FD3-9C0BF5B37262}"/>
                    </a:ext>
                  </a:extLst>
                </p:cNvPr>
                <p:cNvSpPr>
                  <a:spLocks noChangeShapeType="1"/>
                </p:cNvSpPr>
                <p:nvPr/>
              </p:nvSpPr>
              <p:spPr bwMode="auto">
                <a:xfrm flipV="1">
                  <a:off x="1407" y="1148"/>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958" name="Line 1406">
                  <a:extLst>
                    <a:ext uri="{FF2B5EF4-FFF2-40B4-BE49-F238E27FC236}">
                      <a16:creationId xmlns:a16="http://schemas.microsoft.com/office/drawing/2014/main" id="{56F80233-2610-38B8-EDA1-9F9CB6DE50F1}"/>
                    </a:ext>
                  </a:extLst>
                </p:cNvPr>
                <p:cNvSpPr>
                  <a:spLocks noChangeShapeType="1"/>
                </p:cNvSpPr>
                <p:nvPr/>
              </p:nvSpPr>
              <p:spPr bwMode="auto">
                <a:xfrm>
                  <a:off x="1407" y="1148"/>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959" name="Line 1407">
                  <a:extLst>
                    <a:ext uri="{FF2B5EF4-FFF2-40B4-BE49-F238E27FC236}">
                      <a16:creationId xmlns:a16="http://schemas.microsoft.com/office/drawing/2014/main" id="{6AC0093F-7DAF-E222-210A-894674C9BB55}"/>
                    </a:ext>
                  </a:extLst>
                </p:cNvPr>
                <p:cNvSpPr>
                  <a:spLocks noChangeShapeType="1"/>
                </p:cNvSpPr>
                <p:nvPr/>
              </p:nvSpPr>
              <p:spPr bwMode="auto">
                <a:xfrm flipV="1">
                  <a:off x="1413" y="114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960" name="Line 1408">
                  <a:extLst>
                    <a:ext uri="{FF2B5EF4-FFF2-40B4-BE49-F238E27FC236}">
                      <a16:creationId xmlns:a16="http://schemas.microsoft.com/office/drawing/2014/main" id="{7A7DBD7E-DFAD-1B9F-D0EA-036F526BD8F7}"/>
                    </a:ext>
                  </a:extLst>
                </p:cNvPr>
                <p:cNvSpPr>
                  <a:spLocks noChangeShapeType="1"/>
                </p:cNvSpPr>
                <p:nvPr/>
              </p:nvSpPr>
              <p:spPr bwMode="auto">
                <a:xfrm>
                  <a:off x="1413" y="114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961" name="Line 1409">
                  <a:extLst>
                    <a:ext uri="{FF2B5EF4-FFF2-40B4-BE49-F238E27FC236}">
                      <a16:creationId xmlns:a16="http://schemas.microsoft.com/office/drawing/2014/main" id="{8BB3B0AC-3DA2-75BF-C3F2-6C0BED1923BF}"/>
                    </a:ext>
                  </a:extLst>
                </p:cNvPr>
                <p:cNvSpPr>
                  <a:spLocks noChangeShapeType="1"/>
                </p:cNvSpPr>
                <p:nvPr/>
              </p:nvSpPr>
              <p:spPr bwMode="auto">
                <a:xfrm flipV="1">
                  <a:off x="1413" y="114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962" name="Line 1410">
                  <a:extLst>
                    <a:ext uri="{FF2B5EF4-FFF2-40B4-BE49-F238E27FC236}">
                      <a16:creationId xmlns:a16="http://schemas.microsoft.com/office/drawing/2014/main" id="{5663ADA0-4867-7386-8A37-FED345EA2596}"/>
                    </a:ext>
                  </a:extLst>
                </p:cNvPr>
                <p:cNvSpPr>
                  <a:spLocks noChangeShapeType="1"/>
                </p:cNvSpPr>
                <p:nvPr/>
              </p:nvSpPr>
              <p:spPr bwMode="auto">
                <a:xfrm>
                  <a:off x="1413" y="1142"/>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963" name="Line 1411">
                  <a:extLst>
                    <a:ext uri="{FF2B5EF4-FFF2-40B4-BE49-F238E27FC236}">
                      <a16:creationId xmlns:a16="http://schemas.microsoft.com/office/drawing/2014/main" id="{71A164A6-A77F-857D-5ABC-DD97AB1B9488}"/>
                    </a:ext>
                  </a:extLst>
                </p:cNvPr>
                <p:cNvSpPr>
                  <a:spLocks noChangeShapeType="1"/>
                </p:cNvSpPr>
                <p:nvPr/>
              </p:nvSpPr>
              <p:spPr bwMode="auto">
                <a:xfrm flipV="1">
                  <a:off x="1419" y="1136"/>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964" name="Line 1412">
                  <a:extLst>
                    <a:ext uri="{FF2B5EF4-FFF2-40B4-BE49-F238E27FC236}">
                      <a16:creationId xmlns:a16="http://schemas.microsoft.com/office/drawing/2014/main" id="{863F53A2-A91C-2DF0-AE80-0968F553112E}"/>
                    </a:ext>
                  </a:extLst>
                </p:cNvPr>
                <p:cNvSpPr>
                  <a:spLocks noChangeShapeType="1"/>
                </p:cNvSpPr>
                <p:nvPr/>
              </p:nvSpPr>
              <p:spPr bwMode="auto">
                <a:xfrm>
                  <a:off x="1419" y="1136"/>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965" name="Line 1413">
                  <a:extLst>
                    <a:ext uri="{FF2B5EF4-FFF2-40B4-BE49-F238E27FC236}">
                      <a16:creationId xmlns:a16="http://schemas.microsoft.com/office/drawing/2014/main" id="{61933BA6-FE37-49F8-ED73-1277B5FB8407}"/>
                    </a:ext>
                  </a:extLst>
                </p:cNvPr>
                <p:cNvSpPr>
                  <a:spLocks noChangeShapeType="1"/>
                </p:cNvSpPr>
                <p:nvPr/>
              </p:nvSpPr>
              <p:spPr bwMode="auto">
                <a:xfrm flipV="1">
                  <a:off x="1419" y="1136"/>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966" name="Line 1414">
                  <a:extLst>
                    <a:ext uri="{FF2B5EF4-FFF2-40B4-BE49-F238E27FC236}">
                      <a16:creationId xmlns:a16="http://schemas.microsoft.com/office/drawing/2014/main" id="{AF12DC50-252C-9CE5-FEE7-7536A29AE3DC}"/>
                    </a:ext>
                  </a:extLst>
                </p:cNvPr>
                <p:cNvSpPr>
                  <a:spLocks noChangeShapeType="1"/>
                </p:cNvSpPr>
                <p:nvPr/>
              </p:nvSpPr>
              <p:spPr bwMode="auto">
                <a:xfrm>
                  <a:off x="1419" y="1136"/>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967" name="Line 1415">
                  <a:extLst>
                    <a:ext uri="{FF2B5EF4-FFF2-40B4-BE49-F238E27FC236}">
                      <a16:creationId xmlns:a16="http://schemas.microsoft.com/office/drawing/2014/main" id="{46729DB6-F069-9EE3-F4D3-70C4A1FC501F}"/>
                    </a:ext>
                  </a:extLst>
                </p:cNvPr>
                <p:cNvSpPr>
                  <a:spLocks noChangeShapeType="1"/>
                </p:cNvSpPr>
                <p:nvPr/>
              </p:nvSpPr>
              <p:spPr bwMode="auto">
                <a:xfrm flipV="1">
                  <a:off x="1425" y="113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968" name="Line 1416">
                  <a:extLst>
                    <a:ext uri="{FF2B5EF4-FFF2-40B4-BE49-F238E27FC236}">
                      <a16:creationId xmlns:a16="http://schemas.microsoft.com/office/drawing/2014/main" id="{16845518-EFEA-DBFD-DAA4-6C8F6C761E88}"/>
                    </a:ext>
                  </a:extLst>
                </p:cNvPr>
                <p:cNvSpPr>
                  <a:spLocks noChangeShapeType="1"/>
                </p:cNvSpPr>
                <p:nvPr/>
              </p:nvSpPr>
              <p:spPr bwMode="auto">
                <a:xfrm>
                  <a:off x="1425" y="113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969" name="Line 1417">
                  <a:extLst>
                    <a:ext uri="{FF2B5EF4-FFF2-40B4-BE49-F238E27FC236}">
                      <a16:creationId xmlns:a16="http://schemas.microsoft.com/office/drawing/2014/main" id="{E76CCB5C-4C30-BB6D-781A-A7963DFC5D35}"/>
                    </a:ext>
                  </a:extLst>
                </p:cNvPr>
                <p:cNvSpPr>
                  <a:spLocks noChangeShapeType="1"/>
                </p:cNvSpPr>
                <p:nvPr/>
              </p:nvSpPr>
              <p:spPr bwMode="auto">
                <a:xfrm flipV="1">
                  <a:off x="1425" y="113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970" name="Line 1418">
                  <a:extLst>
                    <a:ext uri="{FF2B5EF4-FFF2-40B4-BE49-F238E27FC236}">
                      <a16:creationId xmlns:a16="http://schemas.microsoft.com/office/drawing/2014/main" id="{DAF7FCB1-DB78-9A5F-8E21-1772424D8CE8}"/>
                    </a:ext>
                  </a:extLst>
                </p:cNvPr>
                <p:cNvSpPr>
                  <a:spLocks noChangeShapeType="1"/>
                </p:cNvSpPr>
                <p:nvPr/>
              </p:nvSpPr>
              <p:spPr bwMode="auto">
                <a:xfrm flipV="1">
                  <a:off x="1425" y="112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971" name="Line 1419">
                  <a:extLst>
                    <a:ext uri="{FF2B5EF4-FFF2-40B4-BE49-F238E27FC236}">
                      <a16:creationId xmlns:a16="http://schemas.microsoft.com/office/drawing/2014/main" id="{116F5DA6-002E-3E21-3798-AC8562CC290A}"/>
                    </a:ext>
                  </a:extLst>
                </p:cNvPr>
                <p:cNvSpPr>
                  <a:spLocks noChangeShapeType="1"/>
                </p:cNvSpPr>
                <p:nvPr/>
              </p:nvSpPr>
              <p:spPr bwMode="auto">
                <a:xfrm>
                  <a:off x="1425" y="112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972" name="Line 1420">
                  <a:extLst>
                    <a:ext uri="{FF2B5EF4-FFF2-40B4-BE49-F238E27FC236}">
                      <a16:creationId xmlns:a16="http://schemas.microsoft.com/office/drawing/2014/main" id="{B850138D-DA3B-FDFD-A350-6E400226EFB7}"/>
                    </a:ext>
                  </a:extLst>
                </p:cNvPr>
                <p:cNvSpPr>
                  <a:spLocks noChangeShapeType="1"/>
                </p:cNvSpPr>
                <p:nvPr/>
              </p:nvSpPr>
              <p:spPr bwMode="auto">
                <a:xfrm flipV="1">
                  <a:off x="1425" y="112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973" name="Line 1421">
                  <a:extLst>
                    <a:ext uri="{FF2B5EF4-FFF2-40B4-BE49-F238E27FC236}">
                      <a16:creationId xmlns:a16="http://schemas.microsoft.com/office/drawing/2014/main" id="{A8811B9F-3161-81A1-6AA4-BDE69064ECF4}"/>
                    </a:ext>
                  </a:extLst>
                </p:cNvPr>
                <p:cNvSpPr>
                  <a:spLocks noChangeShapeType="1"/>
                </p:cNvSpPr>
                <p:nvPr/>
              </p:nvSpPr>
              <p:spPr bwMode="auto">
                <a:xfrm>
                  <a:off x="1425" y="1124"/>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974" name="Line 1422">
                  <a:extLst>
                    <a:ext uri="{FF2B5EF4-FFF2-40B4-BE49-F238E27FC236}">
                      <a16:creationId xmlns:a16="http://schemas.microsoft.com/office/drawing/2014/main" id="{670003EC-9AFE-E256-89B0-BD0489B3D405}"/>
                    </a:ext>
                  </a:extLst>
                </p:cNvPr>
                <p:cNvSpPr>
                  <a:spLocks noChangeShapeType="1"/>
                </p:cNvSpPr>
                <p:nvPr/>
              </p:nvSpPr>
              <p:spPr bwMode="auto">
                <a:xfrm>
                  <a:off x="1431" y="112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975" name="Line 1423">
                  <a:extLst>
                    <a:ext uri="{FF2B5EF4-FFF2-40B4-BE49-F238E27FC236}">
                      <a16:creationId xmlns:a16="http://schemas.microsoft.com/office/drawing/2014/main" id="{148C0F07-E6E8-16CF-DB05-F28551FA1BD1}"/>
                    </a:ext>
                  </a:extLst>
                </p:cNvPr>
                <p:cNvSpPr>
                  <a:spLocks noChangeShapeType="1"/>
                </p:cNvSpPr>
                <p:nvPr/>
              </p:nvSpPr>
              <p:spPr bwMode="auto">
                <a:xfrm flipV="1">
                  <a:off x="1431" y="112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976" name="Line 1424">
                  <a:extLst>
                    <a:ext uri="{FF2B5EF4-FFF2-40B4-BE49-F238E27FC236}">
                      <a16:creationId xmlns:a16="http://schemas.microsoft.com/office/drawing/2014/main" id="{11880BBD-7F1F-F263-631E-2373A3C59FC7}"/>
                    </a:ext>
                  </a:extLst>
                </p:cNvPr>
                <p:cNvSpPr>
                  <a:spLocks noChangeShapeType="1"/>
                </p:cNvSpPr>
                <p:nvPr/>
              </p:nvSpPr>
              <p:spPr bwMode="auto">
                <a:xfrm flipV="1">
                  <a:off x="1431" y="1118"/>
                  <a:ext cx="7"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977" name="Line 1425">
                  <a:extLst>
                    <a:ext uri="{FF2B5EF4-FFF2-40B4-BE49-F238E27FC236}">
                      <a16:creationId xmlns:a16="http://schemas.microsoft.com/office/drawing/2014/main" id="{76A26DEC-065C-95DB-0BDA-3A96D5D10DA6}"/>
                    </a:ext>
                  </a:extLst>
                </p:cNvPr>
                <p:cNvSpPr>
                  <a:spLocks noChangeShapeType="1"/>
                </p:cNvSpPr>
                <p:nvPr/>
              </p:nvSpPr>
              <p:spPr bwMode="auto">
                <a:xfrm>
                  <a:off x="1438" y="1118"/>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978" name="Line 1426">
                  <a:extLst>
                    <a:ext uri="{FF2B5EF4-FFF2-40B4-BE49-F238E27FC236}">
                      <a16:creationId xmlns:a16="http://schemas.microsoft.com/office/drawing/2014/main" id="{CE3F37D1-FAF3-DBD1-48A6-1137ED625B94}"/>
                    </a:ext>
                  </a:extLst>
                </p:cNvPr>
                <p:cNvSpPr>
                  <a:spLocks noChangeShapeType="1"/>
                </p:cNvSpPr>
                <p:nvPr/>
              </p:nvSpPr>
              <p:spPr bwMode="auto">
                <a:xfrm flipV="1">
                  <a:off x="1438" y="1118"/>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979" name="Line 1427">
                  <a:extLst>
                    <a:ext uri="{FF2B5EF4-FFF2-40B4-BE49-F238E27FC236}">
                      <a16:creationId xmlns:a16="http://schemas.microsoft.com/office/drawing/2014/main" id="{C0204D91-EBBC-9613-195B-64BE991A240B}"/>
                    </a:ext>
                  </a:extLst>
                </p:cNvPr>
                <p:cNvSpPr>
                  <a:spLocks noChangeShapeType="1"/>
                </p:cNvSpPr>
                <p:nvPr/>
              </p:nvSpPr>
              <p:spPr bwMode="auto">
                <a:xfrm>
                  <a:off x="1438" y="1118"/>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980" name="Line 1428">
                  <a:extLst>
                    <a:ext uri="{FF2B5EF4-FFF2-40B4-BE49-F238E27FC236}">
                      <a16:creationId xmlns:a16="http://schemas.microsoft.com/office/drawing/2014/main" id="{CB4E39F7-AD4F-1C4F-3190-6857391A7753}"/>
                    </a:ext>
                  </a:extLst>
                </p:cNvPr>
                <p:cNvSpPr>
                  <a:spLocks noChangeShapeType="1"/>
                </p:cNvSpPr>
                <p:nvPr/>
              </p:nvSpPr>
              <p:spPr bwMode="auto">
                <a:xfrm flipV="1">
                  <a:off x="1444" y="111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981" name="Line 1429">
                  <a:extLst>
                    <a:ext uri="{FF2B5EF4-FFF2-40B4-BE49-F238E27FC236}">
                      <a16:creationId xmlns:a16="http://schemas.microsoft.com/office/drawing/2014/main" id="{9B47ECCE-DC5E-8798-2F10-6F4BA71EEC3E}"/>
                    </a:ext>
                  </a:extLst>
                </p:cNvPr>
                <p:cNvSpPr>
                  <a:spLocks noChangeShapeType="1"/>
                </p:cNvSpPr>
                <p:nvPr/>
              </p:nvSpPr>
              <p:spPr bwMode="auto">
                <a:xfrm>
                  <a:off x="1444" y="111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982" name="Line 1430">
                  <a:extLst>
                    <a:ext uri="{FF2B5EF4-FFF2-40B4-BE49-F238E27FC236}">
                      <a16:creationId xmlns:a16="http://schemas.microsoft.com/office/drawing/2014/main" id="{64B5C579-7B10-AFC0-9AE9-F35FE48CB713}"/>
                    </a:ext>
                  </a:extLst>
                </p:cNvPr>
                <p:cNvSpPr>
                  <a:spLocks noChangeShapeType="1"/>
                </p:cNvSpPr>
                <p:nvPr/>
              </p:nvSpPr>
              <p:spPr bwMode="auto">
                <a:xfrm flipV="1">
                  <a:off x="1444" y="111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983" name="Line 1431">
                  <a:extLst>
                    <a:ext uri="{FF2B5EF4-FFF2-40B4-BE49-F238E27FC236}">
                      <a16:creationId xmlns:a16="http://schemas.microsoft.com/office/drawing/2014/main" id="{BE2756CB-8143-5864-9F43-6E218C55559B}"/>
                    </a:ext>
                  </a:extLst>
                </p:cNvPr>
                <p:cNvSpPr>
                  <a:spLocks noChangeShapeType="1"/>
                </p:cNvSpPr>
                <p:nvPr/>
              </p:nvSpPr>
              <p:spPr bwMode="auto">
                <a:xfrm>
                  <a:off x="1444" y="1112"/>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984" name="Line 1432">
                  <a:extLst>
                    <a:ext uri="{FF2B5EF4-FFF2-40B4-BE49-F238E27FC236}">
                      <a16:creationId xmlns:a16="http://schemas.microsoft.com/office/drawing/2014/main" id="{63FB9594-B99E-D4C0-9191-91CEC2DE536F}"/>
                    </a:ext>
                  </a:extLst>
                </p:cNvPr>
                <p:cNvSpPr>
                  <a:spLocks noChangeShapeType="1"/>
                </p:cNvSpPr>
                <p:nvPr/>
              </p:nvSpPr>
              <p:spPr bwMode="auto">
                <a:xfrm flipV="1">
                  <a:off x="1450" y="1106"/>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985" name="Line 1433">
                  <a:extLst>
                    <a:ext uri="{FF2B5EF4-FFF2-40B4-BE49-F238E27FC236}">
                      <a16:creationId xmlns:a16="http://schemas.microsoft.com/office/drawing/2014/main" id="{DB38D777-E5DC-5237-AAB8-9C2767E9B044}"/>
                    </a:ext>
                  </a:extLst>
                </p:cNvPr>
                <p:cNvSpPr>
                  <a:spLocks noChangeShapeType="1"/>
                </p:cNvSpPr>
                <p:nvPr/>
              </p:nvSpPr>
              <p:spPr bwMode="auto">
                <a:xfrm>
                  <a:off x="1450" y="1106"/>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986" name="Line 1434">
                  <a:extLst>
                    <a:ext uri="{FF2B5EF4-FFF2-40B4-BE49-F238E27FC236}">
                      <a16:creationId xmlns:a16="http://schemas.microsoft.com/office/drawing/2014/main" id="{B527A07F-1B5C-D5BB-E222-CC7B027DE149}"/>
                    </a:ext>
                  </a:extLst>
                </p:cNvPr>
                <p:cNvSpPr>
                  <a:spLocks noChangeShapeType="1"/>
                </p:cNvSpPr>
                <p:nvPr/>
              </p:nvSpPr>
              <p:spPr bwMode="auto">
                <a:xfrm flipV="1">
                  <a:off x="1450" y="1106"/>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987" name="Line 1435">
                  <a:extLst>
                    <a:ext uri="{FF2B5EF4-FFF2-40B4-BE49-F238E27FC236}">
                      <a16:creationId xmlns:a16="http://schemas.microsoft.com/office/drawing/2014/main" id="{63F009E5-CA09-402A-142A-42BEBCDEA206}"/>
                    </a:ext>
                  </a:extLst>
                </p:cNvPr>
                <p:cNvSpPr>
                  <a:spLocks noChangeShapeType="1"/>
                </p:cNvSpPr>
                <p:nvPr/>
              </p:nvSpPr>
              <p:spPr bwMode="auto">
                <a:xfrm>
                  <a:off x="1450" y="1106"/>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988" name="Line 1436">
                  <a:extLst>
                    <a:ext uri="{FF2B5EF4-FFF2-40B4-BE49-F238E27FC236}">
                      <a16:creationId xmlns:a16="http://schemas.microsoft.com/office/drawing/2014/main" id="{DD8227A5-260F-B893-625B-20459D22D0D6}"/>
                    </a:ext>
                  </a:extLst>
                </p:cNvPr>
                <p:cNvSpPr>
                  <a:spLocks noChangeShapeType="1"/>
                </p:cNvSpPr>
                <p:nvPr/>
              </p:nvSpPr>
              <p:spPr bwMode="auto">
                <a:xfrm flipV="1">
                  <a:off x="1450" y="1106"/>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989" name="Line 1437">
                  <a:extLst>
                    <a:ext uri="{FF2B5EF4-FFF2-40B4-BE49-F238E27FC236}">
                      <a16:creationId xmlns:a16="http://schemas.microsoft.com/office/drawing/2014/main" id="{94077E70-130B-4D54-1991-12DBBF701B9E}"/>
                    </a:ext>
                  </a:extLst>
                </p:cNvPr>
                <p:cNvSpPr>
                  <a:spLocks noChangeShapeType="1"/>
                </p:cNvSpPr>
                <p:nvPr/>
              </p:nvSpPr>
              <p:spPr bwMode="auto">
                <a:xfrm>
                  <a:off x="1450" y="1106"/>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990" name="Line 1438">
                  <a:extLst>
                    <a:ext uri="{FF2B5EF4-FFF2-40B4-BE49-F238E27FC236}">
                      <a16:creationId xmlns:a16="http://schemas.microsoft.com/office/drawing/2014/main" id="{75AB608E-287C-1FAC-E409-B82AB36EEAD5}"/>
                    </a:ext>
                  </a:extLst>
                </p:cNvPr>
                <p:cNvSpPr>
                  <a:spLocks noChangeShapeType="1"/>
                </p:cNvSpPr>
                <p:nvPr/>
              </p:nvSpPr>
              <p:spPr bwMode="auto">
                <a:xfrm flipV="1">
                  <a:off x="1456" y="1099"/>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991" name="Line 1439">
                  <a:extLst>
                    <a:ext uri="{FF2B5EF4-FFF2-40B4-BE49-F238E27FC236}">
                      <a16:creationId xmlns:a16="http://schemas.microsoft.com/office/drawing/2014/main" id="{CA19895A-C1FB-4CF3-5CF6-4454CB21284A}"/>
                    </a:ext>
                  </a:extLst>
                </p:cNvPr>
                <p:cNvSpPr>
                  <a:spLocks noChangeShapeType="1"/>
                </p:cNvSpPr>
                <p:nvPr/>
              </p:nvSpPr>
              <p:spPr bwMode="auto">
                <a:xfrm>
                  <a:off x="1456" y="1099"/>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992" name="Line 1440">
                  <a:extLst>
                    <a:ext uri="{FF2B5EF4-FFF2-40B4-BE49-F238E27FC236}">
                      <a16:creationId xmlns:a16="http://schemas.microsoft.com/office/drawing/2014/main" id="{965F4F35-FD1B-3D80-82BF-2AFD1B9B961E}"/>
                    </a:ext>
                  </a:extLst>
                </p:cNvPr>
                <p:cNvSpPr>
                  <a:spLocks noChangeShapeType="1"/>
                </p:cNvSpPr>
                <p:nvPr/>
              </p:nvSpPr>
              <p:spPr bwMode="auto">
                <a:xfrm>
                  <a:off x="1456" y="1106"/>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993" name="Line 1441">
                  <a:extLst>
                    <a:ext uri="{FF2B5EF4-FFF2-40B4-BE49-F238E27FC236}">
                      <a16:creationId xmlns:a16="http://schemas.microsoft.com/office/drawing/2014/main" id="{F6C5C82A-AC42-EA17-0487-444168884914}"/>
                    </a:ext>
                  </a:extLst>
                </p:cNvPr>
                <p:cNvSpPr>
                  <a:spLocks noChangeShapeType="1"/>
                </p:cNvSpPr>
                <p:nvPr/>
              </p:nvSpPr>
              <p:spPr bwMode="auto">
                <a:xfrm flipV="1">
                  <a:off x="1462" y="1099"/>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994" name="Line 1442">
                  <a:extLst>
                    <a:ext uri="{FF2B5EF4-FFF2-40B4-BE49-F238E27FC236}">
                      <a16:creationId xmlns:a16="http://schemas.microsoft.com/office/drawing/2014/main" id="{1B9B662A-DC4B-90EE-94DC-D94F883F4471}"/>
                    </a:ext>
                  </a:extLst>
                </p:cNvPr>
                <p:cNvSpPr>
                  <a:spLocks noChangeShapeType="1"/>
                </p:cNvSpPr>
                <p:nvPr/>
              </p:nvSpPr>
              <p:spPr bwMode="auto">
                <a:xfrm>
                  <a:off x="1462" y="1099"/>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995" name="Line 1443">
                  <a:extLst>
                    <a:ext uri="{FF2B5EF4-FFF2-40B4-BE49-F238E27FC236}">
                      <a16:creationId xmlns:a16="http://schemas.microsoft.com/office/drawing/2014/main" id="{BC07C82E-735C-F9FB-F109-94060757751E}"/>
                    </a:ext>
                  </a:extLst>
                </p:cNvPr>
                <p:cNvSpPr>
                  <a:spLocks noChangeShapeType="1"/>
                </p:cNvSpPr>
                <p:nvPr/>
              </p:nvSpPr>
              <p:spPr bwMode="auto">
                <a:xfrm flipV="1">
                  <a:off x="1462" y="1099"/>
                  <a:ext cx="6"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996" name="Line 1444">
                  <a:extLst>
                    <a:ext uri="{FF2B5EF4-FFF2-40B4-BE49-F238E27FC236}">
                      <a16:creationId xmlns:a16="http://schemas.microsoft.com/office/drawing/2014/main" id="{FF614B20-1932-AC77-5A43-5A0BAEE8AEF7}"/>
                    </a:ext>
                  </a:extLst>
                </p:cNvPr>
                <p:cNvSpPr>
                  <a:spLocks noChangeShapeType="1"/>
                </p:cNvSpPr>
                <p:nvPr/>
              </p:nvSpPr>
              <p:spPr bwMode="auto">
                <a:xfrm>
                  <a:off x="1468" y="1099"/>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997" name="Line 1445">
                  <a:extLst>
                    <a:ext uri="{FF2B5EF4-FFF2-40B4-BE49-F238E27FC236}">
                      <a16:creationId xmlns:a16="http://schemas.microsoft.com/office/drawing/2014/main" id="{740E71FA-F418-5BB0-156A-3835F8911459}"/>
                    </a:ext>
                  </a:extLst>
                </p:cNvPr>
                <p:cNvSpPr>
                  <a:spLocks noChangeShapeType="1"/>
                </p:cNvSpPr>
                <p:nvPr/>
              </p:nvSpPr>
              <p:spPr bwMode="auto">
                <a:xfrm flipV="1">
                  <a:off x="1468" y="1099"/>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998" name="Line 1446">
                  <a:extLst>
                    <a:ext uri="{FF2B5EF4-FFF2-40B4-BE49-F238E27FC236}">
                      <a16:creationId xmlns:a16="http://schemas.microsoft.com/office/drawing/2014/main" id="{498261EF-9ED8-8233-F547-421DA1DC3C88}"/>
                    </a:ext>
                  </a:extLst>
                </p:cNvPr>
                <p:cNvSpPr>
                  <a:spLocks noChangeShapeType="1"/>
                </p:cNvSpPr>
                <p:nvPr/>
              </p:nvSpPr>
              <p:spPr bwMode="auto">
                <a:xfrm>
                  <a:off x="1468" y="1099"/>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999" name="Line 1447">
                  <a:extLst>
                    <a:ext uri="{FF2B5EF4-FFF2-40B4-BE49-F238E27FC236}">
                      <a16:creationId xmlns:a16="http://schemas.microsoft.com/office/drawing/2014/main" id="{3275BE55-E92E-7F96-9AE0-495441E142EE}"/>
                    </a:ext>
                  </a:extLst>
                </p:cNvPr>
                <p:cNvSpPr>
                  <a:spLocks noChangeShapeType="1"/>
                </p:cNvSpPr>
                <p:nvPr/>
              </p:nvSpPr>
              <p:spPr bwMode="auto">
                <a:xfrm flipV="1">
                  <a:off x="1468" y="1099"/>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000" name="Line 1448">
                  <a:extLst>
                    <a:ext uri="{FF2B5EF4-FFF2-40B4-BE49-F238E27FC236}">
                      <a16:creationId xmlns:a16="http://schemas.microsoft.com/office/drawing/2014/main" id="{99E99D32-296F-8FE3-1540-679EFE67BF07}"/>
                    </a:ext>
                  </a:extLst>
                </p:cNvPr>
                <p:cNvSpPr>
                  <a:spLocks noChangeShapeType="1"/>
                </p:cNvSpPr>
                <p:nvPr/>
              </p:nvSpPr>
              <p:spPr bwMode="auto">
                <a:xfrm>
                  <a:off x="1468" y="1099"/>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001" name="Line 1449">
                  <a:extLst>
                    <a:ext uri="{FF2B5EF4-FFF2-40B4-BE49-F238E27FC236}">
                      <a16:creationId xmlns:a16="http://schemas.microsoft.com/office/drawing/2014/main" id="{391E70F5-CEFB-0604-4D2D-1847BB1620FA}"/>
                    </a:ext>
                  </a:extLst>
                </p:cNvPr>
                <p:cNvSpPr>
                  <a:spLocks noChangeShapeType="1"/>
                </p:cNvSpPr>
                <p:nvPr/>
              </p:nvSpPr>
              <p:spPr bwMode="auto">
                <a:xfrm flipV="1">
                  <a:off x="1468" y="1099"/>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002" name="Line 1450">
                  <a:extLst>
                    <a:ext uri="{FF2B5EF4-FFF2-40B4-BE49-F238E27FC236}">
                      <a16:creationId xmlns:a16="http://schemas.microsoft.com/office/drawing/2014/main" id="{ED4290BF-5B16-D37C-56A3-498C98C844E6}"/>
                    </a:ext>
                  </a:extLst>
                </p:cNvPr>
                <p:cNvSpPr>
                  <a:spLocks noChangeShapeType="1"/>
                </p:cNvSpPr>
                <p:nvPr/>
              </p:nvSpPr>
              <p:spPr bwMode="auto">
                <a:xfrm>
                  <a:off x="1468" y="1099"/>
                  <a:ext cx="7"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003" name="Line 1451">
                  <a:extLst>
                    <a:ext uri="{FF2B5EF4-FFF2-40B4-BE49-F238E27FC236}">
                      <a16:creationId xmlns:a16="http://schemas.microsoft.com/office/drawing/2014/main" id="{337B4F43-7263-38EC-DD22-0DEF54C19011}"/>
                    </a:ext>
                  </a:extLst>
                </p:cNvPr>
                <p:cNvSpPr>
                  <a:spLocks noChangeShapeType="1"/>
                </p:cNvSpPr>
                <p:nvPr/>
              </p:nvSpPr>
              <p:spPr bwMode="auto">
                <a:xfrm>
                  <a:off x="1475" y="1099"/>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004" name="Line 1452">
                  <a:extLst>
                    <a:ext uri="{FF2B5EF4-FFF2-40B4-BE49-F238E27FC236}">
                      <a16:creationId xmlns:a16="http://schemas.microsoft.com/office/drawing/2014/main" id="{D462D9E6-871C-3ADB-1AB9-09E385EBA46F}"/>
                    </a:ext>
                  </a:extLst>
                </p:cNvPr>
                <p:cNvSpPr>
                  <a:spLocks noChangeShapeType="1"/>
                </p:cNvSpPr>
                <p:nvPr/>
              </p:nvSpPr>
              <p:spPr bwMode="auto">
                <a:xfrm flipV="1">
                  <a:off x="1481" y="1093"/>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005" name="Line 1453">
                  <a:extLst>
                    <a:ext uri="{FF2B5EF4-FFF2-40B4-BE49-F238E27FC236}">
                      <a16:creationId xmlns:a16="http://schemas.microsoft.com/office/drawing/2014/main" id="{78292BC8-87C5-4554-8677-DF7BAE3EBF68}"/>
                    </a:ext>
                  </a:extLst>
                </p:cNvPr>
                <p:cNvSpPr>
                  <a:spLocks noChangeShapeType="1"/>
                </p:cNvSpPr>
                <p:nvPr/>
              </p:nvSpPr>
              <p:spPr bwMode="auto">
                <a:xfrm>
                  <a:off x="1481" y="1093"/>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006" name="Line 1454">
                  <a:extLst>
                    <a:ext uri="{FF2B5EF4-FFF2-40B4-BE49-F238E27FC236}">
                      <a16:creationId xmlns:a16="http://schemas.microsoft.com/office/drawing/2014/main" id="{509FCC11-FD79-5FCA-0337-22C56041A899}"/>
                    </a:ext>
                  </a:extLst>
                </p:cNvPr>
                <p:cNvSpPr>
                  <a:spLocks noChangeShapeType="1"/>
                </p:cNvSpPr>
                <p:nvPr/>
              </p:nvSpPr>
              <p:spPr bwMode="auto">
                <a:xfrm flipV="1">
                  <a:off x="1481" y="1093"/>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007" name="Line 1455">
                  <a:extLst>
                    <a:ext uri="{FF2B5EF4-FFF2-40B4-BE49-F238E27FC236}">
                      <a16:creationId xmlns:a16="http://schemas.microsoft.com/office/drawing/2014/main" id="{10092D92-3E72-D11E-79CE-9081E090F6A5}"/>
                    </a:ext>
                  </a:extLst>
                </p:cNvPr>
                <p:cNvSpPr>
                  <a:spLocks noChangeShapeType="1"/>
                </p:cNvSpPr>
                <p:nvPr/>
              </p:nvSpPr>
              <p:spPr bwMode="auto">
                <a:xfrm>
                  <a:off x="1481" y="1093"/>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008" name="Line 1456">
                  <a:extLst>
                    <a:ext uri="{FF2B5EF4-FFF2-40B4-BE49-F238E27FC236}">
                      <a16:creationId xmlns:a16="http://schemas.microsoft.com/office/drawing/2014/main" id="{192B2AD7-6EE2-35AF-90CC-F5ECC33D5E33}"/>
                    </a:ext>
                  </a:extLst>
                </p:cNvPr>
                <p:cNvSpPr>
                  <a:spLocks noChangeShapeType="1"/>
                </p:cNvSpPr>
                <p:nvPr/>
              </p:nvSpPr>
              <p:spPr bwMode="auto">
                <a:xfrm>
                  <a:off x="1487" y="1093"/>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009" name="Line 1457">
                  <a:extLst>
                    <a:ext uri="{FF2B5EF4-FFF2-40B4-BE49-F238E27FC236}">
                      <a16:creationId xmlns:a16="http://schemas.microsoft.com/office/drawing/2014/main" id="{57209DCF-DC99-528C-67B5-D9F74C1B1005}"/>
                    </a:ext>
                  </a:extLst>
                </p:cNvPr>
                <p:cNvSpPr>
                  <a:spLocks noChangeShapeType="1"/>
                </p:cNvSpPr>
                <p:nvPr/>
              </p:nvSpPr>
              <p:spPr bwMode="auto">
                <a:xfrm flipV="1">
                  <a:off x="1487" y="1093"/>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010" name="Line 1458">
                  <a:extLst>
                    <a:ext uri="{FF2B5EF4-FFF2-40B4-BE49-F238E27FC236}">
                      <a16:creationId xmlns:a16="http://schemas.microsoft.com/office/drawing/2014/main" id="{61E92FCC-46CC-83B1-1323-A0A69D00D3D5}"/>
                    </a:ext>
                  </a:extLst>
                </p:cNvPr>
                <p:cNvSpPr>
                  <a:spLocks noChangeShapeType="1"/>
                </p:cNvSpPr>
                <p:nvPr/>
              </p:nvSpPr>
              <p:spPr bwMode="auto">
                <a:xfrm>
                  <a:off x="1487" y="1093"/>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011" name="Line 1459">
                  <a:extLst>
                    <a:ext uri="{FF2B5EF4-FFF2-40B4-BE49-F238E27FC236}">
                      <a16:creationId xmlns:a16="http://schemas.microsoft.com/office/drawing/2014/main" id="{77B21009-16C0-EBED-03D6-F76473D1BCEE}"/>
                    </a:ext>
                  </a:extLst>
                </p:cNvPr>
                <p:cNvSpPr>
                  <a:spLocks noChangeShapeType="1"/>
                </p:cNvSpPr>
                <p:nvPr/>
              </p:nvSpPr>
              <p:spPr bwMode="auto">
                <a:xfrm>
                  <a:off x="1487" y="1099"/>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012" name="Line 1460">
                  <a:extLst>
                    <a:ext uri="{FF2B5EF4-FFF2-40B4-BE49-F238E27FC236}">
                      <a16:creationId xmlns:a16="http://schemas.microsoft.com/office/drawing/2014/main" id="{6924144E-A73B-EEE7-A685-1AFABCE9F2E2}"/>
                    </a:ext>
                  </a:extLst>
                </p:cNvPr>
                <p:cNvSpPr>
                  <a:spLocks noChangeShapeType="1"/>
                </p:cNvSpPr>
                <p:nvPr/>
              </p:nvSpPr>
              <p:spPr bwMode="auto">
                <a:xfrm flipV="1">
                  <a:off x="1493" y="1093"/>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013" name="Line 1461">
                  <a:extLst>
                    <a:ext uri="{FF2B5EF4-FFF2-40B4-BE49-F238E27FC236}">
                      <a16:creationId xmlns:a16="http://schemas.microsoft.com/office/drawing/2014/main" id="{6166ACF3-1F42-8C57-DFAB-837EC96CABCF}"/>
                    </a:ext>
                  </a:extLst>
                </p:cNvPr>
                <p:cNvSpPr>
                  <a:spLocks noChangeShapeType="1"/>
                </p:cNvSpPr>
                <p:nvPr/>
              </p:nvSpPr>
              <p:spPr bwMode="auto">
                <a:xfrm>
                  <a:off x="1493" y="1093"/>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014" name="Line 1462">
                  <a:extLst>
                    <a:ext uri="{FF2B5EF4-FFF2-40B4-BE49-F238E27FC236}">
                      <a16:creationId xmlns:a16="http://schemas.microsoft.com/office/drawing/2014/main" id="{A5F157D3-CDCA-34F4-28F8-4E30C6E1BCC5}"/>
                    </a:ext>
                  </a:extLst>
                </p:cNvPr>
                <p:cNvSpPr>
                  <a:spLocks noChangeShapeType="1"/>
                </p:cNvSpPr>
                <p:nvPr/>
              </p:nvSpPr>
              <p:spPr bwMode="auto">
                <a:xfrm flipV="1">
                  <a:off x="1493" y="1093"/>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015" name="Line 1463">
                  <a:extLst>
                    <a:ext uri="{FF2B5EF4-FFF2-40B4-BE49-F238E27FC236}">
                      <a16:creationId xmlns:a16="http://schemas.microsoft.com/office/drawing/2014/main" id="{BB738612-62B0-C1DF-EE36-1288C2927BF3}"/>
                    </a:ext>
                  </a:extLst>
                </p:cNvPr>
                <p:cNvSpPr>
                  <a:spLocks noChangeShapeType="1"/>
                </p:cNvSpPr>
                <p:nvPr/>
              </p:nvSpPr>
              <p:spPr bwMode="auto">
                <a:xfrm>
                  <a:off x="1493" y="1093"/>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016" name="Line 1464">
                  <a:extLst>
                    <a:ext uri="{FF2B5EF4-FFF2-40B4-BE49-F238E27FC236}">
                      <a16:creationId xmlns:a16="http://schemas.microsoft.com/office/drawing/2014/main" id="{BAE4DD18-C776-ABED-D048-493EA04F1D55}"/>
                    </a:ext>
                  </a:extLst>
                </p:cNvPr>
                <p:cNvSpPr>
                  <a:spLocks noChangeShapeType="1"/>
                </p:cNvSpPr>
                <p:nvPr/>
              </p:nvSpPr>
              <p:spPr bwMode="auto">
                <a:xfrm flipV="1">
                  <a:off x="1493" y="1093"/>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017" name="Line 1465">
                  <a:extLst>
                    <a:ext uri="{FF2B5EF4-FFF2-40B4-BE49-F238E27FC236}">
                      <a16:creationId xmlns:a16="http://schemas.microsoft.com/office/drawing/2014/main" id="{16D4EEF8-588F-DA43-5F3A-ACC5ECE2C6A1}"/>
                    </a:ext>
                  </a:extLst>
                </p:cNvPr>
                <p:cNvSpPr>
                  <a:spLocks noChangeShapeType="1"/>
                </p:cNvSpPr>
                <p:nvPr/>
              </p:nvSpPr>
              <p:spPr bwMode="auto">
                <a:xfrm>
                  <a:off x="1493" y="1093"/>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018" name="Line 1466">
                  <a:extLst>
                    <a:ext uri="{FF2B5EF4-FFF2-40B4-BE49-F238E27FC236}">
                      <a16:creationId xmlns:a16="http://schemas.microsoft.com/office/drawing/2014/main" id="{A90C53AB-2B70-8947-5A58-32F304012DCE}"/>
                    </a:ext>
                  </a:extLst>
                </p:cNvPr>
                <p:cNvSpPr>
                  <a:spLocks noChangeShapeType="1"/>
                </p:cNvSpPr>
                <p:nvPr/>
              </p:nvSpPr>
              <p:spPr bwMode="auto">
                <a:xfrm>
                  <a:off x="1493" y="1099"/>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019" name="Line 1467">
                  <a:extLst>
                    <a:ext uri="{FF2B5EF4-FFF2-40B4-BE49-F238E27FC236}">
                      <a16:creationId xmlns:a16="http://schemas.microsoft.com/office/drawing/2014/main" id="{21A466BB-B962-9A07-0057-6FFE86F7962C}"/>
                    </a:ext>
                  </a:extLst>
                </p:cNvPr>
                <p:cNvSpPr>
                  <a:spLocks noChangeShapeType="1"/>
                </p:cNvSpPr>
                <p:nvPr/>
              </p:nvSpPr>
              <p:spPr bwMode="auto">
                <a:xfrm flipV="1">
                  <a:off x="1499" y="1093"/>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020" name="Line 1468">
                  <a:extLst>
                    <a:ext uri="{FF2B5EF4-FFF2-40B4-BE49-F238E27FC236}">
                      <a16:creationId xmlns:a16="http://schemas.microsoft.com/office/drawing/2014/main" id="{2D9D12A0-0E28-65B7-6EBA-404B3E81D0B8}"/>
                    </a:ext>
                  </a:extLst>
                </p:cNvPr>
                <p:cNvSpPr>
                  <a:spLocks noChangeShapeType="1"/>
                </p:cNvSpPr>
                <p:nvPr/>
              </p:nvSpPr>
              <p:spPr bwMode="auto">
                <a:xfrm>
                  <a:off x="1499" y="1093"/>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021" name="Line 1469">
                  <a:extLst>
                    <a:ext uri="{FF2B5EF4-FFF2-40B4-BE49-F238E27FC236}">
                      <a16:creationId xmlns:a16="http://schemas.microsoft.com/office/drawing/2014/main" id="{A63877D2-35A1-54CB-4319-7A866F929BC4}"/>
                    </a:ext>
                  </a:extLst>
                </p:cNvPr>
                <p:cNvSpPr>
                  <a:spLocks noChangeShapeType="1"/>
                </p:cNvSpPr>
                <p:nvPr/>
              </p:nvSpPr>
              <p:spPr bwMode="auto">
                <a:xfrm flipV="1">
                  <a:off x="1499" y="1093"/>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022" name="Line 1470">
                  <a:extLst>
                    <a:ext uri="{FF2B5EF4-FFF2-40B4-BE49-F238E27FC236}">
                      <a16:creationId xmlns:a16="http://schemas.microsoft.com/office/drawing/2014/main" id="{46622C5F-BC18-9D7A-8266-54F1ADA2225F}"/>
                    </a:ext>
                  </a:extLst>
                </p:cNvPr>
                <p:cNvSpPr>
                  <a:spLocks noChangeShapeType="1"/>
                </p:cNvSpPr>
                <p:nvPr/>
              </p:nvSpPr>
              <p:spPr bwMode="auto">
                <a:xfrm>
                  <a:off x="1499" y="1093"/>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grpSp>
            <p:nvGrpSpPr>
              <p:cNvPr id="25224" name="Group 1672">
                <a:extLst>
                  <a:ext uri="{FF2B5EF4-FFF2-40B4-BE49-F238E27FC236}">
                    <a16:creationId xmlns:a16="http://schemas.microsoft.com/office/drawing/2014/main" id="{B51CAD09-DE5F-DBA9-B6E2-5D5B980F2264}"/>
                  </a:ext>
                </a:extLst>
              </p:cNvPr>
              <p:cNvGrpSpPr>
                <a:grpSpLocks/>
              </p:cNvGrpSpPr>
              <p:nvPr/>
            </p:nvGrpSpPr>
            <p:grpSpPr bwMode="auto">
              <a:xfrm>
                <a:off x="1499" y="1093"/>
                <a:ext cx="304" cy="85"/>
                <a:chOff x="1499" y="1093"/>
                <a:chExt cx="304" cy="85"/>
              </a:xfrm>
            </p:grpSpPr>
            <p:sp>
              <p:nvSpPr>
                <p:cNvPr id="25024" name="Line 1472">
                  <a:extLst>
                    <a:ext uri="{FF2B5EF4-FFF2-40B4-BE49-F238E27FC236}">
                      <a16:creationId xmlns:a16="http://schemas.microsoft.com/office/drawing/2014/main" id="{91182A39-443B-5FC2-6C1E-DE5C1D95A867}"/>
                    </a:ext>
                  </a:extLst>
                </p:cNvPr>
                <p:cNvSpPr>
                  <a:spLocks noChangeShapeType="1"/>
                </p:cNvSpPr>
                <p:nvPr/>
              </p:nvSpPr>
              <p:spPr bwMode="auto">
                <a:xfrm flipV="1">
                  <a:off x="1499" y="1093"/>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025" name="Line 1473">
                  <a:extLst>
                    <a:ext uri="{FF2B5EF4-FFF2-40B4-BE49-F238E27FC236}">
                      <a16:creationId xmlns:a16="http://schemas.microsoft.com/office/drawing/2014/main" id="{32289CF6-E1D9-DC00-AF08-7D95538632E5}"/>
                    </a:ext>
                  </a:extLst>
                </p:cNvPr>
                <p:cNvSpPr>
                  <a:spLocks noChangeShapeType="1"/>
                </p:cNvSpPr>
                <p:nvPr/>
              </p:nvSpPr>
              <p:spPr bwMode="auto">
                <a:xfrm>
                  <a:off x="1499" y="1093"/>
                  <a:ext cx="6"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026" name="Line 1474">
                  <a:extLst>
                    <a:ext uri="{FF2B5EF4-FFF2-40B4-BE49-F238E27FC236}">
                      <a16:creationId xmlns:a16="http://schemas.microsoft.com/office/drawing/2014/main" id="{A87B35DA-9123-A654-9CE1-350ADA031E9A}"/>
                    </a:ext>
                  </a:extLst>
                </p:cNvPr>
                <p:cNvSpPr>
                  <a:spLocks noChangeShapeType="1"/>
                </p:cNvSpPr>
                <p:nvPr/>
              </p:nvSpPr>
              <p:spPr bwMode="auto">
                <a:xfrm flipV="1">
                  <a:off x="1505" y="1093"/>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027" name="Line 1475">
                  <a:extLst>
                    <a:ext uri="{FF2B5EF4-FFF2-40B4-BE49-F238E27FC236}">
                      <a16:creationId xmlns:a16="http://schemas.microsoft.com/office/drawing/2014/main" id="{C358836C-161E-5879-FAA4-240FE51F88EF}"/>
                    </a:ext>
                  </a:extLst>
                </p:cNvPr>
                <p:cNvSpPr>
                  <a:spLocks noChangeShapeType="1"/>
                </p:cNvSpPr>
                <p:nvPr/>
              </p:nvSpPr>
              <p:spPr bwMode="auto">
                <a:xfrm>
                  <a:off x="1505" y="1093"/>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028" name="Line 1476">
                  <a:extLst>
                    <a:ext uri="{FF2B5EF4-FFF2-40B4-BE49-F238E27FC236}">
                      <a16:creationId xmlns:a16="http://schemas.microsoft.com/office/drawing/2014/main" id="{1DB1538E-EE43-A0AB-634C-AC7ED19FEB38}"/>
                    </a:ext>
                  </a:extLst>
                </p:cNvPr>
                <p:cNvSpPr>
                  <a:spLocks noChangeShapeType="1"/>
                </p:cNvSpPr>
                <p:nvPr/>
              </p:nvSpPr>
              <p:spPr bwMode="auto">
                <a:xfrm flipV="1">
                  <a:off x="1505" y="1093"/>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029" name="Line 1477">
                  <a:extLst>
                    <a:ext uri="{FF2B5EF4-FFF2-40B4-BE49-F238E27FC236}">
                      <a16:creationId xmlns:a16="http://schemas.microsoft.com/office/drawing/2014/main" id="{648B23F8-B64C-0B32-F57C-A27F172D5293}"/>
                    </a:ext>
                  </a:extLst>
                </p:cNvPr>
                <p:cNvSpPr>
                  <a:spLocks noChangeShapeType="1"/>
                </p:cNvSpPr>
                <p:nvPr/>
              </p:nvSpPr>
              <p:spPr bwMode="auto">
                <a:xfrm>
                  <a:off x="1505" y="1093"/>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030" name="Line 1478">
                  <a:extLst>
                    <a:ext uri="{FF2B5EF4-FFF2-40B4-BE49-F238E27FC236}">
                      <a16:creationId xmlns:a16="http://schemas.microsoft.com/office/drawing/2014/main" id="{ACDC5863-418A-32ED-4DC0-8A7768CDFC9E}"/>
                    </a:ext>
                  </a:extLst>
                </p:cNvPr>
                <p:cNvSpPr>
                  <a:spLocks noChangeShapeType="1"/>
                </p:cNvSpPr>
                <p:nvPr/>
              </p:nvSpPr>
              <p:spPr bwMode="auto">
                <a:xfrm flipV="1">
                  <a:off x="1505" y="1093"/>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031" name="Line 1479">
                  <a:extLst>
                    <a:ext uri="{FF2B5EF4-FFF2-40B4-BE49-F238E27FC236}">
                      <a16:creationId xmlns:a16="http://schemas.microsoft.com/office/drawing/2014/main" id="{B8468586-99F2-B3EE-0386-2DD532FC49CA}"/>
                    </a:ext>
                  </a:extLst>
                </p:cNvPr>
                <p:cNvSpPr>
                  <a:spLocks noChangeShapeType="1"/>
                </p:cNvSpPr>
                <p:nvPr/>
              </p:nvSpPr>
              <p:spPr bwMode="auto">
                <a:xfrm>
                  <a:off x="1505" y="1093"/>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032" name="Line 1480">
                  <a:extLst>
                    <a:ext uri="{FF2B5EF4-FFF2-40B4-BE49-F238E27FC236}">
                      <a16:creationId xmlns:a16="http://schemas.microsoft.com/office/drawing/2014/main" id="{CCC96496-FCC0-DBCD-D264-217D9C434E46}"/>
                    </a:ext>
                  </a:extLst>
                </p:cNvPr>
                <p:cNvSpPr>
                  <a:spLocks noChangeShapeType="1"/>
                </p:cNvSpPr>
                <p:nvPr/>
              </p:nvSpPr>
              <p:spPr bwMode="auto">
                <a:xfrm>
                  <a:off x="1505" y="1099"/>
                  <a:ext cx="7"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033" name="Line 1481">
                  <a:extLst>
                    <a:ext uri="{FF2B5EF4-FFF2-40B4-BE49-F238E27FC236}">
                      <a16:creationId xmlns:a16="http://schemas.microsoft.com/office/drawing/2014/main" id="{CDBE0819-88BE-5A83-8520-24C4A7D2512E}"/>
                    </a:ext>
                  </a:extLst>
                </p:cNvPr>
                <p:cNvSpPr>
                  <a:spLocks noChangeShapeType="1"/>
                </p:cNvSpPr>
                <p:nvPr/>
              </p:nvSpPr>
              <p:spPr bwMode="auto">
                <a:xfrm flipV="1">
                  <a:off x="1512" y="1093"/>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034" name="Line 1482">
                  <a:extLst>
                    <a:ext uri="{FF2B5EF4-FFF2-40B4-BE49-F238E27FC236}">
                      <a16:creationId xmlns:a16="http://schemas.microsoft.com/office/drawing/2014/main" id="{450C4D51-5BBD-929E-8109-01E5DA47C244}"/>
                    </a:ext>
                  </a:extLst>
                </p:cNvPr>
                <p:cNvSpPr>
                  <a:spLocks noChangeShapeType="1"/>
                </p:cNvSpPr>
                <p:nvPr/>
              </p:nvSpPr>
              <p:spPr bwMode="auto">
                <a:xfrm>
                  <a:off x="1512" y="1093"/>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035" name="Line 1483">
                  <a:extLst>
                    <a:ext uri="{FF2B5EF4-FFF2-40B4-BE49-F238E27FC236}">
                      <a16:creationId xmlns:a16="http://schemas.microsoft.com/office/drawing/2014/main" id="{95E20035-A24B-2E04-0F29-9E82A44F739A}"/>
                    </a:ext>
                  </a:extLst>
                </p:cNvPr>
                <p:cNvSpPr>
                  <a:spLocks noChangeShapeType="1"/>
                </p:cNvSpPr>
                <p:nvPr/>
              </p:nvSpPr>
              <p:spPr bwMode="auto">
                <a:xfrm flipV="1">
                  <a:off x="1512" y="1093"/>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036" name="Line 1484">
                  <a:extLst>
                    <a:ext uri="{FF2B5EF4-FFF2-40B4-BE49-F238E27FC236}">
                      <a16:creationId xmlns:a16="http://schemas.microsoft.com/office/drawing/2014/main" id="{31643CB6-12FE-F504-563B-C17DD04FE965}"/>
                    </a:ext>
                  </a:extLst>
                </p:cNvPr>
                <p:cNvSpPr>
                  <a:spLocks noChangeShapeType="1"/>
                </p:cNvSpPr>
                <p:nvPr/>
              </p:nvSpPr>
              <p:spPr bwMode="auto">
                <a:xfrm>
                  <a:off x="1512" y="1093"/>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037" name="Line 1485">
                  <a:extLst>
                    <a:ext uri="{FF2B5EF4-FFF2-40B4-BE49-F238E27FC236}">
                      <a16:creationId xmlns:a16="http://schemas.microsoft.com/office/drawing/2014/main" id="{F79D646F-F688-AB36-8F39-54C4FB1BB38B}"/>
                    </a:ext>
                  </a:extLst>
                </p:cNvPr>
                <p:cNvSpPr>
                  <a:spLocks noChangeShapeType="1"/>
                </p:cNvSpPr>
                <p:nvPr/>
              </p:nvSpPr>
              <p:spPr bwMode="auto">
                <a:xfrm flipV="1">
                  <a:off x="1512" y="1093"/>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038" name="Line 1486">
                  <a:extLst>
                    <a:ext uri="{FF2B5EF4-FFF2-40B4-BE49-F238E27FC236}">
                      <a16:creationId xmlns:a16="http://schemas.microsoft.com/office/drawing/2014/main" id="{5EF0BC8D-ACD9-1DD7-3C8A-146D0E3EF957}"/>
                    </a:ext>
                  </a:extLst>
                </p:cNvPr>
                <p:cNvSpPr>
                  <a:spLocks noChangeShapeType="1"/>
                </p:cNvSpPr>
                <p:nvPr/>
              </p:nvSpPr>
              <p:spPr bwMode="auto">
                <a:xfrm>
                  <a:off x="1512" y="1093"/>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039" name="Line 1487">
                  <a:extLst>
                    <a:ext uri="{FF2B5EF4-FFF2-40B4-BE49-F238E27FC236}">
                      <a16:creationId xmlns:a16="http://schemas.microsoft.com/office/drawing/2014/main" id="{7D552280-DDAC-778D-ECFC-7A2A21729A11}"/>
                    </a:ext>
                  </a:extLst>
                </p:cNvPr>
                <p:cNvSpPr>
                  <a:spLocks noChangeShapeType="1"/>
                </p:cNvSpPr>
                <p:nvPr/>
              </p:nvSpPr>
              <p:spPr bwMode="auto">
                <a:xfrm>
                  <a:off x="1512" y="1099"/>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040" name="Line 1488">
                  <a:extLst>
                    <a:ext uri="{FF2B5EF4-FFF2-40B4-BE49-F238E27FC236}">
                      <a16:creationId xmlns:a16="http://schemas.microsoft.com/office/drawing/2014/main" id="{2A3EFCED-3958-90C1-B0B0-8C56B513E877}"/>
                    </a:ext>
                  </a:extLst>
                </p:cNvPr>
                <p:cNvSpPr>
                  <a:spLocks noChangeShapeType="1"/>
                </p:cNvSpPr>
                <p:nvPr/>
              </p:nvSpPr>
              <p:spPr bwMode="auto">
                <a:xfrm flipV="1">
                  <a:off x="1518" y="1093"/>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041" name="Line 1489">
                  <a:extLst>
                    <a:ext uri="{FF2B5EF4-FFF2-40B4-BE49-F238E27FC236}">
                      <a16:creationId xmlns:a16="http://schemas.microsoft.com/office/drawing/2014/main" id="{B52BF48F-6C90-3D25-2EC8-3A3D133E339E}"/>
                    </a:ext>
                  </a:extLst>
                </p:cNvPr>
                <p:cNvSpPr>
                  <a:spLocks noChangeShapeType="1"/>
                </p:cNvSpPr>
                <p:nvPr/>
              </p:nvSpPr>
              <p:spPr bwMode="auto">
                <a:xfrm>
                  <a:off x="1518" y="1093"/>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042" name="Line 1490">
                  <a:extLst>
                    <a:ext uri="{FF2B5EF4-FFF2-40B4-BE49-F238E27FC236}">
                      <a16:creationId xmlns:a16="http://schemas.microsoft.com/office/drawing/2014/main" id="{339D94E7-6709-951D-A377-12DA879DD554}"/>
                    </a:ext>
                  </a:extLst>
                </p:cNvPr>
                <p:cNvSpPr>
                  <a:spLocks noChangeShapeType="1"/>
                </p:cNvSpPr>
                <p:nvPr/>
              </p:nvSpPr>
              <p:spPr bwMode="auto">
                <a:xfrm flipV="1">
                  <a:off x="1518" y="1093"/>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043" name="Line 1491">
                  <a:extLst>
                    <a:ext uri="{FF2B5EF4-FFF2-40B4-BE49-F238E27FC236}">
                      <a16:creationId xmlns:a16="http://schemas.microsoft.com/office/drawing/2014/main" id="{41479B65-E87F-0302-5556-A879FD69E4AE}"/>
                    </a:ext>
                  </a:extLst>
                </p:cNvPr>
                <p:cNvSpPr>
                  <a:spLocks noChangeShapeType="1"/>
                </p:cNvSpPr>
                <p:nvPr/>
              </p:nvSpPr>
              <p:spPr bwMode="auto">
                <a:xfrm>
                  <a:off x="1518" y="1093"/>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044" name="Line 1492">
                  <a:extLst>
                    <a:ext uri="{FF2B5EF4-FFF2-40B4-BE49-F238E27FC236}">
                      <a16:creationId xmlns:a16="http://schemas.microsoft.com/office/drawing/2014/main" id="{126DF0B8-4152-BB5A-2C7F-D6AB82D6ECF6}"/>
                    </a:ext>
                  </a:extLst>
                </p:cNvPr>
                <p:cNvSpPr>
                  <a:spLocks noChangeShapeType="1"/>
                </p:cNvSpPr>
                <p:nvPr/>
              </p:nvSpPr>
              <p:spPr bwMode="auto">
                <a:xfrm flipV="1">
                  <a:off x="1518" y="1093"/>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045" name="Line 1493">
                  <a:extLst>
                    <a:ext uri="{FF2B5EF4-FFF2-40B4-BE49-F238E27FC236}">
                      <a16:creationId xmlns:a16="http://schemas.microsoft.com/office/drawing/2014/main" id="{38FF4AA9-96C1-4C4F-9DE2-AD562A022E5F}"/>
                    </a:ext>
                  </a:extLst>
                </p:cNvPr>
                <p:cNvSpPr>
                  <a:spLocks noChangeShapeType="1"/>
                </p:cNvSpPr>
                <p:nvPr/>
              </p:nvSpPr>
              <p:spPr bwMode="auto">
                <a:xfrm>
                  <a:off x="1518" y="1093"/>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046" name="Line 1494">
                  <a:extLst>
                    <a:ext uri="{FF2B5EF4-FFF2-40B4-BE49-F238E27FC236}">
                      <a16:creationId xmlns:a16="http://schemas.microsoft.com/office/drawing/2014/main" id="{F00BABDF-8155-E379-C1D6-A0B4F4C1D37E}"/>
                    </a:ext>
                  </a:extLst>
                </p:cNvPr>
                <p:cNvSpPr>
                  <a:spLocks noChangeShapeType="1"/>
                </p:cNvSpPr>
                <p:nvPr/>
              </p:nvSpPr>
              <p:spPr bwMode="auto">
                <a:xfrm>
                  <a:off x="1518" y="1099"/>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047" name="Line 1495">
                  <a:extLst>
                    <a:ext uri="{FF2B5EF4-FFF2-40B4-BE49-F238E27FC236}">
                      <a16:creationId xmlns:a16="http://schemas.microsoft.com/office/drawing/2014/main" id="{78B02491-EE79-2523-8C8D-213FDE189F6D}"/>
                    </a:ext>
                  </a:extLst>
                </p:cNvPr>
                <p:cNvSpPr>
                  <a:spLocks noChangeShapeType="1"/>
                </p:cNvSpPr>
                <p:nvPr/>
              </p:nvSpPr>
              <p:spPr bwMode="auto">
                <a:xfrm flipV="1">
                  <a:off x="1524" y="1093"/>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048" name="Line 1496">
                  <a:extLst>
                    <a:ext uri="{FF2B5EF4-FFF2-40B4-BE49-F238E27FC236}">
                      <a16:creationId xmlns:a16="http://schemas.microsoft.com/office/drawing/2014/main" id="{5E5AD28D-0646-78A1-1E78-C9D8AB6A83CA}"/>
                    </a:ext>
                  </a:extLst>
                </p:cNvPr>
                <p:cNvSpPr>
                  <a:spLocks noChangeShapeType="1"/>
                </p:cNvSpPr>
                <p:nvPr/>
              </p:nvSpPr>
              <p:spPr bwMode="auto">
                <a:xfrm>
                  <a:off x="1524" y="1093"/>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049" name="Line 1497">
                  <a:extLst>
                    <a:ext uri="{FF2B5EF4-FFF2-40B4-BE49-F238E27FC236}">
                      <a16:creationId xmlns:a16="http://schemas.microsoft.com/office/drawing/2014/main" id="{E665813F-6057-CCB4-ECE2-F56E4C20A17F}"/>
                    </a:ext>
                  </a:extLst>
                </p:cNvPr>
                <p:cNvSpPr>
                  <a:spLocks noChangeShapeType="1"/>
                </p:cNvSpPr>
                <p:nvPr/>
              </p:nvSpPr>
              <p:spPr bwMode="auto">
                <a:xfrm>
                  <a:off x="1524" y="1099"/>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050" name="Line 1498">
                  <a:extLst>
                    <a:ext uri="{FF2B5EF4-FFF2-40B4-BE49-F238E27FC236}">
                      <a16:creationId xmlns:a16="http://schemas.microsoft.com/office/drawing/2014/main" id="{D590A181-9BB0-8D41-6933-D586A25C34CF}"/>
                    </a:ext>
                  </a:extLst>
                </p:cNvPr>
                <p:cNvSpPr>
                  <a:spLocks noChangeShapeType="1"/>
                </p:cNvSpPr>
                <p:nvPr/>
              </p:nvSpPr>
              <p:spPr bwMode="auto">
                <a:xfrm>
                  <a:off x="1530" y="1099"/>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051" name="Line 1499">
                  <a:extLst>
                    <a:ext uri="{FF2B5EF4-FFF2-40B4-BE49-F238E27FC236}">
                      <a16:creationId xmlns:a16="http://schemas.microsoft.com/office/drawing/2014/main" id="{BA93AED5-2F48-D7E3-84ED-0E49B90C3E91}"/>
                    </a:ext>
                  </a:extLst>
                </p:cNvPr>
                <p:cNvSpPr>
                  <a:spLocks noChangeShapeType="1"/>
                </p:cNvSpPr>
                <p:nvPr/>
              </p:nvSpPr>
              <p:spPr bwMode="auto">
                <a:xfrm>
                  <a:off x="1536" y="1099"/>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052" name="Line 1500">
                  <a:extLst>
                    <a:ext uri="{FF2B5EF4-FFF2-40B4-BE49-F238E27FC236}">
                      <a16:creationId xmlns:a16="http://schemas.microsoft.com/office/drawing/2014/main" id="{E9B705DD-83EF-F8A6-7F78-F159E3C3A580}"/>
                    </a:ext>
                  </a:extLst>
                </p:cNvPr>
                <p:cNvSpPr>
                  <a:spLocks noChangeShapeType="1"/>
                </p:cNvSpPr>
                <p:nvPr/>
              </p:nvSpPr>
              <p:spPr bwMode="auto">
                <a:xfrm>
                  <a:off x="1542" y="1099"/>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053" name="Line 1501">
                  <a:extLst>
                    <a:ext uri="{FF2B5EF4-FFF2-40B4-BE49-F238E27FC236}">
                      <a16:creationId xmlns:a16="http://schemas.microsoft.com/office/drawing/2014/main" id="{6DEC646E-2037-B8C8-1BB4-68F4DA93B3E9}"/>
                    </a:ext>
                  </a:extLst>
                </p:cNvPr>
                <p:cNvSpPr>
                  <a:spLocks noChangeShapeType="1"/>
                </p:cNvSpPr>
                <p:nvPr/>
              </p:nvSpPr>
              <p:spPr bwMode="auto">
                <a:xfrm flipV="1">
                  <a:off x="1542" y="1099"/>
                  <a:ext cx="7"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054" name="Line 1502">
                  <a:extLst>
                    <a:ext uri="{FF2B5EF4-FFF2-40B4-BE49-F238E27FC236}">
                      <a16:creationId xmlns:a16="http://schemas.microsoft.com/office/drawing/2014/main" id="{72DB831A-98AE-687D-D0AA-16B75C2B7DE8}"/>
                    </a:ext>
                  </a:extLst>
                </p:cNvPr>
                <p:cNvSpPr>
                  <a:spLocks noChangeShapeType="1"/>
                </p:cNvSpPr>
                <p:nvPr/>
              </p:nvSpPr>
              <p:spPr bwMode="auto">
                <a:xfrm>
                  <a:off x="1549" y="1099"/>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055" name="Line 1503">
                  <a:extLst>
                    <a:ext uri="{FF2B5EF4-FFF2-40B4-BE49-F238E27FC236}">
                      <a16:creationId xmlns:a16="http://schemas.microsoft.com/office/drawing/2014/main" id="{0E9DA621-C077-165E-D993-E85E9724D52B}"/>
                    </a:ext>
                  </a:extLst>
                </p:cNvPr>
                <p:cNvSpPr>
                  <a:spLocks noChangeShapeType="1"/>
                </p:cNvSpPr>
                <p:nvPr/>
              </p:nvSpPr>
              <p:spPr bwMode="auto">
                <a:xfrm flipV="1">
                  <a:off x="1549" y="1099"/>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056" name="Line 1504">
                  <a:extLst>
                    <a:ext uri="{FF2B5EF4-FFF2-40B4-BE49-F238E27FC236}">
                      <a16:creationId xmlns:a16="http://schemas.microsoft.com/office/drawing/2014/main" id="{FF37430E-029C-CF48-157A-200D50635324}"/>
                    </a:ext>
                  </a:extLst>
                </p:cNvPr>
                <p:cNvSpPr>
                  <a:spLocks noChangeShapeType="1"/>
                </p:cNvSpPr>
                <p:nvPr/>
              </p:nvSpPr>
              <p:spPr bwMode="auto">
                <a:xfrm>
                  <a:off x="1549" y="1099"/>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057" name="Line 1505">
                  <a:extLst>
                    <a:ext uri="{FF2B5EF4-FFF2-40B4-BE49-F238E27FC236}">
                      <a16:creationId xmlns:a16="http://schemas.microsoft.com/office/drawing/2014/main" id="{35904914-080E-EBA1-E33E-31A5664A3A1A}"/>
                    </a:ext>
                  </a:extLst>
                </p:cNvPr>
                <p:cNvSpPr>
                  <a:spLocks noChangeShapeType="1"/>
                </p:cNvSpPr>
                <p:nvPr/>
              </p:nvSpPr>
              <p:spPr bwMode="auto">
                <a:xfrm flipV="1">
                  <a:off x="1549" y="1099"/>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058" name="Line 1506">
                  <a:extLst>
                    <a:ext uri="{FF2B5EF4-FFF2-40B4-BE49-F238E27FC236}">
                      <a16:creationId xmlns:a16="http://schemas.microsoft.com/office/drawing/2014/main" id="{0749B73B-01BA-DE7A-987A-4AF501BD3530}"/>
                    </a:ext>
                  </a:extLst>
                </p:cNvPr>
                <p:cNvSpPr>
                  <a:spLocks noChangeShapeType="1"/>
                </p:cNvSpPr>
                <p:nvPr/>
              </p:nvSpPr>
              <p:spPr bwMode="auto">
                <a:xfrm>
                  <a:off x="1549" y="1099"/>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059" name="Line 1507">
                  <a:extLst>
                    <a:ext uri="{FF2B5EF4-FFF2-40B4-BE49-F238E27FC236}">
                      <a16:creationId xmlns:a16="http://schemas.microsoft.com/office/drawing/2014/main" id="{38CC37EB-7A09-975A-9A57-C2ADBF07F874}"/>
                    </a:ext>
                  </a:extLst>
                </p:cNvPr>
                <p:cNvSpPr>
                  <a:spLocks noChangeShapeType="1"/>
                </p:cNvSpPr>
                <p:nvPr/>
              </p:nvSpPr>
              <p:spPr bwMode="auto">
                <a:xfrm>
                  <a:off x="1549" y="1106"/>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060" name="Line 1508">
                  <a:extLst>
                    <a:ext uri="{FF2B5EF4-FFF2-40B4-BE49-F238E27FC236}">
                      <a16:creationId xmlns:a16="http://schemas.microsoft.com/office/drawing/2014/main" id="{96385F99-C79F-5510-975A-1135666B3BF2}"/>
                    </a:ext>
                  </a:extLst>
                </p:cNvPr>
                <p:cNvSpPr>
                  <a:spLocks noChangeShapeType="1"/>
                </p:cNvSpPr>
                <p:nvPr/>
              </p:nvSpPr>
              <p:spPr bwMode="auto">
                <a:xfrm flipV="1">
                  <a:off x="1555" y="1099"/>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061" name="Line 1509">
                  <a:extLst>
                    <a:ext uri="{FF2B5EF4-FFF2-40B4-BE49-F238E27FC236}">
                      <a16:creationId xmlns:a16="http://schemas.microsoft.com/office/drawing/2014/main" id="{D9007681-9F83-448C-F0B6-9E3401112651}"/>
                    </a:ext>
                  </a:extLst>
                </p:cNvPr>
                <p:cNvSpPr>
                  <a:spLocks noChangeShapeType="1"/>
                </p:cNvSpPr>
                <p:nvPr/>
              </p:nvSpPr>
              <p:spPr bwMode="auto">
                <a:xfrm>
                  <a:off x="1555" y="1099"/>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062" name="Line 1510">
                  <a:extLst>
                    <a:ext uri="{FF2B5EF4-FFF2-40B4-BE49-F238E27FC236}">
                      <a16:creationId xmlns:a16="http://schemas.microsoft.com/office/drawing/2014/main" id="{0207E02E-E9C7-CCCF-37DF-0D4C163D9FB5}"/>
                    </a:ext>
                  </a:extLst>
                </p:cNvPr>
                <p:cNvSpPr>
                  <a:spLocks noChangeShapeType="1"/>
                </p:cNvSpPr>
                <p:nvPr/>
              </p:nvSpPr>
              <p:spPr bwMode="auto">
                <a:xfrm>
                  <a:off x="1555" y="1106"/>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063" name="Line 1511">
                  <a:extLst>
                    <a:ext uri="{FF2B5EF4-FFF2-40B4-BE49-F238E27FC236}">
                      <a16:creationId xmlns:a16="http://schemas.microsoft.com/office/drawing/2014/main" id="{6969F661-9482-DBF1-3B85-E37CCC5BE107}"/>
                    </a:ext>
                  </a:extLst>
                </p:cNvPr>
                <p:cNvSpPr>
                  <a:spLocks noChangeShapeType="1"/>
                </p:cNvSpPr>
                <p:nvPr/>
              </p:nvSpPr>
              <p:spPr bwMode="auto">
                <a:xfrm flipV="1">
                  <a:off x="1555" y="1099"/>
                  <a:ext cx="1" cy="13"/>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064" name="Line 1512">
                  <a:extLst>
                    <a:ext uri="{FF2B5EF4-FFF2-40B4-BE49-F238E27FC236}">
                      <a16:creationId xmlns:a16="http://schemas.microsoft.com/office/drawing/2014/main" id="{C587488B-CE16-4C08-9FF5-B8C8BD262EEB}"/>
                    </a:ext>
                  </a:extLst>
                </p:cNvPr>
                <p:cNvSpPr>
                  <a:spLocks noChangeShapeType="1"/>
                </p:cNvSpPr>
                <p:nvPr/>
              </p:nvSpPr>
              <p:spPr bwMode="auto">
                <a:xfrm>
                  <a:off x="1555" y="1099"/>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065" name="Line 1513">
                  <a:extLst>
                    <a:ext uri="{FF2B5EF4-FFF2-40B4-BE49-F238E27FC236}">
                      <a16:creationId xmlns:a16="http://schemas.microsoft.com/office/drawing/2014/main" id="{F8CAC9E4-1D8F-F577-036B-89A10C31419E}"/>
                    </a:ext>
                  </a:extLst>
                </p:cNvPr>
                <p:cNvSpPr>
                  <a:spLocks noChangeShapeType="1"/>
                </p:cNvSpPr>
                <p:nvPr/>
              </p:nvSpPr>
              <p:spPr bwMode="auto">
                <a:xfrm flipV="1">
                  <a:off x="1555" y="1099"/>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066" name="Line 1514">
                  <a:extLst>
                    <a:ext uri="{FF2B5EF4-FFF2-40B4-BE49-F238E27FC236}">
                      <a16:creationId xmlns:a16="http://schemas.microsoft.com/office/drawing/2014/main" id="{64089815-3C63-7B4D-646A-16350189539F}"/>
                    </a:ext>
                  </a:extLst>
                </p:cNvPr>
                <p:cNvSpPr>
                  <a:spLocks noChangeShapeType="1"/>
                </p:cNvSpPr>
                <p:nvPr/>
              </p:nvSpPr>
              <p:spPr bwMode="auto">
                <a:xfrm>
                  <a:off x="1555" y="1099"/>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067" name="Line 1515">
                  <a:extLst>
                    <a:ext uri="{FF2B5EF4-FFF2-40B4-BE49-F238E27FC236}">
                      <a16:creationId xmlns:a16="http://schemas.microsoft.com/office/drawing/2014/main" id="{2D00AE46-AC63-8085-2495-0FC1D9A66762}"/>
                    </a:ext>
                  </a:extLst>
                </p:cNvPr>
                <p:cNvSpPr>
                  <a:spLocks noChangeShapeType="1"/>
                </p:cNvSpPr>
                <p:nvPr/>
              </p:nvSpPr>
              <p:spPr bwMode="auto">
                <a:xfrm>
                  <a:off x="1555" y="1106"/>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068" name="Line 1516">
                  <a:extLst>
                    <a:ext uri="{FF2B5EF4-FFF2-40B4-BE49-F238E27FC236}">
                      <a16:creationId xmlns:a16="http://schemas.microsoft.com/office/drawing/2014/main" id="{A21606AF-6E6E-0770-4FE3-22623A4AE52C}"/>
                    </a:ext>
                  </a:extLst>
                </p:cNvPr>
                <p:cNvSpPr>
                  <a:spLocks noChangeShapeType="1"/>
                </p:cNvSpPr>
                <p:nvPr/>
              </p:nvSpPr>
              <p:spPr bwMode="auto">
                <a:xfrm>
                  <a:off x="1561" y="1106"/>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069" name="Line 1517">
                  <a:extLst>
                    <a:ext uri="{FF2B5EF4-FFF2-40B4-BE49-F238E27FC236}">
                      <a16:creationId xmlns:a16="http://schemas.microsoft.com/office/drawing/2014/main" id="{4F90BD57-8BDF-ADAA-11CE-CC0D18A8941E}"/>
                    </a:ext>
                  </a:extLst>
                </p:cNvPr>
                <p:cNvSpPr>
                  <a:spLocks noChangeShapeType="1"/>
                </p:cNvSpPr>
                <p:nvPr/>
              </p:nvSpPr>
              <p:spPr bwMode="auto">
                <a:xfrm>
                  <a:off x="1567" y="1106"/>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070" name="Line 1518">
                  <a:extLst>
                    <a:ext uri="{FF2B5EF4-FFF2-40B4-BE49-F238E27FC236}">
                      <a16:creationId xmlns:a16="http://schemas.microsoft.com/office/drawing/2014/main" id="{C06A9425-41BF-DBFC-CB9A-2782B78A69F7}"/>
                    </a:ext>
                  </a:extLst>
                </p:cNvPr>
                <p:cNvSpPr>
                  <a:spLocks noChangeShapeType="1"/>
                </p:cNvSpPr>
                <p:nvPr/>
              </p:nvSpPr>
              <p:spPr bwMode="auto">
                <a:xfrm>
                  <a:off x="1573" y="1106"/>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071" name="Line 1519">
                  <a:extLst>
                    <a:ext uri="{FF2B5EF4-FFF2-40B4-BE49-F238E27FC236}">
                      <a16:creationId xmlns:a16="http://schemas.microsoft.com/office/drawing/2014/main" id="{22DC5574-633B-1288-97E1-186369C0ADD5}"/>
                    </a:ext>
                  </a:extLst>
                </p:cNvPr>
                <p:cNvSpPr>
                  <a:spLocks noChangeShapeType="1"/>
                </p:cNvSpPr>
                <p:nvPr/>
              </p:nvSpPr>
              <p:spPr bwMode="auto">
                <a:xfrm flipV="1">
                  <a:off x="1573" y="1106"/>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072" name="Line 1520">
                  <a:extLst>
                    <a:ext uri="{FF2B5EF4-FFF2-40B4-BE49-F238E27FC236}">
                      <a16:creationId xmlns:a16="http://schemas.microsoft.com/office/drawing/2014/main" id="{BFD43F51-E3CF-A96F-ED96-E8B84B5C0B71}"/>
                    </a:ext>
                  </a:extLst>
                </p:cNvPr>
                <p:cNvSpPr>
                  <a:spLocks noChangeShapeType="1"/>
                </p:cNvSpPr>
                <p:nvPr/>
              </p:nvSpPr>
              <p:spPr bwMode="auto">
                <a:xfrm>
                  <a:off x="1573" y="1106"/>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073" name="Line 1521">
                  <a:extLst>
                    <a:ext uri="{FF2B5EF4-FFF2-40B4-BE49-F238E27FC236}">
                      <a16:creationId xmlns:a16="http://schemas.microsoft.com/office/drawing/2014/main" id="{4A6DA684-EE83-0025-0C61-9C90943F3217}"/>
                    </a:ext>
                  </a:extLst>
                </p:cNvPr>
                <p:cNvSpPr>
                  <a:spLocks noChangeShapeType="1"/>
                </p:cNvSpPr>
                <p:nvPr/>
              </p:nvSpPr>
              <p:spPr bwMode="auto">
                <a:xfrm flipV="1">
                  <a:off x="1573" y="1106"/>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074" name="Line 1522">
                  <a:extLst>
                    <a:ext uri="{FF2B5EF4-FFF2-40B4-BE49-F238E27FC236}">
                      <a16:creationId xmlns:a16="http://schemas.microsoft.com/office/drawing/2014/main" id="{C9B88D5A-51B3-D2AE-A045-0FFBDB4B357B}"/>
                    </a:ext>
                  </a:extLst>
                </p:cNvPr>
                <p:cNvSpPr>
                  <a:spLocks noChangeShapeType="1"/>
                </p:cNvSpPr>
                <p:nvPr/>
              </p:nvSpPr>
              <p:spPr bwMode="auto">
                <a:xfrm>
                  <a:off x="1573" y="1106"/>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075" name="Line 1523">
                  <a:extLst>
                    <a:ext uri="{FF2B5EF4-FFF2-40B4-BE49-F238E27FC236}">
                      <a16:creationId xmlns:a16="http://schemas.microsoft.com/office/drawing/2014/main" id="{8AE8EFA5-E3CC-DCD4-2D5A-8161A152A518}"/>
                    </a:ext>
                  </a:extLst>
                </p:cNvPr>
                <p:cNvSpPr>
                  <a:spLocks noChangeShapeType="1"/>
                </p:cNvSpPr>
                <p:nvPr/>
              </p:nvSpPr>
              <p:spPr bwMode="auto">
                <a:xfrm>
                  <a:off x="1573" y="1112"/>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076" name="Line 1524">
                  <a:extLst>
                    <a:ext uri="{FF2B5EF4-FFF2-40B4-BE49-F238E27FC236}">
                      <a16:creationId xmlns:a16="http://schemas.microsoft.com/office/drawing/2014/main" id="{EDBACB67-D736-AC94-7680-A1FF39B07D26}"/>
                    </a:ext>
                  </a:extLst>
                </p:cNvPr>
                <p:cNvSpPr>
                  <a:spLocks noChangeShapeType="1"/>
                </p:cNvSpPr>
                <p:nvPr/>
              </p:nvSpPr>
              <p:spPr bwMode="auto">
                <a:xfrm flipV="1">
                  <a:off x="1579" y="1106"/>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077" name="Line 1525">
                  <a:extLst>
                    <a:ext uri="{FF2B5EF4-FFF2-40B4-BE49-F238E27FC236}">
                      <a16:creationId xmlns:a16="http://schemas.microsoft.com/office/drawing/2014/main" id="{F3695490-01E5-019B-9DD8-CD8F21E17094}"/>
                    </a:ext>
                  </a:extLst>
                </p:cNvPr>
                <p:cNvSpPr>
                  <a:spLocks noChangeShapeType="1"/>
                </p:cNvSpPr>
                <p:nvPr/>
              </p:nvSpPr>
              <p:spPr bwMode="auto">
                <a:xfrm>
                  <a:off x="1579" y="1106"/>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078" name="Line 1526">
                  <a:extLst>
                    <a:ext uri="{FF2B5EF4-FFF2-40B4-BE49-F238E27FC236}">
                      <a16:creationId xmlns:a16="http://schemas.microsoft.com/office/drawing/2014/main" id="{B73CCB15-9EC8-4553-2FED-E1F44A95B0A4}"/>
                    </a:ext>
                  </a:extLst>
                </p:cNvPr>
                <p:cNvSpPr>
                  <a:spLocks noChangeShapeType="1"/>
                </p:cNvSpPr>
                <p:nvPr/>
              </p:nvSpPr>
              <p:spPr bwMode="auto">
                <a:xfrm flipV="1">
                  <a:off x="1579" y="1106"/>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079" name="Line 1527">
                  <a:extLst>
                    <a:ext uri="{FF2B5EF4-FFF2-40B4-BE49-F238E27FC236}">
                      <a16:creationId xmlns:a16="http://schemas.microsoft.com/office/drawing/2014/main" id="{787D0D56-C16A-C1B2-3110-9FF87B7FB764}"/>
                    </a:ext>
                  </a:extLst>
                </p:cNvPr>
                <p:cNvSpPr>
                  <a:spLocks noChangeShapeType="1"/>
                </p:cNvSpPr>
                <p:nvPr/>
              </p:nvSpPr>
              <p:spPr bwMode="auto">
                <a:xfrm>
                  <a:off x="1579" y="1106"/>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080" name="Line 1528">
                  <a:extLst>
                    <a:ext uri="{FF2B5EF4-FFF2-40B4-BE49-F238E27FC236}">
                      <a16:creationId xmlns:a16="http://schemas.microsoft.com/office/drawing/2014/main" id="{59AC18BF-B4B4-1771-F60C-1534299D922D}"/>
                    </a:ext>
                  </a:extLst>
                </p:cNvPr>
                <p:cNvSpPr>
                  <a:spLocks noChangeShapeType="1"/>
                </p:cNvSpPr>
                <p:nvPr/>
              </p:nvSpPr>
              <p:spPr bwMode="auto">
                <a:xfrm flipV="1">
                  <a:off x="1579" y="1106"/>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081" name="Line 1529">
                  <a:extLst>
                    <a:ext uri="{FF2B5EF4-FFF2-40B4-BE49-F238E27FC236}">
                      <a16:creationId xmlns:a16="http://schemas.microsoft.com/office/drawing/2014/main" id="{C0FB2E6D-73AF-8D3A-6B47-202473236708}"/>
                    </a:ext>
                  </a:extLst>
                </p:cNvPr>
                <p:cNvSpPr>
                  <a:spLocks noChangeShapeType="1"/>
                </p:cNvSpPr>
                <p:nvPr/>
              </p:nvSpPr>
              <p:spPr bwMode="auto">
                <a:xfrm>
                  <a:off x="1579" y="1106"/>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082" name="Line 1530">
                  <a:extLst>
                    <a:ext uri="{FF2B5EF4-FFF2-40B4-BE49-F238E27FC236}">
                      <a16:creationId xmlns:a16="http://schemas.microsoft.com/office/drawing/2014/main" id="{09BDB6F6-BF42-0EF5-D314-53735604DD77}"/>
                    </a:ext>
                  </a:extLst>
                </p:cNvPr>
                <p:cNvSpPr>
                  <a:spLocks noChangeShapeType="1"/>
                </p:cNvSpPr>
                <p:nvPr/>
              </p:nvSpPr>
              <p:spPr bwMode="auto">
                <a:xfrm>
                  <a:off x="1579" y="1112"/>
                  <a:ext cx="7"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083" name="Line 1531">
                  <a:extLst>
                    <a:ext uri="{FF2B5EF4-FFF2-40B4-BE49-F238E27FC236}">
                      <a16:creationId xmlns:a16="http://schemas.microsoft.com/office/drawing/2014/main" id="{467E91EB-3B2D-30C3-9E20-C439AE44003E}"/>
                    </a:ext>
                  </a:extLst>
                </p:cNvPr>
                <p:cNvSpPr>
                  <a:spLocks noChangeShapeType="1"/>
                </p:cNvSpPr>
                <p:nvPr/>
              </p:nvSpPr>
              <p:spPr bwMode="auto">
                <a:xfrm flipV="1">
                  <a:off x="1586" y="1106"/>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084" name="Line 1532">
                  <a:extLst>
                    <a:ext uri="{FF2B5EF4-FFF2-40B4-BE49-F238E27FC236}">
                      <a16:creationId xmlns:a16="http://schemas.microsoft.com/office/drawing/2014/main" id="{844BAB9F-7784-F86B-1570-0F4E47E3721C}"/>
                    </a:ext>
                  </a:extLst>
                </p:cNvPr>
                <p:cNvSpPr>
                  <a:spLocks noChangeShapeType="1"/>
                </p:cNvSpPr>
                <p:nvPr/>
              </p:nvSpPr>
              <p:spPr bwMode="auto">
                <a:xfrm>
                  <a:off x="1586" y="1106"/>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085" name="Line 1533">
                  <a:extLst>
                    <a:ext uri="{FF2B5EF4-FFF2-40B4-BE49-F238E27FC236}">
                      <a16:creationId xmlns:a16="http://schemas.microsoft.com/office/drawing/2014/main" id="{45BB59CA-0AA0-F2C3-D5A1-0D55B0A8A1C2}"/>
                    </a:ext>
                  </a:extLst>
                </p:cNvPr>
                <p:cNvSpPr>
                  <a:spLocks noChangeShapeType="1"/>
                </p:cNvSpPr>
                <p:nvPr/>
              </p:nvSpPr>
              <p:spPr bwMode="auto">
                <a:xfrm flipV="1">
                  <a:off x="1586" y="1106"/>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086" name="Line 1534">
                  <a:extLst>
                    <a:ext uri="{FF2B5EF4-FFF2-40B4-BE49-F238E27FC236}">
                      <a16:creationId xmlns:a16="http://schemas.microsoft.com/office/drawing/2014/main" id="{81864477-D48D-8B7E-BB85-D3B1A5F257E5}"/>
                    </a:ext>
                  </a:extLst>
                </p:cNvPr>
                <p:cNvSpPr>
                  <a:spLocks noChangeShapeType="1"/>
                </p:cNvSpPr>
                <p:nvPr/>
              </p:nvSpPr>
              <p:spPr bwMode="auto">
                <a:xfrm>
                  <a:off x="1586" y="1106"/>
                  <a:ext cx="1" cy="12"/>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087" name="Line 1535">
                  <a:extLst>
                    <a:ext uri="{FF2B5EF4-FFF2-40B4-BE49-F238E27FC236}">
                      <a16:creationId xmlns:a16="http://schemas.microsoft.com/office/drawing/2014/main" id="{CD824614-AE1D-4DFE-34E3-D6DB1625D022}"/>
                    </a:ext>
                  </a:extLst>
                </p:cNvPr>
                <p:cNvSpPr>
                  <a:spLocks noChangeShapeType="1"/>
                </p:cNvSpPr>
                <p:nvPr/>
              </p:nvSpPr>
              <p:spPr bwMode="auto">
                <a:xfrm flipV="1">
                  <a:off x="1586" y="111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088" name="Line 1536">
                  <a:extLst>
                    <a:ext uri="{FF2B5EF4-FFF2-40B4-BE49-F238E27FC236}">
                      <a16:creationId xmlns:a16="http://schemas.microsoft.com/office/drawing/2014/main" id="{748CDF39-3551-832E-3B73-0B3D7965C4D8}"/>
                    </a:ext>
                  </a:extLst>
                </p:cNvPr>
                <p:cNvSpPr>
                  <a:spLocks noChangeShapeType="1"/>
                </p:cNvSpPr>
                <p:nvPr/>
              </p:nvSpPr>
              <p:spPr bwMode="auto">
                <a:xfrm>
                  <a:off x="1586" y="1112"/>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089" name="Line 1537">
                  <a:extLst>
                    <a:ext uri="{FF2B5EF4-FFF2-40B4-BE49-F238E27FC236}">
                      <a16:creationId xmlns:a16="http://schemas.microsoft.com/office/drawing/2014/main" id="{57283EE6-1DE8-CB56-5A8B-3936196551B9}"/>
                    </a:ext>
                  </a:extLst>
                </p:cNvPr>
                <p:cNvSpPr>
                  <a:spLocks noChangeShapeType="1"/>
                </p:cNvSpPr>
                <p:nvPr/>
              </p:nvSpPr>
              <p:spPr bwMode="auto">
                <a:xfrm>
                  <a:off x="1592" y="111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090" name="Line 1538">
                  <a:extLst>
                    <a:ext uri="{FF2B5EF4-FFF2-40B4-BE49-F238E27FC236}">
                      <a16:creationId xmlns:a16="http://schemas.microsoft.com/office/drawing/2014/main" id="{48E1520D-259A-8DDA-69D6-1D5C9DACF460}"/>
                    </a:ext>
                  </a:extLst>
                </p:cNvPr>
                <p:cNvSpPr>
                  <a:spLocks noChangeShapeType="1"/>
                </p:cNvSpPr>
                <p:nvPr/>
              </p:nvSpPr>
              <p:spPr bwMode="auto">
                <a:xfrm flipV="1">
                  <a:off x="1592" y="111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091" name="Line 1539">
                  <a:extLst>
                    <a:ext uri="{FF2B5EF4-FFF2-40B4-BE49-F238E27FC236}">
                      <a16:creationId xmlns:a16="http://schemas.microsoft.com/office/drawing/2014/main" id="{312D693A-0DA2-A4FD-C2F8-2980BC53B59B}"/>
                    </a:ext>
                  </a:extLst>
                </p:cNvPr>
                <p:cNvSpPr>
                  <a:spLocks noChangeShapeType="1"/>
                </p:cNvSpPr>
                <p:nvPr/>
              </p:nvSpPr>
              <p:spPr bwMode="auto">
                <a:xfrm>
                  <a:off x="1592" y="1112"/>
                  <a:ext cx="6"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092" name="Line 1540">
                  <a:extLst>
                    <a:ext uri="{FF2B5EF4-FFF2-40B4-BE49-F238E27FC236}">
                      <a16:creationId xmlns:a16="http://schemas.microsoft.com/office/drawing/2014/main" id="{9D715543-9A37-0520-DE6C-312A4AF11397}"/>
                    </a:ext>
                  </a:extLst>
                </p:cNvPr>
                <p:cNvSpPr>
                  <a:spLocks noChangeShapeType="1"/>
                </p:cNvSpPr>
                <p:nvPr/>
              </p:nvSpPr>
              <p:spPr bwMode="auto">
                <a:xfrm flipV="1">
                  <a:off x="1598" y="111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093" name="Line 1541">
                  <a:extLst>
                    <a:ext uri="{FF2B5EF4-FFF2-40B4-BE49-F238E27FC236}">
                      <a16:creationId xmlns:a16="http://schemas.microsoft.com/office/drawing/2014/main" id="{039675F7-51E9-3FE6-A1C6-4D23EEBCD466}"/>
                    </a:ext>
                  </a:extLst>
                </p:cNvPr>
                <p:cNvSpPr>
                  <a:spLocks noChangeShapeType="1"/>
                </p:cNvSpPr>
                <p:nvPr/>
              </p:nvSpPr>
              <p:spPr bwMode="auto">
                <a:xfrm>
                  <a:off x="1598" y="111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094" name="Line 1542">
                  <a:extLst>
                    <a:ext uri="{FF2B5EF4-FFF2-40B4-BE49-F238E27FC236}">
                      <a16:creationId xmlns:a16="http://schemas.microsoft.com/office/drawing/2014/main" id="{6734AC46-26A6-C84A-9502-8FEB527AEBAC}"/>
                    </a:ext>
                  </a:extLst>
                </p:cNvPr>
                <p:cNvSpPr>
                  <a:spLocks noChangeShapeType="1"/>
                </p:cNvSpPr>
                <p:nvPr/>
              </p:nvSpPr>
              <p:spPr bwMode="auto">
                <a:xfrm flipV="1">
                  <a:off x="1598" y="111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095" name="Line 1543">
                  <a:extLst>
                    <a:ext uri="{FF2B5EF4-FFF2-40B4-BE49-F238E27FC236}">
                      <a16:creationId xmlns:a16="http://schemas.microsoft.com/office/drawing/2014/main" id="{EC60DB41-A4DC-5570-1BC7-75217E8E5044}"/>
                    </a:ext>
                  </a:extLst>
                </p:cNvPr>
                <p:cNvSpPr>
                  <a:spLocks noChangeShapeType="1"/>
                </p:cNvSpPr>
                <p:nvPr/>
              </p:nvSpPr>
              <p:spPr bwMode="auto">
                <a:xfrm>
                  <a:off x="1598" y="111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096" name="Line 1544">
                  <a:extLst>
                    <a:ext uri="{FF2B5EF4-FFF2-40B4-BE49-F238E27FC236}">
                      <a16:creationId xmlns:a16="http://schemas.microsoft.com/office/drawing/2014/main" id="{00CF193B-9DE0-552A-BC59-586A141E0513}"/>
                    </a:ext>
                  </a:extLst>
                </p:cNvPr>
                <p:cNvSpPr>
                  <a:spLocks noChangeShapeType="1"/>
                </p:cNvSpPr>
                <p:nvPr/>
              </p:nvSpPr>
              <p:spPr bwMode="auto">
                <a:xfrm flipV="1">
                  <a:off x="1598" y="111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097" name="Line 1545">
                  <a:extLst>
                    <a:ext uri="{FF2B5EF4-FFF2-40B4-BE49-F238E27FC236}">
                      <a16:creationId xmlns:a16="http://schemas.microsoft.com/office/drawing/2014/main" id="{581FA585-0EA7-4EB9-CF15-918A434ED4F0}"/>
                    </a:ext>
                  </a:extLst>
                </p:cNvPr>
                <p:cNvSpPr>
                  <a:spLocks noChangeShapeType="1"/>
                </p:cNvSpPr>
                <p:nvPr/>
              </p:nvSpPr>
              <p:spPr bwMode="auto">
                <a:xfrm>
                  <a:off x="1598" y="111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098" name="Line 1546">
                  <a:extLst>
                    <a:ext uri="{FF2B5EF4-FFF2-40B4-BE49-F238E27FC236}">
                      <a16:creationId xmlns:a16="http://schemas.microsoft.com/office/drawing/2014/main" id="{54E91827-F581-57F2-CF60-51BF1545465A}"/>
                    </a:ext>
                  </a:extLst>
                </p:cNvPr>
                <p:cNvSpPr>
                  <a:spLocks noChangeShapeType="1"/>
                </p:cNvSpPr>
                <p:nvPr/>
              </p:nvSpPr>
              <p:spPr bwMode="auto">
                <a:xfrm>
                  <a:off x="1598" y="1118"/>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099" name="Line 1547">
                  <a:extLst>
                    <a:ext uri="{FF2B5EF4-FFF2-40B4-BE49-F238E27FC236}">
                      <a16:creationId xmlns:a16="http://schemas.microsoft.com/office/drawing/2014/main" id="{5F81313A-C687-E38B-756D-AFA363502CA9}"/>
                    </a:ext>
                  </a:extLst>
                </p:cNvPr>
                <p:cNvSpPr>
                  <a:spLocks noChangeShapeType="1"/>
                </p:cNvSpPr>
                <p:nvPr/>
              </p:nvSpPr>
              <p:spPr bwMode="auto">
                <a:xfrm flipV="1">
                  <a:off x="1604" y="111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100" name="Line 1548">
                  <a:extLst>
                    <a:ext uri="{FF2B5EF4-FFF2-40B4-BE49-F238E27FC236}">
                      <a16:creationId xmlns:a16="http://schemas.microsoft.com/office/drawing/2014/main" id="{1313C232-524F-6D00-B481-3F5D418F66A7}"/>
                    </a:ext>
                  </a:extLst>
                </p:cNvPr>
                <p:cNvSpPr>
                  <a:spLocks noChangeShapeType="1"/>
                </p:cNvSpPr>
                <p:nvPr/>
              </p:nvSpPr>
              <p:spPr bwMode="auto">
                <a:xfrm>
                  <a:off x="1604" y="111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101" name="Line 1549">
                  <a:extLst>
                    <a:ext uri="{FF2B5EF4-FFF2-40B4-BE49-F238E27FC236}">
                      <a16:creationId xmlns:a16="http://schemas.microsoft.com/office/drawing/2014/main" id="{6F42F354-CD7F-7D2F-9585-26C48494B9E9}"/>
                    </a:ext>
                  </a:extLst>
                </p:cNvPr>
                <p:cNvSpPr>
                  <a:spLocks noChangeShapeType="1"/>
                </p:cNvSpPr>
                <p:nvPr/>
              </p:nvSpPr>
              <p:spPr bwMode="auto">
                <a:xfrm flipV="1">
                  <a:off x="1604" y="111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102" name="Line 1550">
                  <a:extLst>
                    <a:ext uri="{FF2B5EF4-FFF2-40B4-BE49-F238E27FC236}">
                      <a16:creationId xmlns:a16="http://schemas.microsoft.com/office/drawing/2014/main" id="{231C705E-2837-D463-76E9-3C4FD3CE5D01}"/>
                    </a:ext>
                  </a:extLst>
                </p:cNvPr>
                <p:cNvSpPr>
                  <a:spLocks noChangeShapeType="1"/>
                </p:cNvSpPr>
                <p:nvPr/>
              </p:nvSpPr>
              <p:spPr bwMode="auto">
                <a:xfrm>
                  <a:off x="1604" y="111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103" name="Line 1551">
                  <a:extLst>
                    <a:ext uri="{FF2B5EF4-FFF2-40B4-BE49-F238E27FC236}">
                      <a16:creationId xmlns:a16="http://schemas.microsoft.com/office/drawing/2014/main" id="{38493964-F50D-6160-3185-DEDE50DB29DB}"/>
                    </a:ext>
                  </a:extLst>
                </p:cNvPr>
                <p:cNvSpPr>
                  <a:spLocks noChangeShapeType="1"/>
                </p:cNvSpPr>
                <p:nvPr/>
              </p:nvSpPr>
              <p:spPr bwMode="auto">
                <a:xfrm>
                  <a:off x="1604" y="1118"/>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104" name="Line 1552">
                  <a:extLst>
                    <a:ext uri="{FF2B5EF4-FFF2-40B4-BE49-F238E27FC236}">
                      <a16:creationId xmlns:a16="http://schemas.microsoft.com/office/drawing/2014/main" id="{F8B91AD3-651D-CCEB-C35F-343A1A878345}"/>
                    </a:ext>
                  </a:extLst>
                </p:cNvPr>
                <p:cNvSpPr>
                  <a:spLocks noChangeShapeType="1"/>
                </p:cNvSpPr>
                <p:nvPr/>
              </p:nvSpPr>
              <p:spPr bwMode="auto">
                <a:xfrm>
                  <a:off x="1610" y="1118"/>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105" name="Line 1553">
                  <a:extLst>
                    <a:ext uri="{FF2B5EF4-FFF2-40B4-BE49-F238E27FC236}">
                      <a16:creationId xmlns:a16="http://schemas.microsoft.com/office/drawing/2014/main" id="{3CB7C6D1-367D-374C-10A3-176CB9EFE80D}"/>
                    </a:ext>
                  </a:extLst>
                </p:cNvPr>
                <p:cNvSpPr>
                  <a:spLocks noChangeShapeType="1"/>
                </p:cNvSpPr>
                <p:nvPr/>
              </p:nvSpPr>
              <p:spPr bwMode="auto">
                <a:xfrm flipV="1">
                  <a:off x="1610" y="1118"/>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106" name="Line 1554">
                  <a:extLst>
                    <a:ext uri="{FF2B5EF4-FFF2-40B4-BE49-F238E27FC236}">
                      <a16:creationId xmlns:a16="http://schemas.microsoft.com/office/drawing/2014/main" id="{7BCA96C4-CAA9-C9C5-960E-6B3BE5752D50}"/>
                    </a:ext>
                  </a:extLst>
                </p:cNvPr>
                <p:cNvSpPr>
                  <a:spLocks noChangeShapeType="1"/>
                </p:cNvSpPr>
                <p:nvPr/>
              </p:nvSpPr>
              <p:spPr bwMode="auto">
                <a:xfrm>
                  <a:off x="1610" y="1118"/>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107" name="Line 1555">
                  <a:extLst>
                    <a:ext uri="{FF2B5EF4-FFF2-40B4-BE49-F238E27FC236}">
                      <a16:creationId xmlns:a16="http://schemas.microsoft.com/office/drawing/2014/main" id="{6A139CCE-4851-2E5D-C6F2-D997495549EF}"/>
                    </a:ext>
                  </a:extLst>
                </p:cNvPr>
                <p:cNvSpPr>
                  <a:spLocks noChangeShapeType="1"/>
                </p:cNvSpPr>
                <p:nvPr/>
              </p:nvSpPr>
              <p:spPr bwMode="auto">
                <a:xfrm>
                  <a:off x="1616" y="1118"/>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108" name="Line 1556">
                  <a:extLst>
                    <a:ext uri="{FF2B5EF4-FFF2-40B4-BE49-F238E27FC236}">
                      <a16:creationId xmlns:a16="http://schemas.microsoft.com/office/drawing/2014/main" id="{0550700A-4F75-F164-0E37-6A3862CFD957}"/>
                    </a:ext>
                  </a:extLst>
                </p:cNvPr>
                <p:cNvSpPr>
                  <a:spLocks noChangeShapeType="1"/>
                </p:cNvSpPr>
                <p:nvPr/>
              </p:nvSpPr>
              <p:spPr bwMode="auto">
                <a:xfrm flipV="1">
                  <a:off x="1616" y="1118"/>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109" name="Line 1557">
                  <a:extLst>
                    <a:ext uri="{FF2B5EF4-FFF2-40B4-BE49-F238E27FC236}">
                      <a16:creationId xmlns:a16="http://schemas.microsoft.com/office/drawing/2014/main" id="{B795C237-B0F6-C176-46BF-8D39ADD9CD41}"/>
                    </a:ext>
                  </a:extLst>
                </p:cNvPr>
                <p:cNvSpPr>
                  <a:spLocks noChangeShapeType="1"/>
                </p:cNvSpPr>
                <p:nvPr/>
              </p:nvSpPr>
              <p:spPr bwMode="auto">
                <a:xfrm>
                  <a:off x="1616" y="1118"/>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110" name="Line 1558">
                  <a:extLst>
                    <a:ext uri="{FF2B5EF4-FFF2-40B4-BE49-F238E27FC236}">
                      <a16:creationId xmlns:a16="http://schemas.microsoft.com/office/drawing/2014/main" id="{C58280B6-093D-C3B3-88DB-AF525AB840A7}"/>
                    </a:ext>
                  </a:extLst>
                </p:cNvPr>
                <p:cNvSpPr>
                  <a:spLocks noChangeShapeType="1"/>
                </p:cNvSpPr>
                <p:nvPr/>
              </p:nvSpPr>
              <p:spPr bwMode="auto">
                <a:xfrm flipV="1">
                  <a:off x="1616" y="1118"/>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111" name="Line 1559">
                  <a:extLst>
                    <a:ext uri="{FF2B5EF4-FFF2-40B4-BE49-F238E27FC236}">
                      <a16:creationId xmlns:a16="http://schemas.microsoft.com/office/drawing/2014/main" id="{11CA9AC9-93D1-5F29-0745-CAEDCD22021B}"/>
                    </a:ext>
                  </a:extLst>
                </p:cNvPr>
                <p:cNvSpPr>
                  <a:spLocks noChangeShapeType="1"/>
                </p:cNvSpPr>
                <p:nvPr/>
              </p:nvSpPr>
              <p:spPr bwMode="auto">
                <a:xfrm>
                  <a:off x="1616" y="1118"/>
                  <a:ext cx="7"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112" name="Line 1560">
                  <a:extLst>
                    <a:ext uri="{FF2B5EF4-FFF2-40B4-BE49-F238E27FC236}">
                      <a16:creationId xmlns:a16="http://schemas.microsoft.com/office/drawing/2014/main" id="{9441D637-ED5C-9448-42CE-E4BF2519A554}"/>
                    </a:ext>
                  </a:extLst>
                </p:cNvPr>
                <p:cNvSpPr>
                  <a:spLocks noChangeShapeType="1"/>
                </p:cNvSpPr>
                <p:nvPr/>
              </p:nvSpPr>
              <p:spPr bwMode="auto">
                <a:xfrm flipV="1">
                  <a:off x="1623" y="1118"/>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113" name="Line 1561">
                  <a:extLst>
                    <a:ext uri="{FF2B5EF4-FFF2-40B4-BE49-F238E27FC236}">
                      <a16:creationId xmlns:a16="http://schemas.microsoft.com/office/drawing/2014/main" id="{EC82AD7B-55A3-D243-1432-2D062FFFA50C}"/>
                    </a:ext>
                  </a:extLst>
                </p:cNvPr>
                <p:cNvSpPr>
                  <a:spLocks noChangeShapeType="1"/>
                </p:cNvSpPr>
                <p:nvPr/>
              </p:nvSpPr>
              <p:spPr bwMode="auto">
                <a:xfrm>
                  <a:off x="1623" y="1118"/>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114" name="Line 1562">
                  <a:extLst>
                    <a:ext uri="{FF2B5EF4-FFF2-40B4-BE49-F238E27FC236}">
                      <a16:creationId xmlns:a16="http://schemas.microsoft.com/office/drawing/2014/main" id="{68D04822-17C2-683C-9FA6-7A62CE7B2A71}"/>
                    </a:ext>
                  </a:extLst>
                </p:cNvPr>
                <p:cNvSpPr>
                  <a:spLocks noChangeShapeType="1"/>
                </p:cNvSpPr>
                <p:nvPr/>
              </p:nvSpPr>
              <p:spPr bwMode="auto">
                <a:xfrm flipV="1">
                  <a:off x="1623" y="1118"/>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115" name="Line 1563">
                  <a:extLst>
                    <a:ext uri="{FF2B5EF4-FFF2-40B4-BE49-F238E27FC236}">
                      <a16:creationId xmlns:a16="http://schemas.microsoft.com/office/drawing/2014/main" id="{F87CF04C-2F61-304C-B625-6CCEA924340F}"/>
                    </a:ext>
                  </a:extLst>
                </p:cNvPr>
                <p:cNvSpPr>
                  <a:spLocks noChangeShapeType="1"/>
                </p:cNvSpPr>
                <p:nvPr/>
              </p:nvSpPr>
              <p:spPr bwMode="auto">
                <a:xfrm>
                  <a:off x="1623" y="1118"/>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116" name="Line 1564">
                  <a:extLst>
                    <a:ext uri="{FF2B5EF4-FFF2-40B4-BE49-F238E27FC236}">
                      <a16:creationId xmlns:a16="http://schemas.microsoft.com/office/drawing/2014/main" id="{ADAB6024-2C8F-6E04-112C-E2BF8DE11199}"/>
                    </a:ext>
                  </a:extLst>
                </p:cNvPr>
                <p:cNvSpPr>
                  <a:spLocks noChangeShapeType="1"/>
                </p:cNvSpPr>
                <p:nvPr/>
              </p:nvSpPr>
              <p:spPr bwMode="auto">
                <a:xfrm>
                  <a:off x="1623" y="1124"/>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117" name="Line 1565">
                  <a:extLst>
                    <a:ext uri="{FF2B5EF4-FFF2-40B4-BE49-F238E27FC236}">
                      <a16:creationId xmlns:a16="http://schemas.microsoft.com/office/drawing/2014/main" id="{958D1AF1-DFFB-03E9-1702-B0553BEC777F}"/>
                    </a:ext>
                  </a:extLst>
                </p:cNvPr>
                <p:cNvSpPr>
                  <a:spLocks noChangeShapeType="1"/>
                </p:cNvSpPr>
                <p:nvPr/>
              </p:nvSpPr>
              <p:spPr bwMode="auto">
                <a:xfrm>
                  <a:off x="1629" y="1124"/>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118" name="Line 1566">
                  <a:extLst>
                    <a:ext uri="{FF2B5EF4-FFF2-40B4-BE49-F238E27FC236}">
                      <a16:creationId xmlns:a16="http://schemas.microsoft.com/office/drawing/2014/main" id="{B8ABDEBB-6C87-4EE1-6B00-2A01AD78CC0E}"/>
                    </a:ext>
                  </a:extLst>
                </p:cNvPr>
                <p:cNvSpPr>
                  <a:spLocks noChangeShapeType="1"/>
                </p:cNvSpPr>
                <p:nvPr/>
              </p:nvSpPr>
              <p:spPr bwMode="auto">
                <a:xfrm>
                  <a:off x="1635" y="112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119" name="Line 1567">
                  <a:extLst>
                    <a:ext uri="{FF2B5EF4-FFF2-40B4-BE49-F238E27FC236}">
                      <a16:creationId xmlns:a16="http://schemas.microsoft.com/office/drawing/2014/main" id="{40C1489B-540B-3658-7F09-7A77E2505997}"/>
                    </a:ext>
                  </a:extLst>
                </p:cNvPr>
                <p:cNvSpPr>
                  <a:spLocks noChangeShapeType="1"/>
                </p:cNvSpPr>
                <p:nvPr/>
              </p:nvSpPr>
              <p:spPr bwMode="auto">
                <a:xfrm flipV="1">
                  <a:off x="1635" y="112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120" name="Line 1568">
                  <a:extLst>
                    <a:ext uri="{FF2B5EF4-FFF2-40B4-BE49-F238E27FC236}">
                      <a16:creationId xmlns:a16="http://schemas.microsoft.com/office/drawing/2014/main" id="{454AF17A-C356-2F58-1028-2D0F7ECD3206}"/>
                    </a:ext>
                  </a:extLst>
                </p:cNvPr>
                <p:cNvSpPr>
                  <a:spLocks noChangeShapeType="1"/>
                </p:cNvSpPr>
                <p:nvPr/>
              </p:nvSpPr>
              <p:spPr bwMode="auto">
                <a:xfrm>
                  <a:off x="1635" y="112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121" name="Line 1569">
                  <a:extLst>
                    <a:ext uri="{FF2B5EF4-FFF2-40B4-BE49-F238E27FC236}">
                      <a16:creationId xmlns:a16="http://schemas.microsoft.com/office/drawing/2014/main" id="{810F7753-4C20-1CE6-BE73-06EB4C9943F1}"/>
                    </a:ext>
                  </a:extLst>
                </p:cNvPr>
                <p:cNvSpPr>
                  <a:spLocks noChangeShapeType="1"/>
                </p:cNvSpPr>
                <p:nvPr/>
              </p:nvSpPr>
              <p:spPr bwMode="auto">
                <a:xfrm flipV="1">
                  <a:off x="1635" y="112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122" name="Line 1570">
                  <a:extLst>
                    <a:ext uri="{FF2B5EF4-FFF2-40B4-BE49-F238E27FC236}">
                      <a16:creationId xmlns:a16="http://schemas.microsoft.com/office/drawing/2014/main" id="{3DFED276-9EE5-853F-86ED-70336AF73497}"/>
                    </a:ext>
                  </a:extLst>
                </p:cNvPr>
                <p:cNvSpPr>
                  <a:spLocks noChangeShapeType="1"/>
                </p:cNvSpPr>
                <p:nvPr/>
              </p:nvSpPr>
              <p:spPr bwMode="auto">
                <a:xfrm>
                  <a:off x="1635" y="112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123" name="Line 1571">
                  <a:extLst>
                    <a:ext uri="{FF2B5EF4-FFF2-40B4-BE49-F238E27FC236}">
                      <a16:creationId xmlns:a16="http://schemas.microsoft.com/office/drawing/2014/main" id="{CD84F54B-6C32-14AD-337C-D7F6F78F41DA}"/>
                    </a:ext>
                  </a:extLst>
                </p:cNvPr>
                <p:cNvSpPr>
                  <a:spLocks noChangeShapeType="1"/>
                </p:cNvSpPr>
                <p:nvPr/>
              </p:nvSpPr>
              <p:spPr bwMode="auto">
                <a:xfrm flipV="1">
                  <a:off x="1635" y="112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124" name="Line 1572">
                  <a:extLst>
                    <a:ext uri="{FF2B5EF4-FFF2-40B4-BE49-F238E27FC236}">
                      <a16:creationId xmlns:a16="http://schemas.microsoft.com/office/drawing/2014/main" id="{D41779E9-4A8F-C0FC-55E5-9E605C8571F9}"/>
                    </a:ext>
                  </a:extLst>
                </p:cNvPr>
                <p:cNvSpPr>
                  <a:spLocks noChangeShapeType="1"/>
                </p:cNvSpPr>
                <p:nvPr/>
              </p:nvSpPr>
              <p:spPr bwMode="auto">
                <a:xfrm>
                  <a:off x="1635" y="112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125" name="Line 1573">
                  <a:extLst>
                    <a:ext uri="{FF2B5EF4-FFF2-40B4-BE49-F238E27FC236}">
                      <a16:creationId xmlns:a16="http://schemas.microsoft.com/office/drawing/2014/main" id="{F4D772FB-7EF2-B34B-AB90-AAF3BDE1F702}"/>
                    </a:ext>
                  </a:extLst>
                </p:cNvPr>
                <p:cNvSpPr>
                  <a:spLocks noChangeShapeType="1"/>
                </p:cNvSpPr>
                <p:nvPr/>
              </p:nvSpPr>
              <p:spPr bwMode="auto">
                <a:xfrm>
                  <a:off x="1635" y="1130"/>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126" name="Line 1574">
                  <a:extLst>
                    <a:ext uri="{FF2B5EF4-FFF2-40B4-BE49-F238E27FC236}">
                      <a16:creationId xmlns:a16="http://schemas.microsoft.com/office/drawing/2014/main" id="{36CD48BE-CC6A-B36F-7D56-984F652B81DE}"/>
                    </a:ext>
                  </a:extLst>
                </p:cNvPr>
                <p:cNvSpPr>
                  <a:spLocks noChangeShapeType="1"/>
                </p:cNvSpPr>
                <p:nvPr/>
              </p:nvSpPr>
              <p:spPr bwMode="auto">
                <a:xfrm flipV="1">
                  <a:off x="1641" y="112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127" name="Line 1575">
                  <a:extLst>
                    <a:ext uri="{FF2B5EF4-FFF2-40B4-BE49-F238E27FC236}">
                      <a16:creationId xmlns:a16="http://schemas.microsoft.com/office/drawing/2014/main" id="{11D50D4D-D5DB-A603-AC66-35D26DE824BC}"/>
                    </a:ext>
                  </a:extLst>
                </p:cNvPr>
                <p:cNvSpPr>
                  <a:spLocks noChangeShapeType="1"/>
                </p:cNvSpPr>
                <p:nvPr/>
              </p:nvSpPr>
              <p:spPr bwMode="auto">
                <a:xfrm>
                  <a:off x="1641" y="112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128" name="Line 1576">
                  <a:extLst>
                    <a:ext uri="{FF2B5EF4-FFF2-40B4-BE49-F238E27FC236}">
                      <a16:creationId xmlns:a16="http://schemas.microsoft.com/office/drawing/2014/main" id="{91F78248-6363-FFBD-9C42-06A43C0DDAE9}"/>
                    </a:ext>
                  </a:extLst>
                </p:cNvPr>
                <p:cNvSpPr>
                  <a:spLocks noChangeShapeType="1"/>
                </p:cNvSpPr>
                <p:nvPr/>
              </p:nvSpPr>
              <p:spPr bwMode="auto">
                <a:xfrm flipV="1">
                  <a:off x="1641" y="112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129" name="Line 1577">
                  <a:extLst>
                    <a:ext uri="{FF2B5EF4-FFF2-40B4-BE49-F238E27FC236}">
                      <a16:creationId xmlns:a16="http://schemas.microsoft.com/office/drawing/2014/main" id="{EA869E18-E938-DA5F-E3F2-E1E31DED37A5}"/>
                    </a:ext>
                  </a:extLst>
                </p:cNvPr>
                <p:cNvSpPr>
                  <a:spLocks noChangeShapeType="1"/>
                </p:cNvSpPr>
                <p:nvPr/>
              </p:nvSpPr>
              <p:spPr bwMode="auto">
                <a:xfrm>
                  <a:off x="1641" y="112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130" name="Line 1578">
                  <a:extLst>
                    <a:ext uri="{FF2B5EF4-FFF2-40B4-BE49-F238E27FC236}">
                      <a16:creationId xmlns:a16="http://schemas.microsoft.com/office/drawing/2014/main" id="{FD793039-F6A0-6593-8747-E3115FDBB29B}"/>
                    </a:ext>
                  </a:extLst>
                </p:cNvPr>
                <p:cNvSpPr>
                  <a:spLocks noChangeShapeType="1"/>
                </p:cNvSpPr>
                <p:nvPr/>
              </p:nvSpPr>
              <p:spPr bwMode="auto">
                <a:xfrm flipV="1">
                  <a:off x="1641" y="112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131" name="Line 1579">
                  <a:extLst>
                    <a:ext uri="{FF2B5EF4-FFF2-40B4-BE49-F238E27FC236}">
                      <a16:creationId xmlns:a16="http://schemas.microsoft.com/office/drawing/2014/main" id="{67C7B9A9-55D3-1E97-8B74-DE6C07331AEE}"/>
                    </a:ext>
                  </a:extLst>
                </p:cNvPr>
                <p:cNvSpPr>
                  <a:spLocks noChangeShapeType="1"/>
                </p:cNvSpPr>
                <p:nvPr/>
              </p:nvSpPr>
              <p:spPr bwMode="auto">
                <a:xfrm>
                  <a:off x="1641" y="1124"/>
                  <a:ext cx="6"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132" name="Line 1580">
                  <a:extLst>
                    <a:ext uri="{FF2B5EF4-FFF2-40B4-BE49-F238E27FC236}">
                      <a16:creationId xmlns:a16="http://schemas.microsoft.com/office/drawing/2014/main" id="{A9F460CE-4D8C-DA93-308F-3EB14D40BD0C}"/>
                    </a:ext>
                  </a:extLst>
                </p:cNvPr>
                <p:cNvSpPr>
                  <a:spLocks noChangeShapeType="1"/>
                </p:cNvSpPr>
                <p:nvPr/>
              </p:nvSpPr>
              <p:spPr bwMode="auto">
                <a:xfrm flipV="1">
                  <a:off x="1647" y="112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133" name="Line 1581">
                  <a:extLst>
                    <a:ext uri="{FF2B5EF4-FFF2-40B4-BE49-F238E27FC236}">
                      <a16:creationId xmlns:a16="http://schemas.microsoft.com/office/drawing/2014/main" id="{4130CE0A-F853-9184-10D9-78418CE8D08B}"/>
                    </a:ext>
                  </a:extLst>
                </p:cNvPr>
                <p:cNvSpPr>
                  <a:spLocks noChangeShapeType="1"/>
                </p:cNvSpPr>
                <p:nvPr/>
              </p:nvSpPr>
              <p:spPr bwMode="auto">
                <a:xfrm>
                  <a:off x="1647" y="112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134" name="Line 1582">
                  <a:extLst>
                    <a:ext uri="{FF2B5EF4-FFF2-40B4-BE49-F238E27FC236}">
                      <a16:creationId xmlns:a16="http://schemas.microsoft.com/office/drawing/2014/main" id="{B9659AD7-8016-354D-0C84-C4C75182D198}"/>
                    </a:ext>
                  </a:extLst>
                </p:cNvPr>
                <p:cNvSpPr>
                  <a:spLocks noChangeShapeType="1"/>
                </p:cNvSpPr>
                <p:nvPr/>
              </p:nvSpPr>
              <p:spPr bwMode="auto">
                <a:xfrm flipV="1">
                  <a:off x="1647" y="112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135" name="Line 1583">
                  <a:extLst>
                    <a:ext uri="{FF2B5EF4-FFF2-40B4-BE49-F238E27FC236}">
                      <a16:creationId xmlns:a16="http://schemas.microsoft.com/office/drawing/2014/main" id="{D1112044-F23E-61DD-4FE4-5A12CF32C23D}"/>
                    </a:ext>
                  </a:extLst>
                </p:cNvPr>
                <p:cNvSpPr>
                  <a:spLocks noChangeShapeType="1"/>
                </p:cNvSpPr>
                <p:nvPr/>
              </p:nvSpPr>
              <p:spPr bwMode="auto">
                <a:xfrm>
                  <a:off x="1647" y="112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136" name="Line 1584">
                  <a:extLst>
                    <a:ext uri="{FF2B5EF4-FFF2-40B4-BE49-F238E27FC236}">
                      <a16:creationId xmlns:a16="http://schemas.microsoft.com/office/drawing/2014/main" id="{CF968733-AEA8-3CBD-AB7C-8D6C2DCBBD8B}"/>
                    </a:ext>
                  </a:extLst>
                </p:cNvPr>
                <p:cNvSpPr>
                  <a:spLocks noChangeShapeType="1"/>
                </p:cNvSpPr>
                <p:nvPr/>
              </p:nvSpPr>
              <p:spPr bwMode="auto">
                <a:xfrm>
                  <a:off x="1647" y="1130"/>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137" name="Line 1585">
                  <a:extLst>
                    <a:ext uri="{FF2B5EF4-FFF2-40B4-BE49-F238E27FC236}">
                      <a16:creationId xmlns:a16="http://schemas.microsoft.com/office/drawing/2014/main" id="{1DD87957-757B-16A9-50D1-EFF0F74843A1}"/>
                    </a:ext>
                  </a:extLst>
                </p:cNvPr>
                <p:cNvSpPr>
                  <a:spLocks noChangeShapeType="1"/>
                </p:cNvSpPr>
                <p:nvPr/>
              </p:nvSpPr>
              <p:spPr bwMode="auto">
                <a:xfrm>
                  <a:off x="1653" y="1130"/>
                  <a:ext cx="7"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138" name="Line 1586">
                  <a:extLst>
                    <a:ext uri="{FF2B5EF4-FFF2-40B4-BE49-F238E27FC236}">
                      <a16:creationId xmlns:a16="http://schemas.microsoft.com/office/drawing/2014/main" id="{B92C40CB-908C-02E1-4687-A24A810440D0}"/>
                    </a:ext>
                  </a:extLst>
                </p:cNvPr>
                <p:cNvSpPr>
                  <a:spLocks noChangeShapeType="1"/>
                </p:cNvSpPr>
                <p:nvPr/>
              </p:nvSpPr>
              <p:spPr bwMode="auto">
                <a:xfrm>
                  <a:off x="1660" y="113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139" name="Line 1587">
                  <a:extLst>
                    <a:ext uri="{FF2B5EF4-FFF2-40B4-BE49-F238E27FC236}">
                      <a16:creationId xmlns:a16="http://schemas.microsoft.com/office/drawing/2014/main" id="{C28FE46C-3663-F561-DEC8-7997A7D50AF9}"/>
                    </a:ext>
                  </a:extLst>
                </p:cNvPr>
                <p:cNvSpPr>
                  <a:spLocks noChangeShapeType="1"/>
                </p:cNvSpPr>
                <p:nvPr/>
              </p:nvSpPr>
              <p:spPr bwMode="auto">
                <a:xfrm flipV="1">
                  <a:off x="1660" y="113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140" name="Line 1588">
                  <a:extLst>
                    <a:ext uri="{FF2B5EF4-FFF2-40B4-BE49-F238E27FC236}">
                      <a16:creationId xmlns:a16="http://schemas.microsoft.com/office/drawing/2014/main" id="{381C74E1-3569-5E50-B6CF-4197A7909920}"/>
                    </a:ext>
                  </a:extLst>
                </p:cNvPr>
                <p:cNvSpPr>
                  <a:spLocks noChangeShapeType="1"/>
                </p:cNvSpPr>
                <p:nvPr/>
              </p:nvSpPr>
              <p:spPr bwMode="auto">
                <a:xfrm>
                  <a:off x="1660" y="113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141" name="Line 1589">
                  <a:extLst>
                    <a:ext uri="{FF2B5EF4-FFF2-40B4-BE49-F238E27FC236}">
                      <a16:creationId xmlns:a16="http://schemas.microsoft.com/office/drawing/2014/main" id="{7E4F73E1-84BE-1AFC-575E-B4930CA28503}"/>
                    </a:ext>
                  </a:extLst>
                </p:cNvPr>
                <p:cNvSpPr>
                  <a:spLocks noChangeShapeType="1"/>
                </p:cNvSpPr>
                <p:nvPr/>
              </p:nvSpPr>
              <p:spPr bwMode="auto">
                <a:xfrm flipV="1">
                  <a:off x="1660" y="113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142" name="Line 1590">
                  <a:extLst>
                    <a:ext uri="{FF2B5EF4-FFF2-40B4-BE49-F238E27FC236}">
                      <a16:creationId xmlns:a16="http://schemas.microsoft.com/office/drawing/2014/main" id="{AA3D7F25-939E-FD6A-D7C5-83746D84404F}"/>
                    </a:ext>
                  </a:extLst>
                </p:cNvPr>
                <p:cNvSpPr>
                  <a:spLocks noChangeShapeType="1"/>
                </p:cNvSpPr>
                <p:nvPr/>
              </p:nvSpPr>
              <p:spPr bwMode="auto">
                <a:xfrm>
                  <a:off x="1660" y="1130"/>
                  <a:ext cx="6"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143" name="Line 1591">
                  <a:extLst>
                    <a:ext uri="{FF2B5EF4-FFF2-40B4-BE49-F238E27FC236}">
                      <a16:creationId xmlns:a16="http://schemas.microsoft.com/office/drawing/2014/main" id="{3C27E330-4EEA-C35A-C7D4-922810066E30}"/>
                    </a:ext>
                  </a:extLst>
                </p:cNvPr>
                <p:cNvSpPr>
                  <a:spLocks noChangeShapeType="1"/>
                </p:cNvSpPr>
                <p:nvPr/>
              </p:nvSpPr>
              <p:spPr bwMode="auto">
                <a:xfrm flipV="1">
                  <a:off x="1666" y="113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144" name="Line 1592">
                  <a:extLst>
                    <a:ext uri="{FF2B5EF4-FFF2-40B4-BE49-F238E27FC236}">
                      <a16:creationId xmlns:a16="http://schemas.microsoft.com/office/drawing/2014/main" id="{6389FB5B-2E4B-D3C2-3873-3A4AF8C0812D}"/>
                    </a:ext>
                  </a:extLst>
                </p:cNvPr>
                <p:cNvSpPr>
                  <a:spLocks noChangeShapeType="1"/>
                </p:cNvSpPr>
                <p:nvPr/>
              </p:nvSpPr>
              <p:spPr bwMode="auto">
                <a:xfrm>
                  <a:off x="1666" y="113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145" name="Line 1593">
                  <a:extLst>
                    <a:ext uri="{FF2B5EF4-FFF2-40B4-BE49-F238E27FC236}">
                      <a16:creationId xmlns:a16="http://schemas.microsoft.com/office/drawing/2014/main" id="{46446D71-4A52-3D3D-40A3-DF0EA7B7C2F1}"/>
                    </a:ext>
                  </a:extLst>
                </p:cNvPr>
                <p:cNvSpPr>
                  <a:spLocks noChangeShapeType="1"/>
                </p:cNvSpPr>
                <p:nvPr/>
              </p:nvSpPr>
              <p:spPr bwMode="auto">
                <a:xfrm flipV="1">
                  <a:off x="1666" y="113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146" name="Line 1594">
                  <a:extLst>
                    <a:ext uri="{FF2B5EF4-FFF2-40B4-BE49-F238E27FC236}">
                      <a16:creationId xmlns:a16="http://schemas.microsoft.com/office/drawing/2014/main" id="{3D50E2B7-C047-43BB-BE0D-EA54CD6BF54D}"/>
                    </a:ext>
                  </a:extLst>
                </p:cNvPr>
                <p:cNvSpPr>
                  <a:spLocks noChangeShapeType="1"/>
                </p:cNvSpPr>
                <p:nvPr/>
              </p:nvSpPr>
              <p:spPr bwMode="auto">
                <a:xfrm>
                  <a:off x="1666" y="113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147" name="Line 1595">
                  <a:extLst>
                    <a:ext uri="{FF2B5EF4-FFF2-40B4-BE49-F238E27FC236}">
                      <a16:creationId xmlns:a16="http://schemas.microsoft.com/office/drawing/2014/main" id="{07B56604-57F5-B8CB-C9B9-5A03D3A019BA}"/>
                    </a:ext>
                  </a:extLst>
                </p:cNvPr>
                <p:cNvSpPr>
                  <a:spLocks noChangeShapeType="1"/>
                </p:cNvSpPr>
                <p:nvPr/>
              </p:nvSpPr>
              <p:spPr bwMode="auto">
                <a:xfrm>
                  <a:off x="1666" y="1136"/>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148" name="Line 1596">
                  <a:extLst>
                    <a:ext uri="{FF2B5EF4-FFF2-40B4-BE49-F238E27FC236}">
                      <a16:creationId xmlns:a16="http://schemas.microsoft.com/office/drawing/2014/main" id="{690C4076-4698-3CFD-5A4E-642FE4846678}"/>
                    </a:ext>
                  </a:extLst>
                </p:cNvPr>
                <p:cNvSpPr>
                  <a:spLocks noChangeShapeType="1"/>
                </p:cNvSpPr>
                <p:nvPr/>
              </p:nvSpPr>
              <p:spPr bwMode="auto">
                <a:xfrm flipV="1">
                  <a:off x="1672" y="113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149" name="Line 1597">
                  <a:extLst>
                    <a:ext uri="{FF2B5EF4-FFF2-40B4-BE49-F238E27FC236}">
                      <a16:creationId xmlns:a16="http://schemas.microsoft.com/office/drawing/2014/main" id="{347D1898-9744-522E-909A-BBF73BE5A9CD}"/>
                    </a:ext>
                  </a:extLst>
                </p:cNvPr>
                <p:cNvSpPr>
                  <a:spLocks noChangeShapeType="1"/>
                </p:cNvSpPr>
                <p:nvPr/>
              </p:nvSpPr>
              <p:spPr bwMode="auto">
                <a:xfrm>
                  <a:off x="1672" y="113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150" name="Line 1598">
                  <a:extLst>
                    <a:ext uri="{FF2B5EF4-FFF2-40B4-BE49-F238E27FC236}">
                      <a16:creationId xmlns:a16="http://schemas.microsoft.com/office/drawing/2014/main" id="{D3A4240B-B2B2-DE18-441C-4FC6DB835298}"/>
                    </a:ext>
                  </a:extLst>
                </p:cNvPr>
                <p:cNvSpPr>
                  <a:spLocks noChangeShapeType="1"/>
                </p:cNvSpPr>
                <p:nvPr/>
              </p:nvSpPr>
              <p:spPr bwMode="auto">
                <a:xfrm>
                  <a:off x="1672" y="1136"/>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151" name="Line 1599">
                  <a:extLst>
                    <a:ext uri="{FF2B5EF4-FFF2-40B4-BE49-F238E27FC236}">
                      <a16:creationId xmlns:a16="http://schemas.microsoft.com/office/drawing/2014/main" id="{C142B1D7-91E3-D8D0-7ADE-1B9D14172D2B}"/>
                    </a:ext>
                  </a:extLst>
                </p:cNvPr>
                <p:cNvSpPr>
                  <a:spLocks noChangeShapeType="1"/>
                </p:cNvSpPr>
                <p:nvPr/>
              </p:nvSpPr>
              <p:spPr bwMode="auto">
                <a:xfrm flipV="1">
                  <a:off x="1672" y="1136"/>
                  <a:ext cx="6"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152" name="Line 1600">
                  <a:extLst>
                    <a:ext uri="{FF2B5EF4-FFF2-40B4-BE49-F238E27FC236}">
                      <a16:creationId xmlns:a16="http://schemas.microsoft.com/office/drawing/2014/main" id="{ADD56247-4973-A14C-5D01-1B7AAF51F7BC}"/>
                    </a:ext>
                  </a:extLst>
                </p:cNvPr>
                <p:cNvSpPr>
                  <a:spLocks noChangeShapeType="1"/>
                </p:cNvSpPr>
                <p:nvPr/>
              </p:nvSpPr>
              <p:spPr bwMode="auto">
                <a:xfrm>
                  <a:off x="1678" y="1136"/>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153" name="Line 1601">
                  <a:extLst>
                    <a:ext uri="{FF2B5EF4-FFF2-40B4-BE49-F238E27FC236}">
                      <a16:creationId xmlns:a16="http://schemas.microsoft.com/office/drawing/2014/main" id="{13421216-5A0D-7EC3-E2F0-58B04425B31E}"/>
                    </a:ext>
                  </a:extLst>
                </p:cNvPr>
                <p:cNvSpPr>
                  <a:spLocks noChangeShapeType="1"/>
                </p:cNvSpPr>
                <p:nvPr/>
              </p:nvSpPr>
              <p:spPr bwMode="auto">
                <a:xfrm flipV="1">
                  <a:off x="1678" y="1136"/>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154" name="Line 1602">
                  <a:extLst>
                    <a:ext uri="{FF2B5EF4-FFF2-40B4-BE49-F238E27FC236}">
                      <a16:creationId xmlns:a16="http://schemas.microsoft.com/office/drawing/2014/main" id="{3F55B2E7-77BB-BDB3-CF63-82A3DA3D1391}"/>
                    </a:ext>
                  </a:extLst>
                </p:cNvPr>
                <p:cNvSpPr>
                  <a:spLocks noChangeShapeType="1"/>
                </p:cNvSpPr>
                <p:nvPr/>
              </p:nvSpPr>
              <p:spPr bwMode="auto">
                <a:xfrm>
                  <a:off x="1678" y="1136"/>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155" name="Line 1603">
                  <a:extLst>
                    <a:ext uri="{FF2B5EF4-FFF2-40B4-BE49-F238E27FC236}">
                      <a16:creationId xmlns:a16="http://schemas.microsoft.com/office/drawing/2014/main" id="{45471F98-9188-CF6B-420A-72117BEC6923}"/>
                    </a:ext>
                  </a:extLst>
                </p:cNvPr>
                <p:cNvSpPr>
                  <a:spLocks noChangeShapeType="1"/>
                </p:cNvSpPr>
                <p:nvPr/>
              </p:nvSpPr>
              <p:spPr bwMode="auto">
                <a:xfrm flipV="1">
                  <a:off x="1678" y="1136"/>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156" name="Line 1604">
                  <a:extLst>
                    <a:ext uri="{FF2B5EF4-FFF2-40B4-BE49-F238E27FC236}">
                      <a16:creationId xmlns:a16="http://schemas.microsoft.com/office/drawing/2014/main" id="{BB41CE23-772D-B502-E428-385D09557E74}"/>
                    </a:ext>
                  </a:extLst>
                </p:cNvPr>
                <p:cNvSpPr>
                  <a:spLocks noChangeShapeType="1"/>
                </p:cNvSpPr>
                <p:nvPr/>
              </p:nvSpPr>
              <p:spPr bwMode="auto">
                <a:xfrm>
                  <a:off x="1678" y="1136"/>
                  <a:ext cx="6"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157" name="Line 1605">
                  <a:extLst>
                    <a:ext uri="{FF2B5EF4-FFF2-40B4-BE49-F238E27FC236}">
                      <a16:creationId xmlns:a16="http://schemas.microsoft.com/office/drawing/2014/main" id="{228AD784-AF71-D536-5EBB-ECC4DC092A1E}"/>
                    </a:ext>
                  </a:extLst>
                </p:cNvPr>
                <p:cNvSpPr>
                  <a:spLocks noChangeShapeType="1"/>
                </p:cNvSpPr>
                <p:nvPr/>
              </p:nvSpPr>
              <p:spPr bwMode="auto">
                <a:xfrm flipV="1">
                  <a:off x="1684" y="1136"/>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158" name="Line 1606">
                  <a:extLst>
                    <a:ext uri="{FF2B5EF4-FFF2-40B4-BE49-F238E27FC236}">
                      <a16:creationId xmlns:a16="http://schemas.microsoft.com/office/drawing/2014/main" id="{FF3EF0E3-B866-621E-666A-56244E4C8E39}"/>
                    </a:ext>
                  </a:extLst>
                </p:cNvPr>
                <p:cNvSpPr>
                  <a:spLocks noChangeShapeType="1"/>
                </p:cNvSpPr>
                <p:nvPr/>
              </p:nvSpPr>
              <p:spPr bwMode="auto">
                <a:xfrm>
                  <a:off x="1684" y="1136"/>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159" name="Line 1607">
                  <a:extLst>
                    <a:ext uri="{FF2B5EF4-FFF2-40B4-BE49-F238E27FC236}">
                      <a16:creationId xmlns:a16="http://schemas.microsoft.com/office/drawing/2014/main" id="{BB644E57-E48F-7BFB-E384-CC2E1A6F7B84}"/>
                    </a:ext>
                  </a:extLst>
                </p:cNvPr>
                <p:cNvSpPr>
                  <a:spLocks noChangeShapeType="1"/>
                </p:cNvSpPr>
                <p:nvPr/>
              </p:nvSpPr>
              <p:spPr bwMode="auto">
                <a:xfrm>
                  <a:off x="1684" y="1142"/>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160" name="Line 1608">
                  <a:extLst>
                    <a:ext uri="{FF2B5EF4-FFF2-40B4-BE49-F238E27FC236}">
                      <a16:creationId xmlns:a16="http://schemas.microsoft.com/office/drawing/2014/main" id="{E38B3636-3E71-B273-34CB-B459CA8672D8}"/>
                    </a:ext>
                  </a:extLst>
                </p:cNvPr>
                <p:cNvSpPr>
                  <a:spLocks noChangeShapeType="1"/>
                </p:cNvSpPr>
                <p:nvPr/>
              </p:nvSpPr>
              <p:spPr bwMode="auto">
                <a:xfrm>
                  <a:off x="1690" y="1142"/>
                  <a:ext cx="7"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161" name="Line 1609">
                  <a:extLst>
                    <a:ext uri="{FF2B5EF4-FFF2-40B4-BE49-F238E27FC236}">
                      <a16:creationId xmlns:a16="http://schemas.microsoft.com/office/drawing/2014/main" id="{B198AE1D-171F-09BA-45C5-44CCD6D96991}"/>
                    </a:ext>
                  </a:extLst>
                </p:cNvPr>
                <p:cNvSpPr>
                  <a:spLocks noChangeShapeType="1"/>
                </p:cNvSpPr>
                <p:nvPr/>
              </p:nvSpPr>
              <p:spPr bwMode="auto">
                <a:xfrm>
                  <a:off x="1697" y="1142"/>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162" name="Line 1610">
                  <a:extLst>
                    <a:ext uri="{FF2B5EF4-FFF2-40B4-BE49-F238E27FC236}">
                      <a16:creationId xmlns:a16="http://schemas.microsoft.com/office/drawing/2014/main" id="{0689B57C-8B9F-FAA6-C9B7-4B6CF4B2BE62}"/>
                    </a:ext>
                  </a:extLst>
                </p:cNvPr>
                <p:cNvSpPr>
                  <a:spLocks noChangeShapeType="1"/>
                </p:cNvSpPr>
                <p:nvPr/>
              </p:nvSpPr>
              <p:spPr bwMode="auto">
                <a:xfrm>
                  <a:off x="1703" y="114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163" name="Line 1611">
                  <a:extLst>
                    <a:ext uri="{FF2B5EF4-FFF2-40B4-BE49-F238E27FC236}">
                      <a16:creationId xmlns:a16="http://schemas.microsoft.com/office/drawing/2014/main" id="{3374319A-5063-1851-B664-2915DF3D6CAD}"/>
                    </a:ext>
                  </a:extLst>
                </p:cNvPr>
                <p:cNvSpPr>
                  <a:spLocks noChangeShapeType="1"/>
                </p:cNvSpPr>
                <p:nvPr/>
              </p:nvSpPr>
              <p:spPr bwMode="auto">
                <a:xfrm flipV="1">
                  <a:off x="1703" y="114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164" name="Line 1612">
                  <a:extLst>
                    <a:ext uri="{FF2B5EF4-FFF2-40B4-BE49-F238E27FC236}">
                      <a16:creationId xmlns:a16="http://schemas.microsoft.com/office/drawing/2014/main" id="{5C4CA8A5-350F-FEAF-F06C-9F6003A1FB47}"/>
                    </a:ext>
                  </a:extLst>
                </p:cNvPr>
                <p:cNvSpPr>
                  <a:spLocks noChangeShapeType="1"/>
                </p:cNvSpPr>
                <p:nvPr/>
              </p:nvSpPr>
              <p:spPr bwMode="auto">
                <a:xfrm>
                  <a:off x="1703" y="114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165" name="Line 1613">
                  <a:extLst>
                    <a:ext uri="{FF2B5EF4-FFF2-40B4-BE49-F238E27FC236}">
                      <a16:creationId xmlns:a16="http://schemas.microsoft.com/office/drawing/2014/main" id="{00F92330-FA6F-DA67-E146-862EB6998467}"/>
                    </a:ext>
                  </a:extLst>
                </p:cNvPr>
                <p:cNvSpPr>
                  <a:spLocks noChangeShapeType="1"/>
                </p:cNvSpPr>
                <p:nvPr/>
              </p:nvSpPr>
              <p:spPr bwMode="auto">
                <a:xfrm flipV="1">
                  <a:off x="1703" y="114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166" name="Line 1614">
                  <a:extLst>
                    <a:ext uri="{FF2B5EF4-FFF2-40B4-BE49-F238E27FC236}">
                      <a16:creationId xmlns:a16="http://schemas.microsoft.com/office/drawing/2014/main" id="{CB138BEE-2EF6-EB84-BDDC-B494A10C7312}"/>
                    </a:ext>
                  </a:extLst>
                </p:cNvPr>
                <p:cNvSpPr>
                  <a:spLocks noChangeShapeType="1"/>
                </p:cNvSpPr>
                <p:nvPr/>
              </p:nvSpPr>
              <p:spPr bwMode="auto">
                <a:xfrm>
                  <a:off x="1703" y="114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167" name="Line 1615">
                  <a:extLst>
                    <a:ext uri="{FF2B5EF4-FFF2-40B4-BE49-F238E27FC236}">
                      <a16:creationId xmlns:a16="http://schemas.microsoft.com/office/drawing/2014/main" id="{852C6A18-5AFF-9A2A-F485-B7CC20087FF5}"/>
                    </a:ext>
                  </a:extLst>
                </p:cNvPr>
                <p:cNvSpPr>
                  <a:spLocks noChangeShapeType="1"/>
                </p:cNvSpPr>
                <p:nvPr/>
              </p:nvSpPr>
              <p:spPr bwMode="auto">
                <a:xfrm flipV="1">
                  <a:off x="1703" y="114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168" name="Line 1616">
                  <a:extLst>
                    <a:ext uri="{FF2B5EF4-FFF2-40B4-BE49-F238E27FC236}">
                      <a16:creationId xmlns:a16="http://schemas.microsoft.com/office/drawing/2014/main" id="{D1592A79-99A0-5DA7-C86A-B0BF30C4A52E}"/>
                    </a:ext>
                  </a:extLst>
                </p:cNvPr>
                <p:cNvSpPr>
                  <a:spLocks noChangeShapeType="1"/>
                </p:cNvSpPr>
                <p:nvPr/>
              </p:nvSpPr>
              <p:spPr bwMode="auto">
                <a:xfrm>
                  <a:off x="1703" y="114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169" name="Line 1617">
                  <a:extLst>
                    <a:ext uri="{FF2B5EF4-FFF2-40B4-BE49-F238E27FC236}">
                      <a16:creationId xmlns:a16="http://schemas.microsoft.com/office/drawing/2014/main" id="{BDE8279A-6653-681E-62BB-246B01F06C19}"/>
                    </a:ext>
                  </a:extLst>
                </p:cNvPr>
                <p:cNvSpPr>
                  <a:spLocks noChangeShapeType="1"/>
                </p:cNvSpPr>
                <p:nvPr/>
              </p:nvSpPr>
              <p:spPr bwMode="auto">
                <a:xfrm flipV="1">
                  <a:off x="1703" y="1142"/>
                  <a:ext cx="6"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170" name="Line 1618">
                  <a:extLst>
                    <a:ext uri="{FF2B5EF4-FFF2-40B4-BE49-F238E27FC236}">
                      <a16:creationId xmlns:a16="http://schemas.microsoft.com/office/drawing/2014/main" id="{40CA8B85-D04E-B3F1-5019-5A0B88F79BF6}"/>
                    </a:ext>
                  </a:extLst>
                </p:cNvPr>
                <p:cNvSpPr>
                  <a:spLocks noChangeShapeType="1"/>
                </p:cNvSpPr>
                <p:nvPr/>
              </p:nvSpPr>
              <p:spPr bwMode="auto">
                <a:xfrm>
                  <a:off x="1709" y="114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171" name="Line 1619">
                  <a:extLst>
                    <a:ext uri="{FF2B5EF4-FFF2-40B4-BE49-F238E27FC236}">
                      <a16:creationId xmlns:a16="http://schemas.microsoft.com/office/drawing/2014/main" id="{F5BCE072-B15A-29D1-6135-6D328E147BCE}"/>
                    </a:ext>
                  </a:extLst>
                </p:cNvPr>
                <p:cNvSpPr>
                  <a:spLocks noChangeShapeType="1"/>
                </p:cNvSpPr>
                <p:nvPr/>
              </p:nvSpPr>
              <p:spPr bwMode="auto">
                <a:xfrm>
                  <a:off x="1709" y="1148"/>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172" name="Line 1620">
                  <a:extLst>
                    <a:ext uri="{FF2B5EF4-FFF2-40B4-BE49-F238E27FC236}">
                      <a16:creationId xmlns:a16="http://schemas.microsoft.com/office/drawing/2014/main" id="{1563E5BE-8A22-824A-F25F-1C8F032A08D9}"/>
                    </a:ext>
                  </a:extLst>
                </p:cNvPr>
                <p:cNvSpPr>
                  <a:spLocks noChangeShapeType="1"/>
                </p:cNvSpPr>
                <p:nvPr/>
              </p:nvSpPr>
              <p:spPr bwMode="auto">
                <a:xfrm>
                  <a:off x="1715" y="1148"/>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173" name="Line 1621">
                  <a:extLst>
                    <a:ext uri="{FF2B5EF4-FFF2-40B4-BE49-F238E27FC236}">
                      <a16:creationId xmlns:a16="http://schemas.microsoft.com/office/drawing/2014/main" id="{6EF9D265-5E32-F804-137F-E4916CC4531A}"/>
                    </a:ext>
                  </a:extLst>
                </p:cNvPr>
                <p:cNvSpPr>
                  <a:spLocks noChangeShapeType="1"/>
                </p:cNvSpPr>
                <p:nvPr/>
              </p:nvSpPr>
              <p:spPr bwMode="auto">
                <a:xfrm flipV="1">
                  <a:off x="1715" y="1148"/>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174" name="Line 1622">
                  <a:extLst>
                    <a:ext uri="{FF2B5EF4-FFF2-40B4-BE49-F238E27FC236}">
                      <a16:creationId xmlns:a16="http://schemas.microsoft.com/office/drawing/2014/main" id="{DE0BE3B6-6028-AF04-D5F6-CB166E7E0058}"/>
                    </a:ext>
                  </a:extLst>
                </p:cNvPr>
                <p:cNvSpPr>
                  <a:spLocks noChangeShapeType="1"/>
                </p:cNvSpPr>
                <p:nvPr/>
              </p:nvSpPr>
              <p:spPr bwMode="auto">
                <a:xfrm>
                  <a:off x="1715" y="1148"/>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175" name="Line 1623">
                  <a:extLst>
                    <a:ext uri="{FF2B5EF4-FFF2-40B4-BE49-F238E27FC236}">
                      <a16:creationId xmlns:a16="http://schemas.microsoft.com/office/drawing/2014/main" id="{286E0D33-3F97-CEDD-A424-554EA7A0645E}"/>
                    </a:ext>
                  </a:extLst>
                </p:cNvPr>
                <p:cNvSpPr>
                  <a:spLocks noChangeShapeType="1"/>
                </p:cNvSpPr>
                <p:nvPr/>
              </p:nvSpPr>
              <p:spPr bwMode="auto">
                <a:xfrm flipV="1">
                  <a:off x="1715" y="1148"/>
                  <a:ext cx="6"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176" name="Line 1624">
                  <a:extLst>
                    <a:ext uri="{FF2B5EF4-FFF2-40B4-BE49-F238E27FC236}">
                      <a16:creationId xmlns:a16="http://schemas.microsoft.com/office/drawing/2014/main" id="{CE2A9768-56A8-F02A-0C25-7CBD77EEE77A}"/>
                    </a:ext>
                  </a:extLst>
                </p:cNvPr>
                <p:cNvSpPr>
                  <a:spLocks noChangeShapeType="1"/>
                </p:cNvSpPr>
                <p:nvPr/>
              </p:nvSpPr>
              <p:spPr bwMode="auto">
                <a:xfrm>
                  <a:off x="1721" y="1148"/>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177" name="Line 1625">
                  <a:extLst>
                    <a:ext uri="{FF2B5EF4-FFF2-40B4-BE49-F238E27FC236}">
                      <a16:creationId xmlns:a16="http://schemas.microsoft.com/office/drawing/2014/main" id="{FA924C31-05BA-894E-C2F8-0D5A0420A8A3}"/>
                    </a:ext>
                  </a:extLst>
                </p:cNvPr>
                <p:cNvSpPr>
                  <a:spLocks noChangeShapeType="1"/>
                </p:cNvSpPr>
                <p:nvPr/>
              </p:nvSpPr>
              <p:spPr bwMode="auto">
                <a:xfrm flipV="1">
                  <a:off x="1721" y="1148"/>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178" name="Line 1626">
                  <a:extLst>
                    <a:ext uri="{FF2B5EF4-FFF2-40B4-BE49-F238E27FC236}">
                      <a16:creationId xmlns:a16="http://schemas.microsoft.com/office/drawing/2014/main" id="{4CF49B16-F4E2-4E69-4766-BA0787B16054}"/>
                    </a:ext>
                  </a:extLst>
                </p:cNvPr>
                <p:cNvSpPr>
                  <a:spLocks noChangeShapeType="1"/>
                </p:cNvSpPr>
                <p:nvPr/>
              </p:nvSpPr>
              <p:spPr bwMode="auto">
                <a:xfrm>
                  <a:off x="1721" y="1148"/>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179" name="Line 1627">
                  <a:extLst>
                    <a:ext uri="{FF2B5EF4-FFF2-40B4-BE49-F238E27FC236}">
                      <a16:creationId xmlns:a16="http://schemas.microsoft.com/office/drawing/2014/main" id="{7F1DCEA2-8B30-409D-A682-CF328BA6D481}"/>
                    </a:ext>
                  </a:extLst>
                </p:cNvPr>
                <p:cNvSpPr>
                  <a:spLocks noChangeShapeType="1"/>
                </p:cNvSpPr>
                <p:nvPr/>
              </p:nvSpPr>
              <p:spPr bwMode="auto">
                <a:xfrm flipV="1">
                  <a:off x="1721" y="1148"/>
                  <a:ext cx="6"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180" name="Line 1628">
                  <a:extLst>
                    <a:ext uri="{FF2B5EF4-FFF2-40B4-BE49-F238E27FC236}">
                      <a16:creationId xmlns:a16="http://schemas.microsoft.com/office/drawing/2014/main" id="{2FEFB565-976B-DEBA-5B65-28ADFA865076}"/>
                    </a:ext>
                  </a:extLst>
                </p:cNvPr>
                <p:cNvSpPr>
                  <a:spLocks noChangeShapeType="1"/>
                </p:cNvSpPr>
                <p:nvPr/>
              </p:nvSpPr>
              <p:spPr bwMode="auto">
                <a:xfrm>
                  <a:off x="1727" y="1148"/>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181" name="Line 1629">
                  <a:extLst>
                    <a:ext uri="{FF2B5EF4-FFF2-40B4-BE49-F238E27FC236}">
                      <a16:creationId xmlns:a16="http://schemas.microsoft.com/office/drawing/2014/main" id="{88923076-69B0-6666-4B30-94AE2783C853}"/>
                    </a:ext>
                  </a:extLst>
                </p:cNvPr>
                <p:cNvSpPr>
                  <a:spLocks noChangeShapeType="1"/>
                </p:cNvSpPr>
                <p:nvPr/>
              </p:nvSpPr>
              <p:spPr bwMode="auto">
                <a:xfrm>
                  <a:off x="1727" y="1154"/>
                  <a:ext cx="7"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182" name="Line 1630">
                  <a:extLst>
                    <a:ext uri="{FF2B5EF4-FFF2-40B4-BE49-F238E27FC236}">
                      <a16:creationId xmlns:a16="http://schemas.microsoft.com/office/drawing/2014/main" id="{E51CE555-F894-6997-D88E-913BAE57FE9C}"/>
                    </a:ext>
                  </a:extLst>
                </p:cNvPr>
                <p:cNvSpPr>
                  <a:spLocks noChangeShapeType="1"/>
                </p:cNvSpPr>
                <p:nvPr/>
              </p:nvSpPr>
              <p:spPr bwMode="auto">
                <a:xfrm flipV="1">
                  <a:off x="1734" y="1148"/>
                  <a:ext cx="6"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183" name="Line 1631">
                  <a:extLst>
                    <a:ext uri="{FF2B5EF4-FFF2-40B4-BE49-F238E27FC236}">
                      <a16:creationId xmlns:a16="http://schemas.microsoft.com/office/drawing/2014/main" id="{95996E4A-CF01-678E-9DA3-06A7DDB76E95}"/>
                    </a:ext>
                  </a:extLst>
                </p:cNvPr>
                <p:cNvSpPr>
                  <a:spLocks noChangeShapeType="1"/>
                </p:cNvSpPr>
                <p:nvPr/>
              </p:nvSpPr>
              <p:spPr bwMode="auto">
                <a:xfrm>
                  <a:off x="1740" y="1148"/>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184" name="Line 1632">
                  <a:extLst>
                    <a:ext uri="{FF2B5EF4-FFF2-40B4-BE49-F238E27FC236}">
                      <a16:creationId xmlns:a16="http://schemas.microsoft.com/office/drawing/2014/main" id="{6BBEEF49-D275-3E6D-8AF5-CA61AE773C77}"/>
                    </a:ext>
                  </a:extLst>
                </p:cNvPr>
                <p:cNvSpPr>
                  <a:spLocks noChangeShapeType="1"/>
                </p:cNvSpPr>
                <p:nvPr/>
              </p:nvSpPr>
              <p:spPr bwMode="auto">
                <a:xfrm flipV="1">
                  <a:off x="1740" y="1148"/>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185" name="Line 1633">
                  <a:extLst>
                    <a:ext uri="{FF2B5EF4-FFF2-40B4-BE49-F238E27FC236}">
                      <a16:creationId xmlns:a16="http://schemas.microsoft.com/office/drawing/2014/main" id="{CA01D0B1-9210-F2CC-DC42-4F7B303A6A44}"/>
                    </a:ext>
                  </a:extLst>
                </p:cNvPr>
                <p:cNvSpPr>
                  <a:spLocks noChangeShapeType="1"/>
                </p:cNvSpPr>
                <p:nvPr/>
              </p:nvSpPr>
              <p:spPr bwMode="auto">
                <a:xfrm>
                  <a:off x="1740" y="1148"/>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186" name="Line 1634">
                  <a:extLst>
                    <a:ext uri="{FF2B5EF4-FFF2-40B4-BE49-F238E27FC236}">
                      <a16:creationId xmlns:a16="http://schemas.microsoft.com/office/drawing/2014/main" id="{09100437-7420-420B-B401-651E6C508B09}"/>
                    </a:ext>
                  </a:extLst>
                </p:cNvPr>
                <p:cNvSpPr>
                  <a:spLocks noChangeShapeType="1"/>
                </p:cNvSpPr>
                <p:nvPr/>
              </p:nvSpPr>
              <p:spPr bwMode="auto">
                <a:xfrm>
                  <a:off x="1740" y="115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187" name="Line 1635">
                  <a:extLst>
                    <a:ext uri="{FF2B5EF4-FFF2-40B4-BE49-F238E27FC236}">
                      <a16:creationId xmlns:a16="http://schemas.microsoft.com/office/drawing/2014/main" id="{360422A8-DFD9-C430-4FE1-062CF175DC33}"/>
                    </a:ext>
                  </a:extLst>
                </p:cNvPr>
                <p:cNvSpPr>
                  <a:spLocks noChangeShapeType="1"/>
                </p:cNvSpPr>
                <p:nvPr/>
              </p:nvSpPr>
              <p:spPr bwMode="auto">
                <a:xfrm flipV="1">
                  <a:off x="1740" y="115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188" name="Line 1636">
                  <a:extLst>
                    <a:ext uri="{FF2B5EF4-FFF2-40B4-BE49-F238E27FC236}">
                      <a16:creationId xmlns:a16="http://schemas.microsoft.com/office/drawing/2014/main" id="{E9183571-1A3D-090B-E787-1A699AFE6004}"/>
                    </a:ext>
                  </a:extLst>
                </p:cNvPr>
                <p:cNvSpPr>
                  <a:spLocks noChangeShapeType="1"/>
                </p:cNvSpPr>
                <p:nvPr/>
              </p:nvSpPr>
              <p:spPr bwMode="auto">
                <a:xfrm>
                  <a:off x="1740" y="1154"/>
                  <a:ext cx="6"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189" name="Line 1637">
                  <a:extLst>
                    <a:ext uri="{FF2B5EF4-FFF2-40B4-BE49-F238E27FC236}">
                      <a16:creationId xmlns:a16="http://schemas.microsoft.com/office/drawing/2014/main" id="{C1EE8BA9-C308-1B12-D685-5419D197F24B}"/>
                    </a:ext>
                  </a:extLst>
                </p:cNvPr>
                <p:cNvSpPr>
                  <a:spLocks noChangeShapeType="1"/>
                </p:cNvSpPr>
                <p:nvPr/>
              </p:nvSpPr>
              <p:spPr bwMode="auto">
                <a:xfrm flipV="1">
                  <a:off x="1746" y="115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190" name="Line 1638">
                  <a:extLst>
                    <a:ext uri="{FF2B5EF4-FFF2-40B4-BE49-F238E27FC236}">
                      <a16:creationId xmlns:a16="http://schemas.microsoft.com/office/drawing/2014/main" id="{ECA86EF3-D34B-F693-3223-65D4569153D2}"/>
                    </a:ext>
                  </a:extLst>
                </p:cNvPr>
                <p:cNvSpPr>
                  <a:spLocks noChangeShapeType="1"/>
                </p:cNvSpPr>
                <p:nvPr/>
              </p:nvSpPr>
              <p:spPr bwMode="auto">
                <a:xfrm>
                  <a:off x="1746" y="115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191" name="Line 1639">
                  <a:extLst>
                    <a:ext uri="{FF2B5EF4-FFF2-40B4-BE49-F238E27FC236}">
                      <a16:creationId xmlns:a16="http://schemas.microsoft.com/office/drawing/2014/main" id="{03CEC854-3249-D61F-834C-58FEF1474C35}"/>
                    </a:ext>
                  </a:extLst>
                </p:cNvPr>
                <p:cNvSpPr>
                  <a:spLocks noChangeShapeType="1"/>
                </p:cNvSpPr>
                <p:nvPr/>
              </p:nvSpPr>
              <p:spPr bwMode="auto">
                <a:xfrm flipV="1">
                  <a:off x="1746" y="115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192" name="Line 1640">
                  <a:extLst>
                    <a:ext uri="{FF2B5EF4-FFF2-40B4-BE49-F238E27FC236}">
                      <a16:creationId xmlns:a16="http://schemas.microsoft.com/office/drawing/2014/main" id="{351C06ED-9E4B-3BF2-B947-60F3FDEDA604}"/>
                    </a:ext>
                  </a:extLst>
                </p:cNvPr>
                <p:cNvSpPr>
                  <a:spLocks noChangeShapeType="1"/>
                </p:cNvSpPr>
                <p:nvPr/>
              </p:nvSpPr>
              <p:spPr bwMode="auto">
                <a:xfrm>
                  <a:off x="1746" y="115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193" name="Line 1641">
                  <a:extLst>
                    <a:ext uri="{FF2B5EF4-FFF2-40B4-BE49-F238E27FC236}">
                      <a16:creationId xmlns:a16="http://schemas.microsoft.com/office/drawing/2014/main" id="{A3EAF174-F239-F5C5-114A-0E3776767A9E}"/>
                    </a:ext>
                  </a:extLst>
                </p:cNvPr>
                <p:cNvSpPr>
                  <a:spLocks noChangeShapeType="1"/>
                </p:cNvSpPr>
                <p:nvPr/>
              </p:nvSpPr>
              <p:spPr bwMode="auto">
                <a:xfrm flipV="1">
                  <a:off x="1746" y="115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194" name="Line 1642">
                  <a:extLst>
                    <a:ext uri="{FF2B5EF4-FFF2-40B4-BE49-F238E27FC236}">
                      <a16:creationId xmlns:a16="http://schemas.microsoft.com/office/drawing/2014/main" id="{862527F5-A29F-2638-DC97-E956B6B9C2B4}"/>
                    </a:ext>
                  </a:extLst>
                </p:cNvPr>
                <p:cNvSpPr>
                  <a:spLocks noChangeShapeType="1"/>
                </p:cNvSpPr>
                <p:nvPr/>
              </p:nvSpPr>
              <p:spPr bwMode="auto">
                <a:xfrm>
                  <a:off x="1746" y="1154"/>
                  <a:ext cx="6"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195" name="Line 1643">
                  <a:extLst>
                    <a:ext uri="{FF2B5EF4-FFF2-40B4-BE49-F238E27FC236}">
                      <a16:creationId xmlns:a16="http://schemas.microsoft.com/office/drawing/2014/main" id="{5B7F965E-FEBF-0484-3C56-2E1D49E450A2}"/>
                    </a:ext>
                  </a:extLst>
                </p:cNvPr>
                <p:cNvSpPr>
                  <a:spLocks noChangeShapeType="1"/>
                </p:cNvSpPr>
                <p:nvPr/>
              </p:nvSpPr>
              <p:spPr bwMode="auto">
                <a:xfrm flipV="1">
                  <a:off x="1752" y="1154"/>
                  <a:ext cx="6"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196" name="Line 1644">
                  <a:extLst>
                    <a:ext uri="{FF2B5EF4-FFF2-40B4-BE49-F238E27FC236}">
                      <a16:creationId xmlns:a16="http://schemas.microsoft.com/office/drawing/2014/main" id="{E22A000F-FD18-8A30-FA1A-9730D19A6AB3}"/>
                    </a:ext>
                  </a:extLst>
                </p:cNvPr>
                <p:cNvSpPr>
                  <a:spLocks noChangeShapeType="1"/>
                </p:cNvSpPr>
                <p:nvPr/>
              </p:nvSpPr>
              <p:spPr bwMode="auto">
                <a:xfrm>
                  <a:off x="1758" y="115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197" name="Line 1645">
                  <a:extLst>
                    <a:ext uri="{FF2B5EF4-FFF2-40B4-BE49-F238E27FC236}">
                      <a16:creationId xmlns:a16="http://schemas.microsoft.com/office/drawing/2014/main" id="{2401A2C4-70FD-5CC5-C3D3-BE080E392D7E}"/>
                    </a:ext>
                  </a:extLst>
                </p:cNvPr>
                <p:cNvSpPr>
                  <a:spLocks noChangeShapeType="1"/>
                </p:cNvSpPr>
                <p:nvPr/>
              </p:nvSpPr>
              <p:spPr bwMode="auto">
                <a:xfrm>
                  <a:off x="1758" y="116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198" name="Line 1646">
                  <a:extLst>
                    <a:ext uri="{FF2B5EF4-FFF2-40B4-BE49-F238E27FC236}">
                      <a16:creationId xmlns:a16="http://schemas.microsoft.com/office/drawing/2014/main" id="{5B486344-4334-2297-0622-89F136FE74A9}"/>
                    </a:ext>
                  </a:extLst>
                </p:cNvPr>
                <p:cNvSpPr>
                  <a:spLocks noChangeShapeType="1"/>
                </p:cNvSpPr>
                <p:nvPr/>
              </p:nvSpPr>
              <p:spPr bwMode="auto">
                <a:xfrm flipV="1">
                  <a:off x="1758" y="116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199" name="Line 1647">
                  <a:extLst>
                    <a:ext uri="{FF2B5EF4-FFF2-40B4-BE49-F238E27FC236}">
                      <a16:creationId xmlns:a16="http://schemas.microsoft.com/office/drawing/2014/main" id="{4DA45913-821F-1B84-8E08-27EE664F42E5}"/>
                    </a:ext>
                  </a:extLst>
                </p:cNvPr>
                <p:cNvSpPr>
                  <a:spLocks noChangeShapeType="1"/>
                </p:cNvSpPr>
                <p:nvPr/>
              </p:nvSpPr>
              <p:spPr bwMode="auto">
                <a:xfrm>
                  <a:off x="1758" y="1160"/>
                  <a:ext cx="7"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200" name="Line 1648">
                  <a:extLst>
                    <a:ext uri="{FF2B5EF4-FFF2-40B4-BE49-F238E27FC236}">
                      <a16:creationId xmlns:a16="http://schemas.microsoft.com/office/drawing/2014/main" id="{96E31BEE-3636-7279-795C-B0F2430225EB}"/>
                    </a:ext>
                  </a:extLst>
                </p:cNvPr>
                <p:cNvSpPr>
                  <a:spLocks noChangeShapeType="1"/>
                </p:cNvSpPr>
                <p:nvPr/>
              </p:nvSpPr>
              <p:spPr bwMode="auto">
                <a:xfrm>
                  <a:off x="1765" y="116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201" name="Line 1649">
                  <a:extLst>
                    <a:ext uri="{FF2B5EF4-FFF2-40B4-BE49-F238E27FC236}">
                      <a16:creationId xmlns:a16="http://schemas.microsoft.com/office/drawing/2014/main" id="{A1303C0D-D178-E723-1659-BB0ECF3769F8}"/>
                    </a:ext>
                  </a:extLst>
                </p:cNvPr>
                <p:cNvSpPr>
                  <a:spLocks noChangeShapeType="1"/>
                </p:cNvSpPr>
                <p:nvPr/>
              </p:nvSpPr>
              <p:spPr bwMode="auto">
                <a:xfrm flipV="1">
                  <a:off x="1765" y="116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202" name="Line 1650">
                  <a:extLst>
                    <a:ext uri="{FF2B5EF4-FFF2-40B4-BE49-F238E27FC236}">
                      <a16:creationId xmlns:a16="http://schemas.microsoft.com/office/drawing/2014/main" id="{EBAF11FC-E184-A0BB-F0BE-7DF0EDD101E4}"/>
                    </a:ext>
                  </a:extLst>
                </p:cNvPr>
                <p:cNvSpPr>
                  <a:spLocks noChangeShapeType="1"/>
                </p:cNvSpPr>
                <p:nvPr/>
              </p:nvSpPr>
              <p:spPr bwMode="auto">
                <a:xfrm>
                  <a:off x="1765" y="116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203" name="Line 1651">
                  <a:extLst>
                    <a:ext uri="{FF2B5EF4-FFF2-40B4-BE49-F238E27FC236}">
                      <a16:creationId xmlns:a16="http://schemas.microsoft.com/office/drawing/2014/main" id="{90FE6911-9B38-8C7E-8E56-9E01D7A75A7C}"/>
                    </a:ext>
                  </a:extLst>
                </p:cNvPr>
                <p:cNvSpPr>
                  <a:spLocks noChangeShapeType="1"/>
                </p:cNvSpPr>
                <p:nvPr/>
              </p:nvSpPr>
              <p:spPr bwMode="auto">
                <a:xfrm>
                  <a:off x="1765" y="1166"/>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204" name="Line 1652">
                  <a:extLst>
                    <a:ext uri="{FF2B5EF4-FFF2-40B4-BE49-F238E27FC236}">
                      <a16:creationId xmlns:a16="http://schemas.microsoft.com/office/drawing/2014/main" id="{AB72987E-7CA0-3BA9-7392-3F71F3F69FDB}"/>
                    </a:ext>
                  </a:extLst>
                </p:cNvPr>
                <p:cNvSpPr>
                  <a:spLocks noChangeShapeType="1"/>
                </p:cNvSpPr>
                <p:nvPr/>
              </p:nvSpPr>
              <p:spPr bwMode="auto">
                <a:xfrm flipV="1">
                  <a:off x="1771" y="116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205" name="Line 1653">
                  <a:extLst>
                    <a:ext uri="{FF2B5EF4-FFF2-40B4-BE49-F238E27FC236}">
                      <a16:creationId xmlns:a16="http://schemas.microsoft.com/office/drawing/2014/main" id="{8ACDC204-0F26-BBB1-8A7D-4BBFF958C539}"/>
                    </a:ext>
                  </a:extLst>
                </p:cNvPr>
                <p:cNvSpPr>
                  <a:spLocks noChangeShapeType="1"/>
                </p:cNvSpPr>
                <p:nvPr/>
              </p:nvSpPr>
              <p:spPr bwMode="auto">
                <a:xfrm>
                  <a:off x="1771" y="116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206" name="Line 1654">
                  <a:extLst>
                    <a:ext uri="{FF2B5EF4-FFF2-40B4-BE49-F238E27FC236}">
                      <a16:creationId xmlns:a16="http://schemas.microsoft.com/office/drawing/2014/main" id="{FA227440-4863-3598-98E6-BF1034CEBC07}"/>
                    </a:ext>
                  </a:extLst>
                </p:cNvPr>
                <p:cNvSpPr>
                  <a:spLocks noChangeShapeType="1"/>
                </p:cNvSpPr>
                <p:nvPr/>
              </p:nvSpPr>
              <p:spPr bwMode="auto">
                <a:xfrm>
                  <a:off x="1771" y="1166"/>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207" name="Line 1655">
                  <a:extLst>
                    <a:ext uri="{FF2B5EF4-FFF2-40B4-BE49-F238E27FC236}">
                      <a16:creationId xmlns:a16="http://schemas.microsoft.com/office/drawing/2014/main" id="{E31764C3-D374-1141-26EC-54E42923ED2E}"/>
                    </a:ext>
                  </a:extLst>
                </p:cNvPr>
                <p:cNvSpPr>
                  <a:spLocks noChangeShapeType="1"/>
                </p:cNvSpPr>
                <p:nvPr/>
              </p:nvSpPr>
              <p:spPr bwMode="auto">
                <a:xfrm>
                  <a:off x="1777" y="1166"/>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208" name="Line 1656">
                  <a:extLst>
                    <a:ext uri="{FF2B5EF4-FFF2-40B4-BE49-F238E27FC236}">
                      <a16:creationId xmlns:a16="http://schemas.microsoft.com/office/drawing/2014/main" id="{BBBF75F8-381E-523C-078A-77CC8FB9F6F8}"/>
                    </a:ext>
                  </a:extLst>
                </p:cNvPr>
                <p:cNvSpPr>
                  <a:spLocks noChangeShapeType="1"/>
                </p:cNvSpPr>
                <p:nvPr/>
              </p:nvSpPr>
              <p:spPr bwMode="auto">
                <a:xfrm>
                  <a:off x="1783" y="1166"/>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209" name="Line 1657">
                  <a:extLst>
                    <a:ext uri="{FF2B5EF4-FFF2-40B4-BE49-F238E27FC236}">
                      <a16:creationId xmlns:a16="http://schemas.microsoft.com/office/drawing/2014/main" id="{77BA582A-F800-3AB8-1DB8-8146D3854D8C}"/>
                    </a:ext>
                  </a:extLst>
                </p:cNvPr>
                <p:cNvSpPr>
                  <a:spLocks noChangeShapeType="1"/>
                </p:cNvSpPr>
                <p:nvPr/>
              </p:nvSpPr>
              <p:spPr bwMode="auto">
                <a:xfrm flipV="1">
                  <a:off x="1783" y="1166"/>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210" name="Line 1658">
                  <a:extLst>
                    <a:ext uri="{FF2B5EF4-FFF2-40B4-BE49-F238E27FC236}">
                      <a16:creationId xmlns:a16="http://schemas.microsoft.com/office/drawing/2014/main" id="{F87486EC-44FC-86E1-62AF-7A481222C928}"/>
                    </a:ext>
                  </a:extLst>
                </p:cNvPr>
                <p:cNvSpPr>
                  <a:spLocks noChangeShapeType="1"/>
                </p:cNvSpPr>
                <p:nvPr/>
              </p:nvSpPr>
              <p:spPr bwMode="auto">
                <a:xfrm>
                  <a:off x="1783" y="1166"/>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211" name="Line 1659">
                  <a:extLst>
                    <a:ext uri="{FF2B5EF4-FFF2-40B4-BE49-F238E27FC236}">
                      <a16:creationId xmlns:a16="http://schemas.microsoft.com/office/drawing/2014/main" id="{9B342904-9AD7-2BC0-0241-6337905D8783}"/>
                    </a:ext>
                  </a:extLst>
                </p:cNvPr>
                <p:cNvSpPr>
                  <a:spLocks noChangeShapeType="1"/>
                </p:cNvSpPr>
                <p:nvPr/>
              </p:nvSpPr>
              <p:spPr bwMode="auto">
                <a:xfrm flipV="1">
                  <a:off x="1783" y="1166"/>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212" name="Line 1660">
                  <a:extLst>
                    <a:ext uri="{FF2B5EF4-FFF2-40B4-BE49-F238E27FC236}">
                      <a16:creationId xmlns:a16="http://schemas.microsoft.com/office/drawing/2014/main" id="{0BF74C44-5E6F-B0DE-0EB8-64F7499EA53E}"/>
                    </a:ext>
                  </a:extLst>
                </p:cNvPr>
                <p:cNvSpPr>
                  <a:spLocks noChangeShapeType="1"/>
                </p:cNvSpPr>
                <p:nvPr/>
              </p:nvSpPr>
              <p:spPr bwMode="auto">
                <a:xfrm>
                  <a:off x="1783" y="1166"/>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213" name="Line 1661">
                  <a:extLst>
                    <a:ext uri="{FF2B5EF4-FFF2-40B4-BE49-F238E27FC236}">
                      <a16:creationId xmlns:a16="http://schemas.microsoft.com/office/drawing/2014/main" id="{7E510ABA-42F3-8D6D-8E60-790921D71842}"/>
                    </a:ext>
                  </a:extLst>
                </p:cNvPr>
                <p:cNvSpPr>
                  <a:spLocks noChangeShapeType="1"/>
                </p:cNvSpPr>
                <p:nvPr/>
              </p:nvSpPr>
              <p:spPr bwMode="auto">
                <a:xfrm flipV="1">
                  <a:off x="1783" y="1166"/>
                  <a:ext cx="6"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214" name="Line 1662">
                  <a:extLst>
                    <a:ext uri="{FF2B5EF4-FFF2-40B4-BE49-F238E27FC236}">
                      <a16:creationId xmlns:a16="http://schemas.microsoft.com/office/drawing/2014/main" id="{B4170CEF-10D3-2FF8-396F-ABF18C5D9FFF}"/>
                    </a:ext>
                  </a:extLst>
                </p:cNvPr>
                <p:cNvSpPr>
                  <a:spLocks noChangeShapeType="1"/>
                </p:cNvSpPr>
                <p:nvPr/>
              </p:nvSpPr>
              <p:spPr bwMode="auto">
                <a:xfrm>
                  <a:off x="1789" y="1166"/>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215" name="Line 1663">
                  <a:extLst>
                    <a:ext uri="{FF2B5EF4-FFF2-40B4-BE49-F238E27FC236}">
                      <a16:creationId xmlns:a16="http://schemas.microsoft.com/office/drawing/2014/main" id="{E04E1F11-890B-848D-3F51-3270391C50D2}"/>
                    </a:ext>
                  </a:extLst>
                </p:cNvPr>
                <p:cNvSpPr>
                  <a:spLocks noChangeShapeType="1"/>
                </p:cNvSpPr>
                <p:nvPr/>
              </p:nvSpPr>
              <p:spPr bwMode="auto">
                <a:xfrm>
                  <a:off x="1789" y="1172"/>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216" name="Line 1664">
                  <a:extLst>
                    <a:ext uri="{FF2B5EF4-FFF2-40B4-BE49-F238E27FC236}">
                      <a16:creationId xmlns:a16="http://schemas.microsoft.com/office/drawing/2014/main" id="{AE5DFD74-05F1-9E29-CBDB-F2E2D357FACF}"/>
                    </a:ext>
                  </a:extLst>
                </p:cNvPr>
                <p:cNvSpPr>
                  <a:spLocks noChangeShapeType="1"/>
                </p:cNvSpPr>
                <p:nvPr/>
              </p:nvSpPr>
              <p:spPr bwMode="auto">
                <a:xfrm flipV="1">
                  <a:off x="1795" y="1166"/>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217" name="Line 1665">
                  <a:extLst>
                    <a:ext uri="{FF2B5EF4-FFF2-40B4-BE49-F238E27FC236}">
                      <a16:creationId xmlns:a16="http://schemas.microsoft.com/office/drawing/2014/main" id="{8AA99134-EEC9-704A-D75C-21ABC828CE66}"/>
                    </a:ext>
                  </a:extLst>
                </p:cNvPr>
                <p:cNvSpPr>
                  <a:spLocks noChangeShapeType="1"/>
                </p:cNvSpPr>
                <p:nvPr/>
              </p:nvSpPr>
              <p:spPr bwMode="auto">
                <a:xfrm>
                  <a:off x="1795" y="1166"/>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218" name="Line 1666">
                  <a:extLst>
                    <a:ext uri="{FF2B5EF4-FFF2-40B4-BE49-F238E27FC236}">
                      <a16:creationId xmlns:a16="http://schemas.microsoft.com/office/drawing/2014/main" id="{4B9C3718-7F70-E81E-8FC4-4D5CE97626B5}"/>
                    </a:ext>
                  </a:extLst>
                </p:cNvPr>
                <p:cNvSpPr>
                  <a:spLocks noChangeShapeType="1"/>
                </p:cNvSpPr>
                <p:nvPr/>
              </p:nvSpPr>
              <p:spPr bwMode="auto">
                <a:xfrm>
                  <a:off x="1795" y="1172"/>
                  <a:ext cx="7"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219" name="Line 1667">
                  <a:extLst>
                    <a:ext uri="{FF2B5EF4-FFF2-40B4-BE49-F238E27FC236}">
                      <a16:creationId xmlns:a16="http://schemas.microsoft.com/office/drawing/2014/main" id="{5FA6B65F-223C-969F-347B-7AD68E7BFA38}"/>
                    </a:ext>
                  </a:extLst>
                </p:cNvPr>
                <p:cNvSpPr>
                  <a:spLocks noChangeShapeType="1"/>
                </p:cNvSpPr>
                <p:nvPr/>
              </p:nvSpPr>
              <p:spPr bwMode="auto">
                <a:xfrm>
                  <a:off x="1802" y="117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220" name="Line 1668">
                  <a:extLst>
                    <a:ext uri="{FF2B5EF4-FFF2-40B4-BE49-F238E27FC236}">
                      <a16:creationId xmlns:a16="http://schemas.microsoft.com/office/drawing/2014/main" id="{6E1C8AD7-87EC-02EA-3DC2-F0FB95C4F670}"/>
                    </a:ext>
                  </a:extLst>
                </p:cNvPr>
                <p:cNvSpPr>
                  <a:spLocks noChangeShapeType="1"/>
                </p:cNvSpPr>
                <p:nvPr/>
              </p:nvSpPr>
              <p:spPr bwMode="auto">
                <a:xfrm flipV="1">
                  <a:off x="1802" y="117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221" name="Line 1669">
                  <a:extLst>
                    <a:ext uri="{FF2B5EF4-FFF2-40B4-BE49-F238E27FC236}">
                      <a16:creationId xmlns:a16="http://schemas.microsoft.com/office/drawing/2014/main" id="{ED369EEF-88FE-3C35-8682-09F97B2CAF83}"/>
                    </a:ext>
                  </a:extLst>
                </p:cNvPr>
                <p:cNvSpPr>
                  <a:spLocks noChangeShapeType="1"/>
                </p:cNvSpPr>
                <p:nvPr/>
              </p:nvSpPr>
              <p:spPr bwMode="auto">
                <a:xfrm>
                  <a:off x="1802" y="117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222" name="Line 1670">
                  <a:extLst>
                    <a:ext uri="{FF2B5EF4-FFF2-40B4-BE49-F238E27FC236}">
                      <a16:creationId xmlns:a16="http://schemas.microsoft.com/office/drawing/2014/main" id="{39050714-59AD-436E-61AC-6FD88C220EB4}"/>
                    </a:ext>
                  </a:extLst>
                </p:cNvPr>
                <p:cNvSpPr>
                  <a:spLocks noChangeShapeType="1"/>
                </p:cNvSpPr>
                <p:nvPr/>
              </p:nvSpPr>
              <p:spPr bwMode="auto">
                <a:xfrm flipV="1">
                  <a:off x="1802" y="117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223" name="Line 1671">
                  <a:extLst>
                    <a:ext uri="{FF2B5EF4-FFF2-40B4-BE49-F238E27FC236}">
                      <a16:creationId xmlns:a16="http://schemas.microsoft.com/office/drawing/2014/main" id="{74AB4977-6E8D-27B6-9070-C931FF4F7AFE}"/>
                    </a:ext>
                  </a:extLst>
                </p:cNvPr>
                <p:cNvSpPr>
                  <a:spLocks noChangeShapeType="1"/>
                </p:cNvSpPr>
                <p:nvPr/>
              </p:nvSpPr>
              <p:spPr bwMode="auto">
                <a:xfrm>
                  <a:off x="1802" y="117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grpSp>
            <p:nvGrpSpPr>
              <p:cNvPr id="25425" name="Group 1873">
                <a:extLst>
                  <a:ext uri="{FF2B5EF4-FFF2-40B4-BE49-F238E27FC236}">
                    <a16:creationId xmlns:a16="http://schemas.microsoft.com/office/drawing/2014/main" id="{767F37D8-08ED-C493-62D2-7FA7AB29C531}"/>
                  </a:ext>
                </a:extLst>
              </p:cNvPr>
              <p:cNvGrpSpPr>
                <a:grpSpLocks/>
              </p:cNvGrpSpPr>
              <p:nvPr/>
            </p:nvGrpSpPr>
            <p:grpSpPr bwMode="auto">
              <a:xfrm>
                <a:off x="1802" y="1172"/>
                <a:ext cx="352" cy="98"/>
                <a:chOff x="1802" y="1172"/>
                <a:chExt cx="352" cy="98"/>
              </a:xfrm>
            </p:grpSpPr>
            <p:sp>
              <p:nvSpPr>
                <p:cNvPr id="25225" name="Line 1673">
                  <a:extLst>
                    <a:ext uri="{FF2B5EF4-FFF2-40B4-BE49-F238E27FC236}">
                      <a16:creationId xmlns:a16="http://schemas.microsoft.com/office/drawing/2014/main" id="{DA4A8A5B-9059-2A8C-240B-18EF6EE05044}"/>
                    </a:ext>
                  </a:extLst>
                </p:cNvPr>
                <p:cNvSpPr>
                  <a:spLocks noChangeShapeType="1"/>
                </p:cNvSpPr>
                <p:nvPr/>
              </p:nvSpPr>
              <p:spPr bwMode="auto">
                <a:xfrm flipV="1">
                  <a:off x="1802" y="117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226" name="Line 1674">
                  <a:extLst>
                    <a:ext uri="{FF2B5EF4-FFF2-40B4-BE49-F238E27FC236}">
                      <a16:creationId xmlns:a16="http://schemas.microsoft.com/office/drawing/2014/main" id="{1756B45A-8427-532E-E417-702DD6FE82B2}"/>
                    </a:ext>
                  </a:extLst>
                </p:cNvPr>
                <p:cNvSpPr>
                  <a:spLocks noChangeShapeType="1"/>
                </p:cNvSpPr>
                <p:nvPr/>
              </p:nvSpPr>
              <p:spPr bwMode="auto">
                <a:xfrm>
                  <a:off x="1802" y="1172"/>
                  <a:ext cx="6"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227" name="Line 1675">
                  <a:extLst>
                    <a:ext uri="{FF2B5EF4-FFF2-40B4-BE49-F238E27FC236}">
                      <a16:creationId xmlns:a16="http://schemas.microsoft.com/office/drawing/2014/main" id="{25F90B76-2874-3315-6613-FA5F7E2853F1}"/>
                    </a:ext>
                  </a:extLst>
                </p:cNvPr>
                <p:cNvSpPr>
                  <a:spLocks noChangeShapeType="1"/>
                </p:cNvSpPr>
                <p:nvPr/>
              </p:nvSpPr>
              <p:spPr bwMode="auto">
                <a:xfrm flipV="1">
                  <a:off x="1808" y="1172"/>
                  <a:ext cx="6"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228" name="Line 1676">
                  <a:extLst>
                    <a:ext uri="{FF2B5EF4-FFF2-40B4-BE49-F238E27FC236}">
                      <a16:creationId xmlns:a16="http://schemas.microsoft.com/office/drawing/2014/main" id="{E464B36E-A3C1-027D-FA1D-EE1C577EAA9D}"/>
                    </a:ext>
                  </a:extLst>
                </p:cNvPr>
                <p:cNvSpPr>
                  <a:spLocks noChangeShapeType="1"/>
                </p:cNvSpPr>
                <p:nvPr/>
              </p:nvSpPr>
              <p:spPr bwMode="auto">
                <a:xfrm>
                  <a:off x="1814" y="117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229" name="Line 1677">
                  <a:extLst>
                    <a:ext uri="{FF2B5EF4-FFF2-40B4-BE49-F238E27FC236}">
                      <a16:creationId xmlns:a16="http://schemas.microsoft.com/office/drawing/2014/main" id="{967A8E5F-D056-EB9C-0C40-CF3598106900}"/>
                    </a:ext>
                  </a:extLst>
                </p:cNvPr>
                <p:cNvSpPr>
                  <a:spLocks noChangeShapeType="1"/>
                </p:cNvSpPr>
                <p:nvPr/>
              </p:nvSpPr>
              <p:spPr bwMode="auto">
                <a:xfrm>
                  <a:off x="1814" y="1178"/>
                  <a:ext cx="6"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230" name="Line 1678">
                  <a:extLst>
                    <a:ext uri="{FF2B5EF4-FFF2-40B4-BE49-F238E27FC236}">
                      <a16:creationId xmlns:a16="http://schemas.microsoft.com/office/drawing/2014/main" id="{5380C2C3-B3DC-4D26-1F8B-1518FD21CF79}"/>
                    </a:ext>
                  </a:extLst>
                </p:cNvPr>
                <p:cNvSpPr>
                  <a:spLocks noChangeShapeType="1"/>
                </p:cNvSpPr>
                <p:nvPr/>
              </p:nvSpPr>
              <p:spPr bwMode="auto">
                <a:xfrm flipV="1">
                  <a:off x="1820" y="1178"/>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231" name="Line 1679">
                  <a:extLst>
                    <a:ext uri="{FF2B5EF4-FFF2-40B4-BE49-F238E27FC236}">
                      <a16:creationId xmlns:a16="http://schemas.microsoft.com/office/drawing/2014/main" id="{76BA690C-8C7E-5641-513C-534F425EC859}"/>
                    </a:ext>
                  </a:extLst>
                </p:cNvPr>
                <p:cNvSpPr>
                  <a:spLocks noChangeShapeType="1"/>
                </p:cNvSpPr>
                <p:nvPr/>
              </p:nvSpPr>
              <p:spPr bwMode="auto">
                <a:xfrm>
                  <a:off x="1820" y="1178"/>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232" name="Line 1680">
                  <a:extLst>
                    <a:ext uri="{FF2B5EF4-FFF2-40B4-BE49-F238E27FC236}">
                      <a16:creationId xmlns:a16="http://schemas.microsoft.com/office/drawing/2014/main" id="{4C1D06EB-740F-3C1A-A1D4-0D967D7D5E6F}"/>
                    </a:ext>
                  </a:extLst>
                </p:cNvPr>
                <p:cNvSpPr>
                  <a:spLocks noChangeShapeType="1"/>
                </p:cNvSpPr>
                <p:nvPr/>
              </p:nvSpPr>
              <p:spPr bwMode="auto">
                <a:xfrm flipV="1">
                  <a:off x="1820" y="1178"/>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233" name="Line 1681">
                  <a:extLst>
                    <a:ext uri="{FF2B5EF4-FFF2-40B4-BE49-F238E27FC236}">
                      <a16:creationId xmlns:a16="http://schemas.microsoft.com/office/drawing/2014/main" id="{B85835EC-6144-ED68-F734-3FECA0B42D8A}"/>
                    </a:ext>
                  </a:extLst>
                </p:cNvPr>
                <p:cNvSpPr>
                  <a:spLocks noChangeShapeType="1"/>
                </p:cNvSpPr>
                <p:nvPr/>
              </p:nvSpPr>
              <p:spPr bwMode="auto">
                <a:xfrm>
                  <a:off x="1820" y="1178"/>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234" name="Line 1682">
                  <a:extLst>
                    <a:ext uri="{FF2B5EF4-FFF2-40B4-BE49-F238E27FC236}">
                      <a16:creationId xmlns:a16="http://schemas.microsoft.com/office/drawing/2014/main" id="{5E49CC86-F041-EE29-2577-19FB8544287F}"/>
                    </a:ext>
                  </a:extLst>
                </p:cNvPr>
                <p:cNvSpPr>
                  <a:spLocks noChangeShapeType="1"/>
                </p:cNvSpPr>
                <p:nvPr/>
              </p:nvSpPr>
              <p:spPr bwMode="auto">
                <a:xfrm>
                  <a:off x="1826" y="1178"/>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235" name="Line 1683">
                  <a:extLst>
                    <a:ext uri="{FF2B5EF4-FFF2-40B4-BE49-F238E27FC236}">
                      <a16:creationId xmlns:a16="http://schemas.microsoft.com/office/drawing/2014/main" id="{240CEC65-77CA-9E40-E9E1-650B730A821B}"/>
                    </a:ext>
                  </a:extLst>
                </p:cNvPr>
                <p:cNvSpPr>
                  <a:spLocks noChangeShapeType="1"/>
                </p:cNvSpPr>
                <p:nvPr/>
              </p:nvSpPr>
              <p:spPr bwMode="auto">
                <a:xfrm flipV="1">
                  <a:off x="1826" y="1178"/>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236" name="Line 1684">
                  <a:extLst>
                    <a:ext uri="{FF2B5EF4-FFF2-40B4-BE49-F238E27FC236}">
                      <a16:creationId xmlns:a16="http://schemas.microsoft.com/office/drawing/2014/main" id="{F548380F-DB09-B7BE-D46B-D36619185472}"/>
                    </a:ext>
                  </a:extLst>
                </p:cNvPr>
                <p:cNvSpPr>
                  <a:spLocks noChangeShapeType="1"/>
                </p:cNvSpPr>
                <p:nvPr/>
              </p:nvSpPr>
              <p:spPr bwMode="auto">
                <a:xfrm>
                  <a:off x="1826" y="1178"/>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237" name="Line 1685">
                  <a:extLst>
                    <a:ext uri="{FF2B5EF4-FFF2-40B4-BE49-F238E27FC236}">
                      <a16:creationId xmlns:a16="http://schemas.microsoft.com/office/drawing/2014/main" id="{413D1980-3217-1F72-3CF8-2E2EF7179375}"/>
                    </a:ext>
                  </a:extLst>
                </p:cNvPr>
                <p:cNvSpPr>
                  <a:spLocks noChangeShapeType="1"/>
                </p:cNvSpPr>
                <p:nvPr/>
              </p:nvSpPr>
              <p:spPr bwMode="auto">
                <a:xfrm flipV="1">
                  <a:off x="1826" y="1178"/>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238" name="Line 1686">
                  <a:extLst>
                    <a:ext uri="{FF2B5EF4-FFF2-40B4-BE49-F238E27FC236}">
                      <a16:creationId xmlns:a16="http://schemas.microsoft.com/office/drawing/2014/main" id="{B39A556B-2DBA-23B5-2356-D5B5E5877590}"/>
                    </a:ext>
                  </a:extLst>
                </p:cNvPr>
                <p:cNvSpPr>
                  <a:spLocks noChangeShapeType="1"/>
                </p:cNvSpPr>
                <p:nvPr/>
              </p:nvSpPr>
              <p:spPr bwMode="auto">
                <a:xfrm>
                  <a:off x="1826" y="1178"/>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239" name="Line 1687">
                  <a:extLst>
                    <a:ext uri="{FF2B5EF4-FFF2-40B4-BE49-F238E27FC236}">
                      <a16:creationId xmlns:a16="http://schemas.microsoft.com/office/drawing/2014/main" id="{FF9397B6-BBEC-7CA4-7E4D-5FA5C5F1513C}"/>
                    </a:ext>
                  </a:extLst>
                </p:cNvPr>
                <p:cNvSpPr>
                  <a:spLocks noChangeShapeType="1"/>
                </p:cNvSpPr>
                <p:nvPr/>
              </p:nvSpPr>
              <p:spPr bwMode="auto">
                <a:xfrm>
                  <a:off x="1826" y="1184"/>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240" name="Line 1688">
                  <a:extLst>
                    <a:ext uri="{FF2B5EF4-FFF2-40B4-BE49-F238E27FC236}">
                      <a16:creationId xmlns:a16="http://schemas.microsoft.com/office/drawing/2014/main" id="{607DE9F5-E5C7-0DFB-308F-1E4F90ED64E4}"/>
                    </a:ext>
                  </a:extLst>
                </p:cNvPr>
                <p:cNvSpPr>
                  <a:spLocks noChangeShapeType="1"/>
                </p:cNvSpPr>
                <p:nvPr/>
              </p:nvSpPr>
              <p:spPr bwMode="auto">
                <a:xfrm>
                  <a:off x="1832" y="1184"/>
                  <a:ext cx="7"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241" name="Line 1689">
                  <a:extLst>
                    <a:ext uri="{FF2B5EF4-FFF2-40B4-BE49-F238E27FC236}">
                      <a16:creationId xmlns:a16="http://schemas.microsoft.com/office/drawing/2014/main" id="{ACCC405C-05D7-D117-1F9D-7843B5C35B55}"/>
                    </a:ext>
                  </a:extLst>
                </p:cNvPr>
                <p:cNvSpPr>
                  <a:spLocks noChangeShapeType="1"/>
                </p:cNvSpPr>
                <p:nvPr/>
              </p:nvSpPr>
              <p:spPr bwMode="auto">
                <a:xfrm>
                  <a:off x="1839" y="118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242" name="Line 1690">
                  <a:extLst>
                    <a:ext uri="{FF2B5EF4-FFF2-40B4-BE49-F238E27FC236}">
                      <a16:creationId xmlns:a16="http://schemas.microsoft.com/office/drawing/2014/main" id="{CE854E5E-3C43-E7EB-1297-0712B0686AC4}"/>
                    </a:ext>
                  </a:extLst>
                </p:cNvPr>
                <p:cNvSpPr>
                  <a:spLocks noChangeShapeType="1"/>
                </p:cNvSpPr>
                <p:nvPr/>
              </p:nvSpPr>
              <p:spPr bwMode="auto">
                <a:xfrm flipV="1">
                  <a:off x="1839" y="118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243" name="Line 1691">
                  <a:extLst>
                    <a:ext uri="{FF2B5EF4-FFF2-40B4-BE49-F238E27FC236}">
                      <a16:creationId xmlns:a16="http://schemas.microsoft.com/office/drawing/2014/main" id="{7AEA098C-2639-016C-89B6-FE8FA52EC4B5}"/>
                    </a:ext>
                  </a:extLst>
                </p:cNvPr>
                <p:cNvSpPr>
                  <a:spLocks noChangeShapeType="1"/>
                </p:cNvSpPr>
                <p:nvPr/>
              </p:nvSpPr>
              <p:spPr bwMode="auto">
                <a:xfrm>
                  <a:off x="1839" y="118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244" name="Line 1692">
                  <a:extLst>
                    <a:ext uri="{FF2B5EF4-FFF2-40B4-BE49-F238E27FC236}">
                      <a16:creationId xmlns:a16="http://schemas.microsoft.com/office/drawing/2014/main" id="{96063B17-DEEA-CF2D-0D86-EB533DD82A43}"/>
                    </a:ext>
                  </a:extLst>
                </p:cNvPr>
                <p:cNvSpPr>
                  <a:spLocks noChangeShapeType="1"/>
                </p:cNvSpPr>
                <p:nvPr/>
              </p:nvSpPr>
              <p:spPr bwMode="auto">
                <a:xfrm>
                  <a:off x="1839" y="1190"/>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245" name="Line 1693">
                  <a:extLst>
                    <a:ext uri="{FF2B5EF4-FFF2-40B4-BE49-F238E27FC236}">
                      <a16:creationId xmlns:a16="http://schemas.microsoft.com/office/drawing/2014/main" id="{9AC6E68F-893C-FF69-E400-907C5560225E}"/>
                    </a:ext>
                  </a:extLst>
                </p:cNvPr>
                <p:cNvSpPr>
                  <a:spLocks noChangeShapeType="1"/>
                </p:cNvSpPr>
                <p:nvPr/>
              </p:nvSpPr>
              <p:spPr bwMode="auto">
                <a:xfrm flipV="1">
                  <a:off x="1845" y="118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246" name="Line 1694">
                  <a:extLst>
                    <a:ext uri="{FF2B5EF4-FFF2-40B4-BE49-F238E27FC236}">
                      <a16:creationId xmlns:a16="http://schemas.microsoft.com/office/drawing/2014/main" id="{924991F1-1D58-4E06-9FB0-EAD1D07C47F7}"/>
                    </a:ext>
                  </a:extLst>
                </p:cNvPr>
                <p:cNvSpPr>
                  <a:spLocks noChangeShapeType="1"/>
                </p:cNvSpPr>
                <p:nvPr/>
              </p:nvSpPr>
              <p:spPr bwMode="auto">
                <a:xfrm>
                  <a:off x="1845" y="118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247" name="Line 1695">
                  <a:extLst>
                    <a:ext uri="{FF2B5EF4-FFF2-40B4-BE49-F238E27FC236}">
                      <a16:creationId xmlns:a16="http://schemas.microsoft.com/office/drawing/2014/main" id="{32049E6C-78F1-503F-C156-2DFB56562ABC}"/>
                    </a:ext>
                  </a:extLst>
                </p:cNvPr>
                <p:cNvSpPr>
                  <a:spLocks noChangeShapeType="1"/>
                </p:cNvSpPr>
                <p:nvPr/>
              </p:nvSpPr>
              <p:spPr bwMode="auto">
                <a:xfrm flipV="1">
                  <a:off x="1845" y="118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248" name="Line 1696">
                  <a:extLst>
                    <a:ext uri="{FF2B5EF4-FFF2-40B4-BE49-F238E27FC236}">
                      <a16:creationId xmlns:a16="http://schemas.microsoft.com/office/drawing/2014/main" id="{9157687D-CD69-A2DB-F33F-CA0743A98C45}"/>
                    </a:ext>
                  </a:extLst>
                </p:cNvPr>
                <p:cNvSpPr>
                  <a:spLocks noChangeShapeType="1"/>
                </p:cNvSpPr>
                <p:nvPr/>
              </p:nvSpPr>
              <p:spPr bwMode="auto">
                <a:xfrm>
                  <a:off x="1845" y="118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249" name="Line 1697">
                  <a:extLst>
                    <a:ext uri="{FF2B5EF4-FFF2-40B4-BE49-F238E27FC236}">
                      <a16:creationId xmlns:a16="http://schemas.microsoft.com/office/drawing/2014/main" id="{981CF80F-1302-9C3C-4BC4-9A9147ABE022}"/>
                    </a:ext>
                  </a:extLst>
                </p:cNvPr>
                <p:cNvSpPr>
                  <a:spLocks noChangeShapeType="1"/>
                </p:cNvSpPr>
                <p:nvPr/>
              </p:nvSpPr>
              <p:spPr bwMode="auto">
                <a:xfrm flipV="1">
                  <a:off x="1845" y="118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250" name="Line 1698">
                  <a:extLst>
                    <a:ext uri="{FF2B5EF4-FFF2-40B4-BE49-F238E27FC236}">
                      <a16:creationId xmlns:a16="http://schemas.microsoft.com/office/drawing/2014/main" id="{3091270C-E490-07F8-C96C-42286F41BD97}"/>
                    </a:ext>
                  </a:extLst>
                </p:cNvPr>
                <p:cNvSpPr>
                  <a:spLocks noChangeShapeType="1"/>
                </p:cNvSpPr>
                <p:nvPr/>
              </p:nvSpPr>
              <p:spPr bwMode="auto">
                <a:xfrm>
                  <a:off x="1845" y="118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251" name="Line 1699">
                  <a:extLst>
                    <a:ext uri="{FF2B5EF4-FFF2-40B4-BE49-F238E27FC236}">
                      <a16:creationId xmlns:a16="http://schemas.microsoft.com/office/drawing/2014/main" id="{17C34706-374F-C8BA-235D-C9361AE5E523}"/>
                    </a:ext>
                  </a:extLst>
                </p:cNvPr>
                <p:cNvSpPr>
                  <a:spLocks noChangeShapeType="1"/>
                </p:cNvSpPr>
                <p:nvPr/>
              </p:nvSpPr>
              <p:spPr bwMode="auto">
                <a:xfrm>
                  <a:off x="1845" y="1190"/>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252" name="Line 1700">
                  <a:extLst>
                    <a:ext uri="{FF2B5EF4-FFF2-40B4-BE49-F238E27FC236}">
                      <a16:creationId xmlns:a16="http://schemas.microsoft.com/office/drawing/2014/main" id="{08AEF9EC-60FB-84A7-3830-53DA1597A468}"/>
                    </a:ext>
                  </a:extLst>
                </p:cNvPr>
                <p:cNvSpPr>
                  <a:spLocks noChangeShapeType="1"/>
                </p:cNvSpPr>
                <p:nvPr/>
              </p:nvSpPr>
              <p:spPr bwMode="auto">
                <a:xfrm flipV="1">
                  <a:off x="1851" y="118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253" name="Line 1701">
                  <a:extLst>
                    <a:ext uri="{FF2B5EF4-FFF2-40B4-BE49-F238E27FC236}">
                      <a16:creationId xmlns:a16="http://schemas.microsoft.com/office/drawing/2014/main" id="{61433462-DAD5-E629-B787-E867E5A11D61}"/>
                    </a:ext>
                  </a:extLst>
                </p:cNvPr>
                <p:cNvSpPr>
                  <a:spLocks noChangeShapeType="1"/>
                </p:cNvSpPr>
                <p:nvPr/>
              </p:nvSpPr>
              <p:spPr bwMode="auto">
                <a:xfrm>
                  <a:off x="1851" y="118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254" name="Line 1702">
                  <a:extLst>
                    <a:ext uri="{FF2B5EF4-FFF2-40B4-BE49-F238E27FC236}">
                      <a16:creationId xmlns:a16="http://schemas.microsoft.com/office/drawing/2014/main" id="{8682E6A2-DD95-B990-A11B-6BE4DBB62855}"/>
                    </a:ext>
                  </a:extLst>
                </p:cNvPr>
                <p:cNvSpPr>
                  <a:spLocks noChangeShapeType="1"/>
                </p:cNvSpPr>
                <p:nvPr/>
              </p:nvSpPr>
              <p:spPr bwMode="auto">
                <a:xfrm flipV="1">
                  <a:off x="1851" y="118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255" name="Line 1703">
                  <a:extLst>
                    <a:ext uri="{FF2B5EF4-FFF2-40B4-BE49-F238E27FC236}">
                      <a16:creationId xmlns:a16="http://schemas.microsoft.com/office/drawing/2014/main" id="{8A39C27E-59E0-7D83-4DEE-E3CE17F7426D}"/>
                    </a:ext>
                  </a:extLst>
                </p:cNvPr>
                <p:cNvSpPr>
                  <a:spLocks noChangeShapeType="1"/>
                </p:cNvSpPr>
                <p:nvPr/>
              </p:nvSpPr>
              <p:spPr bwMode="auto">
                <a:xfrm>
                  <a:off x="1851" y="118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256" name="Line 1704">
                  <a:extLst>
                    <a:ext uri="{FF2B5EF4-FFF2-40B4-BE49-F238E27FC236}">
                      <a16:creationId xmlns:a16="http://schemas.microsoft.com/office/drawing/2014/main" id="{16BF2C78-2581-65BF-2BDE-0A9516DE9F60}"/>
                    </a:ext>
                  </a:extLst>
                </p:cNvPr>
                <p:cNvSpPr>
                  <a:spLocks noChangeShapeType="1"/>
                </p:cNvSpPr>
                <p:nvPr/>
              </p:nvSpPr>
              <p:spPr bwMode="auto">
                <a:xfrm flipV="1">
                  <a:off x="1851" y="118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257" name="Line 1705">
                  <a:extLst>
                    <a:ext uri="{FF2B5EF4-FFF2-40B4-BE49-F238E27FC236}">
                      <a16:creationId xmlns:a16="http://schemas.microsoft.com/office/drawing/2014/main" id="{80D105FE-29D9-53AD-1B60-390B7AC14726}"/>
                    </a:ext>
                  </a:extLst>
                </p:cNvPr>
                <p:cNvSpPr>
                  <a:spLocks noChangeShapeType="1"/>
                </p:cNvSpPr>
                <p:nvPr/>
              </p:nvSpPr>
              <p:spPr bwMode="auto">
                <a:xfrm>
                  <a:off x="1851" y="118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258" name="Line 1706">
                  <a:extLst>
                    <a:ext uri="{FF2B5EF4-FFF2-40B4-BE49-F238E27FC236}">
                      <a16:creationId xmlns:a16="http://schemas.microsoft.com/office/drawing/2014/main" id="{E06F5EF7-199D-72EC-D56E-13E39A613CC8}"/>
                    </a:ext>
                  </a:extLst>
                </p:cNvPr>
                <p:cNvSpPr>
                  <a:spLocks noChangeShapeType="1"/>
                </p:cNvSpPr>
                <p:nvPr/>
              </p:nvSpPr>
              <p:spPr bwMode="auto">
                <a:xfrm flipV="1">
                  <a:off x="1851" y="118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259" name="Line 1707">
                  <a:extLst>
                    <a:ext uri="{FF2B5EF4-FFF2-40B4-BE49-F238E27FC236}">
                      <a16:creationId xmlns:a16="http://schemas.microsoft.com/office/drawing/2014/main" id="{3CD52FC2-DBE4-4A45-34DC-9AC2D6D33ABC}"/>
                    </a:ext>
                  </a:extLst>
                </p:cNvPr>
                <p:cNvSpPr>
                  <a:spLocks noChangeShapeType="1"/>
                </p:cNvSpPr>
                <p:nvPr/>
              </p:nvSpPr>
              <p:spPr bwMode="auto">
                <a:xfrm>
                  <a:off x="1851" y="118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260" name="Line 1708">
                  <a:extLst>
                    <a:ext uri="{FF2B5EF4-FFF2-40B4-BE49-F238E27FC236}">
                      <a16:creationId xmlns:a16="http://schemas.microsoft.com/office/drawing/2014/main" id="{D6F6462D-B5C2-AF4A-A1BC-8D770A5A6B4E}"/>
                    </a:ext>
                  </a:extLst>
                </p:cNvPr>
                <p:cNvSpPr>
                  <a:spLocks noChangeShapeType="1"/>
                </p:cNvSpPr>
                <p:nvPr/>
              </p:nvSpPr>
              <p:spPr bwMode="auto">
                <a:xfrm>
                  <a:off x="1851" y="1190"/>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261" name="Line 1709">
                  <a:extLst>
                    <a:ext uri="{FF2B5EF4-FFF2-40B4-BE49-F238E27FC236}">
                      <a16:creationId xmlns:a16="http://schemas.microsoft.com/office/drawing/2014/main" id="{FA0D6866-5C45-B043-A11B-EC2B11A7496D}"/>
                    </a:ext>
                  </a:extLst>
                </p:cNvPr>
                <p:cNvSpPr>
                  <a:spLocks noChangeShapeType="1"/>
                </p:cNvSpPr>
                <p:nvPr/>
              </p:nvSpPr>
              <p:spPr bwMode="auto">
                <a:xfrm>
                  <a:off x="1857" y="1190"/>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262" name="Line 1710">
                  <a:extLst>
                    <a:ext uri="{FF2B5EF4-FFF2-40B4-BE49-F238E27FC236}">
                      <a16:creationId xmlns:a16="http://schemas.microsoft.com/office/drawing/2014/main" id="{72ACC3AD-F088-DDAA-08AC-69D1AD031203}"/>
                    </a:ext>
                  </a:extLst>
                </p:cNvPr>
                <p:cNvSpPr>
                  <a:spLocks noChangeShapeType="1"/>
                </p:cNvSpPr>
                <p:nvPr/>
              </p:nvSpPr>
              <p:spPr bwMode="auto">
                <a:xfrm flipV="1">
                  <a:off x="1857" y="1190"/>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263" name="Line 1711">
                  <a:extLst>
                    <a:ext uri="{FF2B5EF4-FFF2-40B4-BE49-F238E27FC236}">
                      <a16:creationId xmlns:a16="http://schemas.microsoft.com/office/drawing/2014/main" id="{8E3C00E5-8BB9-C102-315B-404B26FBE4D4}"/>
                    </a:ext>
                  </a:extLst>
                </p:cNvPr>
                <p:cNvSpPr>
                  <a:spLocks noChangeShapeType="1"/>
                </p:cNvSpPr>
                <p:nvPr/>
              </p:nvSpPr>
              <p:spPr bwMode="auto">
                <a:xfrm>
                  <a:off x="1857" y="1190"/>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264" name="Line 1712">
                  <a:extLst>
                    <a:ext uri="{FF2B5EF4-FFF2-40B4-BE49-F238E27FC236}">
                      <a16:creationId xmlns:a16="http://schemas.microsoft.com/office/drawing/2014/main" id="{441F2393-01B1-98D2-FEEF-198360CA708B}"/>
                    </a:ext>
                  </a:extLst>
                </p:cNvPr>
                <p:cNvSpPr>
                  <a:spLocks noChangeShapeType="1"/>
                </p:cNvSpPr>
                <p:nvPr/>
              </p:nvSpPr>
              <p:spPr bwMode="auto">
                <a:xfrm>
                  <a:off x="1863" y="1190"/>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265" name="Line 1713">
                  <a:extLst>
                    <a:ext uri="{FF2B5EF4-FFF2-40B4-BE49-F238E27FC236}">
                      <a16:creationId xmlns:a16="http://schemas.microsoft.com/office/drawing/2014/main" id="{17F89E90-5876-C4B9-5426-4E42A0C3AA7B}"/>
                    </a:ext>
                  </a:extLst>
                </p:cNvPr>
                <p:cNvSpPr>
                  <a:spLocks noChangeShapeType="1"/>
                </p:cNvSpPr>
                <p:nvPr/>
              </p:nvSpPr>
              <p:spPr bwMode="auto">
                <a:xfrm flipV="1">
                  <a:off x="1863" y="1190"/>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266" name="Line 1714">
                  <a:extLst>
                    <a:ext uri="{FF2B5EF4-FFF2-40B4-BE49-F238E27FC236}">
                      <a16:creationId xmlns:a16="http://schemas.microsoft.com/office/drawing/2014/main" id="{CE262BED-FB8F-76C7-1FF5-1C729D351E63}"/>
                    </a:ext>
                  </a:extLst>
                </p:cNvPr>
                <p:cNvSpPr>
                  <a:spLocks noChangeShapeType="1"/>
                </p:cNvSpPr>
                <p:nvPr/>
              </p:nvSpPr>
              <p:spPr bwMode="auto">
                <a:xfrm>
                  <a:off x="1863" y="1190"/>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267" name="Line 1715">
                  <a:extLst>
                    <a:ext uri="{FF2B5EF4-FFF2-40B4-BE49-F238E27FC236}">
                      <a16:creationId xmlns:a16="http://schemas.microsoft.com/office/drawing/2014/main" id="{8426A6D5-7623-C7B7-4209-13B44AC643A5}"/>
                    </a:ext>
                  </a:extLst>
                </p:cNvPr>
                <p:cNvSpPr>
                  <a:spLocks noChangeShapeType="1"/>
                </p:cNvSpPr>
                <p:nvPr/>
              </p:nvSpPr>
              <p:spPr bwMode="auto">
                <a:xfrm flipV="1">
                  <a:off x="1863" y="1190"/>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268" name="Line 1716">
                  <a:extLst>
                    <a:ext uri="{FF2B5EF4-FFF2-40B4-BE49-F238E27FC236}">
                      <a16:creationId xmlns:a16="http://schemas.microsoft.com/office/drawing/2014/main" id="{F1DAE6C6-D02C-BDC6-256C-123DDBCC4DD8}"/>
                    </a:ext>
                  </a:extLst>
                </p:cNvPr>
                <p:cNvSpPr>
                  <a:spLocks noChangeShapeType="1"/>
                </p:cNvSpPr>
                <p:nvPr/>
              </p:nvSpPr>
              <p:spPr bwMode="auto">
                <a:xfrm>
                  <a:off x="1863" y="1190"/>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269" name="Line 1717">
                  <a:extLst>
                    <a:ext uri="{FF2B5EF4-FFF2-40B4-BE49-F238E27FC236}">
                      <a16:creationId xmlns:a16="http://schemas.microsoft.com/office/drawing/2014/main" id="{B0ECE523-FB66-9224-0359-61DB2EC9112B}"/>
                    </a:ext>
                  </a:extLst>
                </p:cNvPr>
                <p:cNvSpPr>
                  <a:spLocks noChangeShapeType="1"/>
                </p:cNvSpPr>
                <p:nvPr/>
              </p:nvSpPr>
              <p:spPr bwMode="auto">
                <a:xfrm>
                  <a:off x="1863" y="1197"/>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270" name="Line 1718">
                  <a:extLst>
                    <a:ext uri="{FF2B5EF4-FFF2-40B4-BE49-F238E27FC236}">
                      <a16:creationId xmlns:a16="http://schemas.microsoft.com/office/drawing/2014/main" id="{900108B1-AA4C-0BC0-7765-F77CE9DB4059}"/>
                    </a:ext>
                  </a:extLst>
                </p:cNvPr>
                <p:cNvSpPr>
                  <a:spLocks noChangeShapeType="1"/>
                </p:cNvSpPr>
                <p:nvPr/>
              </p:nvSpPr>
              <p:spPr bwMode="auto">
                <a:xfrm flipV="1">
                  <a:off x="1869" y="1190"/>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271" name="Line 1719">
                  <a:extLst>
                    <a:ext uri="{FF2B5EF4-FFF2-40B4-BE49-F238E27FC236}">
                      <a16:creationId xmlns:a16="http://schemas.microsoft.com/office/drawing/2014/main" id="{C2794082-9EA6-0BAC-ADD1-1491A71F607F}"/>
                    </a:ext>
                  </a:extLst>
                </p:cNvPr>
                <p:cNvSpPr>
                  <a:spLocks noChangeShapeType="1"/>
                </p:cNvSpPr>
                <p:nvPr/>
              </p:nvSpPr>
              <p:spPr bwMode="auto">
                <a:xfrm>
                  <a:off x="1869" y="1190"/>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272" name="Line 1720">
                  <a:extLst>
                    <a:ext uri="{FF2B5EF4-FFF2-40B4-BE49-F238E27FC236}">
                      <a16:creationId xmlns:a16="http://schemas.microsoft.com/office/drawing/2014/main" id="{E7C3A1ED-9E93-8956-0FF3-CD226498203E}"/>
                    </a:ext>
                  </a:extLst>
                </p:cNvPr>
                <p:cNvSpPr>
                  <a:spLocks noChangeShapeType="1"/>
                </p:cNvSpPr>
                <p:nvPr/>
              </p:nvSpPr>
              <p:spPr bwMode="auto">
                <a:xfrm flipV="1">
                  <a:off x="1869" y="1190"/>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273" name="Line 1721">
                  <a:extLst>
                    <a:ext uri="{FF2B5EF4-FFF2-40B4-BE49-F238E27FC236}">
                      <a16:creationId xmlns:a16="http://schemas.microsoft.com/office/drawing/2014/main" id="{DC71D8D4-4456-B194-8336-A65AE1338AA9}"/>
                    </a:ext>
                  </a:extLst>
                </p:cNvPr>
                <p:cNvSpPr>
                  <a:spLocks noChangeShapeType="1"/>
                </p:cNvSpPr>
                <p:nvPr/>
              </p:nvSpPr>
              <p:spPr bwMode="auto">
                <a:xfrm>
                  <a:off x="1869" y="1190"/>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274" name="Line 1722">
                  <a:extLst>
                    <a:ext uri="{FF2B5EF4-FFF2-40B4-BE49-F238E27FC236}">
                      <a16:creationId xmlns:a16="http://schemas.microsoft.com/office/drawing/2014/main" id="{B3D22EAE-F0A2-5D5E-09E1-E3062A872442}"/>
                    </a:ext>
                  </a:extLst>
                </p:cNvPr>
                <p:cNvSpPr>
                  <a:spLocks noChangeShapeType="1"/>
                </p:cNvSpPr>
                <p:nvPr/>
              </p:nvSpPr>
              <p:spPr bwMode="auto">
                <a:xfrm flipV="1">
                  <a:off x="1869" y="1190"/>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275" name="Line 1723">
                  <a:extLst>
                    <a:ext uri="{FF2B5EF4-FFF2-40B4-BE49-F238E27FC236}">
                      <a16:creationId xmlns:a16="http://schemas.microsoft.com/office/drawing/2014/main" id="{A99E6F7B-27FE-497C-28C2-CCC045E81110}"/>
                    </a:ext>
                  </a:extLst>
                </p:cNvPr>
                <p:cNvSpPr>
                  <a:spLocks noChangeShapeType="1"/>
                </p:cNvSpPr>
                <p:nvPr/>
              </p:nvSpPr>
              <p:spPr bwMode="auto">
                <a:xfrm>
                  <a:off x="1869" y="1190"/>
                  <a:ext cx="7"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276" name="Line 1724">
                  <a:extLst>
                    <a:ext uri="{FF2B5EF4-FFF2-40B4-BE49-F238E27FC236}">
                      <a16:creationId xmlns:a16="http://schemas.microsoft.com/office/drawing/2014/main" id="{92B2AE48-B3AD-67C5-E93E-5E1F39A1AB82}"/>
                    </a:ext>
                  </a:extLst>
                </p:cNvPr>
                <p:cNvSpPr>
                  <a:spLocks noChangeShapeType="1"/>
                </p:cNvSpPr>
                <p:nvPr/>
              </p:nvSpPr>
              <p:spPr bwMode="auto">
                <a:xfrm flipV="1">
                  <a:off x="1876" y="1190"/>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277" name="Line 1725">
                  <a:extLst>
                    <a:ext uri="{FF2B5EF4-FFF2-40B4-BE49-F238E27FC236}">
                      <a16:creationId xmlns:a16="http://schemas.microsoft.com/office/drawing/2014/main" id="{520ECF6E-63B7-BBE8-FDB1-18FF99CF3665}"/>
                    </a:ext>
                  </a:extLst>
                </p:cNvPr>
                <p:cNvSpPr>
                  <a:spLocks noChangeShapeType="1"/>
                </p:cNvSpPr>
                <p:nvPr/>
              </p:nvSpPr>
              <p:spPr bwMode="auto">
                <a:xfrm>
                  <a:off x="1876" y="1190"/>
                  <a:ext cx="1" cy="13"/>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278" name="Line 1726">
                  <a:extLst>
                    <a:ext uri="{FF2B5EF4-FFF2-40B4-BE49-F238E27FC236}">
                      <a16:creationId xmlns:a16="http://schemas.microsoft.com/office/drawing/2014/main" id="{832807B3-11D8-C675-0ADC-5B57878799EA}"/>
                    </a:ext>
                  </a:extLst>
                </p:cNvPr>
                <p:cNvSpPr>
                  <a:spLocks noChangeShapeType="1"/>
                </p:cNvSpPr>
                <p:nvPr/>
              </p:nvSpPr>
              <p:spPr bwMode="auto">
                <a:xfrm flipV="1">
                  <a:off x="1876" y="1197"/>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279" name="Line 1727">
                  <a:extLst>
                    <a:ext uri="{FF2B5EF4-FFF2-40B4-BE49-F238E27FC236}">
                      <a16:creationId xmlns:a16="http://schemas.microsoft.com/office/drawing/2014/main" id="{E1D1DF8E-C224-7AEB-C381-0A4A2A952A45}"/>
                    </a:ext>
                  </a:extLst>
                </p:cNvPr>
                <p:cNvSpPr>
                  <a:spLocks noChangeShapeType="1"/>
                </p:cNvSpPr>
                <p:nvPr/>
              </p:nvSpPr>
              <p:spPr bwMode="auto">
                <a:xfrm>
                  <a:off x="1876" y="1197"/>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280" name="Line 1728">
                  <a:extLst>
                    <a:ext uri="{FF2B5EF4-FFF2-40B4-BE49-F238E27FC236}">
                      <a16:creationId xmlns:a16="http://schemas.microsoft.com/office/drawing/2014/main" id="{7BF4E08A-8E8B-BAA9-7BD4-CD43F1E180DF}"/>
                    </a:ext>
                  </a:extLst>
                </p:cNvPr>
                <p:cNvSpPr>
                  <a:spLocks noChangeShapeType="1"/>
                </p:cNvSpPr>
                <p:nvPr/>
              </p:nvSpPr>
              <p:spPr bwMode="auto">
                <a:xfrm>
                  <a:off x="1882" y="1197"/>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281" name="Line 1729">
                  <a:extLst>
                    <a:ext uri="{FF2B5EF4-FFF2-40B4-BE49-F238E27FC236}">
                      <a16:creationId xmlns:a16="http://schemas.microsoft.com/office/drawing/2014/main" id="{889096CD-8E4F-DBA8-6710-C80B8183F6C9}"/>
                    </a:ext>
                  </a:extLst>
                </p:cNvPr>
                <p:cNvSpPr>
                  <a:spLocks noChangeShapeType="1"/>
                </p:cNvSpPr>
                <p:nvPr/>
              </p:nvSpPr>
              <p:spPr bwMode="auto">
                <a:xfrm flipV="1">
                  <a:off x="1882" y="1197"/>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282" name="Line 1730">
                  <a:extLst>
                    <a:ext uri="{FF2B5EF4-FFF2-40B4-BE49-F238E27FC236}">
                      <a16:creationId xmlns:a16="http://schemas.microsoft.com/office/drawing/2014/main" id="{1D02FA00-04B6-2B67-80F8-F49B5498923E}"/>
                    </a:ext>
                  </a:extLst>
                </p:cNvPr>
                <p:cNvSpPr>
                  <a:spLocks noChangeShapeType="1"/>
                </p:cNvSpPr>
                <p:nvPr/>
              </p:nvSpPr>
              <p:spPr bwMode="auto">
                <a:xfrm>
                  <a:off x="1882" y="1197"/>
                  <a:ext cx="6"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283" name="Line 1731">
                  <a:extLst>
                    <a:ext uri="{FF2B5EF4-FFF2-40B4-BE49-F238E27FC236}">
                      <a16:creationId xmlns:a16="http://schemas.microsoft.com/office/drawing/2014/main" id="{927FA8E6-0AE9-AAB4-4637-D9832E725D9C}"/>
                    </a:ext>
                  </a:extLst>
                </p:cNvPr>
                <p:cNvSpPr>
                  <a:spLocks noChangeShapeType="1"/>
                </p:cNvSpPr>
                <p:nvPr/>
              </p:nvSpPr>
              <p:spPr bwMode="auto">
                <a:xfrm flipV="1">
                  <a:off x="1888" y="1197"/>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284" name="Line 1732">
                  <a:extLst>
                    <a:ext uri="{FF2B5EF4-FFF2-40B4-BE49-F238E27FC236}">
                      <a16:creationId xmlns:a16="http://schemas.microsoft.com/office/drawing/2014/main" id="{3825F989-0C40-AE25-A8CF-61AB0754C480}"/>
                    </a:ext>
                  </a:extLst>
                </p:cNvPr>
                <p:cNvSpPr>
                  <a:spLocks noChangeShapeType="1"/>
                </p:cNvSpPr>
                <p:nvPr/>
              </p:nvSpPr>
              <p:spPr bwMode="auto">
                <a:xfrm>
                  <a:off x="1888" y="1197"/>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285" name="Line 1733">
                  <a:extLst>
                    <a:ext uri="{FF2B5EF4-FFF2-40B4-BE49-F238E27FC236}">
                      <a16:creationId xmlns:a16="http://schemas.microsoft.com/office/drawing/2014/main" id="{214E051D-979A-A6D8-4819-35BCD9901AAD}"/>
                    </a:ext>
                  </a:extLst>
                </p:cNvPr>
                <p:cNvSpPr>
                  <a:spLocks noChangeShapeType="1"/>
                </p:cNvSpPr>
                <p:nvPr/>
              </p:nvSpPr>
              <p:spPr bwMode="auto">
                <a:xfrm>
                  <a:off x="1888" y="1203"/>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286" name="Line 1734">
                  <a:extLst>
                    <a:ext uri="{FF2B5EF4-FFF2-40B4-BE49-F238E27FC236}">
                      <a16:creationId xmlns:a16="http://schemas.microsoft.com/office/drawing/2014/main" id="{77FCAEE9-B9C8-9136-5CCF-408CBDEEAD04}"/>
                    </a:ext>
                  </a:extLst>
                </p:cNvPr>
                <p:cNvSpPr>
                  <a:spLocks noChangeShapeType="1"/>
                </p:cNvSpPr>
                <p:nvPr/>
              </p:nvSpPr>
              <p:spPr bwMode="auto">
                <a:xfrm>
                  <a:off x="1894" y="1203"/>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287" name="Line 1735">
                  <a:extLst>
                    <a:ext uri="{FF2B5EF4-FFF2-40B4-BE49-F238E27FC236}">
                      <a16:creationId xmlns:a16="http://schemas.microsoft.com/office/drawing/2014/main" id="{812BD50D-8DC9-B302-0CFE-B54D4A117E03}"/>
                    </a:ext>
                  </a:extLst>
                </p:cNvPr>
                <p:cNvSpPr>
                  <a:spLocks noChangeShapeType="1"/>
                </p:cNvSpPr>
                <p:nvPr/>
              </p:nvSpPr>
              <p:spPr bwMode="auto">
                <a:xfrm>
                  <a:off x="1900" y="1203"/>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288" name="Line 1736">
                  <a:extLst>
                    <a:ext uri="{FF2B5EF4-FFF2-40B4-BE49-F238E27FC236}">
                      <a16:creationId xmlns:a16="http://schemas.microsoft.com/office/drawing/2014/main" id="{B83AFAE9-7A94-5805-1718-E220F6374292}"/>
                    </a:ext>
                  </a:extLst>
                </p:cNvPr>
                <p:cNvSpPr>
                  <a:spLocks noChangeShapeType="1"/>
                </p:cNvSpPr>
                <p:nvPr/>
              </p:nvSpPr>
              <p:spPr bwMode="auto">
                <a:xfrm flipV="1">
                  <a:off x="1900" y="1203"/>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289" name="Line 1737">
                  <a:extLst>
                    <a:ext uri="{FF2B5EF4-FFF2-40B4-BE49-F238E27FC236}">
                      <a16:creationId xmlns:a16="http://schemas.microsoft.com/office/drawing/2014/main" id="{E3F2B63D-D5A2-697A-5EAB-FC75C2CBB006}"/>
                    </a:ext>
                  </a:extLst>
                </p:cNvPr>
                <p:cNvSpPr>
                  <a:spLocks noChangeShapeType="1"/>
                </p:cNvSpPr>
                <p:nvPr/>
              </p:nvSpPr>
              <p:spPr bwMode="auto">
                <a:xfrm>
                  <a:off x="1900" y="1203"/>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290" name="Line 1738">
                  <a:extLst>
                    <a:ext uri="{FF2B5EF4-FFF2-40B4-BE49-F238E27FC236}">
                      <a16:creationId xmlns:a16="http://schemas.microsoft.com/office/drawing/2014/main" id="{86C39A38-33A4-7031-B056-F9C44F2221AE}"/>
                    </a:ext>
                  </a:extLst>
                </p:cNvPr>
                <p:cNvSpPr>
                  <a:spLocks noChangeShapeType="1"/>
                </p:cNvSpPr>
                <p:nvPr/>
              </p:nvSpPr>
              <p:spPr bwMode="auto">
                <a:xfrm>
                  <a:off x="1900" y="1209"/>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291" name="Line 1739">
                  <a:extLst>
                    <a:ext uri="{FF2B5EF4-FFF2-40B4-BE49-F238E27FC236}">
                      <a16:creationId xmlns:a16="http://schemas.microsoft.com/office/drawing/2014/main" id="{E842D8EB-2681-BFD2-0D00-EF90E04E010E}"/>
                    </a:ext>
                  </a:extLst>
                </p:cNvPr>
                <p:cNvSpPr>
                  <a:spLocks noChangeShapeType="1"/>
                </p:cNvSpPr>
                <p:nvPr/>
              </p:nvSpPr>
              <p:spPr bwMode="auto">
                <a:xfrm flipV="1">
                  <a:off x="1906" y="1203"/>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292" name="Line 1740">
                  <a:extLst>
                    <a:ext uri="{FF2B5EF4-FFF2-40B4-BE49-F238E27FC236}">
                      <a16:creationId xmlns:a16="http://schemas.microsoft.com/office/drawing/2014/main" id="{D0F5AE0D-2606-F937-D158-5CCF5A1F9347}"/>
                    </a:ext>
                  </a:extLst>
                </p:cNvPr>
                <p:cNvSpPr>
                  <a:spLocks noChangeShapeType="1"/>
                </p:cNvSpPr>
                <p:nvPr/>
              </p:nvSpPr>
              <p:spPr bwMode="auto">
                <a:xfrm>
                  <a:off x="1906" y="1203"/>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293" name="Line 1741">
                  <a:extLst>
                    <a:ext uri="{FF2B5EF4-FFF2-40B4-BE49-F238E27FC236}">
                      <a16:creationId xmlns:a16="http://schemas.microsoft.com/office/drawing/2014/main" id="{5968D1E6-C676-ED14-7644-70F82D190950}"/>
                    </a:ext>
                  </a:extLst>
                </p:cNvPr>
                <p:cNvSpPr>
                  <a:spLocks noChangeShapeType="1"/>
                </p:cNvSpPr>
                <p:nvPr/>
              </p:nvSpPr>
              <p:spPr bwMode="auto">
                <a:xfrm flipV="1">
                  <a:off x="1906" y="1203"/>
                  <a:ext cx="7"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294" name="Line 1742">
                  <a:extLst>
                    <a:ext uri="{FF2B5EF4-FFF2-40B4-BE49-F238E27FC236}">
                      <a16:creationId xmlns:a16="http://schemas.microsoft.com/office/drawing/2014/main" id="{DFFFE385-7C01-B163-AB3E-1496CA274C71}"/>
                    </a:ext>
                  </a:extLst>
                </p:cNvPr>
                <p:cNvSpPr>
                  <a:spLocks noChangeShapeType="1"/>
                </p:cNvSpPr>
                <p:nvPr/>
              </p:nvSpPr>
              <p:spPr bwMode="auto">
                <a:xfrm>
                  <a:off x="1913" y="1203"/>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295" name="Line 1743">
                  <a:extLst>
                    <a:ext uri="{FF2B5EF4-FFF2-40B4-BE49-F238E27FC236}">
                      <a16:creationId xmlns:a16="http://schemas.microsoft.com/office/drawing/2014/main" id="{7EE4F102-F7C4-36E1-3C82-782247976298}"/>
                    </a:ext>
                  </a:extLst>
                </p:cNvPr>
                <p:cNvSpPr>
                  <a:spLocks noChangeShapeType="1"/>
                </p:cNvSpPr>
                <p:nvPr/>
              </p:nvSpPr>
              <p:spPr bwMode="auto">
                <a:xfrm>
                  <a:off x="1913" y="1209"/>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296" name="Line 1744">
                  <a:extLst>
                    <a:ext uri="{FF2B5EF4-FFF2-40B4-BE49-F238E27FC236}">
                      <a16:creationId xmlns:a16="http://schemas.microsoft.com/office/drawing/2014/main" id="{DDCB049B-899F-8DAC-D91A-BD489D00B473}"/>
                    </a:ext>
                  </a:extLst>
                </p:cNvPr>
                <p:cNvSpPr>
                  <a:spLocks noChangeShapeType="1"/>
                </p:cNvSpPr>
                <p:nvPr/>
              </p:nvSpPr>
              <p:spPr bwMode="auto">
                <a:xfrm>
                  <a:off x="1919" y="1209"/>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297" name="Line 1745">
                  <a:extLst>
                    <a:ext uri="{FF2B5EF4-FFF2-40B4-BE49-F238E27FC236}">
                      <a16:creationId xmlns:a16="http://schemas.microsoft.com/office/drawing/2014/main" id="{2FA78CD7-3465-0BD8-32F0-9FE477F7A5C2}"/>
                    </a:ext>
                  </a:extLst>
                </p:cNvPr>
                <p:cNvSpPr>
                  <a:spLocks noChangeShapeType="1"/>
                </p:cNvSpPr>
                <p:nvPr/>
              </p:nvSpPr>
              <p:spPr bwMode="auto">
                <a:xfrm>
                  <a:off x="1925" y="1209"/>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298" name="Line 1746">
                  <a:extLst>
                    <a:ext uri="{FF2B5EF4-FFF2-40B4-BE49-F238E27FC236}">
                      <a16:creationId xmlns:a16="http://schemas.microsoft.com/office/drawing/2014/main" id="{28B9D2D9-A109-BBF4-2B0D-F61DD0CC71E8}"/>
                    </a:ext>
                  </a:extLst>
                </p:cNvPr>
                <p:cNvSpPr>
                  <a:spLocks noChangeShapeType="1"/>
                </p:cNvSpPr>
                <p:nvPr/>
              </p:nvSpPr>
              <p:spPr bwMode="auto">
                <a:xfrm>
                  <a:off x="1931" y="1209"/>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299" name="Line 1747">
                  <a:extLst>
                    <a:ext uri="{FF2B5EF4-FFF2-40B4-BE49-F238E27FC236}">
                      <a16:creationId xmlns:a16="http://schemas.microsoft.com/office/drawing/2014/main" id="{624050E6-C271-2D6B-7B16-757D9DFA1341}"/>
                    </a:ext>
                  </a:extLst>
                </p:cNvPr>
                <p:cNvSpPr>
                  <a:spLocks noChangeShapeType="1"/>
                </p:cNvSpPr>
                <p:nvPr/>
              </p:nvSpPr>
              <p:spPr bwMode="auto">
                <a:xfrm flipV="1">
                  <a:off x="1931" y="1209"/>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300" name="Line 1748">
                  <a:extLst>
                    <a:ext uri="{FF2B5EF4-FFF2-40B4-BE49-F238E27FC236}">
                      <a16:creationId xmlns:a16="http://schemas.microsoft.com/office/drawing/2014/main" id="{BE5EA1FB-C234-BFB6-A83F-2BC558603566}"/>
                    </a:ext>
                  </a:extLst>
                </p:cNvPr>
                <p:cNvSpPr>
                  <a:spLocks noChangeShapeType="1"/>
                </p:cNvSpPr>
                <p:nvPr/>
              </p:nvSpPr>
              <p:spPr bwMode="auto">
                <a:xfrm>
                  <a:off x="1931" y="1209"/>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301" name="Line 1749">
                  <a:extLst>
                    <a:ext uri="{FF2B5EF4-FFF2-40B4-BE49-F238E27FC236}">
                      <a16:creationId xmlns:a16="http://schemas.microsoft.com/office/drawing/2014/main" id="{D4AE933A-6F51-AA83-F2BA-F809B8D80EFB}"/>
                    </a:ext>
                  </a:extLst>
                </p:cNvPr>
                <p:cNvSpPr>
                  <a:spLocks noChangeShapeType="1"/>
                </p:cNvSpPr>
                <p:nvPr/>
              </p:nvSpPr>
              <p:spPr bwMode="auto">
                <a:xfrm flipV="1">
                  <a:off x="1931" y="1209"/>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302" name="Line 1750">
                  <a:extLst>
                    <a:ext uri="{FF2B5EF4-FFF2-40B4-BE49-F238E27FC236}">
                      <a16:creationId xmlns:a16="http://schemas.microsoft.com/office/drawing/2014/main" id="{F6E12A54-4F9F-DF64-20BC-B2E5A06C86D3}"/>
                    </a:ext>
                  </a:extLst>
                </p:cNvPr>
                <p:cNvSpPr>
                  <a:spLocks noChangeShapeType="1"/>
                </p:cNvSpPr>
                <p:nvPr/>
              </p:nvSpPr>
              <p:spPr bwMode="auto">
                <a:xfrm>
                  <a:off x="1931" y="1209"/>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303" name="Line 1751">
                  <a:extLst>
                    <a:ext uri="{FF2B5EF4-FFF2-40B4-BE49-F238E27FC236}">
                      <a16:creationId xmlns:a16="http://schemas.microsoft.com/office/drawing/2014/main" id="{AFF131EC-60C8-04DB-6B78-F3114CD34DE5}"/>
                    </a:ext>
                  </a:extLst>
                </p:cNvPr>
                <p:cNvSpPr>
                  <a:spLocks noChangeShapeType="1"/>
                </p:cNvSpPr>
                <p:nvPr/>
              </p:nvSpPr>
              <p:spPr bwMode="auto">
                <a:xfrm>
                  <a:off x="1931" y="1215"/>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304" name="Line 1752">
                  <a:extLst>
                    <a:ext uri="{FF2B5EF4-FFF2-40B4-BE49-F238E27FC236}">
                      <a16:creationId xmlns:a16="http://schemas.microsoft.com/office/drawing/2014/main" id="{5B3A164D-E875-1E35-BFB9-A625E6E77490}"/>
                    </a:ext>
                  </a:extLst>
                </p:cNvPr>
                <p:cNvSpPr>
                  <a:spLocks noChangeShapeType="1"/>
                </p:cNvSpPr>
                <p:nvPr/>
              </p:nvSpPr>
              <p:spPr bwMode="auto">
                <a:xfrm flipV="1">
                  <a:off x="1937" y="1209"/>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305" name="Line 1753">
                  <a:extLst>
                    <a:ext uri="{FF2B5EF4-FFF2-40B4-BE49-F238E27FC236}">
                      <a16:creationId xmlns:a16="http://schemas.microsoft.com/office/drawing/2014/main" id="{72592E55-C65F-6223-CDFA-6BDD5E92166A}"/>
                    </a:ext>
                  </a:extLst>
                </p:cNvPr>
                <p:cNvSpPr>
                  <a:spLocks noChangeShapeType="1"/>
                </p:cNvSpPr>
                <p:nvPr/>
              </p:nvSpPr>
              <p:spPr bwMode="auto">
                <a:xfrm>
                  <a:off x="1937" y="1209"/>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306" name="Line 1754">
                  <a:extLst>
                    <a:ext uri="{FF2B5EF4-FFF2-40B4-BE49-F238E27FC236}">
                      <a16:creationId xmlns:a16="http://schemas.microsoft.com/office/drawing/2014/main" id="{CA73E26A-BE9A-2F1F-398D-3024FD86B1C3}"/>
                    </a:ext>
                  </a:extLst>
                </p:cNvPr>
                <p:cNvSpPr>
                  <a:spLocks noChangeShapeType="1"/>
                </p:cNvSpPr>
                <p:nvPr/>
              </p:nvSpPr>
              <p:spPr bwMode="auto">
                <a:xfrm flipV="1">
                  <a:off x="1937" y="1209"/>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307" name="Line 1755">
                  <a:extLst>
                    <a:ext uri="{FF2B5EF4-FFF2-40B4-BE49-F238E27FC236}">
                      <a16:creationId xmlns:a16="http://schemas.microsoft.com/office/drawing/2014/main" id="{7867D83D-AF24-77C2-9EFE-ED41934B27B8}"/>
                    </a:ext>
                  </a:extLst>
                </p:cNvPr>
                <p:cNvSpPr>
                  <a:spLocks noChangeShapeType="1"/>
                </p:cNvSpPr>
                <p:nvPr/>
              </p:nvSpPr>
              <p:spPr bwMode="auto">
                <a:xfrm>
                  <a:off x="1937" y="1209"/>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308" name="Line 1756">
                  <a:extLst>
                    <a:ext uri="{FF2B5EF4-FFF2-40B4-BE49-F238E27FC236}">
                      <a16:creationId xmlns:a16="http://schemas.microsoft.com/office/drawing/2014/main" id="{8282381D-69EC-4E2D-6105-7A007A327760}"/>
                    </a:ext>
                  </a:extLst>
                </p:cNvPr>
                <p:cNvSpPr>
                  <a:spLocks noChangeShapeType="1"/>
                </p:cNvSpPr>
                <p:nvPr/>
              </p:nvSpPr>
              <p:spPr bwMode="auto">
                <a:xfrm>
                  <a:off x="1937" y="1215"/>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309" name="Line 1757">
                  <a:extLst>
                    <a:ext uri="{FF2B5EF4-FFF2-40B4-BE49-F238E27FC236}">
                      <a16:creationId xmlns:a16="http://schemas.microsoft.com/office/drawing/2014/main" id="{F396EAD1-EA5D-9443-29BC-667DC086BE6F}"/>
                    </a:ext>
                  </a:extLst>
                </p:cNvPr>
                <p:cNvSpPr>
                  <a:spLocks noChangeShapeType="1"/>
                </p:cNvSpPr>
                <p:nvPr/>
              </p:nvSpPr>
              <p:spPr bwMode="auto">
                <a:xfrm>
                  <a:off x="1943" y="1215"/>
                  <a:ext cx="7"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310" name="Line 1758">
                  <a:extLst>
                    <a:ext uri="{FF2B5EF4-FFF2-40B4-BE49-F238E27FC236}">
                      <a16:creationId xmlns:a16="http://schemas.microsoft.com/office/drawing/2014/main" id="{9A148DFB-7802-1DC8-3BAC-41432ABBC949}"/>
                    </a:ext>
                  </a:extLst>
                </p:cNvPr>
                <p:cNvSpPr>
                  <a:spLocks noChangeShapeType="1"/>
                </p:cNvSpPr>
                <p:nvPr/>
              </p:nvSpPr>
              <p:spPr bwMode="auto">
                <a:xfrm flipV="1">
                  <a:off x="1950" y="1215"/>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311" name="Line 1759">
                  <a:extLst>
                    <a:ext uri="{FF2B5EF4-FFF2-40B4-BE49-F238E27FC236}">
                      <a16:creationId xmlns:a16="http://schemas.microsoft.com/office/drawing/2014/main" id="{F19C65CB-6816-F7B8-D9E3-37CC50C5A55C}"/>
                    </a:ext>
                  </a:extLst>
                </p:cNvPr>
                <p:cNvSpPr>
                  <a:spLocks noChangeShapeType="1"/>
                </p:cNvSpPr>
                <p:nvPr/>
              </p:nvSpPr>
              <p:spPr bwMode="auto">
                <a:xfrm>
                  <a:off x="1950" y="1215"/>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312" name="Line 1760">
                  <a:extLst>
                    <a:ext uri="{FF2B5EF4-FFF2-40B4-BE49-F238E27FC236}">
                      <a16:creationId xmlns:a16="http://schemas.microsoft.com/office/drawing/2014/main" id="{B65FFD98-9E2D-14D1-60CC-4B87FC36F788}"/>
                    </a:ext>
                  </a:extLst>
                </p:cNvPr>
                <p:cNvSpPr>
                  <a:spLocks noChangeShapeType="1"/>
                </p:cNvSpPr>
                <p:nvPr/>
              </p:nvSpPr>
              <p:spPr bwMode="auto">
                <a:xfrm flipV="1">
                  <a:off x="1950" y="1215"/>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313" name="Line 1761">
                  <a:extLst>
                    <a:ext uri="{FF2B5EF4-FFF2-40B4-BE49-F238E27FC236}">
                      <a16:creationId xmlns:a16="http://schemas.microsoft.com/office/drawing/2014/main" id="{61178796-2116-8509-C0E9-B162CDDA38DF}"/>
                    </a:ext>
                  </a:extLst>
                </p:cNvPr>
                <p:cNvSpPr>
                  <a:spLocks noChangeShapeType="1"/>
                </p:cNvSpPr>
                <p:nvPr/>
              </p:nvSpPr>
              <p:spPr bwMode="auto">
                <a:xfrm>
                  <a:off x="1950" y="1215"/>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314" name="Line 1762">
                  <a:extLst>
                    <a:ext uri="{FF2B5EF4-FFF2-40B4-BE49-F238E27FC236}">
                      <a16:creationId xmlns:a16="http://schemas.microsoft.com/office/drawing/2014/main" id="{BDC21B21-DC5F-CB7B-4433-531E5BB49350}"/>
                    </a:ext>
                  </a:extLst>
                </p:cNvPr>
                <p:cNvSpPr>
                  <a:spLocks noChangeShapeType="1"/>
                </p:cNvSpPr>
                <p:nvPr/>
              </p:nvSpPr>
              <p:spPr bwMode="auto">
                <a:xfrm flipV="1">
                  <a:off x="1950" y="1215"/>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315" name="Line 1763">
                  <a:extLst>
                    <a:ext uri="{FF2B5EF4-FFF2-40B4-BE49-F238E27FC236}">
                      <a16:creationId xmlns:a16="http://schemas.microsoft.com/office/drawing/2014/main" id="{9AAD6D3B-A572-D928-E913-DF18639A5AC9}"/>
                    </a:ext>
                  </a:extLst>
                </p:cNvPr>
                <p:cNvSpPr>
                  <a:spLocks noChangeShapeType="1"/>
                </p:cNvSpPr>
                <p:nvPr/>
              </p:nvSpPr>
              <p:spPr bwMode="auto">
                <a:xfrm>
                  <a:off x="1950" y="1215"/>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316" name="Line 1764">
                  <a:extLst>
                    <a:ext uri="{FF2B5EF4-FFF2-40B4-BE49-F238E27FC236}">
                      <a16:creationId xmlns:a16="http://schemas.microsoft.com/office/drawing/2014/main" id="{F8BF8F86-0441-41D1-DB41-4211336C5DAD}"/>
                    </a:ext>
                  </a:extLst>
                </p:cNvPr>
                <p:cNvSpPr>
                  <a:spLocks noChangeShapeType="1"/>
                </p:cNvSpPr>
                <p:nvPr/>
              </p:nvSpPr>
              <p:spPr bwMode="auto">
                <a:xfrm>
                  <a:off x="1950" y="1221"/>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317" name="Line 1765">
                  <a:extLst>
                    <a:ext uri="{FF2B5EF4-FFF2-40B4-BE49-F238E27FC236}">
                      <a16:creationId xmlns:a16="http://schemas.microsoft.com/office/drawing/2014/main" id="{7659EF09-A4B1-6370-BA36-ECF2CA76D186}"/>
                    </a:ext>
                  </a:extLst>
                </p:cNvPr>
                <p:cNvSpPr>
                  <a:spLocks noChangeShapeType="1"/>
                </p:cNvSpPr>
                <p:nvPr/>
              </p:nvSpPr>
              <p:spPr bwMode="auto">
                <a:xfrm flipV="1">
                  <a:off x="1956" y="1215"/>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318" name="Line 1766">
                  <a:extLst>
                    <a:ext uri="{FF2B5EF4-FFF2-40B4-BE49-F238E27FC236}">
                      <a16:creationId xmlns:a16="http://schemas.microsoft.com/office/drawing/2014/main" id="{F74AE428-844B-0D24-B86D-38303EC08B75}"/>
                    </a:ext>
                  </a:extLst>
                </p:cNvPr>
                <p:cNvSpPr>
                  <a:spLocks noChangeShapeType="1"/>
                </p:cNvSpPr>
                <p:nvPr/>
              </p:nvSpPr>
              <p:spPr bwMode="auto">
                <a:xfrm>
                  <a:off x="1956" y="1215"/>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319" name="Line 1767">
                  <a:extLst>
                    <a:ext uri="{FF2B5EF4-FFF2-40B4-BE49-F238E27FC236}">
                      <a16:creationId xmlns:a16="http://schemas.microsoft.com/office/drawing/2014/main" id="{DC1D3396-66E1-002D-AA82-9CA288007A44}"/>
                    </a:ext>
                  </a:extLst>
                </p:cNvPr>
                <p:cNvSpPr>
                  <a:spLocks noChangeShapeType="1"/>
                </p:cNvSpPr>
                <p:nvPr/>
              </p:nvSpPr>
              <p:spPr bwMode="auto">
                <a:xfrm>
                  <a:off x="1956" y="1221"/>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320" name="Line 1768">
                  <a:extLst>
                    <a:ext uri="{FF2B5EF4-FFF2-40B4-BE49-F238E27FC236}">
                      <a16:creationId xmlns:a16="http://schemas.microsoft.com/office/drawing/2014/main" id="{3B5FF481-FC3A-10CE-AB41-C96FF4CE05B1}"/>
                    </a:ext>
                  </a:extLst>
                </p:cNvPr>
                <p:cNvSpPr>
                  <a:spLocks noChangeShapeType="1"/>
                </p:cNvSpPr>
                <p:nvPr/>
              </p:nvSpPr>
              <p:spPr bwMode="auto">
                <a:xfrm>
                  <a:off x="1962" y="1221"/>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321" name="Line 1769">
                  <a:extLst>
                    <a:ext uri="{FF2B5EF4-FFF2-40B4-BE49-F238E27FC236}">
                      <a16:creationId xmlns:a16="http://schemas.microsoft.com/office/drawing/2014/main" id="{14C1B19E-74FE-541C-D400-1422DD6A06A5}"/>
                    </a:ext>
                  </a:extLst>
                </p:cNvPr>
                <p:cNvSpPr>
                  <a:spLocks noChangeShapeType="1"/>
                </p:cNvSpPr>
                <p:nvPr/>
              </p:nvSpPr>
              <p:spPr bwMode="auto">
                <a:xfrm>
                  <a:off x="1968" y="1221"/>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322" name="Line 1770">
                  <a:extLst>
                    <a:ext uri="{FF2B5EF4-FFF2-40B4-BE49-F238E27FC236}">
                      <a16:creationId xmlns:a16="http://schemas.microsoft.com/office/drawing/2014/main" id="{F26D5B31-ADA9-6D0B-A25C-48DA5F959C3E}"/>
                    </a:ext>
                  </a:extLst>
                </p:cNvPr>
                <p:cNvSpPr>
                  <a:spLocks noChangeShapeType="1"/>
                </p:cNvSpPr>
                <p:nvPr/>
              </p:nvSpPr>
              <p:spPr bwMode="auto">
                <a:xfrm flipV="1">
                  <a:off x="1968" y="1221"/>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323" name="Line 1771">
                  <a:extLst>
                    <a:ext uri="{FF2B5EF4-FFF2-40B4-BE49-F238E27FC236}">
                      <a16:creationId xmlns:a16="http://schemas.microsoft.com/office/drawing/2014/main" id="{C1E90AED-7F3C-744B-32AD-E39ECF1E65BB}"/>
                    </a:ext>
                  </a:extLst>
                </p:cNvPr>
                <p:cNvSpPr>
                  <a:spLocks noChangeShapeType="1"/>
                </p:cNvSpPr>
                <p:nvPr/>
              </p:nvSpPr>
              <p:spPr bwMode="auto">
                <a:xfrm>
                  <a:off x="1968" y="1221"/>
                  <a:ext cx="6"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324" name="Line 1772">
                  <a:extLst>
                    <a:ext uri="{FF2B5EF4-FFF2-40B4-BE49-F238E27FC236}">
                      <a16:creationId xmlns:a16="http://schemas.microsoft.com/office/drawing/2014/main" id="{74352609-5AC7-1472-8A66-B8E57EC6880E}"/>
                    </a:ext>
                  </a:extLst>
                </p:cNvPr>
                <p:cNvSpPr>
                  <a:spLocks noChangeShapeType="1"/>
                </p:cNvSpPr>
                <p:nvPr/>
              </p:nvSpPr>
              <p:spPr bwMode="auto">
                <a:xfrm flipV="1">
                  <a:off x="1974" y="1221"/>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325" name="Line 1773">
                  <a:extLst>
                    <a:ext uri="{FF2B5EF4-FFF2-40B4-BE49-F238E27FC236}">
                      <a16:creationId xmlns:a16="http://schemas.microsoft.com/office/drawing/2014/main" id="{557752A8-6F13-2F35-D0B4-C9BCE4B6D68C}"/>
                    </a:ext>
                  </a:extLst>
                </p:cNvPr>
                <p:cNvSpPr>
                  <a:spLocks noChangeShapeType="1"/>
                </p:cNvSpPr>
                <p:nvPr/>
              </p:nvSpPr>
              <p:spPr bwMode="auto">
                <a:xfrm>
                  <a:off x="1974" y="1221"/>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326" name="Line 1774">
                  <a:extLst>
                    <a:ext uri="{FF2B5EF4-FFF2-40B4-BE49-F238E27FC236}">
                      <a16:creationId xmlns:a16="http://schemas.microsoft.com/office/drawing/2014/main" id="{269240FC-1FD2-4364-A466-664C8A99FCBE}"/>
                    </a:ext>
                  </a:extLst>
                </p:cNvPr>
                <p:cNvSpPr>
                  <a:spLocks noChangeShapeType="1"/>
                </p:cNvSpPr>
                <p:nvPr/>
              </p:nvSpPr>
              <p:spPr bwMode="auto">
                <a:xfrm flipV="1">
                  <a:off x="1974" y="1221"/>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327" name="Line 1775">
                  <a:extLst>
                    <a:ext uri="{FF2B5EF4-FFF2-40B4-BE49-F238E27FC236}">
                      <a16:creationId xmlns:a16="http://schemas.microsoft.com/office/drawing/2014/main" id="{FAF1E06E-DDF0-B396-AC2A-A5926B6D64C2}"/>
                    </a:ext>
                  </a:extLst>
                </p:cNvPr>
                <p:cNvSpPr>
                  <a:spLocks noChangeShapeType="1"/>
                </p:cNvSpPr>
                <p:nvPr/>
              </p:nvSpPr>
              <p:spPr bwMode="auto">
                <a:xfrm>
                  <a:off x="1974" y="1221"/>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328" name="Line 1776">
                  <a:extLst>
                    <a:ext uri="{FF2B5EF4-FFF2-40B4-BE49-F238E27FC236}">
                      <a16:creationId xmlns:a16="http://schemas.microsoft.com/office/drawing/2014/main" id="{F0E889E7-7F2C-BF0D-65D6-7894B5EFE190}"/>
                    </a:ext>
                  </a:extLst>
                </p:cNvPr>
                <p:cNvSpPr>
                  <a:spLocks noChangeShapeType="1"/>
                </p:cNvSpPr>
                <p:nvPr/>
              </p:nvSpPr>
              <p:spPr bwMode="auto">
                <a:xfrm flipV="1">
                  <a:off x="1974" y="1221"/>
                  <a:ext cx="6"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329" name="Line 1777">
                  <a:extLst>
                    <a:ext uri="{FF2B5EF4-FFF2-40B4-BE49-F238E27FC236}">
                      <a16:creationId xmlns:a16="http://schemas.microsoft.com/office/drawing/2014/main" id="{CBD33BD5-5A69-766E-003F-13C07013F87E}"/>
                    </a:ext>
                  </a:extLst>
                </p:cNvPr>
                <p:cNvSpPr>
                  <a:spLocks noChangeShapeType="1"/>
                </p:cNvSpPr>
                <p:nvPr/>
              </p:nvSpPr>
              <p:spPr bwMode="auto">
                <a:xfrm>
                  <a:off x="1980" y="1221"/>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330" name="Line 1778">
                  <a:extLst>
                    <a:ext uri="{FF2B5EF4-FFF2-40B4-BE49-F238E27FC236}">
                      <a16:creationId xmlns:a16="http://schemas.microsoft.com/office/drawing/2014/main" id="{EF92C27B-EF59-86FA-DBC7-BCBE4C5A6880}"/>
                    </a:ext>
                  </a:extLst>
                </p:cNvPr>
                <p:cNvSpPr>
                  <a:spLocks noChangeShapeType="1"/>
                </p:cNvSpPr>
                <p:nvPr/>
              </p:nvSpPr>
              <p:spPr bwMode="auto">
                <a:xfrm>
                  <a:off x="1980" y="1227"/>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331" name="Line 1779">
                  <a:extLst>
                    <a:ext uri="{FF2B5EF4-FFF2-40B4-BE49-F238E27FC236}">
                      <a16:creationId xmlns:a16="http://schemas.microsoft.com/office/drawing/2014/main" id="{7CC744D5-AB41-7C8F-C82E-8353BDF26DD9}"/>
                    </a:ext>
                  </a:extLst>
                </p:cNvPr>
                <p:cNvSpPr>
                  <a:spLocks noChangeShapeType="1"/>
                </p:cNvSpPr>
                <p:nvPr/>
              </p:nvSpPr>
              <p:spPr bwMode="auto">
                <a:xfrm flipV="1">
                  <a:off x="1980" y="1227"/>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332" name="Line 1780">
                  <a:extLst>
                    <a:ext uri="{FF2B5EF4-FFF2-40B4-BE49-F238E27FC236}">
                      <a16:creationId xmlns:a16="http://schemas.microsoft.com/office/drawing/2014/main" id="{B171F32A-0976-7162-41A6-E32679EDF9B5}"/>
                    </a:ext>
                  </a:extLst>
                </p:cNvPr>
                <p:cNvSpPr>
                  <a:spLocks noChangeShapeType="1"/>
                </p:cNvSpPr>
                <p:nvPr/>
              </p:nvSpPr>
              <p:spPr bwMode="auto">
                <a:xfrm>
                  <a:off x="1980" y="1227"/>
                  <a:ext cx="7"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333" name="Line 1781">
                  <a:extLst>
                    <a:ext uri="{FF2B5EF4-FFF2-40B4-BE49-F238E27FC236}">
                      <a16:creationId xmlns:a16="http://schemas.microsoft.com/office/drawing/2014/main" id="{BD01CFD5-120A-DF4A-C0B5-25E2D5B1B010}"/>
                    </a:ext>
                  </a:extLst>
                </p:cNvPr>
                <p:cNvSpPr>
                  <a:spLocks noChangeShapeType="1"/>
                </p:cNvSpPr>
                <p:nvPr/>
              </p:nvSpPr>
              <p:spPr bwMode="auto">
                <a:xfrm>
                  <a:off x="1987" y="1227"/>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334" name="Line 1782">
                  <a:extLst>
                    <a:ext uri="{FF2B5EF4-FFF2-40B4-BE49-F238E27FC236}">
                      <a16:creationId xmlns:a16="http://schemas.microsoft.com/office/drawing/2014/main" id="{CF21D2A8-EE60-3179-B63A-DEF9831261C8}"/>
                    </a:ext>
                  </a:extLst>
                </p:cNvPr>
                <p:cNvSpPr>
                  <a:spLocks noChangeShapeType="1"/>
                </p:cNvSpPr>
                <p:nvPr/>
              </p:nvSpPr>
              <p:spPr bwMode="auto">
                <a:xfrm>
                  <a:off x="1993" y="1227"/>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335" name="Line 1783">
                  <a:extLst>
                    <a:ext uri="{FF2B5EF4-FFF2-40B4-BE49-F238E27FC236}">
                      <a16:creationId xmlns:a16="http://schemas.microsoft.com/office/drawing/2014/main" id="{A9D868EF-B005-46ED-24C3-5F1B018894ED}"/>
                    </a:ext>
                  </a:extLst>
                </p:cNvPr>
                <p:cNvSpPr>
                  <a:spLocks noChangeShapeType="1"/>
                </p:cNvSpPr>
                <p:nvPr/>
              </p:nvSpPr>
              <p:spPr bwMode="auto">
                <a:xfrm flipV="1">
                  <a:off x="1993" y="1227"/>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336" name="Line 1784">
                  <a:extLst>
                    <a:ext uri="{FF2B5EF4-FFF2-40B4-BE49-F238E27FC236}">
                      <a16:creationId xmlns:a16="http://schemas.microsoft.com/office/drawing/2014/main" id="{9B2F0AC3-C9E9-12B4-9917-4568AD4FE51D}"/>
                    </a:ext>
                  </a:extLst>
                </p:cNvPr>
                <p:cNvSpPr>
                  <a:spLocks noChangeShapeType="1"/>
                </p:cNvSpPr>
                <p:nvPr/>
              </p:nvSpPr>
              <p:spPr bwMode="auto">
                <a:xfrm>
                  <a:off x="1993" y="1227"/>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337" name="Line 1785">
                  <a:extLst>
                    <a:ext uri="{FF2B5EF4-FFF2-40B4-BE49-F238E27FC236}">
                      <a16:creationId xmlns:a16="http://schemas.microsoft.com/office/drawing/2014/main" id="{7AFC87E3-01D5-A62F-F3F2-847756FC6D29}"/>
                    </a:ext>
                  </a:extLst>
                </p:cNvPr>
                <p:cNvSpPr>
                  <a:spLocks noChangeShapeType="1"/>
                </p:cNvSpPr>
                <p:nvPr/>
              </p:nvSpPr>
              <p:spPr bwMode="auto">
                <a:xfrm>
                  <a:off x="1999" y="1227"/>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338" name="Line 1786">
                  <a:extLst>
                    <a:ext uri="{FF2B5EF4-FFF2-40B4-BE49-F238E27FC236}">
                      <a16:creationId xmlns:a16="http://schemas.microsoft.com/office/drawing/2014/main" id="{39A9A493-1743-98B1-9E99-7B2C6CA6119E}"/>
                    </a:ext>
                  </a:extLst>
                </p:cNvPr>
                <p:cNvSpPr>
                  <a:spLocks noChangeShapeType="1"/>
                </p:cNvSpPr>
                <p:nvPr/>
              </p:nvSpPr>
              <p:spPr bwMode="auto">
                <a:xfrm flipV="1">
                  <a:off x="1999" y="1227"/>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339" name="Line 1787">
                  <a:extLst>
                    <a:ext uri="{FF2B5EF4-FFF2-40B4-BE49-F238E27FC236}">
                      <a16:creationId xmlns:a16="http://schemas.microsoft.com/office/drawing/2014/main" id="{AFC0EB5A-C9AA-B2BD-A5B5-EE1A8877E08C}"/>
                    </a:ext>
                  </a:extLst>
                </p:cNvPr>
                <p:cNvSpPr>
                  <a:spLocks noChangeShapeType="1"/>
                </p:cNvSpPr>
                <p:nvPr/>
              </p:nvSpPr>
              <p:spPr bwMode="auto">
                <a:xfrm>
                  <a:off x="1999" y="1227"/>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340" name="Line 1788">
                  <a:extLst>
                    <a:ext uri="{FF2B5EF4-FFF2-40B4-BE49-F238E27FC236}">
                      <a16:creationId xmlns:a16="http://schemas.microsoft.com/office/drawing/2014/main" id="{CF320A55-F745-9CB2-494B-3BF7CDA7A57A}"/>
                    </a:ext>
                  </a:extLst>
                </p:cNvPr>
                <p:cNvSpPr>
                  <a:spLocks noChangeShapeType="1"/>
                </p:cNvSpPr>
                <p:nvPr/>
              </p:nvSpPr>
              <p:spPr bwMode="auto">
                <a:xfrm flipV="1">
                  <a:off x="1999" y="1227"/>
                  <a:ext cx="6"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341" name="Line 1789">
                  <a:extLst>
                    <a:ext uri="{FF2B5EF4-FFF2-40B4-BE49-F238E27FC236}">
                      <a16:creationId xmlns:a16="http://schemas.microsoft.com/office/drawing/2014/main" id="{96609AC3-30EB-F3AB-0FF2-EDBC96526E13}"/>
                    </a:ext>
                  </a:extLst>
                </p:cNvPr>
                <p:cNvSpPr>
                  <a:spLocks noChangeShapeType="1"/>
                </p:cNvSpPr>
                <p:nvPr/>
              </p:nvSpPr>
              <p:spPr bwMode="auto">
                <a:xfrm>
                  <a:off x="2005" y="1227"/>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342" name="Line 1790">
                  <a:extLst>
                    <a:ext uri="{FF2B5EF4-FFF2-40B4-BE49-F238E27FC236}">
                      <a16:creationId xmlns:a16="http://schemas.microsoft.com/office/drawing/2014/main" id="{5EB062A7-DB0C-7EB9-A95D-51BC4B0CA959}"/>
                    </a:ext>
                  </a:extLst>
                </p:cNvPr>
                <p:cNvSpPr>
                  <a:spLocks noChangeShapeType="1"/>
                </p:cNvSpPr>
                <p:nvPr/>
              </p:nvSpPr>
              <p:spPr bwMode="auto">
                <a:xfrm flipV="1">
                  <a:off x="2005" y="1227"/>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343" name="Line 1791">
                  <a:extLst>
                    <a:ext uri="{FF2B5EF4-FFF2-40B4-BE49-F238E27FC236}">
                      <a16:creationId xmlns:a16="http://schemas.microsoft.com/office/drawing/2014/main" id="{660DA7DB-AA24-DC7B-6689-BF051BFC6D12}"/>
                    </a:ext>
                  </a:extLst>
                </p:cNvPr>
                <p:cNvSpPr>
                  <a:spLocks noChangeShapeType="1"/>
                </p:cNvSpPr>
                <p:nvPr/>
              </p:nvSpPr>
              <p:spPr bwMode="auto">
                <a:xfrm>
                  <a:off x="2005" y="1227"/>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344" name="Line 1792">
                  <a:extLst>
                    <a:ext uri="{FF2B5EF4-FFF2-40B4-BE49-F238E27FC236}">
                      <a16:creationId xmlns:a16="http://schemas.microsoft.com/office/drawing/2014/main" id="{76FF83D6-D396-C502-E9CC-62D1746699CD}"/>
                    </a:ext>
                  </a:extLst>
                </p:cNvPr>
                <p:cNvSpPr>
                  <a:spLocks noChangeShapeType="1"/>
                </p:cNvSpPr>
                <p:nvPr/>
              </p:nvSpPr>
              <p:spPr bwMode="auto">
                <a:xfrm>
                  <a:off x="2005" y="1233"/>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345" name="Line 1793">
                  <a:extLst>
                    <a:ext uri="{FF2B5EF4-FFF2-40B4-BE49-F238E27FC236}">
                      <a16:creationId xmlns:a16="http://schemas.microsoft.com/office/drawing/2014/main" id="{60624C13-773C-6ED7-236D-790175E7A700}"/>
                    </a:ext>
                  </a:extLst>
                </p:cNvPr>
                <p:cNvSpPr>
                  <a:spLocks noChangeShapeType="1"/>
                </p:cNvSpPr>
                <p:nvPr/>
              </p:nvSpPr>
              <p:spPr bwMode="auto">
                <a:xfrm flipV="1">
                  <a:off x="2005" y="1233"/>
                  <a:ext cx="6"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346" name="Line 1794">
                  <a:extLst>
                    <a:ext uri="{FF2B5EF4-FFF2-40B4-BE49-F238E27FC236}">
                      <a16:creationId xmlns:a16="http://schemas.microsoft.com/office/drawing/2014/main" id="{1A9C3AEB-F9DD-D435-D716-6D65D003BFEC}"/>
                    </a:ext>
                  </a:extLst>
                </p:cNvPr>
                <p:cNvSpPr>
                  <a:spLocks noChangeShapeType="1"/>
                </p:cNvSpPr>
                <p:nvPr/>
              </p:nvSpPr>
              <p:spPr bwMode="auto">
                <a:xfrm>
                  <a:off x="2011" y="1233"/>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347" name="Line 1795">
                  <a:extLst>
                    <a:ext uri="{FF2B5EF4-FFF2-40B4-BE49-F238E27FC236}">
                      <a16:creationId xmlns:a16="http://schemas.microsoft.com/office/drawing/2014/main" id="{2CDA8F7D-F6F5-6A77-D54B-635B4DA0A95E}"/>
                    </a:ext>
                  </a:extLst>
                </p:cNvPr>
                <p:cNvSpPr>
                  <a:spLocks noChangeShapeType="1"/>
                </p:cNvSpPr>
                <p:nvPr/>
              </p:nvSpPr>
              <p:spPr bwMode="auto">
                <a:xfrm flipV="1">
                  <a:off x="2011" y="1233"/>
                  <a:ext cx="6"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348" name="Line 1796">
                  <a:extLst>
                    <a:ext uri="{FF2B5EF4-FFF2-40B4-BE49-F238E27FC236}">
                      <a16:creationId xmlns:a16="http://schemas.microsoft.com/office/drawing/2014/main" id="{37D2E61F-E368-4FF6-9495-6B071A07248C}"/>
                    </a:ext>
                  </a:extLst>
                </p:cNvPr>
                <p:cNvSpPr>
                  <a:spLocks noChangeShapeType="1"/>
                </p:cNvSpPr>
                <p:nvPr/>
              </p:nvSpPr>
              <p:spPr bwMode="auto">
                <a:xfrm>
                  <a:off x="2017" y="1233"/>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349" name="Line 1797">
                  <a:extLst>
                    <a:ext uri="{FF2B5EF4-FFF2-40B4-BE49-F238E27FC236}">
                      <a16:creationId xmlns:a16="http://schemas.microsoft.com/office/drawing/2014/main" id="{BB0FD6AE-782D-B778-44D8-155783FEA29D}"/>
                    </a:ext>
                  </a:extLst>
                </p:cNvPr>
                <p:cNvSpPr>
                  <a:spLocks noChangeShapeType="1"/>
                </p:cNvSpPr>
                <p:nvPr/>
              </p:nvSpPr>
              <p:spPr bwMode="auto">
                <a:xfrm flipV="1">
                  <a:off x="2017" y="1233"/>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350" name="Line 1798">
                  <a:extLst>
                    <a:ext uri="{FF2B5EF4-FFF2-40B4-BE49-F238E27FC236}">
                      <a16:creationId xmlns:a16="http://schemas.microsoft.com/office/drawing/2014/main" id="{53F3FB1B-3395-C630-C60C-3977B6050D39}"/>
                    </a:ext>
                  </a:extLst>
                </p:cNvPr>
                <p:cNvSpPr>
                  <a:spLocks noChangeShapeType="1"/>
                </p:cNvSpPr>
                <p:nvPr/>
              </p:nvSpPr>
              <p:spPr bwMode="auto">
                <a:xfrm>
                  <a:off x="2017" y="1233"/>
                  <a:ext cx="7"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351" name="Line 1799">
                  <a:extLst>
                    <a:ext uri="{FF2B5EF4-FFF2-40B4-BE49-F238E27FC236}">
                      <a16:creationId xmlns:a16="http://schemas.microsoft.com/office/drawing/2014/main" id="{BE1D186D-2E87-46A3-EB5F-5A1B14E16E5C}"/>
                    </a:ext>
                  </a:extLst>
                </p:cNvPr>
                <p:cNvSpPr>
                  <a:spLocks noChangeShapeType="1"/>
                </p:cNvSpPr>
                <p:nvPr/>
              </p:nvSpPr>
              <p:spPr bwMode="auto">
                <a:xfrm>
                  <a:off x="2024" y="1233"/>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352" name="Line 1800">
                  <a:extLst>
                    <a:ext uri="{FF2B5EF4-FFF2-40B4-BE49-F238E27FC236}">
                      <a16:creationId xmlns:a16="http://schemas.microsoft.com/office/drawing/2014/main" id="{79B61EAC-EE70-EBA0-C031-C85DF655C3B8}"/>
                    </a:ext>
                  </a:extLst>
                </p:cNvPr>
                <p:cNvSpPr>
                  <a:spLocks noChangeShapeType="1"/>
                </p:cNvSpPr>
                <p:nvPr/>
              </p:nvSpPr>
              <p:spPr bwMode="auto">
                <a:xfrm flipV="1">
                  <a:off x="2024" y="1233"/>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353" name="Line 1801">
                  <a:extLst>
                    <a:ext uri="{FF2B5EF4-FFF2-40B4-BE49-F238E27FC236}">
                      <a16:creationId xmlns:a16="http://schemas.microsoft.com/office/drawing/2014/main" id="{3104A590-58F0-7F60-4DF0-DF51EACD5BB9}"/>
                    </a:ext>
                  </a:extLst>
                </p:cNvPr>
                <p:cNvSpPr>
                  <a:spLocks noChangeShapeType="1"/>
                </p:cNvSpPr>
                <p:nvPr/>
              </p:nvSpPr>
              <p:spPr bwMode="auto">
                <a:xfrm>
                  <a:off x="2024" y="1233"/>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354" name="Line 1802">
                  <a:extLst>
                    <a:ext uri="{FF2B5EF4-FFF2-40B4-BE49-F238E27FC236}">
                      <a16:creationId xmlns:a16="http://schemas.microsoft.com/office/drawing/2014/main" id="{F0EB92B6-8533-BD28-E91A-E0BF405ED954}"/>
                    </a:ext>
                  </a:extLst>
                </p:cNvPr>
                <p:cNvSpPr>
                  <a:spLocks noChangeShapeType="1"/>
                </p:cNvSpPr>
                <p:nvPr/>
              </p:nvSpPr>
              <p:spPr bwMode="auto">
                <a:xfrm>
                  <a:off x="2024" y="1239"/>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355" name="Line 1803">
                  <a:extLst>
                    <a:ext uri="{FF2B5EF4-FFF2-40B4-BE49-F238E27FC236}">
                      <a16:creationId xmlns:a16="http://schemas.microsoft.com/office/drawing/2014/main" id="{1689047C-13BA-12E5-4B7B-D2198A36F823}"/>
                    </a:ext>
                  </a:extLst>
                </p:cNvPr>
                <p:cNvSpPr>
                  <a:spLocks noChangeShapeType="1"/>
                </p:cNvSpPr>
                <p:nvPr/>
              </p:nvSpPr>
              <p:spPr bwMode="auto">
                <a:xfrm>
                  <a:off x="2030" y="1239"/>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356" name="Line 1804">
                  <a:extLst>
                    <a:ext uri="{FF2B5EF4-FFF2-40B4-BE49-F238E27FC236}">
                      <a16:creationId xmlns:a16="http://schemas.microsoft.com/office/drawing/2014/main" id="{B69CFD85-8960-0D5D-5366-1917052E166E}"/>
                    </a:ext>
                  </a:extLst>
                </p:cNvPr>
                <p:cNvSpPr>
                  <a:spLocks noChangeShapeType="1"/>
                </p:cNvSpPr>
                <p:nvPr/>
              </p:nvSpPr>
              <p:spPr bwMode="auto">
                <a:xfrm>
                  <a:off x="2036" y="1239"/>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357" name="Line 1805">
                  <a:extLst>
                    <a:ext uri="{FF2B5EF4-FFF2-40B4-BE49-F238E27FC236}">
                      <a16:creationId xmlns:a16="http://schemas.microsoft.com/office/drawing/2014/main" id="{CD72BFA7-F8A0-9082-9041-8F744E14E5FE}"/>
                    </a:ext>
                  </a:extLst>
                </p:cNvPr>
                <p:cNvSpPr>
                  <a:spLocks noChangeShapeType="1"/>
                </p:cNvSpPr>
                <p:nvPr/>
              </p:nvSpPr>
              <p:spPr bwMode="auto">
                <a:xfrm flipV="1">
                  <a:off x="2036" y="1239"/>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358" name="Line 1806">
                  <a:extLst>
                    <a:ext uri="{FF2B5EF4-FFF2-40B4-BE49-F238E27FC236}">
                      <a16:creationId xmlns:a16="http://schemas.microsoft.com/office/drawing/2014/main" id="{B25DC3A0-E2D7-0913-01CE-62C9F25D368D}"/>
                    </a:ext>
                  </a:extLst>
                </p:cNvPr>
                <p:cNvSpPr>
                  <a:spLocks noChangeShapeType="1"/>
                </p:cNvSpPr>
                <p:nvPr/>
              </p:nvSpPr>
              <p:spPr bwMode="auto">
                <a:xfrm>
                  <a:off x="2036" y="1239"/>
                  <a:ext cx="6"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359" name="Line 1807">
                  <a:extLst>
                    <a:ext uri="{FF2B5EF4-FFF2-40B4-BE49-F238E27FC236}">
                      <a16:creationId xmlns:a16="http://schemas.microsoft.com/office/drawing/2014/main" id="{7ED9B654-46CF-7D23-8B6B-C948017D0253}"/>
                    </a:ext>
                  </a:extLst>
                </p:cNvPr>
                <p:cNvSpPr>
                  <a:spLocks noChangeShapeType="1"/>
                </p:cNvSpPr>
                <p:nvPr/>
              </p:nvSpPr>
              <p:spPr bwMode="auto">
                <a:xfrm flipV="1">
                  <a:off x="2042" y="1239"/>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360" name="Line 1808">
                  <a:extLst>
                    <a:ext uri="{FF2B5EF4-FFF2-40B4-BE49-F238E27FC236}">
                      <a16:creationId xmlns:a16="http://schemas.microsoft.com/office/drawing/2014/main" id="{DC67FCB6-E870-9717-F91C-3314FF93FD9F}"/>
                    </a:ext>
                  </a:extLst>
                </p:cNvPr>
                <p:cNvSpPr>
                  <a:spLocks noChangeShapeType="1"/>
                </p:cNvSpPr>
                <p:nvPr/>
              </p:nvSpPr>
              <p:spPr bwMode="auto">
                <a:xfrm>
                  <a:off x="2042" y="1239"/>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361" name="Line 1809">
                  <a:extLst>
                    <a:ext uri="{FF2B5EF4-FFF2-40B4-BE49-F238E27FC236}">
                      <a16:creationId xmlns:a16="http://schemas.microsoft.com/office/drawing/2014/main" id="{4FB028BD-54BE-A55D-F95A-A0B39572439E}"/>
                    </a:ext>
                  </a:extLst>
                </p:cNvPr>
                <p:cNvSpPr>
                  <a:spLocks noChangeShapeType="1"/>
                </p:cNvSpPr>
                <p:nvPr/>
              </p:nvSpPr>
              <p:spPr bwMode="auto">
                <a:xfrm flipV="1">
                  <a:off x="2042" y="1239"/>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362" name="Line 1810">
                  <a:extLst>
                    <a:ext uri="{FF2B5EF4-FFF2-40B4-BE49-F238E27FC236}">
                      <a16:creationId xmlns:a16="http://schemas.microsoft.com/office/drawing/2014/main" id="{7AC129F0-7F52-5A36-66F1-9E8DE62F9117}"/>
                    </a:ext>
                  </a:extLst>
                </p:cNvPr>
                <p:cNvSpPr>
                  <a:spLocks noChangeShapeType="1"/>
                </p:cNvSpPr>
                <p:nvPr/>
              </p:nvSpPr>
              <p:spPr bwMode="auto">
                <a:xfrm>
                  <a:off x="2042" y="1239"/>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363" name="Line 1811">
                  <a:extLst>
                    <a:ext uri="{FF2B5EF4-FFF2-40B4-BE49-F238E27FC236}">
                      <a16:creationId xmlns:a16="http://schemas.microsoft.com/office/drawing/2014/main" id="{37E8A7B4-3137-2AE7-AA7E-318DB7D975D7}"/>
                    </a:ext>
                  </a:extLst>
                </p:cNvPr>
                <p:cNvSpPr>
                  <a:spLocks noChangeShapeType="1"/>
                </p:cNvSpPr>
                <p:nvPr/>
              </p:nvSpPr>
              <p:spPr bwMode="auto">
                <a:xfrm>
                  <a:off x="2042" y="1245"/>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364" name="Line 1812">
                  <a:extLst>
                    <a:ext uri="{FF2B5EF4-FFF2-40B4-BE49-F238E27FC236}">
                      <a16:creationId xmlns:a16="http://schemas.microsoft.com/office/drawing/2014/main" id="{64F53199-924F-38DA-37A5-72B31C344473}"/>
                    </a:ext>
                  </a:extLst>
                </p:cNvPr>
                <p:cNvSpPr>
                  <a:spLocks noChangeShapeType="1"/>
                </p:cNvSpPr>
                <p:nvPr/>
              </p:nvSpPr>
              <p:spPr bwMode="auto">
                <a:xfrm flipV="1">
                  <a:off x="2048" y="1239"/>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365" name="Line 1813">
                  <a:extLst>
                    <a:ext uri="{FF2B5EF4-FFF2-40B4-BE49-F238E27FC236}">
                      <a16:creationId xmlns:a16="http://schemas.microsoft.com/office/drawing/2014/main" id="{E93300F3-29D4-D132-9C7D-3FB5FF849831}"/>
                    </a:ext>
                  </a:extLst>
                </p:cNvPr>
                <p:cNvSpPr>
                  <a:spLocks noChangeShapeType="1"/>
                </p:cNvSpPr>
                <p:nvPr/>
              </p:nvSpPr>
              <p:spPr bwMode="auto">
                <a:xfrm>
                  <a:off x="2048" y="1239"/>
                  <a:ext cx="6"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366" name="Line 1814">
                  <a:extLst>
                    <a:ext uri="{FF2B5EF4-FFF2-40B4-BE49-F238E27FC236}">
                      <a16:creationId xmlns:a16="http://schemas.microsoft.com/office/drawing/2014/main" id="{F17DDF37-0878-69D2-365A-0C7AB10344CB}"/>
                    </a:ext>
                  </a:extLst>
                </p:cNvPr>
                <p:cNvSpPr>
                  <a:spLocks noChangeShapeType="1"/>
                </p:cNvSpPr>
                <p:nvPr/>
              </p:nvSpPr>
              <p:spPr bwMode="auto">
                <a:xfrm>
                  <a:off x="2054" y="1245"/>
                  <a:ext cx="7"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367" name="Line 1815">
                  <a:extLst>
                    <a:ext uri="{FF2B5EF4-FFF2-40B4-BE49-F238E27FC236}">
                      <a16:creationId xmlns:a16="http://schemas.microsoft.com/office/drawing/2014/main" id="{9662EA1A-9B34-2F6F-4EE6-E8E9C17E92E3}"/>
                    </a:ext>
                  </a:extLst>
                </p:cNvPr>
                <p:cNvSpPr>
                  <a:spLocks noChangeShapeType="1"/>
                </p:cNvSpPr>
                <p:nvPr/>
              </p:nvSpPr>
              <p:spPr bwMode="auto">
                <a:xfrm>
                  <a:off x="2061" y="1245"/>
                  <a:ext cx="6"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368" name="Line 1816">
                  <a:extLst>
                    <a:ext uri="{FF2B5EF4-FFF2-40B4-BE49-F238E27FC236}">
                      <a16:creationId xmlns:a16="http://schemas.microsoft.com/office/drawing/2014/main" id="{EF9AF3D3-9351-11E8-4170-8FD2D7CE55CD}"/>
                    </a:ext>
                  </a:extLst>
                </p:cNvPr>
                <p:cNvSpPr>
                  <a:spLocks noChangeShapeType="1"/>
                </p:cNvSpPr>
                <p:nvPr/>
              </p:nvSpPr>
              <p:spPr bwMode="auto">
                <a:xfrm flipV="1">
                  <a:off x="2067" y="1245"/>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369" name="Line 1817">
                  <a:extLst>
                    <a:ext uri="{FF2B5EF4-FFF2-40B4-BE49-F238E27FC236}">
                      <a16:creationId xmlns:a16="http://schemas.microsoft.com/office/drawing/2014/main" id="{F6C569F7-E715-CFE8-30D4-B351BE6EE4B0}"/>
                    </a:ext>
                  </a:extLst>
                </p:cNvPr>
                <p:cNvSpPr>
                  <a:spLocks noChangeShapeType="1"/>
                </p:cNvSpPr>
                <p:nvPr/>
              </p:nvSpPr>
              <p:spPr bwMode="auto">
                <a:xfrm>
                  <a:off x="2067" y="1245"/>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370" name="Line 1818">
                  <a:extLst>
                    <a:ext uri="{FF2B5EF4-FFF2-40B4-BE49-F238E27FC236}">
                      <a16:creationId xmlns:a16="http://schemas.microsoft.com/office/drawing/2014/main" id="{2464281C-C72F-96D5-3A21-495ECA19BA13}"/>
                    </a:ext>
                  </a:extLst>
                </p:cNvPr>
                <p:cNvSpPr>
                  <a:spLocks noChangeShapeType="1"/>
                </p:cNvSpPr>
                <p:nvPr/>
              </p:nvSpPr>
              <p:spPr bwMode="auto">
                <a:xfrm flipV="1">
                  <a:off x="2067" y="1245"/>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371" name="Line 1819">
                  <a:extLst>
                    <a:ext uri="{FF2B5EF4-FFF2-40B4-BE49-F238E27FC236}">
                      <a16:creationId xmlns:a16="http://schemas.microsoft.com/office/drawing/2014/main" id="{7594F7E7-CD84-BF14-AF27-ABE434B8F156}"/>
                    </a:ext>
                  </a:extLst>
                </p:cNvPr>
                <p:cNvSpPr>
                  <a:spLocks noChangeShapeType="1"/>
                </p:cNvSpPr>
                <p:nvPr/>
              </p:nvSpPr>
              <p:spPr bwMode="auto">
                <a:xfrm>
                  <a:off x="2067" y="1245"/>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372" name="Line 1820">
                  <a:extLst>
                    <a:ext uri="{FF2B5EF4-FFF2-40B4-BE49-F238E27FC236}">
                      <a16:creationId xmlns:a16="http://schemas.microsoft.com/office/drawing/2014/main" id="{86A9503F-2A9A-16A9-6714-899B3458DD41}"/>
                    </a:ext>
                  </a:extLst>
                </p:cNvPr>
                <p:cNvSpPr>
                  <a:spLocks noChangeShapeType="1"/>
                </p:cNvSpPr>
                <p:nvPr/>
              </p:nvSpPr>
              <p:spPr bwMode="auto">
                <a:xfrm flipV="1">
                  <a:off x="2067" y="1245"/>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373" name="Line 1821">
                  <a:extLst>
                    <a:ext uri="{FF2B5EF4-FFF2-40B4-BE49-F238E27FC236}">
                      <a16:creationId xmlns:a16="http://schemas.microsoft.com/office/drawing/2014/main" id="{B9450093-4B89-A2D4-46F7-7528636F835B}"/>
                    </a:ext>
                  </a:extLst>
                </p:cNvPr>
                <p:cNvSpPr>
                  <a:spLocks noChangeShapeType="1"/>
                </p:cNvSpPr>
                <p:nvPr/>
              </p:nvSpPr>
              <p:spPr bwMode="auto">
                <a:xfrm>
                  <a:off x="2067" y="1245"/>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374" name="Line 1822">
                  <a:extLst>
                    <a:ext uri="{FF2B5EF4-FFF2-40B4-BE49-F238E27FC236}">
                      <a16:creationId xmlns:a16="http://schemas.microsoft.com/office/drawing/2014/main" id="{FE578C8C-6B2A-145C-718C-9D8FB92AA318}"/>
                    </a:ext>
                  </a:extLst>
                </p:cNvPr>
                <p:cNvSpPr>
                  <a:spLocks noChangeShapeType="1"/>
                </p:cNvSpPr>
                <p:nvPr/>
              </p:nvSpPr>
              <p:spPr bwMode="auto">
                <a:xfrm>
                  <a:off x="2067" y="1251"/>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375" name="Line 1823">
                  <a:extLst>
                    <a:ext uri="{FF2B5EF4-FFF2-40B4-BE49-F238E27FC236}">
                      <a16:creationId xmlns:a16="http://schemas.microsoft.com/office/drawing/2014/main" id="{860505C4-242E-A405-7578-716B890740CC}"/>
                    </a:ext>
                  </a:extLst>
                </p:cNvPr>
                <p:cNvSpPr>
                  <a:spLocks noChangeShapeType="1"/>
                </p:cNvSpPr>
                <p:nvPr/>
              </p:nvSpPr>
              <p:spPr bwMode="auto">
                <a:xfrm flipV="1">
                  <a:off x="2073" y="1245"/>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376" name="Line 1824">
                  <a:extLst>
                    <a:ext uri="{FF2B5EF4-FFF2-40B4-BE49-F238E27FC236}">
                      <a16:creationId xmlns:a16="http://schemas.microsoft.com/office/drawing/2014/main" id="{7631D82B-73BC-A72A-7BD8-773DCC695867}"/>
                    </a:ext>
                  </a:extLst>
                </p:cNvPr>
                <p:cNvSpPr>
                  <a:spLocks noChangeShapeType="1"/>
                </p:cNvSpPr>
                <p:nvPr/>
              </p:nvSpPr>
              <p:spPr bwMode="auto">
                <a:xfrm>
                  <a:off x="2073" y="1245"/>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377" name="Line 1825">
                  <a:extLst>
                    <a:ext uri="{FF2B5EF4-FFF2-40B4-BE49-F238E27FC236}">
                      <a16:creationId xmlns:a16="http://schemas.microsoft.com/office/drawing/2014/main" id="{59991A3C-6B50-F28F-D50A-C2726E7B212C}"/>
                    </a:ext>
                  </a:extLst>
                </p:cNvPr>
                <p:cNvSpPr>
                  <a:spLocks noChangeShapeType="1"/>
                </p:cNvSpPr>
                <p:nvPr/>
              </p:nvSpPr>
              <p:spPr bwMode="auto">
                <a:xfrm flipV="1">
                  <a:off x="2073" y="1245"/>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378" name="Line 1826">
                  <a:extLst>
                    <a:ext uri="{FF2B5EF4-FFF2-40B4-BE49-F238E27FC236}">
                      <a16:creationId xmlns:a16="http://schemas.microsoft.com/office/drawing/2014/main" id="{2FC4EB33-CFFB-D666-4308-C3F80F6AAC81}"/>
                    </a:ext>
                  </a:extLst>
                </p:cNvPr>
                <p:cNvSpPr>
                  <a:spLocks noChangeShapeType="1"/>
                </p:cNvSpPr>
                <p:nvPr/>
              </p:nvSpPr>
              <p:spPr bwMode="auto">
                <a:xfrm>
                  <a:off x="2073" y="1245"/>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379" name="Line 1827">
                  <a:extLst>
                    <a:ext uri="{FF2B5EF4-FFF2-40B4-BE49-F238E27FC236}">
                      <a16:creationId xmlns:a16="http://schemas.microsoft.com/office/drawing/2014/main" id="{B6872B67-BFAB-6F64-8C72-5442D6CF9371}"/>
                    </a:ext>
                  </a:extLst>
                </p:cNvPr>
                <p:cNvSpPr>
                  <a:spLocks noChangeShapeType="1"/>
                </p:cNvSpPr>
                <p:nvPr/>
              </p:nvSpPr>
              <p:spPr bwMode="auto">
                <a:xfrm>
                  <a:off x="2073" y="1251"/>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380" name="Line 1828">
                  <a:extLst>
                    <a:ext uri="{FF2B5EF4-FFF2-40B4-BE49-F238E27FC236}">
                      <a16:creationId xmlns:a16="http://schemas.microsoft.com/office/drawing/2014/main" id="{C72C3D80-2209-FE24-E836-02B0EEBA7BE0}"/>
                    </a:ext>
                  </a:extLst>
                </p:cNvPr>
                <p:cNvSpPr>
                  <a:spLocks noChangeShapeType="1"/>
                </p:cNvSpPr>
                <p:nvPr/>
              </p:nvSpPr>
              <p:spPr bwMode="auto">
                <a:xfrm>
                  <a:off x="2079" y="1251"/>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381" name="Line 1829">
                  <a:extLst>
                    <a:ext uri="{FF2B5EF4-FFF2-40B4-BE49-F238E27FC236}">
                      <a16:creationId xmlns:a16="http://schemas.microsoft.com/office/drawing/2014/main" id="{081E61E5-BF87-147A-2AE9-5AC606E40DD8}"/>
                    </a:ext>
                  </a:extLst>
                </p:cNvPr>
                <p:cNvSpPr>
                  <a:spLocks noChangeShapeType="1"/>
                </p:cNvSpPr>
                <p:nvPr/>
              </p:nvSpPr>
              <p:spPr bwMode="auto">
                <a:xfrm flipV="1">
                  <a:off x="2085" y="1245"/>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382" name="Line 1830">
                  <a:extLst>
                    <a:ext uri="{FF2B5EF4-FFF2-40B4-BE49-F238E27FC236}">
                      <a16:creationId xmlns:a16="http://schemas.microsoft.com/office/drawing/2014/main" id="{EEBD1F9B-0923-E84E-A402-2B158EC0F1D5}"/>
                    </a:ext>
                  </a:extLst>
                </p:cNvPr>
                <p:cNvSpPr>
                  <a:spLocks noChangeShapeType="1"/>
                </p:cNvSpPr>
                <p:nvPr/>
              </p:nvSpPr>
              <p:spPr bwMode="auto">
                <a:xfrm>
                  <a:off x="2085" y="1245"/>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383" name="Line 1831">
                  <a:extLst>
                    <a:ext uri="{FF2B5EF4-FFF2-40B4-BE49-F238E27FC236}">
                      <a16:creationId xmlns:a16="http://schemas.microsoft.com/office/drawing/2014/main" id="{A0559440-9F6A-6952-F43B-6CFC14395901}"/>
                    </a:ext>
                  </a:extLst>
                </p:cNvPr>
                <p:cNvSpPr>
                  <a:spLocks noChangeShapeType="1"/>
                </p:cNvSpPr>
                <p:nvPr/>
              </p:nvSpPr>
              <p:spPr bwMode="auto">
                <a:xfrm>
                  <a:off x="2085" y="1251"/>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384" name="Line 1832">
                  <a:extLst>
                    <a:ext uri="{FF2B5EF4-FFF2-40B4-BE49-F238E27FC236}">
                      <a16:creationId xmlns:a16="http://schemas.microsoft.com/office/drawing/2014/main" id="{B90A3F31-E1F5-4810-79DF-C1927C0B736E}"/>
                    </a:ext>
                  </a:extLst>
                </p:cNvPr>
                <p:cNvSpPr>
                  <a:spLocks noChangeShapeType="1"/>
                </p:cNvSpPr>
                <p:nvPr/>
              </p:nvSpPr>
              <p:spPr bwMode="auto">
                <a:xfrm>
                  <a:off x="2091" y="1251"/>
                  <a:ext cx="7"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385" name="Line 1833">
                  <a:extLst>
                    <a:ext uri="{FF2B5EF4-FFF2-40B4-BE49-F238E27FC236}">
                      <a16:creationId xmlns:a16="http://schemas.microsoft.com/office/drawing/2014/main" id="{E89D9599-8EC0-1931-60B0-247B36A6FC55}"/>
                    </a:ext>
                  </a:extLst>
                </p:cNvPr>
                <p:cNvSpPr>
                  <a:spLocks noChangeShapeType="1"/>
                </p:cNvSpPr>
                <p:nvPr/>
              </p:nvSpPr>
              <p:spPr bwMode="auto">
                <a:xfrm>
                  <a:off x="2098" y="1251"/>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386" name="Line 1834">
                  <a:extLst>
                    <a:ext uri="{FF2B5EF4-FFF2-40B4-BE49-F238E27FC236}">
                      <a16:creationId xmlns:a16="http://schemas.microsoft.com/office/drawing/2014/main" id="{C95949D4-EEE7-30DA-F578-2CBFE2AA86BE}"/>
                    </a:ext>
                  </a:extLst>
                </p:cNvPr>
                <p:cNvSpPr>
                  <a:spLocks noChangeShapeType="1"/>
                </p:cNvSpPr>
                <p:nvPr/>
              </p:nvSpPr>
              <p:spPr bwMode="auto">
                <a:xfrm flipV="1">
                  <a:off x="2098" y="1251"/>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387" name="Line 1835">
                  <a:extLst>
                    <a:ext uri="{FF2B5EF4-FFF2-40B4-BE49-F238E27FC236}">
                      <a16:creationId xmlns:a16="http://schemas.microsoft.com/office/drawing/2014/main" id="{DEBA79EB-7BD1-4DAD-2081-875896B8F2C1}"/>
                    </a:ext>
                  </a:extLst>
                </p:cNvPr>
                <p:cNvSpPr>
                  <a:spLocks noChangeShapeType="1"/>
                </p:cNvSpPr>
                <p:nvPr/>
              </p:nvSpPr>
              <p:spPr bwMode="auto">
                <a:xfrm>
                  <a:off x="2098" y="1251"/>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388" name="Line 1836">
                  <a:extLst>
                    <a:ext uri="{FF2B5EF4-FFF2-40B4-BE49-F238E27FC236}">
                      <a16:creationId xmlns:a16="http://schemas.microsoft.com/office/drawing/2014/main" id="{3CBD9D37-FFC3-AB2E-634C-2F7896ABB40E}"/>
                    </a:ext>
                  </a:extLst>
                </p:cNvPr>
                <p:cNvSpPr>
                  <a:spLocks noChangeShapeType="1"/>
                </p:cNvSpPr>
                <p:nvPr/>
              </p:nvSpPr>
              <p:spPr bwMode="auto">
                <a:xfrm flipV="1">
                  <a:off x="2098" y="1251"/>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389" name="Line 1837">
                  <a:extLst>
                    <a:ext uri="{FF2B5EF4-FFF2-40B4-BE49-F238E27FC236}">
                      <a16:creationId xmlns:a16="http://schemas.microsoft.com/office/drawing/2014/main" id="{DE476507-A34D-905F-0DAF-62FF4DEC4220}"/>
                    </a:ext>
                  </a:extLst>
                </p:cNvPr>
                <p:cNvSpPr>
                  <a:spLocks noChangeShapeType="1"/>
                </p:cNvSpPr>
                <p:nvPr/>
              </p:nvSpPr>
              <p:spPr bwMode="auto">
                <a:xfrm>
                  <a:off x="2098" y="1251"/>
                  <a:ext cx="6"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390" name="Line 1838">
                  <a:extLst>
                    <a:ext uri="{FF2B5EF4-FFF2-40B4-BE49-F238E27FC236}">
                      <a16:creationId xmlns:a16="http://schemas.microsoft.com/office/drawing/2014/main" id="{22B5B7F0-C2B3-50F2-3CE3-5E36C5756DF2}"/>
                    </a:ext>
                  </a:extLst>
                </p:cNvPr>
                <p:cNvSpPr>
                  <a:spLocks noChangeShapeType="1"/>
                </p:cNvSpPr>
                <p:nvPr/>
              </p:nvSpPr>
              <p:spPr bwMode="auto">
                <a:xfrm flipV="1">
                  <a:off x="2104" y="1251"/>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391" name="Line 1839">
                  <a:extLst>
                    <a:ext uri="{FF2B5EF4-FFF2-40B4-BE49-F238E27FC236}">
                      <a16:creationId xmlns:a16="http://schemas.microsoft.com/office/drawing/2014/main" id="{55824A80-A874-669E-5C84-A7CF52DCCFEA}"/>
                    </a:ext>
                  </a:extLst>
                </p:cNvPr>
                <p:cNvSpPr>
                  <a:spLocks noChangeShapeType="1"/>
                </p:cNvSpPr>
                <p:nvPr/>
              </p:nvSpPr>
              <p:spPr bwMode="auto">
                <a:xfrm>
                  <a:off x="2104" y="1251"/>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392" name="Line 1840">
                  <a:extLst>
                    <a:ext uri="{FF2B5EF4-FFF2-40B4-BE49-F238E27FC236}">
                      <a16:creationId xmlns:a16="http://schemas.microsoft.com/office/drawing/2014/main" id="{1725E7BC-FAE2-2407-9426-24D09A2A960F}"/>
                    </a:ext>
                  </a:extLst>
                </p:cNvPr>
                <p:cNvSpPr>
                  <a:spLocks noChangeShapeType="1"/>
                </p:cNvSpPr>
                <p:nvPr/>
              </p:nvSpPr>
              <p:spPr bwMode="auto">
                <a:xfrm flipV="1">
                  <a:off x="2104" y="1251"/>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393" name="Line 1841">
                  <a:extLst>
                    <a:ext uri="{FF2B5EF4-FFF2-40B4-BE49-F238E27FC236}">
                      <a16:creationId xmlns:a16="http://schemas.microsoft.com/office/drawing/2014/main" id="{C88A6EBE-1328-C955-B87C-4599CFA9BC47}"/>
                    </a:ext>
                  </a:extLst>
                </p:cNvPr>
                <p:cNvSpPr>
                  <a:spLocks noChangeShapeType="1"/>
                </p:cNvSpPr>
                <p:nvPr/>
              </p:nvSpPr>
              <p:spPr bwMode="auto">
                <a:xfrm>
                  <a:off x="2104" y="1251"/>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394" name="Line 1842">
                  <a:extLst>
                    <a:ext uri="{FF2B5EF4-FFF2-40B4-BE49-F238E27FC236}">
                      <a16:creationId xmlns:a16="http://schemas.microsoft.com/office/drawing/2014/main" id="{F0415CC6-F538-6C20-A0CA-C3DA07B0CB90}"/>
                    </a:ext>
                  </a:extLst>
                </p:cNvPr>
                <p:cNvSpPr>
                  <a:spLocks noChangeShapeType="1"/>
                </p:cNvSpPr>
                <p:nvPr/>
              </p:nvSpPr>
              <p:spPr bwMode="auto">
                <a:xfrm flipV="1">
                  <a:off x="2104" y="1251"/>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395" name="Line 1843">
                  <a:extLst>
                    <a:ext uri="{FF2B5EF4-FFF2-40B4-BE49-F238E27FC236}">
                      <a16:creationId xmlns:a16="http://schemas.microsoft.com/office/drawing/2014/main" id="{31E0114F-0D5F-C745-53A5-4C875DC32CB0}"/>
                    </a:ext>
                  </a:extLst>
                </p:cNvPr>
                <p:cNvSpPr>
                  <a:spLocks noChangeShapeType="1"/>
                </p:cNvSpPr>
                <p:nvPr/>
              </p:nvSpPr>
              <p:spPr bwMode="auto">
                <a:xfrm>
                  <a:off x="2104" y="1251"/>
                  <a:ext cx="6"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396" name="Line 1844">
                  <a:extLst>
                    <a:ext uri="{FF2B5EF4-FFF2-40B4-BE49-F238E27FC236}">
                      <a16:creationId xmlns:a16="http://schemas.microsoft.com/office/drawing/2014/main" id="{F20C4DAD-7921-B6F3-C684-2F90148BCE12}"/>
                    </a:ext>
                  </a:extLst>
                </p:cNvPr>
                <p:cNvSpPr>
                  <a:spLocks noChangeShapeType="1"/>
                </p:cNvSpPr>
                <p:nvPr/>
              </p:nvSpPr>
              <p:spPr bwMode="auto">
                <a:xfrm>
                  <a:off x="2110" y="1257"/>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397" name="Line 1845">
                  <a:extLst>
                    <a:ext uri="{FF2B5EF4-FFF2-40B4-BE49-F238E27FC236}">
                      <a16:creationId xmlns:a16="http://schemas.microsoft.com/office/drawing/2014/main" id="{CF96C4D4-A56A-523D-DC72-C60A11C4AD06}"/>
                    </a:ext>
                  </a:extLst>
                </p:cNvPr>
                <p:cNvSpPr>
                  <a:spLocks noChangeShapeType="1"/>
                </p:cNvSpPr>
                <p:nvPr/>
              </p:nvSpPr>
              <p:spPr bwMode="auto">
                <a:xfrm>
                  <a:off x="2116" y="1257"/>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398" name="Line 1846">
                  <a:extLst>
                    <a:ext uri="{FF2B5EF4-FFF2-40B4-BE49-F238E27FC236}">
                      <a16:creationId xmlns:a16="http://schemas.microsoft.com/office/drawing/2014/main" id="{F9845DD5-DE9B-6BD6-1EC3-13C0C3DF8D0D}"/>
                    </a:ext>
                  </a:extLst>
                </p:cNvPr>
                <p:cNvSpPr>
                  <a:spLocks noChangeShapeType="1"/>
                </p:cNvSpPr>
                <p:nvPr/>
              </p:nvSpPr>
              <p:spPr bwMode="auto">
                <a:xfrm flipV="1">
                  <a:off x="2116" y="1257"/>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399" name="Line 1847">
                  <a:extLst>
                    <a:ext uri="{FF2B5EF4-FFF2-40B4-BE49-F238E27FC236}">
                      <a16:creationId xmlns:a16="http://schemas.microsoft.com/office/drawing/2014/main" id="{CF0BD82A-4697-0764-CB62-5B1C5744BBD0}"/>
                    </a:ext>
                  </a:extLst>
                </p:cNvPr>
                <p:cNvSpPr>
                  <a:spLocks noChangeShapeType="1"/>
                </p:cNvSpPr>
                <p:nvPr/>
              </p:nvSpPr>
              <p:spPr bwMode="auto">
                <a:xfrm>
                  <a:off x="2116" y="1257"/>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400" name="Line 1848">
                  <a:extLst>
                    <a:ext uri="{FF2B5EF4-FFF2-40B4-BE49-F238E27FC236}">
                      <a16:creationId xmlns:a16="http://schemas.microsoft.com/office/drawing/2014/main" id="{CA08BECD-C697-21A9-95C4-9C61A91C800C}"/>
                    </a:ext>
                  </a:extLst>
                </p:cNvPr>
                <p:cNvSpPr>
                  <a:spLocks noChangeShapeType="1"/>
                </p:cNvSpPr>
                <p:nvPr/>
              </p:nvSpPr>
              <p:spPr bwMode="auto">
                <a:xfrm>
                  <a:off x="2122" y="1257"/>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401" name="Line 1849">
                  <a:extLst>
                    <a:ext uri="{FF2B5EF4-FFF2-40B4-BE49-F238E27FC236}">
                      <a16:creationId xmlns:a16="http://schemas.microsoft.com/office/drawing/2014/main" id="{AC209A1F-8F00-6684-4D1A-C3FF89117EB3}"/>
                    </a:ext>
                  </a:extLst>
                </p:cNvPr>
                <p:cNvSpPr>
                  <a:spLocks noChangeShapeType="1"/>
                </p:cNvSpPr>
                <p:nvPr/>
              </p:nvSpPr>
              <p:spPr bwMode="auto">
                <a:xfrm flipV="1">
                  <a:off x="2122" y="1257"/>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402" name="Line 1850">
                  <a:extLst>
                    <a:ext uri="{FF2B5EF4-FFF2-40B4-BE49-F238E27FC236}">
                      <a16:creationId xmlns:a16="http://schemas.microsoft.com/office/drawing/2014/main" id="{83146D32-BE62-CE75-B0CA-3D2B2FC2A4B9}"/>
                    </a:ext>
                  </a:extLst>
                </p:cNvPr>
                <p:cNvSpPr>
                  <a:spLocks noChangeShapeType="1"/>
                </p:cNvSpPr>
                <p:nvPr/>
              </p:nvSpPr>
              <p:spPr bwMode="auto">
                <a:xfrm>
                  <a:off x="2122" y="1257"/>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403" name="Line 1851">
                  <a:extLst>
                    <a:ext uri="{FF2B5EF4-FFF2-40B4-BE49-F238E27FC236}">
                      <a16:creationId xmlns:a16="http://schemas.microsoft.com/office/drawing/2014/main" id="{202B03C5-95B6-1496-48E2-5B55E032B340}"/>
                    </a:ext>
                  </a:extLst>
                </p:cNvPr>
                <p:cNvSpPr>
                  <a:spLocks noChangeShapeType="1"/>
                </p:cNvSpPr>
                <p:nvPr/>
              </p:nvSpPr>
              <p:spPr bwMode="auto">
                <a:xfrm flipV="1">
                  <a:off x="2122" y="1257"/>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404" name="Line 1852">
                  <a:extLst>
                    <a:ext uri="{FF2B5EF4-FFF2-40B4-BE49-F238E27FC236}">
                      <a16:creationId xmlns:a16="http://schemas.microsoft.com/office/drawing/2014/main" id="{C699B865-E308-D423-CD8B-D875101C2AB3}"/>
                    </a:ext>
                  </a:extLst>
                </p:cNvPr>
                <p:cNvSpPr>
                  <a:spLocks noChangeShapeType="1"/>
                </p:cNvSpPr>
                <p:nvPr/>
              </p:nvSpPr>
              <p:spPr bwMode="auto">
                <a:xfrm>
                  <a:off x="2122" y="1257"/>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405" name="Line 1853">
                  <a:extLst>
                    <a:ext uri="{FF2B5EF4-FFF2-40B4-BE49-F238E27FC236}">
                      <a16:creationId xmlns:a16="http://schemas.microsoft.com/office/drawing/2014/main" id="{4FEDC320-28C5-FB87-7814-78BA784D960D}"/>
                    </a:ext>
                  </a:extLst>
                </p:cNvPr>
                <p:cNvSpPr>
                  <a:spLocks noChangeShapeType="1"/>
                </p:cNvSpPr>
                <p:nvPr/>
              </p:nvSpPr>
              <p:spPr bwMode="auto">
                <a:xfrm>
                  <a:off x="2122" y="1263"/>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406" name="Line 1854">
                  <a:extLst>
                    <a:ext uri="{FF2B5EF4-FFF2-40B4-BE49-F238E27FC236}">
                      <a16:creationId xmlns:a16="http://schemas.microsoft.com/office/drawing/2014/main" id="{ABDFB8BD-11FD-B981-C05B-45B41023251E}"/>
                    </a:ext>
                  </a:extLst>
                </p:cNvPr>
                <p:cNvSpPr>
                  <a:spLocks noChangeShapeType="1"/>
                </p:cNvSpPr>
                <p:nvPr/>
              </p:nvSpPr>
              <p:spPr bwMode="auto">
                <a:xfrm flipV="1">
                  <a:off x="2128" y="1257"/>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407" name="Line 1855">
                  <a:extLst>
                    <a:ext uri="{FF2B5EF4-FFF2-40B4-BE49-F238E27FC236}">
                      <a16:creationId xmlns:a16="http://schemas.microsoft.com/office/drawing/2014/main" id="{0109D7BC-CCF7-F2DB-F993-C5BF66A90927}"/>
                    </a:ext>
                  </a:extLst>
                </p:cNvPr>
                <p:cNvSpPr>
                  <a:spLocks noChangeShapeType="1"/>
                </p:cNvSpPr>
                <p:nvPr/>
              </p:nvSpPr>
              <p:spPr bwMode="auto">
                <a:xfrm>
                  <a:off x="2128" y="1257"/>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408" name="Line 1856">
                  <a:extLst>
                    <a:ext uri="{FF2B5EF4-FFF2-40B4-BE49-F238E27FC236}">
                      <a16:creationId xmlns:a16="http://schemas.microsoft.com/office/drawing/2014/main" id="{F049D186-82BB-29A7-8120-98BF9E76C7B1}"/>
                    </a:ext>
                  </a:extLst>
                </p:cNvPr>
                <p:cNvSpPr>
                  <a:spLocks noChangeShapeType="1"/>
                </p:cNvSpPr>
                <p:nvPr/>
              </p:nvSpPr>
              <p:spPr bwMode="auto">
                <a:xfrm flipV="1">
                  <a:off x="2128" y="1257"/>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409" name="Line 1857">
                  <a:extLst>
                    <a:ext uri="{FF2B5EF4-FFF2-40B4-BE49-F238E27FC236}">
                      <a16:creationId xmlns:a16="http://schemas.microsoft.com/office/drawing/2014/main" id="{17198752-1498-D8BE-7167-B1180D74620D}"/>
                    </a:ext>
                  </a:extLst>
                </p:cNvPr>
                <p:cNvSpPr>
                  <a:spLocks noChangeShapeType="1"/>
                </p:cNvSpPr>
                <p:nvPr/>
              </p:nvSpPr>
              <p:spPr bwMode="auto">
                <a:xfrm>
                  <a:off x="2128" y="1257"/>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410" name="Line 1858">
                  <a:extLst>
                    <a:ext uri="{FF2B5EF4-FFF2-40B4-BE49-F238E27FC236}">
                      <a16:creationId xmlns:a16="http://schemas.microsoft.com/office/drawing/2014/main" id="{FD1E5915-5817-8009-288A-56385FB3EAFC}"/>
                    </a:ext>
                  </a:extLst>
                </p:cNvPr>
                <p:cNvSpPr>
                  <a:spLocks noChangeShapeType="1"/>
                </p:cNvSpPr>
                <p:nvPr/>
              </p:nvSpPr>
              <p:spPr bwMode="auto">
                <a:xfrm flipV="1">
                  <a:off x="2128" y="1257"/>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411" name="Line 1859">
                  <a:extLst>
                    <a:ext uri="{FF2B5EF4-FFF2-40B4-BE49-F238E27FC236}">
                      <a16:creationId xmlns:a16="http://schemas.microsoft.com/office/drawing/2014/main" id="{3F26C881-2AC0-B896-D107-E444FF0BFC5B}"/>
                    </a:ext>
                  </a:extLst>
                </p:cNvPr>
                <p:cNvSpPr>
                  <a:spLocks noChangeShapeType="1"/>
                </p:cNvSpPr>
                <p:nvPr/>
              </p:nvSpPr>
              <p:spPr bwMode="auto">
                <a:xfrm>
                  <a:off x="2128" y="1257"/>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412" name="Line 1860">
                  <a:extLst>
                    <a:ext uri="{FF2B5EF4-FFF2-40B4-BE49-F238E27FC236}">
                      <a16:creationId xmlns:a16="http://schemas.microsoft.com/office/drawing/2014/main" id="{38A458F4-022D-7DE9-712D-6E6418A590E8}"/>
                    </a:ext>
                  </a:extLst>
                </p:cNvPr>
                <p:cNvSpPr>
                  <a:spLocks noChangeShapeType="1"/>
                </p:cNvSpPr>
                <p:nvPr/>
              </p:nvSpPr>
              <p:spPr bwMode="auto">
                <a:xfrm>
                  <a:off x="2128" y="1263"/>
                  <a:ext cx="7"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413" name="Line 1861">
                  <a:extLst>
                    <a:ext uri="{FF2B5EF4-FFF2-40B4-BE49-F238E27FC236}">
                      <a16:creationId xmlns:a16="http://schemas.microsoft.com/office/drawing/2014/main" id="{62F13CCC-E9D9-B763-7715-1C18EC63FBBC}"/>
                    </a:ext>
                  </a:extLst>
                </p:cNvPr>
                <p:cNvSpPr>
                  <a:spLocks noChangeShapeType="1"/>
                </p:cNvSpPr>
                <p:nvPr/>
              </p:nvSpPr>
              <p:spPr bwMode="auto">
                <a:xfrm>
                  <a:off x="2135" y="1263"/>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414" name="Line 1862">
                  <a:extLst>
                    <a:ext uri="{FF2B5EF4-FFF2-40B4-BE49-F238E27FC236}">
                      <a16:creationId xmlns:a16="http://schemas.microsoft.com/office/drawing/2014/main" id="{A13BB2EF-FDF7-D30E-A816-25B369E444EF}"/>
                    </a:ext>
                  </a:extLst>
                </p:cNvPr>
                <p:cNvSpPr>
                  <a:spLocks noChangeShapeType="1"/>
                </p:cNvSpPr>
                <p:nvPr/>
              </p:nvSpPr>
              <p:spPr bwMode="auto">
                <a:xfrm>
                  <a:off x="2141" y="1263"/>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415" name="Line 1863">
                  <a:extLst>
                    <a:ext uri="{FF2B5EF4-FFF2-40B4-BE49-F238E27FC236}">
                      <a16:creationId xmlns:a16="http://schemas.microsoft.com/office/drawing/2014/main" id="{1D7500FA-D734-1522-2438-079785517C5D}"/>
                    </a:ext>
                  </a:extLst>
                </p:cNvPr>
                <p:cNvSpPr>
                  <a:spLocks noChangeShapeType="1"/>
                </p:cNvSpPr>
                <p:nvPr/>
              </p:nvSpPr>
              <p:spPr bwMode="auto">
                <a:xfrm flipV="1">
                  <a:off x="2141" y="1263"/>
                  <a:ext cx="6"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416" name="Line 1864">
                  <a:extLst>
                    <a:ext uri="{FF2B5EF4-FFF2-40B4-BE49-F238E27FC236}">
                      <a16:creationId xmlns:a16="http://schemas.microsoft.com/office/drawing/2014/main" id="{5B3C1CD3-4AD4-4060-4DCD-1834773DE0EA}"/>
                    </a:ext>
                  </a:extLst>
                </p:cNvPr>
                <p:cNvSpPr>
                  <a:spLocks noChangeShapeType="1"/>
                </p:cNvSpPr>
                <p:nvPr/>
              </p:nvSpPr>
              <p:spPr bwMode="auto">
                <a:xfrm>
                  <a:off x="2147" y="1263"/>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417" name="Line 1865">
                  <a:extLst>
                    <a:ext uri="{FF2B5EF4-FFF2-40B4-BE49-F238E27FC236}">
                      <a16:creationId xmlns:a16="http://schemas.microsoft.com/office/drawing/2014/main" id="{90C4CBCA-B406-B3BD-2E20-99B1F3BB883A}"/>
                    </a:ext>
                  </a:extLst>
                </p:cNvPr>
                <p:cNvSpPr>
                  <a:spLocks noChangeShapeType="1"/>
                </p:cNvSpPr>
                <p:nvPr/>
              </p:nvSpPr>
              <p:spPr bwMode="auto">
                <a:xfrm flipV="1">
                  <a:off x="2147" y="1263"/>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418" name="Line 1866">
                  <a:extLst>
                    <a:ext uri="{FF2B5EF4-FFF2-40B4-BE49-F238E27FC236}">
                      <a16:creationId xmlns:a16="http://schemas.microsoft.com/office/drawing/2014/main" id="{C177D6A8-10B0-30C1-CC78-57E4C8AF8374}"/>
                    </a:ext>
                  </a:extLst>
                </p:cNvPr>
                <p:cNvSpPr>
                  <a:spLocks noChangeShapeType="1"/>
                </p:cNvSpPr>
                <p:nvPr/>
              </p:nvSpPr>
              <p:spPr bwMode="auto">
                <a:xfrm>
                  <a:off x="2147" y="1263"/>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419" name="Line 1867">
                  <a:extLst>
                    <a:ext uri="{FF2B5EF4-FFF2-40B4-BE49-F238E27FC236}">
                      <a16:creationId xmlns:a16="http://schemas.microsoft.com/office/drawing/2014/main" id="{97283E50-3A84-A8DF-3158-E2CAF9D931E2}"/>
                    </a:ext>
                  </a:extLst>
                </p:cNvPr>
                <p:cNvSpPr>
                  <a:spLocks noChangeShapeType="1"/>
                </p:cNvSpPr>
                <p:nvPr/>
              </p:nvSpPr>
              <p:spPr bwMode="auto">
                <a:xfrm flipV="1">
                  <a:off x="2147" y="1263"/>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420" name="Line 1868">
                  <a:extLst>
                    <a:ext uri="{FF2B5EF4-FFF2-40B4-BE49-F238E27FC236}">
                      <a16:creationId xmlns:a16="http://schemas.microsoft.com/office/drawing/2014/main" id="{9D727D5A-4043-8D1B-0955-2DF0C4FAB741}"/>
                    </a:ext>
                  </a:extLst>
                </p:cNvPr>
                <p:cNvSpPr>
                  <a:spLocks noChangeShapeType="1"/>
                </p:cNvSpPr>
                <p:nvPr/>
              </p:nvSpPr>
              <p:spPr bwMode="auto">
                <a:xfrm>
                  <a:off x="2147" y="1263"/>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421" name="Line 1869">
                  <a:extLst>
                    <a:ext uri="{FF2B5EF4-FFF2-40B4-BE49-F238E27FC236}">
                      <a16:creationId xmlns:a16="http://schemas.microsoft.com/office/drawing/2014/main" id="{5A7D8FA2-5E7E-5422-C1A8-3C0BA31D866F}"/>
                    </a:ext>
                  </a:extLst>
                </p:cNvPr>
                <p:cNvSpPr>
                  <a:spLocks noChangeShapeType="1"/>
                </p:cNvSpPr>
                <p:nvPr/>
              </p:nvSpPr>
              <p:spPr bwMode="auto">
                <a:xfrm>
                  <a:off x="2147" y="1269"/>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422" name="Line 1870">
                  <a:extLst>
                    <a:ext uri="{FF2B5EF4-FFF2-40B4-BE49-F238E27FC236}">
                      <a16:creationId xmlns:a16="http://schemas.microsoft.com/office/drawing/2014/main" id="{8904F479-E06E-BB05-25F8-A70ED77C5457}"/>
                    </a:ext>
                  </a:extLst>
                </p:cNvPr>
                <p:cNvSpPr>
                  <a:spLocks noChangeShapeType="1"/>
                </p:cNvSpPr>
                <p:nvPr/>
              </p:nvSpPr>
              <p:spPr bwMode="auto">
                <a:xfrm flipV="1">
                  <a:off x="2153" y="1263"/>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423" name="Line 1871">
                  <a:extLst>
                    <a:ext uri="{FF2B5EF4-FFF2-40B4-BE49-F238E27FC236}">
                      <a16:creationId xmlns:a16="http://schemas.microsoft.com/office/drawing/2014/main" id="{E548C961-2007-3D9C-AC7B-55403B98A3A9}"/>
                    </a:ext>
                  </a:extLst>
                </p:cNvPr>
                <p:cNvSpPr>
                  <a:spLocks noChangeShapeType="1"/>
                </p:cNvSpPr>
                <p:nvPr/>
              </p:nvSpPr>
              <p:spPr bwMode="auto">
                <a:xfrm>
                  <a:off x="2153" y="1263"/>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424" name="Line 1872">
                  <a:extLst>
                    <a:ext uri="{FF2B5EF4-FFF2-40B4-BE49-F238E27FC236}">
                      <a16:creationId xmlns:a16="http://schemas.microsoft.com/office/drawing/2014/main" id="{07287EC9-7422-1ADB-17BB-8B4F05DB9BFE}"/>
                    </a:ext>
                  </a:extLst>
                </p:cNvPr>
                <p:cNvSpPr>
                  <a:spLocks noChangeShapeType="1"/>
                </p:cNvSpPr>
                <p:nvPr/>
              </p:nvSpPr>
              <p:spPr bwMode="auto">
                <a:xfrm flipV="1">
                  <a:off x="2153" y="1263"/>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grpSp>
            <p:nvGrpSpPr>
              <p:cNvPr id="25626" name="Group 2074">
                <a:extLst>
                  <a:ext uri="{FF2B5EF4-FFF2-40B4-BE49-F238E27FC236}">
                    <a16:creationId xmlns:a16="http://schemas.microsoft.com/office/drawing/2014/main" id="{BA01A236-C208-18F7-04DA-331CF29393FF}"/>
                  </a:ext>
                </a:extLst>
              </p:cNvPr>
              <p:cNvGrpSpPr>
                <a:grpSpLocks/>
              </p:cNvGrpSpPr>
              <p:nvPr/>
            </p:nvGrpSpPr>
            <p:grpSpPr bwMode="auto">
              <a:xfrm>
                <a:off x="2153" y="1263"/>
                <a:ext cx="346" cy="62"/>
                <a:chOff x="2153" y="1263"/>
                <a:chExt cx="346" cy="62"/>
              </a:xfrm>
            </p:grpSpPr>
            <p:sp>
              <p:nvSpPr>
                <p:cNvPr id="25426" name="Line 1874">
                  <a:extLst>
                    <a:ext uri="{FF2B5EF4-FFF2-40B4-BE49-F238E27FC236}">
                      <a16:creationId xmlns:a16="http://schemas.microsoft.com/office/drawing/2014/main" id="{086870EC-62EC-69DA-50F6-754D619CE7F6}"/>
                    </a:ext>
                  </a:extLst>
                </p:cNvPr>
                <p:cNvSpPr>
                  <a:spLocks noChangeShapeType="1"/>
                </p:cNvSpPr>
                <p:nvPr/>
              </p:nvSpPr>
              <p:spPr bwMode="auto">
                <a:xfrm>
                  <a:off x="2153" y="1263"/>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427" name="Line 1875">
                  <a:extLst>
                    <a:ext uri="{FF2B5EF4-FFF2-40B4-BE49-F238E27FC236}">
                      <a16:creationId xmlns:a16="http://schemas.microsoft.com/office/drawing/2014/main" id="{74654B78-2CE6-6698-DB0E-271B31704392}"/>
                    </a:ext>
                  </a:extLst>
                </p:cNvPr>
                <p:cNvSpPr>
                  <a:spLocks noChangeShapeType="1"/>
                </p:cNvSpPr>
                <p:nvPr/>
              </p:nvSpPr>
              <p:spPr bwMode="auto">
                <a:xfrm>
                  <a:off x="2153" y="1269"/>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428" name="Line 1876">
                  <a:extLst>
                    <a:ext uri="{FF2B5EF4-FFF2-40B4-BE49-F238E27FC236}">
                      <a16:creationId xmlns:a16="http://schemas.microsoft.com/office/drawing/2014/main" id="{58D02A46-4877-DF97-7563-089C466B4114}"/>
                    </a:ext>
                  </a:extLst>
                </p:cNvPr>
                <p:cNvSpPr>
                  <a:spLocks noChangeShapeType="1"/>
                </p:cNvSpPr>
                <p:nvPr/>
              </p:nvSpPr>
              <p:spPr bwMode="auto">
                <a:xfrm flipV="1">
                  <a:off x="2159" y="1263"/>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429" name="Line 1877">
                  <a:extLst>
                    <a:ext uri="{FF2B5EF4-FFF2-40B4-BE49-F238E27FC236}">
                      <a16:creationId xmlns:a16="http://schemas.microsoft.com/office/drawing/2014/main" id="{E383A324-A3B0-CE84-3690-F160A0C2BB0D}"/>
                    </a:ext>
                  </a:extLst>
                </p:cNvPr>
                <p:cNvSpPr>
                  <a:spLocks noChangeShapeType="1"/>
                </p:cNvSpPr>
                <p:nvPr/>
              </p:nvSpPr>
              <p:spPr bwMode="auto">
                <a:xfrm>
                  <a:off x="2159" y="1263"/>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430" name="Line 1878">
                  <a:extLst>
                    <a:ext uri="{FF2B5EF4-FFF2-40B4-BE49-F238E27FC236}">
                      <a16:creationId xmlns:a16="http://schemas.microsoft.com/office/drawing/2014/main" id="{C5486F64-99A2-933B-50EF-2F2B5EE39631}"/>
                    </a:ext>
                  </a:extLst>
                </p:cNvPr>
                <p:cNvSpPr>
                  <a:spLocks noChangeShapeType="1"/>
                </p:cNvSpPr>
                <p:nvPr/>
              </p:nvSpPr>
              <p:spPr bwMode="auto">
                <a:xfrm>
                  <a:off x="2159" y="1269"/>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431" name="Line 1879">
                  <a:extLst>
                    <a:ext uri="{FF2B5EF4-FFF2-40B4-BE49-F238E27FC236}">
                      <a16:creationId xmlns:a16="http://schemas.microsoft.com/office/drawing/2014/main" id="{0AEDB494-5230-EFD1-1BA8-B780EA12F728}"/>
                    </a:ext>
                  </a:extLst>
                </p:cNvPr>
                <p:cNvSpPr>
                  <a:spLocks noChangeShapeType="1"/>
                </p:cNvSpPr>
                <p:nvPr/>
              </p:nvSpPr>
              <p:spPr bwMode="auto">
                <a:xfrm>
                  <a:off x="2165" y="1269"/>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432" name="Line 1880">
                  <a:extLst>
                    <a:ext uri="{FF2B5EF4-FFF2-40B4-BE49-F238E27FC236}">
                      <a16:creationId xmlns:a16="http://schemas.microsoft.com/office/drawing/2014/main" id="{3D9325AE-FE4F-8488-EB59-2E20DF0BDE32}"/>
                    </a:ext>
                  </a:extLst>
                </p:cNvPr>
                <p:cNvSpPr>
                  <a:spLocks noChangeShapeType="1"/>
                </p:cNvSpPr>
                <p:nvPr/>
              </p:nvSpPr>
              <p:spPr bwMode="auto">
                <a:xfrm flipV="1">
                  <a:off x="2165" y="1269"/>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433" name="Line 1881">
                  <a:extLst>
                    <a:ext uri="{FF2B5EF4-FFF2-40B4-BE49-F238E27FC236}">
                      <a16:creationId xmlns:a16="http://schemas.microsoft.com/office/drawing/2014/main" id="{553C46D5-FE4E-2A5D-F23A-387F464A2E6E}"/>
                    </a:ext>
                  </a:extLst>
                </p:cNvPr>
                <p:cNvSpPr>
                  <a:spLocks noChangeShapeType="1"/>
                </p:cNvSpPr>
                <p:nvPr/>
              </p:nvSpPr>
              <p:spPr bwMode="auto">
                <a:xfrm>
                  <a:off x="2165" y="1269"/>
                  <a:ext cx="7"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434" name="Line 1882">
                  <a:extLst>
                    <a:ext uri="{FF2B5EF4-FFF2-40B4-BE49-F238E27FC236}">
                      <a16:creationId xmlns:a16="http://schemas.microsoft.com/office/drawing/2014/main" id="{5373FE86-13C4-6E2C-3265-F3EEFEB18165}"/>
                    </a:ext>
                  </a:extLst>
                </p:cNvPr>
                <p:cNvSpPr>
                  <a:spLocks noChangeShapeType="1"/>
                </p:cNvSpPr>
                <p:nvPr/>
              </p:nvSpPr>
              <p:spPr bwMode="auto">
                <a:xfrm>
                  <a:off x="2172" y="1269"/>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435" name="Line 1883">
                  <a:extLst>
                    <a:ext uri="{FF2B5EF4-FFF2-40B4-BE49-F238E27FC236}">
                      <a16:creationId xmlns:a16="http://schemas.microsoft.com/office/drawing/2014/main" id="{D344A1B9-F9C6-782F-F411-11F3F7BD80A2}"/>
                    </a:ext>
                  </a:extLst>
                </p:cNvPr>
                <p:cNvSpPr>
                  <a:spLocks noChangeShapeType="1"/>
                </p:cNvSpPr>
                <p:nvPr/>
              </p:nvSpPr>
              <p:spPr bwMode="auto">
                <a:xfrm flipV="1">
                  <a:off x="2172" y="1269"/>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436" name="Line 1884">
                  <a:extLst>
                    <a:ext uri="{FF2B5EF4-FFF2-40B4-BE49-F238E27FC236}">
                      <a16:creationId xmlns:a16="http://schemas.microsoft.com/office/drawing/2014/main" id="{A8F6064E-F3DA-77AA-E45D-00AE7F851A3A}"/>
                    </a:ext>
                  </a:extLst>
                </p:cNvPr>
                <p:cNvSpPr>
                  <a:spLocks noChangeShapeType="1"/>
                </p:cNvSpPr>
                <p:nvPr/>
              </p:nvSpPr>
              <p:spPr bwMode="auto">
                <a:xfrm>
                  <a:off x="2172" y="1269"/>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437" name="Line 1885">
                  <a:extLst>
                    <a:ext uri="{FF2B5EF4-FFF2-40B4-BE49-F238E27FC236}">
                      <a16:creationId xmlns:a16="http://schemas.microsoft.com/office/drawing/2014/main" id="{6823A6A0-C324-28D2-EC86-E0B3E5319EB4}"/>
                    </a:ext>
                  </a:extLst>
                </p:cNvPr>
                <p:cNvSpPr>
                  <a:spLocks noChangeShapeType="1"/>
                </p:cNvSpPr>
                <p:nvPr/>
              </p:nvSpPr>
              <p:spPr bwMode="auto">
                <a:xfrm flipV="1">
                  <a:off x="2172" y="1269"/>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438" name="Line 1886">
                  <a:extLst>
                    <a:ext uri="{FF2B5EF4-FFF2-40B4-BE49-F238E27FC236}">
                      <a16:creationId xmlns:a16="http://schemas.microsoft.com/office/drawing/2014/main" id="{075EFF65-0ED5-7FDB-9114-9182F551628C}"/>
                    </a:ext>
                  </a:extLst>
                </p:cNvPr>
                <p:cNvSpPr>
                  <a:spLocks noChangeShapeType="1"/>
                </p:cNvSpPr>
                <p:nvPr/>
              </p:nvSpPr>
              <p:spPr bwMode="auto">
                <a:xfrm>
                  <a:off x="2172" y="1269"/>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439" name="Line 1887">
                  <a:extLst>
                    <a:ext uri="{FF2B5EF4-FFF2-40B4-BE49-F238E27FC236}">
                      <a16:creationId xmlns:a16="http://schemas.microsoft.com/office/drawing/2014/main" id="{98DE4C7A-79A8-B92D-68CB-C9DE5C717BD9}"/>
                    </a:ext>
                  </a:extLst>
                </p:cNvPr>
                <p:cNvSpPr>
                  <a:spLocks noChangeShapeType="1"/>
                </p:cNvSpPr>
                <p:nvPr/>
              </p:nvSpPr>
              <p:spPr bwMode="auto">
                <a:xfrm>
                  <a:off x="2178" y="1269"/>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440" name="Line 1888">
                  <a:extLst>
                    <a:ext uri="{FF2B5EF4-FFF2-40B4-BE49-F238E27FC236}">
                      <a16:creationId xmlns:a16="http://schemas.microsoft.com/office/drawing/2014/main" id="{FB65C15C-51FD-F5D7-C0C6-599CF0FFB119}"/>
                    </a:ext>
                  </a:extLst>
                </p:cNvPr>
                <p:cNvSpPr>
                  <a:spLocks noChangeShapeType="1"/>
                </p:cNvSpPr>
                <p:nvPr/>
              </p:nvSpPr>
              <p:spPr bwMode="auto">
                <a:xfrm flipV="1">
                  <a:off x="2178" y="1269"/>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441" name="Line 1889">
                  <a:extLst>
                    <a:ext uri="{FF2B5EF4-FFF2-40B4-BE49-F238E27FC236}">
                      <a16:creationId xmlns:a16="http://schemas.microsoft.com/office/drawing/2014/main" id="{C9025245-253C-46F6-C9F5-34F7575321EA}"/>
                    </a:ext>
                  </a:extLst>
                </p:cNvPr>
                <p:cNvSpPr>
                  <a:spLocks noChangeShapeType="1"/>
                </p:cNvSpPr>
                <p:nvPr/>
              </p:nvSpPr>
              <p:spPr bwMode="auto">
                <a:xfrm>
                  <a:off x="2178" y="1269"/>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442" name="Line 1890">
                  <a:extLst>
                    <a:ext uri="{FF2B5EF4-FFF2-40B4-BE49-F238E27FC236}">
                      <a16:creationId xmlns:a16="http://schemas.microsoft.com/office/drawing/2014/main" id="{6AA29805-E3D5-8754-8821-ED4564786099}"/>
                    </a:ext>
                  </a:extLst>
                </p:cNvPr>
                <p:cNvSpPr>
                  <a:spLocks noChangeShapeType="1"/>
                </p:cNvSpPr>
                <p:nvPr/>
              </p:nvSpPr>
              <p:spPr bwMode="auto">
                <a:xfrm flipV="1">
                  <a:off x="2178" y="1269"/>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443" name="Line 1891">
                  <a:extLst>
                    <a:ext uri="{FF2B5EF4-FFF2-40B4-BE49-F238E27FC236}">
                      <a16:creationId xmlns:a16="http://schemas.microsoft.com/office/drawing/2014/main" id="{4419ECEE-5622-61B7-87C9-5D3971B85206}"/>
                    </a:ext>
                  </a:extLst>
                </p:cNvPr>
                <p:cNvSpPr>
                  <a:spLocks noChangeShapeType="1"/>
                </p:cNvSpPr>
                <p:nvPr/>
              </p:nvSpPr>
              <p:spPr bwMode="auto">
                <a:xfrm>
                  <a:off x="2178" y="1269"/>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444" name="Line 1892">
                  <a:extLst>
                    <a:ext uri="{FF2B5EF4-FFF2-40B4-BE49-F238E27FC236}">
                      <a16:creationId xmlns:a16="http://schemas.microsoft.com/office/drawing/2014/main" id="{8AAACD32-32B3-12FA-BDB1-F5FBA8E51471}"/>
                    </a:ext>
                  </a:extLst>
                </p:cNvPr>
                <p:cNvSpPr>
                  <a:spLocks noChangeShapeType="1"/>
                </p:cNvSpPr>
                <p:nvPr/>
              </p:nvSpPr>
              <p:spPr bwMode="auto">
                <a:xfrm>
                  <a:off x="2178" y="1275"/>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445" name="Line 1893">
                  <a:extLst>
                    <a:ext uri="{FF2B5EF4-FFF2-40B4-BE49-F238E27FC236}">
                      <a16:creationId xmlns:a16="http://schemas.microsoft.com/office/drawing/2014/main" id="{78EFB8BC-6CF5-E7A8-973B-AD6C9140F61B}"/>
                    </a:ext>
                  </a:extLst>
                </p:cNvPr>
                <p:cNvSpPr>
                  <a:spLocks noChangeShapeType="1"/>
                </p:cNvSpPr>
                <p:nvPr/>
              </p:nvSpPr>
              <p:spPr bwMode="auto">
                <a:xfrm flipV="1">
                  <a:off x="2184" y="1269"/>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446" name="Line 1894">
                  <a:extLst>
                    <a:ext uri="{FF2B5EF4-FFF2-40B4-BE49-F238E27FC236}">
                      <a16:creationId xmlns:a16="http://schemas.microsoft.com/office/drawing/2014/main" id="{18B9CCBE-6CCF-DDC1-572F-E75D99DE02E1}"/>
                    </a:ext>
                  </a:extLst>
                </p:cNvPr>
                <p:cNvSpPr>
                  <a:spLocks noChangeShapeType="1"/>
                </p:cNvSpPr>
                <p:nvPr/>
              </p:nvSpPr>
              <p:spPr bwMode="auto">
                <a:xfrm>
                  <a:off x="2184" y="1269"/>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447" name="Line 1895">
                  <a:extLst>
                    <a:ext uri="{FF2B5EF4-FFF2-40B4-BE49-F238E27FC236}">
                      <a16:creationId xmlns:a16="http://schemas.microsoft.com/office/drawing/2014/main" id="{4408A275-CC4E-5E94-7662-BE5766B6B077}"/>
                    </a:ext>
                  </a:extLst>
                </p:cNvPr>
                <p:cNvSpPr>
                  <a:spLocks noChangeShapeType="1"/>
                </p:cNvSpPr>
                <p:nvPr/>
              </p:nvSpPr>
              <p:spPr bwMode="auto">
                <a:xfrm flipV="1">
                  <a:off x="2184" y="1269"/>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448" name="Line 1896">
                  <a:extLst>
                    <a:ext uri="{FF2B5EF4-FFF2-40B4-BE49-F238E27FC236}">
                      <a16:creationId xmlns:a16="http://schemas.microsoft.com/office/drawing/2014/main" id="{D2D03C50-4314-608D-3BAD-DE5F0719CBED}"/>
                    </a:ext>
                  </a:extLst>
                </p:cNvPr>
                <p:cNvSpPr>
                  <a:spLocks noChangeShapeType="1"/>
                </p:cNvSpPr>
                <p:nvPr/>
              </p:nvSpPr>
              <p:spPr bwMode="auto">
                <a:xfrm>
                  <a:off x="2184" y="1269"/>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449" name="Line 1897">
                  <a:extLst>
                    <a:ext uri="{FF2B5EF4-FFF2-40B4-BE49-F238E27FC236}">
                      <a16:creationId xmlns:a16="http://schemas.microsoft.com/office/drawing/2014/main" id="{53AD653C-7A6F-402A-A0BB-D0FA2E5F8824}"/>
                    </a:ext>
                  </a:extLst>
                </p:cNvPr>
                <p:cNvSpPr>
                  <a:spLocks noChangeShapeType="1"/>
                </p:cNvSpPr>
                <p:nvPr/>
              </p:nvSpPr>
              <p:spPr bwMode="auto">
                <a:xfrm flipV="1">
                  <a:off x="2184" y="1269"/>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450" name="Line 1898">
                  <a:extLst>
                    <a:ext uri="{FF2B5EF4-FFF2-40B4-BE49-F238E27FC236}">
                      <a16:creationId xmlns:a16="http://schemas.microsoft.com/office/drawing/2014/main" id="{DEA9DB3B-2E00-BE7B-2DC8-3F651D1906F7}"/>
                    </a:ext>
                  </a:extLst>
                </p:cNvPr>
                <p:cNvSpPr>
                  <a:spLocks noChangeShapeType="1"/>
                </p:cNvSpPr>
                <p:nvPr/>
              </p:nvSpPr>
              <p:spPr bwMode="auto">
                <a:xfrm>
                  <a:off x="2184" y="1269"/>
                  <a:ext cx="6"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451" name="Line 1899">
                  <a:extLst>
                    <a:ext uri="{FF2B5EF4-FFF2-40B4-BE49-F238E27FC236}">
                      <a16:creationId xmlns:a16="http://schemas.microsoft.com/office/drawing/2014/main" id="{8C3B20F9-B72B-1ED6-7E4B-D322C471DD2D}"/>
                    </a:ext>
                  </a:extLst>
                </p:cNvPr>
                <p:cNvSpPr>
                  <a:spLocks noChangeShapeType="1"/>
                </p:cNvSpPr>
                <p:nvPr/>
              </p:nvSpPr>
              <p:spPr bwMode="auto">
                <a:xfrm flipV="1">
                  <a:off x="2190" y="1269"/>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452" name="Line 1900">
                  <a:extLst>
                    <a:ext uri="{FF2B5EF4-FFF2-40B4-BE49-F238E27FC236}">
                      <a16:creationId xmlns:a16="http://schemas.microsoft.com/office/drawing/2014/main" id="{84860633-A674-2306-FA00-798A29C6BEA6}"/>
                    </a:ext>
                  </a:extLst>
                </p:cNvPr>
                <p:cNvSpPr>
                  <a:spLocks noChangeShapeType="1"/>
                </p:cNvSpPr>
                <p:nvPr/>
              </p:nvSpPr>
              <p:spPr bwMode="auto">
                <a:xfrm>
                  <a:off x="2190" y="1269"/>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453" name="Line 1901">
                  <a:extLst>
                    <a:ext uri="{FF2B5EF4-FFF2-40B4-BE49-F238E27FC236}">
                      <a16:creationId xmlns:a16="http://schemas.microsoft.com/office/drawing/2014/main" id="{1ECC5FB9-6355-7686-2C1E-BE40059D364E}"/>
                    </a:ext>
                  </a:extLst>
                </p:cNvPr>
                <p:cNvSpPr>
                  <a:spLocks noChangeShapeType="1"/>
                </p:cNvSpPr>
                <p:nvPr/>
              </p:nvSpPr>
              <p:spPr bwMode="auto">
                <a:xfrm flipV="1">
                  <a:off x="2190" y="1269"/>
                  <a:ext cx="6"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454" name="Line 1902">
                  <a:extLst>
                    <a:ext uri="{FF2B5EF4-FFF2-40B4-BE49-F238E27FC236}">
                      <a16:creationId xmlns:a16="http://schemas.microsoft.com/office/drawing/2014/main" id="{818D13F0-A733-8FF2-F0EC-FF60502DDCEB}"/>
                    </a:ext>
                  </a:extLst>
                </p:cNvPr>
                <p:cNvSpPr>
                  <a:spLocks noChangeShapeType="1"/>
                </p:cNvSpPr>
                <p:nvPr/>
              </p:nvSpPr>
              <p:spPr bwMode="auto">
                <a:xfrm>
                  <a:off x="2196" y="1269"/>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455" name="Line 1903">
                  <a:extLst>
                    <a:ext uri="{FF2B5EF4-FFF2-40B4-BE49-F238E27FC236}">
                      <a16:creationId xmlns:a16="http://schemas.microsoft.com/office/drawing/2014/main" id="{130DC2EC-2787-409A-C3F9-085FD1BDA7DB}"/>
                    </a:ext>
                  </a:extLst>
                </p:cNvPr>
                <p:cNvSpPr>
                  <a:spLocks noChangeShapeType="1"/>
                </p:cNvSpPr>
                <p:nvPr/>
              </p:nvSpPr>
              <p:spPr bwMode="auto">
                <a:xfrm flipV="1">
                  <a:off x="2196" y="1269"/>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456" name="Line 1904">
                  <a:extLst>
                    <a:ext uri="{FF2B5EF4-FFF2-40B4-BE49-F238E27FC236}">
                      <a16:creationId xmlns:a16="http://schemas.microsoft.com/office/drawing/2014/main" id="{A12C4457-1589-BAC4-CE0E-81261ACE0CB7}"/>
                    </a:ext>
                  </a:extLst>
                </p:cNvPr>
                <p:cNvSpPr>
                  <a:spLocks noChangeShapeType="1"/>
                </p:cNvSpPr>
                <p:nvPr/>
              </p:nvSpPr>
              <p:spPr bwMode="auto">
                <a:xfrm>
                  <a:off x="2196" y="1269"/>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457" name="Line 1905">
                  <a:extLst>
                    <a:ext uri="{FF2B5EF4-FFF2-40B4-BE49-F238E27FC236}">
                      <a16:creationId xmlns:a16="http://schemas.microsoft.com/office/drawing/2014/main" id="{318FC44D-64AD-398A-BCD7-45F5F12FE741}"/>
                    </a:ext>
                  </a:extLst>
                </p:cNvPr>
                <p:cNvSpPr>
                  <a:spLocks noChangeShapeType="1"/>
                </p:cNvSpPr>
                <p:nvPr/>
              </p:nvSpPr>
              <p:spPr bwMode="auto">
                <a:xfrm>
                  <a:off x="2196" y="1275"/>
                  <a:ext cx="7"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458" name="Line 1906">
                  <a:extLst>
                    <a:ext uri="{FF2B5EF4-FFF2-40B4-BE49-F238E27FC236}">
                      <a16:creationId xmlns:a16="http://schemas.microsoft.com/office/drawing/2014/main" id="{FB15906D-D39F-7712-011F-4119C132107F}"/>
                    </a:ext>
                  </a:extLst>
                </p:cNvPr>
                <p:cNvSpPr>
                  <a:spLocks noChangeShapeType="1"/>
                </p:cNvSpPr>
                <p:nvPr/>
              </p:nvSpPr>
              <p:spPr bwMode="auto">
                <a:xfrm>
                  <a:off x="2203" y="1275"/>
                  <a:ext cx="6"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459" name="Line 1907">
                  <a:extLst>
                    <a:ext uri="{FF2B5EF4-FFF2-40B4-BE49-F238E27FC236}">
                      <a16:creationId xmlns:a16="http://schemas.microsoft.com/office/drawing/2014/main" id="{9AA3634E-8959-F7E2-A882-0423AD406075}"/>
                    </a:ext>
                  </a:extLst>
                </p:cNvPr>
                <p:cNvSpPr>
                  <a:spLocks noChangeShapeType="1"/>
                </p:cNvSpPr>
                <p:nvPr/>
              </p:nvSpPr>
              <p:spPr bwMode="auto">
                <a:xfrm flipV="1">
                  <a:off x="2209" y="1275"/>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460" name="Line 1908">
                  <a:extLst>
                    <a:ext uri="{FF2B5EF4-FFF2-40B4-BE49-F238E27FC236}">
                      <a16:creationId xmlns:a16="http://schemas.microsoft.com/office/drawing/2014/main" id="{D3B7B33D-43D4-BEE5-A685-32890D7D30C4}"/>
                    </a:ext>
                  </a:extLst>
                </p:cNvPr>
                <p:cNvSpPr>
                  <a:spLocks noChangeShapeType="1"/>
                </p:cNvSpPr>
                <p:nvPr/>
              </p:nvSpPr>
              <p:spPr bwMode="auto">
                <a:xfrm>
                  <a:off x="2209" y="1275"/>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461" name="Line 1909">
                  <a:extLst>
                    <a:ext uri="{FF2B5EF4-FFF2-40B4-BE49-F238E27FC236}">
                      <a16:creationId xmlns:a16="http://schemas.microsoft.com/office/drawing/2014/main" id="{FB4F5195-BD8F-08A8-652D-BE7DAB38AE8D}"/>
                    </a:ext>
                  </a:extLst>
                </p:cNvPr>
                <p:cNvSpPr>
                  <a:spLocks noChangeShapeType="1"/>
                </p:cNvSpPr>
                <p:nvPr/>
              </p:nvSpPr>
              <p:spPr bwMode="auto">
                <a:xfrm flipV="1">
                  <a:off x="2209" y="1275"/>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462" name="Line 1910">
                  <a:extLst>
                    <a:ext uri="{FF2B5EF4-FFF2-40B4-BE49-F238E27FC236}">
                      <a16:creationId xmlns:a16="http://schemas.microsoft.com/office/drawing/2014/main" id="{29E3A52D-2A81-CFF0-7904-6B093E4F10C6}"/>
                    </a:ext>
                  </a:extLst>
                </p:cNvPr>
                <p:cNvSpPr>
                  <a:spLocks noChangeShapeType="1"/>
                </p:cNvSpPr>
                <p:nvPr/>
              </p:nvSpPr>
              <p:spPr bwMode="auto">
                <a:xfrm>
                  <a:off x="2209" y="1275"/>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463" name="Line 1911">
                  <a:extLst>
                    <a:ext uri="{FF2B5EF4-FFF2-40B4-BE49-F238E27FC236}">
                      <a16:creationId xmlns:a16="http://schemas.microsoft.com/office/drawing/2014/main" id="{90E017FA-B121-4115-3782-FFA5C227DADE}"/>
                    </a:ext>
                  </a:extLst>
                </p:cNvPr>
                <p:cNvSpPr>
                  <a:spLocks noChangeShapeType="1"/>
                </p:cNvSpPr>
                <p:nvPr/>
              </p:nvSpPr>
              <p:spPr bwMode="auto">
                <a:xfrm flipV="1">
                  <a:off x="2209" y="1275"/>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464" name="Line 1912">
                  <a:extLst>
                    <a:ext uri="{FF2B5EF4-FFF2-40B4-BE49-F238E27FC236}">
                      <a16:creationId xmlns:a16="http://schemas.microsoft.com/office/drawing/2014/main" id="{F4AA10CE-F9C6-8588-BA98-46A5F8B48431}"/>
                    </a:ext>
                  </a:extLst>
                </p:cNvPr>
                <p:cNvSpPr>
                  <a:spLocks noChangeShapeType="1"/>
                </p:cNvSpPr>
                <p:nvPr/>
              </p:nvSpPr>
              <p:spPr bwMode="auto">
                <a:xfrm>
                  <a:off x="2209" y="1275"/>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465" name="Line 1913">
                  <a:extLst>
                    <a:ext uri="{FF2B5EF4-FFF2-40B4-BE49-F238E27FC236}">
                      <a16:creationId xmlns:a16="http://schemas.microsoft.com/office/drawing/2014/main" id="{B59F0DAF-78CB-DEEB-1BA5-20C47FABE854}"/>
                    </a:ext>
                  </a:extLst>
                </p:cNvPr>
                <p:cNvSpPr>
                  <a:spLocks noChangeShapeType="1"/>
                </p:cNvSpPr>
                <p:nvPr/>
              </p:nvSpPr>
              <p:spPr bwMode="auto">
                <a:xfrm>
                  <a:off x="2209" y="1282"/>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466" name="Line 1914">
                  <a:extLst>
                    <a:ext uri="{FF2B5EF4-FFF2-40B4-BE49-F238E27FC236}">
                      <a16:creationId xmlns:a16="http://schemas.microsoft.com/office/drawing/2014/main" id="{97B15D54-2AAB-FEC9-6CC0-42BDCED3B06C}"/>
                    </a:ext>
                  </a:extLst>
                </p:cNvPr>
                <p:cNvSpPr>
                  <a:spLocks noChangeShapeType="1"/>
                </p:cNvSpPr>
                <p:nvPr/>
              </p:nvSpPr>
              <p:spPr bwMode="auto">
                <a:xfrm flipV="1">
                  <a:off x="2215" y="1275"/>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467" name="Line 1915">
                  <a:extLst>
                    <a:ext uri="{FF2B5EF4-FFF2-40B4-BE49-F238E27FC236}">
                      <a16:creationId xmlns:a16="http://schemas.microsoft.com/office/drawing/2014/main" id="{C0CD00D1-3002-C513-0506-4AAC2441CE73}"/>
                    </a:ext>
                  </a:extLst>
                </p:cNvPr>
                <p:cNvSpPr>
                  <a:spLocks noChangeShapeType="1"/>
                </p:cNvSpPr>
                <p:nvPr/>
              </p:nvSpPr>
              <p:spPr bwMode="auto">
                <a:xfrm>
                  <a:off x="2215" y="1275"/>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468" name="Line 1916">
                  <a:extLst>
                    <a:ext uri="{FF2B5EF4-FFF2-40B4-BE49-F238E27FC236}">
                      <a16:creationId xmlns:a16="http://schemas.microsoft.com/office/drawing/2014/main" id="{36B0678D-33BF-657D-4016-50A0A6062494}"/>
                    </a:ext>
                  </a:extLst>
                </p:cNvPr>
                <p:cNvSpPr>
                  <a:spLocks noChangeShapeType="1"/>
                </p:cNvSpPr>
                <p:nvPr/>
              </p:nvSpPr>
              <p:spPr bwMode="auto">
                <a:xfrm>
                  <a:off x="2215" y="1282"/>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469" name="Line 1917">
                  <a:extLst>
                    <a:ext uri="{FF2B5EF4-FFF2-40B4-BE49-F238E27FC236}">
                      <a16:creationId xmlns:a16="http://schemas.microsoft.com/office/drawing/2014/main" id="{A0BA16BC-C664-9585-696B-5A4DF16A695A}"/>
                    </a:ext>
                  </a:extLst>
                </p:cNvPr>
                <p:cNvSpPr>
                  <a:spLocks noChangeShapeType="1"/>
                </p:cNvSpPr>
                <p:nvPr/>
              </p:nvSpPr>
              <p:spPr bwMode="auto">
                <a:xfrm flipV="1">
                  <a:off x="2221" y="1275"/>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470" name="Line 1918">
                  <a:extLst>
                    <a:ext uri="{FF2B5EF4-FFF2-40B4-BE49-F238E27FC236}">
                      <a16:creationId xmlns:a16="http://schemas.microsoft.com/office/drawing/2014/main" id="{042B4F52-F9BB-9023-1434-EFB96149510F}"/>
                    </a:ext>
                  </a:extLst>
                </p:cNvPr>
                <p:cNvSpPr>
                  <a:spLocks noChangeShapeType="1"/>
                </p:cNvSpPr>
                <p:nvPr/>
              </p:nvSpPr>
              <p:spPr bwMode="auto">
                <a:xfrm>
                  <a:off x="2221" y="1275"/>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471" name="Line 1919">
                  <a:extLst>
                    <a:ext uri="{FF2B5EF4-FFF2-40B4-BE49-F238E27FC236}">
                      <a16:creationId xmlns:a16="http://schemas.microsoft.com/office/drawing/2014/main" id="{16473E55-5587-2E9A-4960-C34D0E87F98B}"/>
                    </a:ext>
                  </a:extLst>
                </p:cNvPr>
                <p:cNvSpPr>
                  <a:spLocks noChangeShapeType="1"/>
                </p:cNvSpPr>
                <p:nvPr/>
              </p:nvSpPr>
              <p:spPr bwMode="auto">
                <a:xfrm>
                  <a:off x="2221" y="1282"/>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472" name="Line 1920">
                  <a:extLst>
                    <a:ext uri="{FF2B5EF4-FFF2-40B4-BE49-F238E27FC236}">
                      <a16:creationId xmlns:a16="http://schemas.microsoft.com/office/drawing/2014/main" id="{B821164D-D77B-0F40-D1C6-3D9B4C4A0158}"/>
                    </a:ext>
                  </a:extLst>
                </p:cNvPr>
                <p:cNvSpPr>
                  <a:spLocks noChangeShapeType="1"/>
                </p:cNvSpPr>
                <p:nvPr/>
              </p:nvSpPr>
              <p:spPr bwMode="auto">
                <a:xfrm flipV="1">
                  <a:off x="2227" y="1275"/>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473" name="Line 1921">
                  <a:extLst>
                    <a:ext uri="{FF2B5EF4-FFF2-40B4-BE49-F238E27FC236}">
                      <a16:creationId xmlns:a16="http://schemas.microsoft.com/office/drawing/2014/main" id="{8437837E-7229-091E-EB55-C0AF07B44C99}"/>
                    </a:ext>
                  </a:extLst>
                </p:cNvPr>
                <p:cNvSpPr>
                  <a:spLocks noChangeShapeType="1"/>
                </p:cNvSpPr>
                <p:nvPr/>
              </p:nvSpPr>
              <p:spPr bwMode="auto">
                <a:xfrm>
                  <a:off x="2227" y="1275"/>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474" name="Line 1922">
                  <a:extLst>
                    <a:ext uri="{FF2B5EF4-FFF2-40B4-BE49-F238E27FC236}">
                      <a16:creationId xmlns:a16="http://schemas.microsoft.com/office/drawing/2014/main" id="{61ABA1F1-22DD-5392-2AF1-A18EC2C89E89}"/>
                    </a:ext>
                  </a:extLst>
                </p:cNvPr>
                <p:cNvSpPr>
                  <a:spLocks noChangeShapeType="1"/>
                </p:cNvSpPr>
                <p:nvPr/>
              </p:nvSpPr>
              <p:spPr bwMode="auto">
                <a:xfrm>
                  <a:off x="2227" y="1282"/>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475" name="Line 1923">
                  <a:extLst>
                    <a:ext uri="{FF2B5EF4-FFF2-40B4-BE49-F238E27FC236}">
                      <a16:creationId xmlns:a16="http://schemas.microsoft.com/office/drawing/2014/main" id="{1B479B43-1551-EB65-7AA9-04BD9B229F65}"/>
                    </a:ext>
                  </a:extLst>
                </p:cNvPr>
                <p:cNvSpPr>
                  <a:spLocks noChangeShapeType="1"/>
                </p:cNvSpPr>
                <p:nvPr/>
              </p:nvSpPr>
              <p:spPr bwMode="auto">
                <a:xfrm flipV="1">
                  <a:off x="2233" y="1275"/>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476" name="Line 1924">
                  <a:extLst>
                    <a:ext uri="{FF2B5EF4-FFF2-40B4-BE49-F238E27FC236}">
                      <a16:creationId xmlns:a16="http://schemas.microsoft.com/office/drawing/2014/main" id="{53DFA5EC-4244-7484-CABB-D12996EA656E}"/>
                    </a:ext>
                  </a:extLst>
                </p:cNvPr>
                <p:cNvSpPr>
                  <a:spLocks noChangeShapeType="1"/>
                </p:cNvSpPr>
                <p:nvPr/>
              </p:nvSpPr>
              <p:spPr bwMode="auto">
                <a:xfrm>
                  <a:off x="2233" y="1275"/>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477" name="Line 1925">
                  <a:extLst>
                    <a:ext uri="{FF2B5EF4-FFF2-40B4-BE49-F238E27FC236}">
                      <a16:creationId xmlns:a16="http://schemas.microsoft.com/office/drawing/2014/main" id="{D0D50154-DCD9-F11A-3E54-9CAAC1497E38}"/>
                    </a:ext>
                  </a:extLst>
                </p:cNvPr>
                <p:cNvSpPr>
                  <a:spLocks noChangeShapeType="1"/>
                </p:cNvSpPr>
                <p:nvPr/>
              </p:nvSpPr>
              <p:spPr bwMode="auto">
                <a:xfrm>
                  <a:off x="2233" y="1282"/>
                  <a:ext cx="7"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478" name="Line 1926">
                  <a:extLst>
                    <a:ext uri="{FF2B5EF4-FFF2-40B4-BE49-F238E27FC236}">
                      <a16:creationId xmlns:a16="http://schemas.microsoft.com/office/drawing/2014/main" id="{AEFF3AF5-887D-316A-FB70-03EE31DC5E65}"/>
                    </a:ext>
                  </a:extLst>
                </p:cNvPr>
                <p:cNvSpPr>
                  <a:spLocks noChangeShapeType="1"/>
                </p:cNvSpPr>
                <p:nvPr/>
              </p:nvSpPr>
              <p:spPr bwMode="auto">
                <a:xfrm>
                  <a:off x="2240" y="128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479" name="Line 1927">
                  <a:extLst>
                    <a:ext uri="{FF2B5EF4-FFF2-40B4-BE49-F238E27FC236}">
                      <a16:creationId xmlns:a16="http://schemas.microsoft.com/office/drawing/2014/main" id="{172C6213-6D38-CADB-360A-0DB672B6261E}"/>
                    </a:ext>
                  </a:extLst>
                </p:cNvPr>
                <p:cNvSpPr>
                  <a:spLocks noChangeShapeType="1"/>
                </p:cNvSpPr>
                <p:nvPr/>
              </p:nvSpPr>
              <p:spPr bwMode="auto">
                <a:xfrm flipV="1">
                  <a:off x="2240" y="128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480" name="Line 1928">
                  <a:extLst>
                    <a:ext uri="{FF2B5EF4-FFF2-40B4-BE49-F238E27FC236}">
                      <a16:creationId xmlns:a16="http://schemas.microsoft.com/office/drawing/2014/main" id="{CA9F9151-555D-B867-AA4F-A02171B83A2A}"/>
                    </a:ext>
                  </a:extLst>
                </p:cNvPr>
                <p:cNvSpPr>
                  <a:spLocks noChangeShapeType="1"/>
                </p:cNvSpPr>
                <p:nvPr/>
              </p:nvSpPr>
              <p:spPr bwMode="auto">
                <a:xfrm>
                  <a:off x="2240" y="128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481" name="Line 1929">
                  <a:extLst>
                    <a:ext uri="{FF2B5EF4-FFF2-40B4-BE49-F238E27FC236}">
                      <a16:creationId xmlns:a16="http://schemas.microsoft.com/office/drawing/2014/main" id="{3C8CE915-898C-3F99-8E1B-14D6E5B4DF04}"/>
                    </a:ext>
                  </a:extLst>
                </p:cNvPr>
                <p:cNvSpPr>
                  <a:spLocks noChangeShapeType="1"/>
                </p:cNvSpPr>
                <p:nvPr/>
              </p:nvSpPr>
              <p:spPr bwMode="auto">
                <a:xfrm flipV="1">
                  <a:off x="2240" y="128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482" name="Line 1930">
                  <a:extLst>
                    <a:ext uri="{FF2B5EF4-FFF2-40B4-BE49-F238E27FC236}">
                      <a16:creationId xmlns:a16="http://schemas.microsoft.com/office/drawing/2014/main" id="{2EADF494-4A9F-E109-032C-68F2239231D2}"/>
                    </a:ext>
                  </a:extLst>
                </p:cNvPr>
                <p:cNvSpPr>
                  <a:spLocks noChangeShapeType="1"/>
                </p:cNvSpPr>
                <p:nvPr/>
              </p:nvSpPr>
              <p:spPr bwMode="auto">
                <a:xfrm>
                  <a:off x="2240" y="128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483" name="Line 1931">
                  <a:extLst>
                    <a:ext uri="{FF2B5EF4-FFF2-40B4-BE49-F238E27FC236}">
                      <a16:creationId xmlns:a16="http://schemas.microsoft.com/office/drawing/2014/main" id="{CAE52FC4-87FE-C55E-AB64-1B657ABD367F}"/>
                    </a:ext>
                  </a:extLst>
                </p:cNvPr>
                <p:cNvSpPr>
                  <a:spLocks noChangeShapeType="1"/>
                </p:cNvSpPr>
                <p:nvPr/>
              </p:nvSpPr>
              <p:spPr bwMode="auto">
                <a:xfrm flipV="1">
                  <a:off x="2240" y="128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484" name="Line 1932">
                  <a:extLst>
                    <a:ext uri="{FF2B5EF4-FFF2-40B4-BE49-F238E27FC236}">
                      <a16:creationId xmlns:a16="http://schemas.microsoft.com/office/drawing/2014/main" id="{EB8EF71E-CEFE-EF81-7B88-179FB2AC6CD6}"/>
                    </a:ext>
                  </a:extLst>
                </p:cNvPr>
                <p:cNvSpPr>
                  <a:spLocks noChangeShapeType="1"/>
                </p:cNvSpPr>
                <p:nvPr/>
              </p:nvSpPr>
              <p:spPr bwMode="auto">
                <a:xfrm>
                  <a:off x="2240" y="1282"/>
                  <a:ext cx="6"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485" name="Line 1933">
                  <a:extLst>
                    <a:ext uri="{FF2B5EF4-FFF2-40B4-BE49-F238E27FC236}">
                      <a16:creationId xmlns:a16="http://schemas.microsoft.com/office/drawing/2014/main" id="{93A385E4-1C9B-0B8D-96C0-EA07D334331F}"/>
                    </a:ext>
                  </a:extLst>
                </p:cNvPr>
                <p:cNvSpPr>
                  <a:spLocks noChangeShapeType="1"/>
                </p:cNvSpPr>
                <p:nvPr/>
              </p:nvSpPr>
              <p:spPr bwMode="auto">
                <a:xfrm flipV="1">
                  <a:off x="2246" y="128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486" name="Line 1934">
                  <a:extLst>
                    <a:ext uri="{FF2B5EF4-FFF2-40B4-BE49-F238E27FC236}">
                      <a16:creationId xmlns:a16="http://schemas.microsoft.com/office/drawing/2014/main" id="{27B48D68-24DE-B426-4B57-2E37496DDDCA}"/>
                    </a:ext>
                  </a:extLst>
                </p:cNvPr>
                <p:cNvSpPr>
                  <a:spLocks noChangeShapeType="1"/>
                </p:cNvSpPr>
                <p:nvPr/>
              </p:nvSpPr>
              <p:spPr bwMode="auto">
                <a:xfrm>
                  <a:off x="2246" y="128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487" name="Line 1935">
                  <a:extLst>
                    <a:ext uri="{FF2B5EF4-FFF2-40B4-BE49-F238E27FC236}">
                      <a16:creationId xmlns:a16="http://schemas.microsoft.com/office/drawing/2014/main" id="{200FFFAE-D6FD-62C2-736F-C6CA2EFF07E0}"/>
                    </a:ext>
                  </a:extLst>
                </p:cNvPr>
                <p:cNvSpPr>
                  <a:spLocks noChangeShapeType="1"/>
                </p:cNvSpPr>
                <p:nvPr/>
              </p:nvSpPr>
              <p:spPr bwMode="auto">
                <a:xfrm flipV="1">
                  <a:off x="2246" y="128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488" name="Line 1936">
                  <a:extLst>
                    <a:ext uri="{FF2B5EF4-FFF2-40B4-BE49-F238E27FC236}">
                      <a16:creationId xmlns:a16="http://schemas.microsoft.com/office/drawing/2014/main" id="{43B98E2D-71C3-92F9-976C-0EF5E6DD25F7}"/>
                    </a:ext>
                  </a:extLst>
                </p:cNvPr>
                <p:cNvSpPr>
                  <a:spLocks noChangeShapeType="1"/>
                </p:cNvSpPr>
                <p:nvPr/>
              </p:nvSpPr>
              <p:spPr bwMode="auto">
                <a:xfrm>
                  <a:off x="2246" y="128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489" name="Line 1937">
                  <a:extLst>
                    <a:ext uri="{FF2B5EF4-FFF2-40B4-BE49-F238E27FC236}">
                      <a16:creationId xmlns:a16="http://schemas.microsoft.com/office/drawing/2014/main" id="{0C271144-2804-5303-1BF4-593641ED72CC}"/>
                    </a:ext>
                  </a:extLst>
                </p:cNvPr>
                <p:cNvSpPr>
                  <a:spLocks noChangeShapeType="1"/>
                </p:cNvSpPr>
                <p:nvPr/>
              </p:nvSpPr>
              <p:spPr bwMode="auto">
                <a:xfrm>
                  <a:off x="2246" y="1288"/>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490" name="Line 1938">
                  <a:extLst>
                    <a:ext uri="{FF2B5EF4-FFF2-40B4-BE49-F238E27FC236}">
                      <a16:creationId xmlns:a16="http://schemas.microsoft.com/office/drawing/2014/main" id="{D8BFBA77-6D7F-4851-AE49-314C363B03A0}"/>
                    </a:ext>
                  </a:extLst>
                </p:cNvPr>
                <p:cNvSpPr>
                  <a:spLocks noChangeShapeType="1"/>
                </p:cNvSpPr>
                <p:nvPr/>
              </p:nvSpPr>
              <p:spPr bwMode="auto">
                <a:xfrm flipV="1">
                  <a:off x="2252" y="128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491" name="Line 1939">
                  <a:extLst>
                    <a:ext uri="{FF2B5EF4-FFF2-40B4-BE49-F238E27FC236}">
                      <a16:creationId xmlns:a16="http://schemas.microsoft.com/office/drawing/2014/main" id="{1ADD8A55-65E8-3864-9B7D-36E2DBFEEE41}"/>
                    </a:ext>
                  </a:extLst>
                </p:cNvPr>
                <p:cNvSpPr>
                  <a:spLocks noChangeShapeType="1"/>
                </p:cNvSpPr>
                <p:nvPr/>
              </p:nvSpPr>
              <p:spPr bwMode="auto">
                <a:xfrm>
                  <a:off x="2252" y="128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492" name="Line 1940">
                  <a:extLst>
                    <a:ext uri="{FF2B5EF4-FFF2-40B4-BE49-F238E27FC236}">
                      <a16:creationId xmlns:a16="http://schemas.microsoft.com/office/drawing/2014/main" id="{F3EF7F10-1B0C-DADA-DA7F-5D8C311BC75A}"/>
                    </a:ext>
                  </a:extLst>
                </p:cNvPr>
                <p:cNvSpPr>
                  <a:spLocks noChangeShapeType="1"/>
                </p:cNvSpPr>
                <p:nvPr/>
              </p:nvSpPr>
              <p:spPr bwMode="auto">
                <a:xfrm flipV="1">
                  <a:off x="2252" y="128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493" name="Line 1941">
                  <a:extLst>
                    <a:ext uri="{FF2B5EF4-FFF2-40B4-BE49-F238E27FC236}">
                      <a16:creationId xmlns:a16="http://schemas.microsoft.com/office/drawing/2014/main" id="{E6F78A51-47B5-90EC-6A27-E248E6E9AD95}"/>
                    </a:ext>
                  </a:extLst>
                </p:cNvPr>
                <p:cNvSpPr>
                  <a:spLocks noChangeShapeType="1"/>
                </p:cNvSpPr>
                <p:nvPr/>
              </p:nvSpPr>
              <p:spPr bwMode="auto">
                <a:xfrm>
                  <a:off x="2252" y="128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494" name="Line 1942">
                  <a:extLst>
                    <a:ext uri="{FF2B5EF4-FFF2-40B4-BE49-F238E27FC236}">
                      <a16:creationId xmlns:a16="http://schemas.microsoft.com/office/drawing/2014/main" id="{0CA8C8D8-2ACA-0646-BA47-04FDE74632FD}"/>
                    </a:ext>
                  </a:extLst>
                </p:cNvPr>
                <p:cNvSpPr>
                  <a:spLocks noChangeShapeType="1"/>
                </p:cNvSpPr>
                <p:nvPr/>
              </p:nvSpPr>
              <p:spPr bwMode="auto">
                <a:xfrm>
                  <a:off x="2252" y="1288"/>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495" name="Line 1943">
                  <a:extLst>
                    <a:ext uri="{FF2B5EF4-FFF2-40B4-BE49-F238E27FC236}">
                      <a16:creationId xmlns:a16="http://schemas.microsoft.com/office/drawing/2014/main" id="{BB96CC4E-C3FF-FA31-B5EA-3F5006A216C6}"/>
                    </a:ext>
                  </a:extLst>
                </p:cNvPr>
                <p:cNvSpPr>
                  <a:spLocks noChangeShapeType="1"/>
                </p:cNvSpPr>
                <p:nvPr/>
              </p:nvSpPr>
              <p:spPr bwMode="auto">
                <a:xfrm flipV="1">
                  <a:off x="2258" y="128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496" name="Line 1944">
                  <a:extLst>
                    <a:ext uri="{FF2B5EF4-FFF2-40B4-BE49-F238E27FC236}">
                      <a16:creationId xmlns:a16="http://schemas.microsoft.com/office/drawing/2014/main" id="{E1B436A9-47E2-7007-1EA8-97B029D2E10C}"/>
                    </a:ext>
                  </a:extLst>
                </p:cNvPr>
                <p:cNvSpPr>
                  <a:spLocks noChangeShapeType="1"/>
                </p:cNvSpPr>
                <p:nvPr/>
              </p:nvSpPr>
              <p:spPr bwMode="auto">
                <a:xfrm>
                  <a:off x="2258" y="128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497" name="Line 1945">
                  <a:extLst>
                    <a:ext uri="{FF2B5EF4-FFF2-40B4-BE49-F238E27FC236}">
                      <a16:creationId xmlns:a16="http://schemas.microsoft.com/office/drawing/2014/main" id="{FD09BD4C-91CD-AFB5-1C6F-E91B5CF9A767}"/>
                    </a:ext>
                  </a:extLst>
                </p:cNvPr>
                <p:cNvSpPr>
                  <a:spLocks noChangeShapeType="1"/>
                </p:cNvSpPr>
                <p:nvPr/>
              </p:nvSpPr>
              <p:spPr bwMode="auto">
                <a:xfrm>
                  <a:off x="2258" y="1288"/>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498" name="Line 1946">
                  <a:extLst>
                    <a:ext uri="{FF2B5EF4-FFF2-40B4-BE49-F238E27FC236}">
                      <a16:creationId xmlns:a16="http://schemas.microsoft.com/office/drawing/2014/main" id="{0B28EB0F-5A9F-9BBB-6E5C-71B152A2873D}"/>
                    </a:ext>
                  </a:extLst>
                </p:cNvPr>
                <p:cNvSpPr>
                  <a:spLocks noChangeShapeType="1"/>
                </p:cNvSpPr>
                <p:nvPr/>
              </p:nvSpPr>
              <p:spPr bwMode="auto">
                <a:xfrm flipV="1">
                  <a:off x="2258" y="1288"/>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499" name="Line 1947">
                  <a:extLst>
                    <a:ext uri="{FF2B5EF4-FFF2-40B4-BE49-F238E27FC236}">
                      <a16:creationId xmlns:a16="http://schemas.microsoft.com/office/drawing/2014/main" id="{61B0BFB8-E27A-293C-DCD4-678D94150F10}"/>
                    </a:ext>
                  </a:extLst>
                </p:cNvPr>
                <p:cNvSpPr>
                  <a:spLocks noChangeShapeType="1"/>
                </p:cNvSpPr>
                <p:nvPr/>
              </p:nvSpPr>
              <p:spPr bwMode="auto">
                <a:xfrm>
                  <a:off x="2258" y="1288"/>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500" name="Line 1948">
                  <a:extLst>
                    <a:ext uri="{FF2B5EF4-FFF2-40B4-BE49-F238E27FC236}">
                      <a16:creationId xmlns:a16="http://schemas.microsoft.com/office/drawing/2014/main" id="{6A58F2F4-01BE-2BE2-EDB8-86FF25205AC5}"/>
                    </a:ext>
                  </a:extLst>
                </p:cNvPr>
                <p:cNvSpPr>
                  <a:spLocks noChangeShapeType="1"/>
                </p:cNvSpPr>
                <p:nvPr/>
              </p:nvSpPr>
              <p:spPr bwMode="auto">
                <a:xfrm>
                  <a:off x="2264" y="1288"/>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501" name="Line 1949">
                  <a:extLst>
                    <a:ext uri="{FF2B5EF4-FFF2-40B4-BE49-F238E27FC236}">
                      <a16:creationId xmlns:a16="http://schemas.microsoft.com/office/drawing/2014/main" id="{C5BFEA41-7592-5951-DCC6-BFFAD31D28C0}"/>
                    </a:ext>
                  </a:extLst>
                </p:cNvPr>
                <p:cNvSpPr>
                  <a:spLocks noChangeShapeType="1"/>
                </p:cNvSpPr>
                <p:nvPr/>
              </p:nvSpPr>
              <p:spPr bwMode="auto">
                <a:xfrm flipV="1">
                  <a:off x="2264" y="1288"/>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502" name="Line 1950">
                  <a:extLst>
                    <a:ext uri="{FF2B5EF4-FFF2-40B4-BE49-F238E27FC236}">
                      <a16:creationId xmlns:a16="http://schemas.microsoft.com/office/drawing/2014/main" id="{EB2113F3-999A-9CA8-1EF6-B8BF913A13A5}"/>
                    </a:ext>
                  </a:extLst>
                </p:cNvPr>
                <p:cNvSpPr>
                  <a:spLocks noChangeShapeType="1"/>
                </p:cNvSpPr>
                <p:nvPr/>
              </p:nvSpPr>
              <p:spPr bwMode="auto">
                <a:xfrm>
                  <a:off x="2264" y="1288"/>
                  <a:ext cx="6"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503" name="Line 1951">
                  <a:extLst>
                    <a:ext uri="{FF2B5EF4-FFF2-40B4-BE49-F238E27FC236}">
                      <a16:creationId xmlns:a16="http://schemas.microsoft.com/office/drawing/2014/main" id="{3D8B3FF2-20D6-905F-F995-E339B98C68F5}"/>
                    </a:ext>
                  </a:extLst>
                </p:cNvPr>
                <p:cNvSpPr>
                  <a:spLocks noChangeShapeType="1"/>
                </p:cNvSpPr>
                <p:nvPr/>
              </p:nvSpPr>
              <p:spPr bwMode="auto">
                <a:xfrm flipV="1">
                  <a:off x="2270" y="1288"/>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504" name="Line 1952">
                  <a:extLst>
                    <a:ext uri="{FF2B5EF4-FFF2-40B4-BE49-F238E27FC236}">
                      <a16:creationId xmlns:a16="http://schemas.microsoft.com/office/drawing/2014/main" id="{C06F1318-42BB-CFD4-8073-5FDE7B7C18D5}"/>
                    </a:ext>
                  </a:extLst>
                </p:cNvPr>
                <p:cNvSpPr>
                  <a:spLocks noChangeShapeType="1"/>
                </p:cNvSpPr>
                <p:nvPr/>
              </p:nvSpPr>
              <p:spPr bwMode="auto">
                <a:xfrm>
                  <a:off x="2270" y="1288"/>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505" name="Line 1953">
                  <a:extLst>
                    <a:ext uri="{FF2B5EF4-FFF2-40B4-BE49-F238E27FC236}">
                      <a16:creationId xmlns:a16="http://schemas.microsoft.com/office/drawing/2014/main" id="{8BCF273C-D581-0991-1E58-B48C6951F617}"/>
                    </a:ext>
                  </a:extLst>
                </p:cNvPr>
                <p:cNvSpPr>
                  <a:spLocks noChangeShapeType="1"/>
                </p:cNvSpPr>
                <p:nvPr/>
              </p:nvSpPr>
              <p:spPr bwMode="auto">
                <a:xfrm flipV="1">
                  <a:off x="2270" y="1288"/>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506" name="Line 1954">
                  <a:extLst>
                    <a:ext uri="{FF2B5EF4-FFF2-40B4-BE49-F238E27FC236}">
                      <a16:creationId xmlns:a16="http://schemas.microsoft.com/office/drawing/2014/main" id="{7EEA66B7-8755-A82C-7FEB-3E3576EECC20}"/>
                    </a:ext>
                  </a:extLst>
                </p:cNvPr>
                <p:cNvSpPr>
                  <a:spLocks noChangeShapeType="1"/>
                </p:cNvSpPr>
                <p:nvPr/>
              </p:nvSpPr>
              <p:spPr bwMode="auto">
                <a:xfrm>
                  <a:off x="2270" y="1288"/>
                  <a:ext cx="7"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507" name="Line 1955">
                  <a:extLst>
                    <a:ext uri="{FF2B5EF4-FFF2-40B4-BE49-F238E27FC236}">
                      <a16:creationId xmlns:a16="http://schemas.microsoft.com/office/drawing/2014/main" id="{5C4413C7-540E-0BEB-8A40-13D45FC6C196}"/>
                    </a:ext>
                  </a:extLst>
                </p:cNvPr>
                <p:cNvSpPr>
                  <a:spLocks noChangeShapeType="1"/>
                </p:cNvSpPr>
                <p:nvPr/>
              </p:nvSpPr>
              <p:spPr bwMode="auto">
                <a:xfrm flipV="1">
                  <a:off x="2277" y="1288"/>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508" name="Line 1956">
                  <a:extLst>
                    <a:ext uri="{FF2B5EF4-FFF2-40B4-BE49-F238E27FC236}">
                      <a16:creationId xmlns:a16="http://schemas.microsoft.com/office/drawing/2014/main" id="{39703229-C327-1699-EB1F-05F31AD3C0D7}"/>
                    </a:ext>
                  </a:extLst>
                </p:cNvPr>
                <p:cNvSpPr>
                  <a:spLocks noChangeShapeType="1"/>
                </p:cNvSpPr>
                <p:nvPr/>
              </p:nvSpPr>
              <p:spPr bwMode="auto">
                <a:xfrm>
                  <a:off x="2277" y="1288"/>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509" name="Line 1957">
                  <a:extLst>
                    <a:ext uri="{FF2B5EF4-FFF2-40B4-BE49-F238E27FC236}">
                      <a16:creationId xmlns:a16="http://schemas.microsoft.com/office/drawing/2014/main" id="{165BB17A-66E2-CB7F-06E0-A765AE5D8DE1}"/>
                    </a:ext>
                  </a:extLst>
                </p:cNvPr>
                <p:cNvSpPr>
                  <a:spLocks noChangeShapeType="1"/>
                </p:cNvSpPr>
                <p:nvPr/>
              </p:nvSpPr>
              <p:spPr bwMode="auto">
                <a:xfrm flipV="1">
                  <a:off x="2277" y="1288"/>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510" name="Line 1958">
                  <a:extLst>
                    <a:ext uri="{FF2B5EF4-FFF2-40B4-BE49-F238E27FC236}">
                      <a16:creationId xmlns:a16="http://schemas.microsoft.com/office/drawing/2014/main" id="{778AEFE4-28D0-6746-A8A5-80E5E1BB10B8}"/>
                    </a:ext>
                  </a:extLst>
                </p:cNvPr>
                <p:cNvSpPr>
                  <a:spLocks noChangeShapeType="1"/>
                </p:cNvSpPr>
                <p:nvPr/>
              </p:nvSpPr>
              <p:spPr bwMode="auto">
                <a:xfrm>
                  <a:off x="2277" y="1288"/>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511" name="Line 1959">
                  <a:extLst>
                    <a:ext uri="{FF2B5EF4-FFF2-40B4-BE49-F238E27FC236}">
                      <a16:creationId xmlns:a16="http://schemas.microsoft.com/office/drawing/2014/main" id="{874C6C34-4192-46E9-7F02-DC365991E51B}"/>
                    </a:ext>
                  </a:extLst>
                </p:cNvPr>
                <p:cNvSpPr>
                  <a:spLocks noChangeShapeType="1"/>
                </p:cNvSpPr>
                <p:nvPr/>
              </p:nvSpPr>
              <p:spPr bwMode="auto">
                <a:xfrm>
                  <a:off x="2277" y="1294"/>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512" name="Line 1960">
                  <a:extLst>
                    <a:ext uri="{FF2B5EF4-FFF2-40B4-BE49-F238E27FC236}">
                      <a16:creationId xmlns:a16="http://schemas.microsoft.com/office/drawing/2014/main" id="{5242A31E-9C46-179F-04EB-2CDFA8CAAAA4}"/>
                    </a:ext>
                  </a:extLst>
                </p:cNvPr>
                <p:cNvSpPr>
                  <a:spLocks noChangeShapeType="1"/>
                </p:cNvSpPr>
                <p:nvPr/>
              </p:nvSpPr>
              <p:spPr bwMode="auto">
                <a:xfrm>
                  <a:off x="2283" y="1294"/>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513" name="Line 1961">
                  <a:extLst>
                    <a:ext uri="{FF2B5EF4-FFF2-40B4-BE49-F238E27FC236}">
                      <a16:creationId xmlns:a16="http://schemas.microsoft.com/office/drawing/2014/main" id="{7F51160D-AF35-CF37-959F-5E345CD9F0DB}"/>
                    </a:ext>
                  </a:extLst>
                </p:cNvPr>
                <p:cNvSpPr>
                  <a:spLocks noChangeShapeType="1"/>
                </p:cNvSpPr>
                <p:nvPr/>
              </p:nvSpPr>
              <p:spPr bwMode="auto">
                <a:xfrm>
                  <a:off x="2289" y="1294"/>
                  <a:ext cx="6"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514" name="Line 1962">
                  <a:extLst>
                    <a:ext uri="{FF2B5EF4-FFF2-40B4-BE49-F238E27FC236}">
                      <a16:creationId xmlns:a16="http://schemas.microsoft.com/office/drawing/2014/main" id="{045A7D82-CF70-4AAC-AD8E-C39CFFDC10BD}"/>
                    </a:ext>
                  </a:extLst>
                </p:cNvPr>
                <p:cNvSpPr>
                  <a:spLocks noChangeShapeType="1"/>
                </p:cNvSpPr>
                <p:nvPr/>
              </p:nvSpPr>
              <p:spPr bwMode="auto">
                <a:xfrm flipV="1">
                  <a:off x="2295" y="129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515" name="Line 1963">
                  <a:extLst>
                    <a:ext uri="{FF2B5EF4-FFF2-40B4-BE49-F238E27FC236}">
                      <a16:creationId xmlns:a16="http://schemas.microsoft.com/office/drawing/2014/main" id="{5676D5AE-EAD9-7ED4-13DE-ED692857D5A6}"/>
                    </a:ext>
                  </a:extLst>
                </p:cNvPr>
                <p:cNvSpPr>
                  <a:spLocks noChangeShapeType="1"/>
                </p:cNvSpPr>
                <p:nvPr/>
              </p:nvSpPr>
              <p:spPr bwMode="auto">
                <a:xfrm>
                  <a:off x="2295" y="1294"/>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516" name="Line 1964">
                  <a:extLst>
                    <a:ext uri="{FF2B5EF4-FFF2-40B4-BE49-F238E27FC236}">
                      <a16:creationId xmlns:a16="http://schemas.microsoft.com/office/drawing/2014/main" id="{4A64341A-038A-FC20-244C-1F0A4A32E283}"/>
                    </a:ext>
                  </a:extLst>
                </p:cNvPr>
                <p:cNvSpPr>
                  <a:spLocks noChangeShapeType="1"/>
                </p:cNvSpPr>
                <p:nvPr/>
              </p:nvSpPr>
              <p:spPr bwMode="auto">
                <a:xfrm>
                  <a:off x="2301" y="129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517" name="Line 1965">
                  <a:extLst>
                    <a:ext uri="{FF2B5EF4-FFF2-40B4-BE49-F238E27FC236}">
                      <a16:creationId xmlns:a16="http://schemas.microsoft.com/office/drawing/2014/main" id="{8703B6BE-1D3D-21D5-C324-A248D83079B4}"/>
                    </a:ext>
                  </a:extLst>
                </p:cNvPr>
                <p:cNvSpPr>
                  <a:spLocks noChangeShapeType="1"/>
                </p:cNvSpPr>
                <p:nvPr/>
              </p:nvSpPr>
              <p:spPr bwMode="auto">
                <a:xfrm flipV="1">
                  <a:off x="2301" y="129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518" name="Line 1966">
                  <a:extLst>
                    <a:ext uri="{FF2B5EF4-FFF2-40B4-BE49-F238E27FC236}">
                      <a16:creationId xmlns:a16="http://schemas.microsoft.com/office/drawing/2014/main" id="{1EBB5BD4-0A9C-CCB6-8557-18880C686C87}"/>
                    </a:ext>
                  </a:extLst>
                </p:cNvPr>
                <p:cNvSpPr>
                  <a:spLocks noChangeShapeType="1"/>
                </p:cNvSpPr>
                <p:nvPr/>
              </p:nvSpPr>
              <p:spPr bwMode="auto">
                <a:xfrm>
                  <a:off x="2301" y="129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519" name="Line 1967">
                  <a:extLst>
                    <a:ext uri="{FF2B5EF4-FFF2-40B4-BE49-F238E27FC236}">
                      <a16:creationId xmlns:a16="http://schemas.microsoft.com/office/drawing/2014/main" id="{350F3E89-29D2-6ED4-3C8E-7057DF3720E2}"/>
                    </a:ext>
                  </a:extLst>
                </p:cNvPr>
                <p:cNvSpPr>
                  <a:spLocks noChangeShapeType="1"/>
                </p:cNvSpPr>
                <p:nvPr/>
              </p:nvSpPr>
              <p:spPr bwMode="auto">
                <a:xfrm>
                  <a:off x="2301" y="1300"/>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520" name="Line 1968">
                  <a:extLst>
                    <a:ext uri="{FF2B5EF4-FFF2-40B4-BE49-F238E27FC236}">
                      <a16:creationId xmlns:a16="http://schemas.microsoft.com/office/drawing/2014/main" id="{754C7F9B-4661-4954-3CE0-75ED215B795B}"/>
                    </a:ext>
                  </a:extLst>
                </p:cNvPr>
                <p:cNvSpPr>
                  <a:spLocks noChangeShapeType="1"/>
                </p:cNvSpPr>
                <p:nvPr/>
              </p:nvSpPr>
              <p:spPr bwMode="auto">
                <a:xfrm flipV="1">
                  <a:off x="2307" y="129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521" name="Line 1969">
                  <a:extLst>
                    <a:ext uri="{FF2B5EF4-FFF2-40B4-BE49-F238E27FC236}">
                      <a16:creationId xmlns:a16="http://schemas.microsoft.com/office/drawing/2014/main" id="{F93A1168-6BF4-E4B6-9232-ABD68F8A6F05}"/>
                    </a:ext>
                  </a:extLst>
                </p:cNvPr>
                <p:cNvSpPr>
                  <a:spLocks noChangeShapeType="1"/>
                </p:cNvSpPr>
                <p:nvPr/>
              </p:nvSpPr>
              <p:spPr bwMode="auto">
                <a:xfrm>
                  <a:off x="2307" y="129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522" name="Line 1970">
                  <a:extLst>
                    <a:ext uri="{FF2B5EF4-FFF2-40B4-BE49-F238E27FC236}">
                      <a16:creationId xmlns:a16="http://schemas.microsoft.com/office/drawing/2014/main" id="{4519EE1F-FBB4-0D72-0EC8-CAAFD87F4C16}"/>
                    </a:ext>
                  </a:extLst>
                </p:cNvPr>
                <p:cNvSpPr>
                  <a:spLocks noChangeShapeType="1"/>
                </p:cNvSpPr>
                <p:nvPr/>
              </p:nvSpPr>
              <p:spPr bwMode="auto">
                <a:xfrm flipV="1">
                  <a:off x="2307" y="129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523" name="Line 1971">
                  <a:extLst>
                    <a:ext uri="{FF2B5EF4-FFF2-40B4-BE49-F238E27FC236}">
                      <a16:creationId xmlns:a16="http://schemas.microsoft.com/office/drawing/2014/main" id="{EFC7F466-439A-3047-61BC-16CADC00127C}"/>
                    </a:ext>
                  </a:extLst>
                </p:cNvPr>
                <p:cNvSpPr>
                  <a:spLocks noChangeShapeType="1"/>
                </p:cNvSpPr>
                <p:nvPr/>
              </p:nvSpPr>
              <p:spPr bwMode="auto">
                <a:xfrm>
                  <a:off x="2307" y="129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524" name="Line 1972">
                  <a:extLst>
                    <a:ext uri="{FF2B5EF4-FFF2-40B4-BE49-F238E27FC236}">
                      <a16:creationId xmlns:a16="http://schemas.microsoft.com/office/drawing/2014/main" id="{E06D2198-2298-7084-0CF5-06DF92B41F23}"/>
                    </a:ext>
                  </a:extLst>
                </p:cNvPr>
                <p:cNvSpPr>
                  <a:spLocks noChangeShapeType="1"/>
                </p:cNvSpPr>
                <p:nvPr/>
              </p:nvSpPr>
              <p:spPr bwMode="auto">
                <a:xfrm flipV="1">
                  <a:off x="2307" y="129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525" name="Line 1973">
                  <a:extLst>
                    <a:ext uri="{FF2B5EF4-FFF2-40B4-BE49-F238E27FC236}">
                      <a16:creationId xmlns:a16="http://schemas.microsoft.com/office/drawing/2014/main" id="{11D7E565-F5D6-B748-3287-61D7E50BAFF3}"/>
                    </a:ext>
                  </a:extLst>
                </p:cNvPr>
                <p:cNvSpPr>
                  <a:spLocks noChangeShapeType="1"/>
                </p:cNvSpPr>
                <p:nvPr/>
              </p:nvSpPr>
              <p:spPr bwMode="auto">
                <a:xfrm>
                  <a:off x="2307" y="1294"/>
                  <a:ext cx="7"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526" name="Line 1974">
                  <a:extLst>
                    <a:ext uri="{FF2B5EF4-FFF2-40B4-BE49-F238E27FC236}">
                      <a16:creationId xmlns:a16="http://schemas.microsoft.com/office/drawing/2014/main" id="{6EABB520-1F1F-B4FB-9CAC-9CCEC92BEE8B}"/>
                    </a:ext>
                  </a:extLst>
                </p:cNvPr>
                <p:cNvSpPr>
                  <a:spLocks noChangeShapeType="1"/>
                </p:cNvSpPr>
                <p:nvPr/>
              </p:nvSpPr>
              <p:spPr bwMode="auto">
                <a:xfrm flipV="1">
                  <a:off x="2314" y="129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527" name="Line 1975">
                  <a:extLst>
                    <a:ext uri="{FF2B5EF4-FFF2-40B4-BE49-F238E27FC236}">
                      <a16:creationId xmlns:a16="http://schemas.microsoft.com/office/drawing/2014/main" id="{C9FE2078-20FB-FC58-A861-47AD18D04750}"/>
                    </a:ext>
                  </a:extLst>
                </p:cNvPr>
                <p:cNvSpPr>
                  <a:spLocks noChangeShapeType="1"/>
                </p:cNvSpPr>
                <p:nvPr/>
              </p:nvSpPr>
              <p:spPr bwMode="auto">
                <a:xfrm>
                  <a:off x="2314" y="129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528" name="Line 1976">
                  <a:extLst>
                    <a:ext uri="{FF2B5EF4-FFF2-40B4-BE49-F238E27FC236}">
                      <a16:creationId xmlns:a16="http://schemas.microsoft.com/office/drawing/2014/main" id="{538D6586-3C66-A177-2B14-0643D5F278E5}"/>
                    </a:ext>
                  </a:extLst>
                </p:cNvPr>
                <p:cNvSpPr>
                  <a:spLocks noChangeShapeType="1"/>
                </p:cNvSpPr>
                <p:nvPr/>
              </p:nvSpPr>
              <p:spPr bwMode="auto">
                <a:xfrm flipV="1">
                  <a:off x="2314" y="129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529" name="Line 1977">
                  <a:extLst>
                    <a:ext uri="{FF2B5EF4-FFF2-40B4-BE49-F238E27FC236}">
                      <a16:creationId xmlns:a16="http://schemas.microsoft.com/office/drawing/2014/main" id="{48B87A7D-E4DB-5182-C57F-40397A06FF70}"/>
                    </a:ext>
                  </a:extLst>
                </p:cNvPr>
                <p:cNvSpPr>
                  <a:spLocks noChangeShapeType="1"/>
                </p:cNvSpPr>
                <p:nvPr/>
              </p:nvSpPr>
              <p:spPr bwMode="auto">
                <a:xfrm>
                  <a:off x="2314" y="129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530" name="Line 1978">
                  <a:extLst>
                    <a:ext uri="{FF2B5EF4-FFF2-40B4-BE49-F238E27FC236}">
                      <a16:creationId xmlns:a16="http://schemas.microsoft.com/office/drawing/2014/main" id="{5A90749F-33A5-6D6F-6828-4509399ADFBA}"/>
                    </a:ext>
                  </a:extLst>
                </p:cNvPr>
                <p:cNvSpPr>
                  <a:spLocks noChangeShapeType="1"/>
                </p:cNvSpPr>
                <p:nvPr/>
              </p:nvSpPr>
              <p:spPr bwMode="auto">
                <a:xfrm flipV="1">
                  <a:off x="2314" y="129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531" name="Line 1979">
                  <a:extLst>
                    <a:ext uri="{FF2B5EF4-FFF2-40B4-BE49-F238E27FC236}">
                      <a16:creationId xmlns:a16="http://schemas.microsoft.com/office/drawing/2014/main" id="{45736EFE-18D8-1886-4546-C5A7D9D65E98}"/>
                    </a:ext>
                  </a:extLst>
                </p:cNvPr>
                <p:cNvSpPr>
                  <a:spLocks noChangeShapeType="1"/>
                </p:cNvSpPr>
                <p:nvPr/>
              </p:nvSpPr>
              <p:spPr bwMode="auto">
                <a:xfrm>
                  <a:off x="2314" y="129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532" name="Line 1980">
                  <a:extLst>
                    <a:ext uri="{FF2B5EF4-FFF2-40B4-BE49-F238E27FC236}">
                      <a16:creationId xmlns:a16="http://schemas.microsoft.com/office/drawing/2014/main" id="{26D2E5C8-E766-2547-7CBF-4D17B2C995E0}"/>
                    </a:ext>
                  </a:extLst>
                </p:cNvPr>
                <p:cNvSpPr>
                  <a:spLocks noChangeShapeType="1"/>
                </p:cNvSpPr>
                <p:nvPr/>
              </p:nvSpPr>
              <p:spPr bwMode="auto">
                <a:xfrm>
                  <a:off x="2314" y="1300"/>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533" name="Line 1981">
                  <a:extLst>
                    <a:ext uri="{FF2B5EF4-FFF2-40B4-BE49-F238E27FC236}">
                      <a16:creationId xmlns:a16="http://schemas.microsoft.com/office/drawing/2014/main" id="{AA8E7B7D-F2EE-4B06-6862-F2569A0C40A1}"/>
                    </a:ext>
                  </a:extLst>
                </p:cNvPr>
                <p:cNvSpPr>
                  <a:spLocks noChangeShapeType="1"/>
                </p:cNvSpPr>
                <p:nvPr/>
              </p:nvSpPr>
              <p:spPr bwMode="auto">
                <a:xfrm flipV="1">
                  <a:off x="2320" y="129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534" name="Line 1982">
                  <a:extLst>
                    <a:ext uri="{FF2B5EF4-FFF2-40B4-BE49-F238E27FC236}">
                      <a16:creationId xmlns:a16="http://schemas.microsoft.com/office/drawing/2014/main" id="{DD14B3B9-706C-C323-259B-E8993D2E9CA9}"/>
                    </a:ext>
                  </a:extLst>
                </p:cNvPr>
                <p:cNvSpPr>
                  <a:spLocks noChangeShapeType="1"/>
                </p:cNvSpPr>
                <p:nvPr/>
              </p:nvSpPr>
              <p:spPr bwMode="auto">
                <a:xfrm>
                  <a:off x="2320" y="129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535" name="Line 1983">
                  <a:extLst>
                    <a:ext uri="{FF2B5EF4-FFF2-40B4-BE49-F238E27FC236}">
                      <a16:creationId xmlns:a16="http://schemas.microsoft.com/office/drawing/2014/main" id="{CDBFE08A-CDF1-EB38-6A78-FCD0DCE93E86}"/>
                    </a:ext>
                  </a:extLst>
                </p:cNvPr>
                <p:cNvSpPr>
                  <a:spLocks noChangeShapeType="1"/>
                </p:cNvSpPr>
                <p:nvPr/>
              </p:nvSpPr>
              <p:spPr bwMode="auto">
                <a:xfrm>
                  <a:off x="2320" y="1300"/>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536" name="Line 1984">
                  <a:extLst>
                    <a:ext uri="{FF2B5EF4-FFF2-40B4-BE49-F238E27FC236}">
                      <a16:creationId xmlns:a16="http://schemas.microsoft.com/office/drawing/2014/main" id="{E4876144-A82C-12BA-18F4-CF775401C5B6}"/>
                    </a:ext>
                  </a:extLst>
                </p:cNvPr>
                <p:cNvSpPr>
                  <a:spLocks noChangeShapeType="1"/>
                </p:cNvSpPr>
                <p:nvPr/>
              </p:nvSpPr>
              <p:spPr bwMode="auto">
                <a:xfrm flipV="1">
                  <a:off x="2326" y="129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537" name="Line 1985">
                  <a:extLst>
                    <a:ext uri="{FF2B5EF4-FFF2-40B4-BE49-F238E27FC236}">
                      <a16:creationId xmlns:a16="http://schemas.microsoft.com/office/drawing/2014/main" id="{758F332F-59C9-7181-9006-6E310639443F}"/>
                    </a:ext>
                  </a:extLst>
                </p:cNvPr>
                <p:cNvSpPr>
                  <a:spLocks noChangeShapeType="1"/>
                </p:cNvSpPr>
                <p:nvPr/>
              </p:nvSpPr>
              <p:spPr bwMode="auto">
                <a:xfrm>
                  <a:off x="2326" y="1294"/>
                  <a:ext cx="6"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538" name="Line 1986">
                  <a:extLst>
                    <a:ext uri="{FF2B5EF4-FFF2-40B4-BE49-F238E27FC236}">
                      <a16:creationId xmlns:a16="http://schemas.microsoft.com/office/drawing/2014/main" id="{D7B9AB13-B5D1-9216-3886-E29FFAA2CA13}"/>
                    </a:ext>
                  </a:extLst>
                </p:cNvPr>
                <p:cNvSpPr>
                  <a:spLocks noChangeShapeType="1"/>
                </p:cNvSpPr>
                <p:nvPr/>
              </p:nvSpPr>
              <p:spPr bwMode="auto">
                <a:xfrm>
                  <a:off x="2332" y="1300"/>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539" name="Line 1987">
                  <a:extLst>
                    <a:ext uri="{FF2B5EF4-FFF2-40B4-BE49-F238E27FC236}">
                      <a16:creationId xmlns:a16="http://schemas.microsoft.com/office/drawing/2014/main" id="{41CDEA41-314C-B2F8-78A8-EC6351AEF213}"/>
                    </a:ext>
                  </a:extLst>
                </p:cNvPr>
                <p:cNvSpPr>
                  <a:spLocks noChangeShapeType="1"/>
                </p:cNvSpPr>
                <p:nvPr/>
              </p:nvSpPr>
              <p:spPr bwMode="auto">
                <a:xfrm>
                  <a:off x="2338" y="130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540" name="Line 1988">
                  <a:extLst>
                    <a:ext uri="{FF2B5EF4-FFF2-40B4-BE49-F238E27FC236}">
                      <a16:creationId xmlns:a16="http://schemas.microsoft.com/office/drawing/2014/main" id="{02BF2CC0-DDC3-66C2-30B2-D152367E9CC8}"/>
                    </a:ext>
                  </a:extLst>
                </p:cNvPr>
                <p:cNvSpPr>
                  <a:spLocks noChangeShapeType="1"/>
                </p:cNvSpPr>
                <p:nvPr/>
              </p:nvSpPr>
              <p:spPr bwMode="auto">
                <a:xfrm flipV="1">
                  <a:off x="2338" y="130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541" name="Line 1989">
                  <a:extLst>
                    <a:ext uri="{FF2B5EF4-FFF2-40B4-BE49-F238E27FC236}">
                      <a16:creationId xmlns:a16="http://schemas.microsoft.com/office/drawing/2014/main" id="{17EDFABE-041C-9172-3B26-E4A3971FD10C}"/>
                    </a:ext>
                  </a:extLst>
                </p:cNvPr>
                <p:cNvSpPr>
                  <a:spLocks noChangeShapeType="1"/>
                </p:cNvSpPr>
                <p:nvPr/>
              </p:nvSpPr>
              <p:spPr bwMode="auto">
                <a:xfrm>
                  <a:off x="2338" y="1300"/>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542" name="Line 1990">
                  <a:extLst>
                    <a:ext uri="{FF2B5EF4-FFF2-40B4-BE49-F238E27FC236}">
                      <a16:creationId xmlns:a16="http://schemas.microsoft.com/office/drawing/2014/main" id="{92950F80-4D4E-3B1D-D45C-8BCA03F05A82}"/>
                    </a:ext>
                  </a:extLst>
                </p:cNvPr>
                <p:cNvSpPr>
                  <a:spLocks noChangeShapeType="1"/>
                </p:cNvSpPr>
                <p:nvPr/>
              </p:nvSpPr>
              <p:spPr bwMode="auto">
                <a:xfrm>
                  <a:off x="2344" y="130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543" name="Line 1991">
                  <a:extLst>
                    <a:ext uri="{FF2B5EF4-FFF2-40B4-BE49-F238E27FC236}">
                      <a16:creationId xmlns:a16="http://schemas.microsoft.com/office/drawing/2014/main" id="{8FDBE04B-F960-8FEE-5DC4-55063515257A}"/>
                    </a:ext>
                  </a:extLst>
                </p:cNvPr>
                <p:cNvSpPr>
                  <a:spLocks noChangeShapeType="1"/>
                </p:cNvSpPr>
                <p:nvPr/>
              </p:nvSpPr>
              <p:spPr bwMode="auto">
                <a:xfrm flipV="1">
                  <a:off x="2344" y="130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544" name="Line 1992">
                  <a:extLst>
                    <a:ext uri="{FF2B5EF4-FFF2-40B4-BE49-F238E27FC236}">
                      <a16:creationId xmlns:a16="http://schemas.microsoft.com/office/drawing/2014/main" id="{391C55ED-99D6-6C13-F3C9-0CBE7852B912}"/>
                    </a:ext>
                  </a:extLst>
                </p:cNvPr>
                <p:cNvSpPr>
                  <a:spLocks noChangeShapeType="1"/>
                </p:cNvSpPr>
                <p:nvPr/>
              </p:nvSpPr>
              <p:spPr bwMode="auto">
                <a:xfrm>
                  <a:off x="2344" y="130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545" name="Line 1993">
                  <a:extLst>
                    <a:ext uri="{FF2B5EF4-FFF2-40B4-BE49-F238E27FC236}">
                      <a16:creationId xmlns:a16="http://schemas.microsoft.com/office/drawing/2014/main" id="{F365705C-17F9-3BED-32A6-805DA136A917}"/>
                    </a:ext>
                  </a:extLst>
                </p:cNvPr>
                <p:cNvSpPr>
                  <a:spLocks noChangeShapeType="1"/>
                </p:cNvSpPr>
                <p:nvPr/>
              </p:nvSpPr>
              <p:spPr bwMode="auto">
                <a:xfrm flipV="1">
                  <a:off x="2344" y="1300"/>
                  <a:ext cx="7"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546" name="Line 1994">
                  <a:extLst>
                    <a:ext uri="{FF2B5EF4-FFF2-40B4-BE49-F238E27FC236}">
                      <a16:creationId xmlns:a16="http://schemas.microsoft.com/office/drawing/2014/main" id="{992FD620-FE67-BEF3-C3CF-AF71549BC848}"/>
                    </a:ext>
                  </a:extLst>
                </p:cNvPr>
                <p:cNvSpPr>
                  <a:spLocks noChangeShapeType="1"/>
                </p:cNvSpPr>
                <p:nvPr/>
              </p:nvSpPr>
              <p:spPr bwMode="auto">
                <a:xfrm>
                  <a:off x="2351" y="130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547" name="Line 1995">
                  <a:extLst>
                    <a:ext uri="{FF2B5EF4-FFF2-40B4-BE49-F238E27FC236}">
                      <a16:creationId xmlns:a16="http://schemas.microsoft.com/office/drawing/2014/main" id="{E852802F-40D1-8EEA-CDEE-3FCE181FF634}"/>
                    </a:ext>
                  </a:extLst>
                </p:cNvPr>
                <p:cNvSpPr>
                  <a:spLocks noChangeShapeType="1"/>
                </p:cNvSpPr>
                <p:nvPr/>
              </p:nvSpPr>
              <p:spPr bwMode="auto">
                <a:xfrm flipV="1">
                  <a:off x="2351" y="130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548" name="Line 1996">
                  <a:extLst>
                    <a:ext uri="{FF2B5EF4-FFF2-40B4-BE49-F238E27FC236}">
                      <a16:creationId xmlns:a16="http://schemas.microsoft.com/office/drawing/2014/main" id="{FD255170-1E03-46D9-A302-965FFDC7C9C3}"/>
                    </a:ext>
                  </a:extLst>
                </p:cNvPr>
                <p:cNvSpPr>
                  <a:spLocks noChangeShapeType="1"/>
                </p:cNvSpPr>
                <p:nvPr/>
              </p:nvSpPr>
              <p:spPr bwMode="auto">
                <a:xfrm>
                  <a:off x="2351" y="130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549" name="Line 1997">
                  <a:extLst>
                    <a:ext uri="{FF2B5EF4-FFF2-40B4-BE49-F238E27FC236}">
                      <a16:creationId xmlns:a16="http://schemas.microsoft.com/office/drawing/2014/main" id="{43E992A3-9489-0844-BFB5-7A3AE2C06E9F}"/>
                    </a:ext>
                  </a:extLst>
                </p:cNvPr>
                <p:cNvSpPr>
                  <a:spLocks noChangeShapeType="1"/>
                </p:cNvSpPr>
                <p:nvPr/>
              </p:nvSpPr>
              <p:spPr bwMode="auto">
                <a:xfrm flipV="1">
                  <a:off x="2351" y="130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550" name="Line 1998">
                  <a:extLst>
                    <a:ext uri="{FF2B5EF4-FFF2-40B4-BE49-F238E27FC236}">
                      <a16:creationId xmlns:a16="http://schemas.microsoft.com/office/drawing/2014/main" id="{5F75012C-A44C-8E96-43EA-76097B2017FD}"/>
                    </a:ext>
                  </a:extLst>
                </p:cNvPr>
                <p:cNvSpPr>
                  <a:spLocks noChangeShapeType="1"/>
                </p:cNvSpPr>
                <p:nvPr/>
              </p:nvSpPr>
              <p:spPr bwMode="auto">
                <a:xfrm>
                  <a:off x="2351" y="1300"/>
                  <a:ext cx="6"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551" name="Line 1999">
                  <a:extLst>
                    <a:ext uri="{FF2B5EF4-FFF2-40B4-BE49-F238E27FC236}">
                      <a16:creationId xmlns:a16="http://schemas.microsoft.com/office/drawing/2014/main" id="{BE515D24-F1F8-6CFE-A058-D854E5354124}"/>
                    </a:ext>
                  </a:extLst>
                </p:cNvPr>
                <p:cNvSpPr>
                  <a:spLocks noChangeShapeType="1"/>
                </p:cNvSpPr>
                <p:nvPr/>
              </p:nvSpPr>
              <p:spPr bwMode="auto">
                <a:xfrm flipV="1">
                  <a:off x="2357" y="130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552" name="Line 2000">
                  <a:extLst>
                    <a:ext uri="{FF2B5EF4-FFF2-40B4-BE49-F238E27FC236}">
                      <a16:creationId xmlns:a16="http://schemas.microsoft.com/office/drawing/2014/main" id="{B389E99D-CD78-2B0A-3D02-8DCB36A035C9}"/>
                    </a:ext>
                  </a:extLst>
                </p:cNvPr>
                <p:cNvSpPr>
                  <a:spLocks noChangeShapeType="1"/>
                </p:cNvSpPr>
                <p:nvPr/>
              </p:nvSpPr>
              <p:spPr bwMode="auto">
                <a:xfrm>
                  <a:off x="2357" y="130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553" name="Line 2001">
                  <a:extLst>
                    <a:ext uri="{FF2B5EF4-FFF2-40B4-BE49-F238E27FC236}">
                      <a16:creationId xmlns:a16="http://schemas.microsoft.com/office/drawing/2014/main" id="{C4746DE7-FF41-A76D-0146-A27D4F110CAC}"/>
                    </a:ext>
                  </a:extLst>
                </p:cNvPr>
                <p:cNvSpPr>
                  <a:spLocks noChangeShapeType="1"/>
                </p:cNvSpPr>
                <p:nvPr/>
              </p:nvSpPr>
              <p:spPr bwMode="auto">
                <a:xfrm>
                  <a:off x="2357" y="1306"/>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554" name="Line 2002">
                  <a:extLst>
                    <a:ext uri="{FF2B5EF4-FFF2-40B4-BE49-F238E27FC236}">
                      <a16:creationId xmlns:a16="http://schemas.microsoft.com/office/drawing/2014/main" id="{434803FC-6A72-11A0-E0C3-E7468C8224EF}"/>
                    </a:ext>
                  </a:extLst>
                </p:cNvPr>
                <p:cNvSpPr>
                  <a:spLocks noChangeShapeType="1"/>
                </p:cNvSpPr>
                <p:nvPr/>
              </p:nvSpPr>
              <p:spPr bwMode="auto">
                <a:xfrm>
                  <a:off x="2363" y="1306"/>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555" name="Line 2003">
                  <a:extLst>
                    <a:ext uri="{FF2B5EF4-FFF2-40B4-BE49-F238E27FC236}">
                      <a16:creationId xmlns:a16="http://schemas.microsoft.com/office/drawing/2014/main" id="{294994C6-845F-8038-0B89-7D5ECB438E4C}"/>
                    </a:ext>
                  </a:extLst>
                </p:cNvPr>
                <p:cNvSpPr>
                  <a:spLocks noChangeShapeType="1"/>
                </p:cNvSpPr>
                <p:nvPr/>
              </p:nvSpPr>
              <p:spPr bwMode="auto">
                <a:xfrm>
                  <a:off x="2369" y="1306"/>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556" name="Line 2004">
                  <a:extLst>
                    <a:ext uri="{FF2B5EF4-FFF2-40B4-BE49-F238E27FC236}">
                      <a16:creationId xmlns:a16="http://schemas.microsoft.com/office/drawing/2014/main" id="{B663144C-7D40-0386-41FE-E64B04052182}"/>
                    </a:ext>
                  </a:extLst>
                </p:cNvPr>
                <p:cNvSpPr>
                  <a:spLocks noChangeShapeType="1"/>
                </p:cNvSpPr>
                <p:nvPr/>
              </p:nvSpPr>
              <p:spPr bwMode="auto">
                <a:xfrm>
                  <a:off x="2375" y="1306"/>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557" name="Line 2005">
                  <a:extLst>
                    <a:ext uri="{FF2B5EF4-FFF2-40B4-BE49-F238E27FC236}">
                      <a16:creationId xmlns:a16="http://schemas.microsoft.com/office/drawing/2014/main" id="{5A084EC0-20D9-22CE-591C-E86FE5528485}"/>
                    </a:ext>
                  </a:extLst>
                </p:cNvPr>
                <p:cNvSpPr>
                  <a:spLocks noChangeShapeType="1"/>
                </p:cNvSpPr>
                <p:nvPr/>
              </p:nvSpPr>
              <p:spPr bwMode="auto">
                <a:xfrm flipV="1">
                  <a:off x="2375" y="1306"/>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558" name="Line 2006">
                  <a:extLst>
                    <a:ext uri="{FF2B5EF4-FFF2-40B4-BE49-F238E27FC236}">
                      <a16:creationId xmlns:a16="http://schemas.microsoft.com/office/drawing/2014/main" id="{186D94D8-CA45-C8BC-B01B-145A65FFC9F6}"/>
                    </a:ext>
                  </a:extLst>
                </p:cNvPr>
                <p:cNvSpPr>
                  <a:spLocks noChangeShapeType="1"/>
                </p:cNvSpPr>
                <p:nvPr/>
              </p:nvSpPr>
              <p:spPr bwMode="auto">
                <a:xfrm>
                  <a:off x="2375" y="1306"/>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559" name="Line 2007">
                  <a:extLst>
                    <a:ext uri="{FF2B5EF4-FFF2-40B4-BE49-F238E27FC236}">
                      <a16:creationId xmlns:a16="http://schemas.microsoft.com/office/drawing/2014/main" id="{6308A228-209D-92F8-4BEA-4C6AB40D23E8}"/>
                    </a:ext>
                  </a:extLst>
                </p:cNvPr>
                <p:cNvSpPr>
                  <a:spLocks noChangeShapeType="1"/>
                </p:cNvSpPr>
                <p:nvPr/>
              </p:nvSpPr>
              <p:spPr bwMode="auto">
                <a:xfrm flipV="1">
                  <a:off x="2375" y="1306"/>
                  <a:ext cx="6"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560" name="Line 2008">
                  <a:extLst>
                    <a:ext uri="{FF2B5EF4-FFF2-40B4-BE49-F238E27FC236}">
                      <a16:creationId xmlns:a16="http://schemas.microsoft.com/office/drawing/2014/main" id="{98319201-4925-A3C5-84AB-253ABD13A25A}"/>
                    </a:ext>
                  </a:extLst>
                </p:cNvPr>
                <p:cNvSpPr>
                  <a:spLocks noChangeShapeType="1"/>
                </p:cNvSpPr>
                <p:nvPr/>
              </p:nvSpPr>
              <p:spPr bwMode="auto">
                <a:xfrm>
                  <a:off x="2381" y="1306"/>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561" name="Line 2009">
                  <a:extLst>
                    <a:ext uri="{FF2B5EF4-FFF2-40B4-BE49-F238E27FC236}">
                      <a16:creationId xmlns:a16="http://schemas.microsoft.com/office/drawing/2014/main" id="{C3207E07-24EC-0192-E642-E09C32820FDC}"/>
                    </a:ext>
                  </a:extLst>
                </p:cNvPr>
                <p:cNvSpPr>
                  <a:spLocks noChangeShapeType="1"/>
                </p:cNvSpPr>
                <p:nvPr/>
              </p:nvSpPr>
              <p:spPr bwMode="auto">
                <a:xfrm flipV="1">
                  <a:off x="2381" y="1306"/>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562" name="Line 2010">
                  <a:extLst>
                    <a:ext uri="{FF2B5EF4-FFF2-40B4-BE49-F238E27FC236}">
                      <a16:creationId xmlns:a16="http://schemas.microsoft.com/office/drawing/2014/main" id="{D35B674B-4903-F67A-E608-00C2AEAD7D02}"/>
                    </a:ext>
                  </a:extLst>
                </p:cNvPr>
                <p:cNvSpPr>
                  <a:spLocks noChangeShapeType="1"/>
                </p:cNvSpPr>
                <p:nvPr/>
              </p:nvSpPr>
              <p:spPr bwMode="auto">
                <a:xfrm>
                  <a:off x="2381" y="1306"/>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563" name="Line 2011">
                  <a:extLst>
                    <a:ext uri="{FF2B5EF4-FFF2-40B4-BE49-F238E27FC236}">
                      <a16:creationId xmlns:a16="http://schemas.microsoft.com/office/drawing/2014/main" id="{FAE6D590-D550-4865-E8D2-91EB3911E60E}"/>
                    </a:ext>
                  </a:extLst>
                </p:cNvPr>
                <p:cNvSpPr>
                  <a:spLocks noChangeShapeType="1"/>
                </p:cNvSpPr>
                <p:nvPr/>
              </p:nvSpPr>
              <p:spPr bwMode="auto">
                <a:xfrm flipV="1">
                  <a:off x="2381" y="1306"/>
                  <a:ext cx="7"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564" name="Line 2012">
                  <a:extLst>
                    <a:ext uri="{FF2B5EF4-FFF2-40B4-BE49-F238E27FC236}">
                      <a16:creationId xmlns:a16="http://schemas.microsoft.com/office/drawing/2014/main" id="{081103CD-5FBE-D82A-2EB6-1F9787B82872}"/>
                    </a:ext>
                  </a:extLst>
                </p:cNvPr>
                <p:cNvSpPr>
                  <a:spLocks noChangeShapeType="1"/>
                </p:cNvSpPr>
                <p:nvPr/>
              </p:nvSpPr>
              <p:spPr bwMode="auto">
                <a:xfrm>
                  <a:off x="2388" y="1306"/>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565" name="Line 2013">
                  <a:extLst>
                    <a:ext uri="{FF2B5EF4-FFF2-40B4-BE49-F238E27FC236}">
                      <a16:creationId xmlns:a16="http://schemas.microsoft.com/office/drawing/2014/main" id="{C0112D32-9495-B829-2E9B-9EA5665B704E}"/>
                    </a:ext>
                  </a:extLst>
                </p:cNvPr>
                <p:cNvSpPr>
                  <a:spLocks noChangeShapeType="1"/>
                </p:cNvSpPr>
                <p:nvPr/>
              </p:nvSpPr>
              <p:spPr bwMode="auto">
                <a:xfrm flipV="1">
                  <a:off x="2388" y="1306"/>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566" name="Line 2014">
                  <a:extLst>
                    <a:ext uri="{FF2B5EF4-FFF2-40B4-BE49-F238E27FC236}">
                      <a16:creationId xmlns:a16="http://schemas.microsoft.com/office/drawing/2014/main" id="{B358D08A-6B85-6340-E4B8-AAF498955A47}"/>
                    </a:ext>
                  </a:extLst>
                </p:cNvPr>
                <p:cNvSpPr>
                  <a:spLocks noChangeShapeType="1"/>
                </p:cNvSpPr>
                <p:nvPr/>
              </p:nvSpPr>
              <p:spPr bwMode="auto">
                <a:xfrm>
                  <a:off x="2388" y="1306"/>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567" name="Line 2015">
                  <a:extLst>
                    <a:ext uri="{FF2B5EF4-FFF2-40B4-BE49-F238E27FC236}">
                      <a16:creationId xmlns:a16="http://schemas.microsoft.com/office/drawing/2014/main" id="{01684D84-587A-454A-ED26-5F6DE98EA89D}"/>
                    </a:ext>
                  </a:extLst>
                </p:cNvPr>
                <p:cNvSpPr>
                  <a:spLocks noChangeShapeType="1"/>
                </p:cNvSpPr>
                <p:nvPr/>
              </p:nvSpPr>
              <p:spPr bwMode="auto">
                <a:xfrm flipV="1">
                  <a:off x="2388" y="1306"/>
                  <a:ext cx="6"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568" name="Line 2016">
                  <a:extLst>
                    <a:ext uri="{FF2B5EF4-FFF2-40B4-BE49-F238E27FC236}">
                      <a16:creationId xmlns:a16="http://schemas.microsoft.com/office/drawing/2014/main" id="{ACED528C-3CB1-A022-5F89-2F0FC0A3E95C}"/>
                    </a:ext>
                  </a:extLst>
                </p:cNvPr>
                <p:cNvSpPr>
                  <a:spLocks noChangeShapeType="1"/>
                </p:cNvSpPr>
                <p:nvPr/>
              </p:nvSpPr>
              <p:spPr bwMode="auto">
                <a:xfrm>
                  <a:off x="2394" y="1306"/>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569" name="Line 2017">
                  <a:extLst>
                    <a:ext uri="{FF2B5EF4-FFF2-40B4-BE49-F238E27FC236}">
                      <a16:creationId xmlns:a16="http://schemas.microsoft.com/office/drawing/2014/main" id="{941EDE0F-9C7E-8363-F5FA-AFF84CAB9C2B}"/>
                    </a:ext>
                  </a:extLst>
                </p:cNvPr>
                <p:cNvSpPr>
                  <a:spLocks noChangeShapeType="1"/>
                </p:cNvSpPr>
                <p:nvPr/>
              </p:nvSpPr>
              <p:spPr bwMode="auto">
                <a:xfrm flipV="1">
                  <a:off x="2394" y="1306"/>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570" name="Line 2018">
                  <a:extLst>
                    <a:ext uri="{FF2B5EF4-FFF2-40B4-BE49-F238E27FC236}">
                      <a16:creationId xmlns:a16="http://schemas.microsoft.com/office/drawing/2014/main" id="{7BECCF14-F8EC-AEAD-0759-3EED0AC58F4A}"/>
                    </a:ext>
                  </a:extLst>
                </p:cNvPr>
                <p:cNvSpPr>
                  <a:spLocks noChangeShapeType="1"/>
                </p:cNvSpPr>
                <p:nvPr/>
              </p:nvSpPr>
              <p:spPr bwMode="auto">
                <a:xfrm>
                  <a:off x="2394" y="1306"/>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571" name="Line 2019">
                  <a:extLst>
                    <a:ext uri="{FF2B5EF4-FFF2-40B4-BE49-F238E27FC236}">
                      <a16:creationId xmlns:a16="http://schemas.microsoft.com/office/drawing/2014/main" id="{311E7C11-0522-1FD8-724F-05D02C529A35}"/>
                    </a:ext>
                  </a:extLst>
                </p:cNvPr>
                <p:cNvSpPr>
                  <a:spLocks noChangeShapeType="1"/>
                </p:cNvSpPr>
                <p:nvPr/>
              </p:nvSpPr>
              <p:spPr bwMode="auto">
                <a:xfrm>
                  <a:off x="2394" y="1312"/>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572" name="Line 2020">
                  <a:extLst>
                    <a:ext uri="{FF2B5EF4-FFF2-40B4-BE49-F238E27FC236}">
                      <a16:creationId xmlns:a16="http://schemas.microsoft.com/office/drawing/2014/main" id="{990856A8-E9C4-150E-EFF6-0A82F1CE6AFF}"/>
                    </a:ext>
                  </a:extLst>
                </p:cNvPr>
                <p:cNvSpPr>
                  <a:spLocks noChangeShapeType="1"/>
                </p:cNvSpPr>
                <p:nvPr/>
              </p:nvSpPr>
              <p:spPr bwMode="auto">
                <a:xfrm>
                  <a:off x="2400" y="1312"/>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573" name="Line 2021">
                  <a:extLst>
                    <a:ext uri="{FF2B5EF4-FFF2-40B4-BE49-F238E27FC236}">
                      <a16:creationId xmlns:a16="http://schemas.microsoft.com/office/drawing/2014/main" id="{3082FD0F-E5C5-5DD2-A47C-56AE48B6FD4E}"/>
                    </a:ext>
                  </a:extLst>
                </p:cNvPr>
                <p:cNvSpPr>
                  <a:spLocks noChangeShapeType="1"/>
                </p:cNvSpPr>
                <p:nvPr/>
              </p:nvSpPr>
              <p:spPr bwMode="auto">
                <a:xfrm>
                  <a:off x="2406" y="1312"/>
                  <a:ext cx="6"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574" name="Line 2022">
                  <a:extLst>
                    <a:ext uri="{FF2B5EF4-FFF2-40B4-BE49-F238E27FC236}">
                      <a16:creationId xmlns:a16="http://schemas.microsoft.com/office/drawing/2014/main" id="{F54FFC4A-3F39-AE76-C1D0-66EE1D2DDC89}"/>
                    </a:ext>
                  </a:extLst>
                </p:cNvPr>
                <p:cNvSpPr>
                  <a:spLocks noChangeShapeType="1"/>
                </p:cNvSpPr>
                <p:nvPr/>
              </p:nvSpPr>
              <p:spPr bwMode="auto">
                <a:xfrm flipV="1">
                  <a:off x="2412" y="131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575" name="Line 2023">
                  <a:extLst>
                    <a:ext uri="{FF2B5EF4-FFF2-40B4-BE49-F238E27FC236}">
                      <a16:creationId xmlns:a16="http://schemas.microsoft.com/office/drawing/2014/main" id="{D83F65BD-46F0-590D-CCA3-E60B75567E18}"/>
                    </a:ext>
                  </a:extLst>
                </p:cNvPr>
                <p:cNvSpPr>
                  <a:spLocks noChangeShapeType="1"/>
                </p:cNvSpPr>
                <p:nvPr/>
              </p:nvSpPr>
              <p:spPr bwMode="auto">
                <a:xfrm>
                  <a:off x="2412" y="131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576" name="Line 2024">
                  <a:extLst>
                    <a:ext uri="{FF2B5EF4-FFF2-40B4-BE49-F238E27FC236}">
                      <a16:creationId xmlns:a16="http://schemas.microsoft.com/office/drawing/2014/main" id="{77660458-9181-8880-7DCB-D436303C1790}"/>
                    </a:ext>
                  </a:extLst>
                </p:cNvPr>
                <p:cNvSpPr>
                  <a:spLocks noChangeShapeType="1"/>
                </p:cNvSpPr>
                <p:nvPr/>
              </p:nvSpPr>
              <p:spPr bwMode="auto">
                <a:xfrm flipV="1">
                  <a:off x="2412" y="131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577" name="Line 2025">
                  <a:extLst>
                    <a:ext uri="{FF2B5EF4-FFF2-40B4-BE49-F238E27FC236}">
                      <a16:creationId xmlns:a16="http://schemas.microsoft.com/office/drawing/2014/main" id="{5F0B3CD5-AA7A-CED9-D832-D9CD5443656B}"/>
                    </a:ext>
                  </a:extLst>
                </p:cNvPr>
                <p:cNvSpPr>
                  <a:spLocks noChangeShapeType="1"/>
                </p:cNvSpPr>
                <p:nvPr/>
              </p:nvSpPr>
              <p:spPr bwMode="auto">
                <a:xfrm>
                  <a:off x="2412" y="1312"/>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578" name="Line 2026">
                  <a:extLst>
                    <a:ext uri="{FF2B5EF4-FFF2-40B4-BE49-F238E27FC236}">
                      <a16:creationId xmlns:a16="http://schemas.microsoft.com/office/drawing/2014/main" id="{AFE7ECDC-6EC3-8708-D4C2-5DDE3B2F155E}"/>
                    </a:ext>
                  </a:extLst>
                </p:cNvPr>
                <p:cNvSpPr>
                  <a:spLocks noChangeShapeType="1"/>
                </p:cNvSpPr>
                <p:nvPr/>
              </p:nvSpPr>
              <p:spPr bwMode="auto">
                <a:xfrm>
                  <a:off x="2418" y="131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579" name="Line 2027">
                  <a:extLst>
                    <a:ext uri="{FF2B5EF4-FFF2-40B4-BE49-F238E27FC236}">
                      <a16:creationId xmlns:a16="http://schemas.microsoft.com/office/drawing/2014/main" id="{FF24B17A-8D29-0D2E-8882-5C2E0FF8AF4E}"/>
                    </a:ext>
                  </a:extLst>
                </p:cNvPr>
                <p:cNvSpPr>
                  <a:spLocks noChangeShapeType="1"/>
                </p:cNvSpPr>
                <p:nvPr/>
              </p:nvSpPr>
              <p:spPr bwMode="auto">
                <a:xfrm flipV="1">
                  <a:off x="2418" y="131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580" name="Line 2028">
                  <a:extLst>
                    <a:ext uri="{FF2B5EF4-FFF2-40B4-BE49-F238E27FC236}">
                      <a16:creationId xmlns:a16="http://schemas.microsoft.com/office/drawing/2014/main" id="{994EE5A9-751B-CB38-EDB4-03E614E46650}"/>
                    </a:ext>
                  </a:extLst>
                </p:cNvPr>
                <p:cNvSpPr>
                  <a:spLocks noChangeShapeType="1"/>
                </p:cNvSpPr>
                <p:nvPr/>
              </p:nvSpPr>
              <p:spPr bwMode="auto">
                <a:xfrm>
                  <a:off x="2418" y="131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581" name="Line 2029">
                  <a:extLst>
                    <a:ext uri="{FF2B5EF4-FFF2-40B4-BE49-F238E27FC236}">
                      <a16:creationId xmlns:a16="http://schemas.microsoft.com/office/drawing/2014/main" id="{E47F5537-27F2-C13E-4BC0-4FDAED05468A}"/>
                    </a:ext>
                  </a:extLst>
                </p:cNvPr>
                <p:cNvSpPr>
                  <a:spLocks noChangeShapeType="1"/>
                </p:cNvSpPr>
                <p:nvPr/>
              </p:nvSpPr>
              <p:spPr bwMode="auto">
                <a:xfrm flipV="1">
                  <a:off x="2418" y="131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582" name="Line 2030">
                  <a:extLst>
                    <a:ext uri="{FF2B5EF4-FFF2-40B4-BE49-F238E27FC236}">
                      <a16:creationId xmlns:a16="http://schemas.microsoft.com/office/drawing/2014/main" id="{5C18BD60-D347-5AB6-D7EB-DD0B0393726C}"/>
                    </a:ext>
                  </a:extLst>
                </p:cNvPr>
                <p:cNvSpPr>
                  <a:spLocks noChangeShapeType="1"/>
                </p:cNvSpPr>
                <p:nvPr/>
              </p:nvSpPr>
              <p:spPr bwMode="auto">
                <a:xfrm>
                  <a:off x="2418" y="1312"/>
                  <a:ext cx="7"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583" name="Line 2031">
                  <a:extLst>
                    <a:ext uri="{FF2B5EF4-FFF2-40B4-BE49-F238E27FC236}">
                      <a16:creationId xmlns:a16="http://schemas.microsoft.com/office/drawing/2014/main" id="{20151F19-F7DF-AC54-385F-468FDC623D75}"/>
                    </a:ext>
                  </a:extLst>
                </p:cNvPr>
                <p:cNvSpPr>
                  <a:spLocks noChangeShapeType="1"/>
                </p:cNvSpPr>
                <p:nvPr/>
              </p:nvSpPr>
              <p:spPr bwMode="auto">
                <a:xfrm>
                  <a:off x="2425" y="131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584" name="Line 2032">
                  <a:extLst>
                    <a:ext uri="{FF2B5EF4-FFF2-40B4-BE49-F238E27FC236}">
                      <a16:creationId xmlns:a16="http://schemas.microsoft.com/office/drawing/2014/main" id="{442067DD-A8FD-086E-9E6C-31CD3E59BA23}"/>
                    </a:ext>
                  </a:extLst>
                </p:cNvPr>
                <p:cNvSpPr>
                  <a:spLocks noChangeShapeType="1"/>
                </p:cNvSpPr>
                <p:nvPr/>
              </p:nvSpPr>
              <p:spPr bwMode="auto">
                <a:xfrm flipV="1">
                  <a:off x="2425" y="131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585" name="Line 2033">
                  <a:extLst>
                    <a:ext uri="{FF2B5EF4-FFF2-40B4-BE49-F238E27FC236}">
                      <a16:creationId xmlns:a16="http://schemas.microsoft.com/office/drawing/2014/main" id="{23E655C1-13CB-568A-8BB9-29F4892F5FB8}"/>
                    </a:ext>
                  </a:extLst>
                </p:cNvPr>
                <p:cNvSpPr>
                  <a:spLocks noChangeShapeType="1"/>
                </p:cNvSpPr>
                <p:nvPr/>
              </p:nvSpPr>
              <p:spPr bwMode="auto">
                <a:xfrm>
                  <a:off x="2425" y="131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586" name="Line 2034">
                  <a:extLst>
                    <a:ext uri="{FF2B5EF4-FFF2-40B4-BE49-F238E27FC236}">
                      <a16:creationId xmlns:a16="http://schemas.microsoft.com/office/drawing/2014/main" id="{9A80A19B-7518-B57E-B30E-9FE64F0023C3}"/>
                    </a:ext>
                  </a:extLst>
                </p:cNvPr>
                <p:cNvSpPr>
                  <a:spLocks noChangeShapeType="1"/>
                </p:cNvSpPr>
                <p:nvPr/>
              </p:nvSpPr>
              <p:spPr bwMode="auto">
                <a:xfrm flipV="1">
                  <a:off x="2425" y="131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587" name="Line 2035">
                  <a:extLst>
                    <a:ext uri="{FF2B5EF4-FFF2-40B4-BE49-F238E27FC236}">
                      <a16:creationId xmlns:a16="http://schemas.microsoft.com/office/drawing/2014/main" id="{AEFC3BB2-82D2-A85C-99C5-246DB223984F}"/>
                    </a:ext>
                  </a:extLst>
                </p:cNvPr>
                <p:cNvSpPr>
                  <a:spLocks noChangeShapeType="1"/>
                </p:cNvSpPr>
                <p:nvPr/>
              </p:nvSpPr>
              <p:spPr bwMode="auto">
                <a:xfrm>
                  <a:off x="2425" y="1312"/>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588" name="Line 2036">
                  <a:extLst>
                    <a:ext uri="{FF2B5EF4-FFF2-40B4-BE49-F238E27FC236}">
                      <a16:creationId xmlns:a16="http://schemas.microsoft.com/office/drawing/2014/main" id="{2C1B7C1A-D0F8-BA9F-39E6-690223D8771C}"/>
                    </a:ext>
                  </a:extLst>
                </p:cNvPr>
                <p:cNvSpPr>
                  <a:spLocks noChangeShapeType="1"/>
                </p:cNvSpPr>
                <p:nvPr/>
              </p:nvSpPr>
              <p:spPr bwMode="auto">
                <a:xfrm>
                  <a:off x="2431" y="131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589" name="Line 2037">
                  <a:extLst>
                    <a:ext uri="{FF2B5EF4-FFF2-40B4-BE49-F238E27FC236}">
                      <a16:creationId xmlns:a16="http://schemas.microsoft.com/office/drawing/2014/main" id="{7981D709-AF43-B2C1-51AD-989A7091A7BC}"/>
                    </a:ext>
                  </a:extLst>
                </p:cNvPr>
                <p:cNvSpPr>
                  <a:spLocks noChangeShapeType="1"/>
                </p:cNvSpPr>
                <p:nvPr/>
              </p:nvSpPr>
              <p:spPr bwMode="auto">
                <a:xfrm flipV="1">
                  <a:off x="2431" y="1312"/>
                  <a:ext cx="6"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590" name="Line 2038">
                  <a:extLst>
                    <a:ext uri="{FF2B5EF4-FFF2-40B4-BE49-F238E27FC236}">
                      <a16:creationId xmlns:a16="http://schemas.microsoft.com/office/drawing/2014/main" id="{CAC7BACF-64A8-BAAF-2753-6CD8FD0F9E8C}"/>
                    </a:ext>
                  </a:extLst>
                </p:cNvPr>
                <p:cNvSpPr>
                  <a:spLocks noChangeShapeType="1"/>
                </p:cNvSpPr>
                <p:nvPr/>
              </p:nvSpPr>
              <p:spPr bwMode="auto">
                <a:xfrm>
                  <a:off x="2437" y="131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591" name="Line 2039">
                  <a:extLst>
                    <a:ext uri="{FF2B5EF4-FFF2-40B4-BE49-F238E27FC236}">
                      <a16:creationId xmlns:a16="http://schemas.microsoft.com/office/drawing/2014/main" id="{B5A54113-BB9C-A608-D133-F55C88A037EB}"/>
                    </a:ext>
                  </a:extLst>
                </p:cNvPr>
                <p:cNvSpPr>
                  <a:spLocks noChangeShapeType="1"/>
                </p:cNvSpPr>
                <p:nvPr/>
              </p:nvSpPr>
              <p:spPr bwMode="auto">
                <a:xfrm flipV="1">
                  <a:off x="2437" y="131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592" name="Line 2040">
                  <a:extLst>
                    <a:ext uri="{FF2B5EF4-FFF2-40B4-BE49-F238E27FC236}">
                      <a16:creationId xmlns:a16="http://schemas.microsoft.com/office/drawing/2014/main" id="{FBFAF595-F3BC-8C08-F890-7A8BD16276AD}"/>
                    </a:ext>
                  </a:extLst>
                </p:cNvPr>
                <p:cNvSpPr>
                  <a:spLocks noChangeShapeType="1"/>
                </p:cNvSpPr>
                <p:nvPr/>
              </p:nvSpPr>
              <p:spPr bwMode="auto">
                <a:xfrm>
                  <a:off x="2437" y="131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593" name="Line 2041">
                  <a:extLst>
                    <a:ext uri="{FF2B5EF4-FFF2-40B4-BE49-F238E27FC236}">
                      <a16:creationId xmlns:a16="http://schemas.microsoft.com/office/drawing/2014/main" id="{A37999FE-E50A-EFEA-9619-D109DB42360C}"/>
                    </a:ext>
                  </a:extLst>
                </p:cNvPr>
                <p:cNvSpPr>
                  <a:spLocks noChangeShapeType="1"/>
                </p:cNvSpPr>
                <p:nvPr/>
              </p:nvSpPr>
              <p:spPr bwMode="auto">
                <a:xfrm>
                  <a:off x="2437" y="1318"/>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594" name="Line 2042">
                  <a:extLst>
                    <a:ext uri="{FF2B5EF4-FFF2-40B4-BE49-F238E27FC236}">
                      <a16:creationId xmlns:a16="http://schemas.microsoft.com/office/drawing/2014/main" id="{139DA247-D100-94A2-12F9-6A5964EEA37F}"/>
                    </a:ext>
                  </a:extLst>
                </p:cNvPr>
                <p:cNvSpPr>
                  <a:spLocks noChangeShapeType="1"/>
                </p:cNvSpPr>
                <p:nvPr/>
              </p:nvSpPr>
              <p:spPr bwMode="auto">
                <a:xfrm flipV="1">
                  <a:off x="2443" y="1312"/>
                  <a:ext cx="6"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595" name="Line 2043">
                  <a:extLst>
                    <a:ext uri="{FF2B5EF4-FFF2-40B4-BE49-F238E27FC236}">
                      <a16:creationId xmlns:a16="http://schemas.microsoft.com/office/drawing/2014/main" id="{F3D56D44-7C09-9005-9925-9E0CBA0F8859}"/>
                    </a:ext>
                  </a:extLst>
                </p:cNvPr>
                <p:cNvSpPr>
                  <a:spLocks noChangeShapeType="1"/>
                </p:cNvSpPr>
                <p:nvPr/>
              </p:nvSpPr>
              <p:spPr bwMode="auto">
                <a:xfrm>
                  <a:off x="2449" y="131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596" name="Line 2044">
                  <a:extLst>
                    <a:ext uri="{FF2B5EF4-FFF2-40B4-BE49-F238E27FC236}">
                      <a16:creationId xmlns:a16="http://schemas.microsoft.com/office/drawing/2014/main" id="{206DA3C5-574E-8849-287D-77681715C1D8}"/>
                    </a:ext>
                  </a:extLst>
                </p:cNvPr>
                <p:cNvSpPr>
                  <a:spLocks noChangeShapeType="1"/>
                </p:cNvSpPr>
                <p:nvPr/>
              </p:nvSpPr>
              <p:spPr bwMode="auto">
                <a:xfrm flipV="1">
                  <a:off x="2449" y="1312"/>
                  <a:ext cx="6"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597" name="Line 2045">
                  <a:extLst>
                    <a:ext uri="{FF2B5EF4-FFF2-40B4-BE49-F238E27FC236}">
                      <a16:creationId xmlns:a16="http://schemas.microsoft.com/office/drawing/2014/main" id="{068E96D9-125B-9FF7-C048-299720F21053}"/>
                    </a:ext>
                  </a:extLst>
                </p:cNvPr>
                <p:cNvSpPr>
                  <a:spLocks noChangeShapeType="1"/>
                </p:cNvSpPr>
                <p:nvPr/>
              </p:nvSpPr>
              <p:spPr bwMode="auto">
                <a:xfrm>
                  <a:off x="2455" y="131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598" name="Line 2046">
                  <a:extLst>
                    <a:ext uri="{FF2B5EF4-FFF2-40B4-BE49-F238E27FC236}">
                      <a16:creationId xmlns:a16="http://schemas.microsoft.com/office/drawing/2014/main" id="{B555AAD6-2D1D-F7A9-7BB7-0A2968AEA53A}"/>
                    </a:ext>
                  </a:extLst>
                </p:cNvPr>
                <p:cNvSpPr>
                  <a:spLocks noChangeShapeType="1"/>
                </p:cNvSpPr>
                <p:nvPr/>
              </p:nvSpPr>
              <p:spPr bwMode="auto">
                <a:xfrm>
                  <a:off x="2455" y="1318"/>
                  <a:ext cx="7"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599" name="Line 2047">
                  <a:extLst>
                    <a:ext uri="{FF2B5EF4-FFF2-40B4-BE49-F238E27FC236}">
                      <a16:creationId xmlns:a16="http://schemas.microsoft.com/office/drawing/2014/main" id="{091123FF-2BEE-84BA-81AD-438DB8B0414C}"/>
                    </a:ext>
                  </a:extLst>
                </p:cNvPr>
                <p:cNvSpPr>
                  <a:spLocks noChangeShapeType="1"/>
                </p:cNvSpPr>
                <p:nvPr/>
              </p:nvSpPr>
              <p:spPr bwMode="auto">
                <a:xfrm>
                  <a:off x="2462" y="1318"/>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600" name="Line 2048">
                  <a:extLst>
                    <a:ext uri="{FF2B5EF4-FFF2-40B4-BE49-F238E27FC236}">
                      <a16:creationId xmlns:a16="http://schemas.microsoft.com/office/drawing/2014/main" id="{E449404C-62B1-32DB-5195-F7C304C81072}"/>
                    </a:ext>
                  </a:extLst>
                </p:cNvPr>
                <p:cNvSpPr>
                  <a:spLocks noChangeShapeType="1"/>
                </p:cNvSpPr>
                <p:nvPr/>
              </p:nvSpPr>
              <p:spPr bwMode="auto">
                <a:xfrm flipV="1">
                  <a:off x="2462" y="1318"/>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601" name="Line 2049">
                  <a:extLst>
                    <a:ext uri="{FF2B5EF4-FFF2-40B4-BE49-F238E27FC236}">
                      <a16:creationId xmlns:a16="http://schemas.microsoft.com/office/drawing/2014/main" id="{BBC7677F-BFCC-962D-8689-91C1E4751466}"/>
                    </a:ext>
                  </a:extLst>
                </p:cNvPr>
                <p:cNvSpPr>
                  <a:spLocks noChangeShapeType="1"/>
                </p:cNvSpPr>
                <p:nvPr/>
              </p:nvSpPr>
              <p:spPr bwMode="auto">
                <a:xfrm>
                  <a:off x="2462" y="1318"/>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602" name="Line 2050">
                  <a:extLst>
                    <a:ext uri="{FF2B5EF4-FFF2-40B4-BE49-F238E27FC236}">
                      <a16:creationId xmlns:a16="http://schemas.microsoft.com/office/drawing/2014/main" id="{2FB6181E-2A2F-EB77-857B-05BF560016EB}"/>
                    </a:ext>
                  </a:extLst>
                </p:cNvPr>
                <p:cNvSpPr>
                  <a:spLocks noChangeShapeType="1"/>
                </p:cNvSpPr>
                <p:nvPr/>
              </p:nvSpPr>
              <p:spPr bwMode="auto">
                <a:xfrm>
                  <a:off x="2468" y="1318"/>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603" name="Line 2051">
                  <a:extLst>
                    <a:ext uri="{FF2B5EF4-FFF2-40B4-BE49-F238E27FC236}">
                      <a16:creationId xmlns:a16="http://schemas.microsoft.com/office/drawing/2014/main" id="{25854147-42B3-162A-1A5C-F8A2FFD06B5B}"/>
                    </a:ext>
                  </a:extLst>
                </p:cNvPr>
                <p:cNvSpPr>
                  <a:spLocks noChangeShapeType="1"/>
                </p:cNvSpPr>
                <p:nvPr/>
              </p:nvSpPr>
              <p:spPr bwMode="auto">
                <a:xfrm flipV="1">
                  <a:off x="2468" y="1318"/>
                  <a:ext cx="6"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604" name="Line 2052">
                  <a:extLst>
                    <a:ext uri="{FF2B5EF4-FFF2-40B4-BE49-F238E27FC236}">
                      <a16:creationId xmlns:a16="http://schemas.microsoft.com/office/drawing/2014/main" id="{7370E98C-4FBA-9D28-CA20-A41A515E204B}"/>
                    </a:ext>
                  </a:extLst>
                </p:cNvPr>
                <p:cNvSpPr>
                  <a:spLocks noChangeShapeType="1"/>
                </p:cNvSpPr>
                <p:nvPr/>
              </p:nvSpPr>
              <p:spPr bwMode="auto">
                <a:xfrm>
                  <a:off x="2474" y="1318"/>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605" name="Line 2053">
                  <a:extLst>
                    <a:ext uri="{FF2B5EF4-FFF2-40B4-BE49-F238E27FC236}">
                      <a16:creationId xmlns:a16="http://schemas.microsoft.com/office/drawing/2014/main" id="{7A5B72E5-FD80-1D96-2CD2-3B4184FEB128}"/>
                    </a:ext>
                  </a:extLst>
                </p:cNvPr>
                <p:cNvSpPr>
                  <a:spLocks noChangeShapeType="1"/>
                </p:cNvSpPr>
                <p:nvPr/>
              </p:nvSpPr>
              <p:spPr bwMode="auto">
                <a:xfrm flipV="1">
                  <a:off x="2474" y="1318"/>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606" name="Line 2054">
                  <a:extLst>
                    <a:ext uri="{FF2B5EF4-FFF2-40B4-BE49-F238E27FC236}">
                      <a16:creationId xmlns:a16="http://schemas.microsoft.com/office/drawing/2014/main" id="{AC7EE0C6-6D06-B0C0-BA74-32EFBA90EFC2}"/>
                    </a:ext>
                  </a:extLst>
                </p:cNvPr>
                <p:cNvSpPr>
                  <a:spLocks noChangeShapeType="1"/>
                </p:cNvSpPr>
                <p:nvPr/>
              </p:nvSpPr>
              <p:spPr bwMode="auto">
                <a:xfrm>
                  <a:off x="2474" y="1318"/>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607" name="Line 2055">
                  <a:extLst>
                    <a:ext uri="{FF2B5EF4-FFF2-40B4-BE49-F238E27FC236}">
                      <a16:creationId xmlns:a16="http://schemas.microsoft.com/office/drawing/2014/main" id="{0F722E81-DDF4-F0F1-28D3-EF2CF134BF93}"/>
                    </a:ext>
                  </a:extLst>
                </p:cNvPr>
                <p:cNvSpPr>
                  <a:spLocks noChangeShapeType="1"/>
                </p:cNvSpPr>
                <p:nvPr/>
              </p:nvSpPr>
              <p:spPr bwMode="auto">
                <a:xfrm flipV="1">
                  <a:off x="2474" y="1318"/>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608" name="Line 2056">
                  <a:extLst>
                    <a:ext uri="{FF2B5EF4-FFF2-40B4-BE49-F238E27FC236}">
                      <a16:creationId xmlns:a16="http://schemas.microsoft.com/office/drawing/2014/main" id="{B94961DD-8A4F-104A-2F6C-C618ED6C3D76}"/>
                    </a:ext>
                  </a:extLst>
                </p:cNvPr>
                <p:cNvSpPr>
                  <a:spLocks noChangeShapeType="1"/>
                </p:cNvSpPr>
                <p:nvPr/>
              </p:nvSpPr>
              <p:spPr bwMode="auto">
                <a:xfrm>
                  <a:off x="2474" y="1318"/>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609" name="Line 2057">
                  <a:extLst>
                    <a:ext uri="{FF2B5EF4-FFF2-40B4-BE49-F238E27FC236}">
                      <a16:creationId xmlns:a16="http://schemas.microsoft.com/office/drawing/2014/main" id="{5B8F2B7D-0F51-AE5D-2A1F-B4F5750ABAF6}"/>
                    </a:ext>
                  </a:extLst>
                </p:cNvPr>
                <p:cNvSpPr>
                  <a:spLocks noChangeShapeType="1"/>
                </p:cNvSpPr>
                <p:nvPr/>
              </p:nvSpPr>
              <p:spPr bwMode="auto">
                <a:xfrm flipV="1">
                  <a:off x="2474" y="1318"/>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610" name="Line 2058">
                  <a:extLst>
                    <a:ext uri="{FF2B5EF4-FFF2-40B4-BE49-F238E27FC236}">
                      <a16:creationId xmlns:a16="http://schemas.microsoft.com/office/drawing/2014/main" id="{2E9C724A-5FEE-F382-CD31-7D52E21F7489}"/>
                    </a:ext>
                  </a:extLst>
                </p:cNvPr>
                <p:cNvSpPr>
                  <a:spLocks noChangeShapeType="1"/>
                </p:cNvSpPr>
                <p:nvPr/>
              </p:nvSpPr>
              <p:spPr bwMode="auto">
                <a:xfrm>
                  <a:off x="2474" y="1318"/>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611" name="Line 2059">
                  <a:extLst>
                    <a:ext uri="{FF2B5EF4-FFF2-40B4-BE49-F238E27FC236}">
                      <a16:creationId xmlns:a16="http://schemas.microsoft.com/office/drawing/2014/main" id="{DCF66475-3B72-C1CB-030F-E9E65978B743}"/>
                    </a:ext>
                  </a:extLst>
                </p:cNvPr>
                <p:cNvSpPr>
                  <a:spLocks noChangeShapeType="1"/>
                </p:cNvSpPr>
                <p:nvPr/>
              </p:nvSpPr>
              <p:spPr bwMode="auto">
                <a:xfrm>
                  <a:off x="2474" y="1324"/>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612" name="Line 2060">
                  <a:extLst>
                    <a:ext uri="{FF2B5EF4-FFF2-40B4-BE49-F238E27FC236}">
                      <a16:creationId xmlns:a16="http://schemas.microsoft.com/office/drawing/2014/main" id="{F054421A-6C20-F042-559F-3056FD73A141}"/>
                    </a:ext>
                  </a:extLst>
                </p:cNvPr>
                <p:cNvSpPr>
                  <a:spLocks noChangeShapeType="1"/>
                </p:cNvSpPr>
                <p:nvPr/>
              </p:nvSpPr>
              <p:spPr bwMode="auto">
                <a:xfrm flipV="1">
                  <a:off x="2480" y="1318"/>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613" name="Line 2061">
                  <a:extLst>
                    <a:ext uri="{FF2B5EF4-FFF2-40B4-BE49-F238E27FC236}">
                      <a16:creationId xmlns:a16="http://schemas.microsoft.com/office/drawing/2014/main" id="{65F5AEE8-5595-8781-C375-3EB021DDA639}"/>
                    </a:ext>
                  </a:extLst>
                </p:cNvPr>
                <p:cNvSpPr>
                  <a:spLocks noChangeShapeType="1"/>
                </p:cNvSpPr>
                <p:nvPr/>
              </p:nvSpPr>
              <p:spPr bwMode="auto">
                <a:xfrm>
                  <a:off x="2480" y="1318"/>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614" name="Line 2062">
                  <a:extLst>
                    <a:ext uri="{FF2B5EF4-FFF2-40B4-BE49-F238E27FC236}">
                      <a16:creationId xmlns:a16="http://schemas.microsoft.com/office/drawing/2014/main" id="{2D0CEF0C-1D8F-E6FE-27FD-4BC4931D3876}"/>
                    </a:ext>
                  </a:extLst>
                </p:cNvPr>
                <p:cNvSpPr>
                  <a:spLocks noChangeShapeType="1"/>
                </p:cNvSpPr>
                <p:nvPr/>
              </p:nvSpPr>
              <p:spPr bwMode="auto">
                <a:xfrm flipV="1">
                  <a:off x="2480" y="1318"/>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615" name="Line 2063">
                  <a:extLst>
                    <a:ext uri="{FF2B5EF4-FFF2-40B4-BE49-F238E27FC236}">
                      <a16:creationId xmlns:a16="http://schemas.microsoft.com/office/drawing/2014/main" id="{507DB27F-D078-7193-63CD-0849717D1C8A}"/>
                    </a:ext>
                  </a:extLst>
                </p:cNvPr>
                <p:cNvSpPr>
                  <a:spLocks noChangeShapeType="1"/>
                </p:cNvSpPr>
                <p:nvPr/>
              </p:nvSpPr>
              <p:spPr bwMode="auto">
                <a:xfrm>
                  <a:off x="2480" y="1318"/>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616" name="Line 2064">
                  <a:extLst>
                    <a:ext uri="{FF2B5EF4-FFF2-40B4-BE49-F238E27FC236}">
                      <a16:creationId xmlns:a16="http://schemas.microsoft.com/office/drawing/2014/main" id="{F4E290AC-85DD-FE7B-17B9-E8C0F7902DB4}"/>
                    </a:ext>
                  </a:extLst>
                </p:cNvPr>
                <p:cNvSpPr>
                  <a:spLocks noChangeShapeType="1"/>
                </p:cNvSpPr>
                <p:nvPr/>
              </p:nvSpPr>
              <p:spPr bwMode="auto">
                <a:xfrm flipV="1">
                  <a:off x="2480" y="1318"/>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617" name="Line 2065">
                  <a:extLst>
                    <a:ext uri="{FF2B5EF4-FFF2-40B4-BE49-F238E27FC236}">
                      <a16:creationId xmlns:a16="http://schemas.microsoft.com/office/drawing/2014/main" id="{68A9E063-AAA7-20D8-7AE2-6708CD0B86E5}"/>
                    </a:ext>
                  </a:extLst>
                </p:cNvPr>
                <p:cNvSpPr>
                  <a:spLocks noChangeShapeType="1"/>
                </p:cNvSpPr>
                <p:nvPr/>
              </p:nvSpPr>
              <p:spPr bwMode="auto">
                <a:xfrm>
                  <a:off x="2480" y="1318"/>
                  <a:ext cx="6"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618" name="Line 2066">
                  <a:extLst>
                    <a:ext uri="{FF2B5EF4-FFF2-40B4-BE49-F238E27FC236}">
                      <a16:creationId xmlns:a16="http://schemas.microsoft.com/office/drawing/2014/main" id="{F6D425D5-A955-DD58-FA6C-21C3B29E43B6}"/>
                    </a:ext>
                  </a:extLst>
                </p:cNvPr>
                <p:cNvSpPr>
                  <a:spLocks noChangeShapeType="1"/>
                </p:cNvSpPr>
                <p:nvPr/>
              </p:nvSpPr>
              <p:spPr bwMode="auto">
                <a:xfrm flipV="1">
                  <a:off x="2486" y="1318"/>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619" name="Line 2067">
                  <a:extLst>
                    <a:ext uri="{FF2B5EF4-FFF2-40B4-BE49-F238E27FC236}">
                      <a16:creationId xmlns:a16="http://schemas.microsoft.com/office/drawing/2014/main" id="{D34E3C0D-1DEC-F6B0-1099-E4E0E885A027}"/>
                    </a:ext>
                  </a:extLst>
                </p:cNvPr>
                <p:cNvSpPr>
                  <a:spLocks noChangeShapeType="1"/>
                </p:cNvSpPr>
                <p:nvPr/>
              </p:nvSpPr>
              <p:spPr bwMode="auto">
                <a:xfrm>
                  <a:off x="2486" y="1318"/>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620" name="Line 2068">
                  <a:extLst>
                    <a:ext uri="{FF2B5EF4-FFF2-40B4-BE49-F238E27FC236}">
                      <a16:creationId xmlns:a16="http://schemas.microsoft.com/office/drawing/2014/main" id="{DEEFB17F-EFDC-914B-27D4-E28A9BDBBA92}"/>
                    </a:ext>
                  </a:extLst>
                </p:cNvPr>
                <p:cNvSpPr>
                  <a:spLocks noChangeShapeType="1"/>
                </p:cNvSpPr>
                <p:nvPr/>
              </p:nvSpPr>
              <p:spPr bwMode="auto">
                <a:xfrm flipV="1">
                  <a:off x="2486" y="1318"/>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621" name="Line 2069">
                  <a:extLst>
                    <a:ext uri="{FF2B5EF4-FFF2-40B4-BE49-F238E27FC236}">
                      <a16:creationId xmlns:a16="http://schemas.microsoft.com/office/drawing/2014/main" id="{A60EE014-CD32-EB99-3E02-7C56FB4AA5C2}"/>
                    </a:ext>
                  </a:extLst>
                </p:cNvPr>
                <p:cNvSpPr>
                  <a:spLocks noChangeShapeType="1"/>
                </p:cNvSpPr>
                <p:nvPr/>
              </p:nvSpPr>
              <p:spPr bwMode="auto">
                <a:xfrm>
                  <a:off x="2486" y="1318"/>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622" name="Line 2070">
                  <a:extLst>
                    <a:ext uri="{FF2B5EF4-FFF2-40B4-BE49-F238E27FC236}">
                      <a16:creationId xmlns:a16="http://schemas.microsoft.com/office/drawing/2014/main" id="{8F84B53B-1837-7035-C100-EB7052D4D30B}"/>
                    </a:ext>
                  </a:extLst>
                </p:cNvPr>
                <p:cNvSpPr>
                  <a:spLocks noChangeShapeType="1"/>
                </p:cNvSpPr>
                <p:nvPr/>
              </p:nvSpPr>
              <p:spPr bwMode="auto">
                <a:xfrm>
                  <a:off x="2486" y="1324"/>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623" name="Line 2071">
                  <a:extLst>
                    <a:ext uri="{FF2B5EF4-FFF2-40B4-BE49-F238E27FC236}">
                      <a16:creationId xmlns:a16="http://schemas.microsoft.com/office/drawing/2014/main" id="{27E9CF50-D587-5A8E-296F-352BE09357F2}"/>
                    </a:ext>
                  </a:extLst>
                </p:cNvPr>
                <p:cNvSpPr>
                  <a:spLocks noChangeShapeType="1"/>
                </p:cNvSpPr>
                <p:nvPr/>
              </p:nvSpPr>
              <p:spPr bwMode="auto">
                <a:xfrm flipV="1">
                  <a:off x="2492" y="1318"/>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624" name="Line 2072">
                  <a:extLst>
                    <a:ext uri="{FF2B5EF4-FFF2-40B4-BE49-F238E27FC236}">
                      <a16:creationId xmlns:a16="http://schemas.microsoft.com/office/drawing/2014/main" id="{E730244F-2DE2-5A86-F014-57436599D10C}"/>
                    </a:ext>
                  </a:extLst>
                </p:cNvPr>
                <p:cNvSpPr>
                  <a:spLocks noChangeShapeType="1"/>
                </p:cNvSpPr>
                <p:nvPr/>
              </p:nvSpPr>
              <p:spPr bwMode="auto">
                <a:xfrm>
                  <a:off x="2492" y="1318"/>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625" name="Line 2073">
                  <a:extLst>
                    <a:ext uri="{FF2B5EF4-FFF2-40B4-BE49-F238E27FC236}">
                      <a16:creationId xmlns:a16="http://schemas.microsoft.com/office/drawing/2014/main" id="{50DDABD8-B3FB-2BAE-2B71-967F557A91A5}"/>
                    </a:ext>
                  </a:extLst>
                </p:cNvPr>
                <p:cNvSpPr>
                  <a:spLocks noChangeShapeType="1"/>
                </p:cNvSpPr>
                <p:nvPr/>
              </p:nvSpPr>
              <p:spPr bwMode="auto">
                <a:xfrm>
                  <a:off x="2492" y="1324"/>
                  <a:ext cx="7"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grpSp>
            <p:nvGrpSpPr>
              <p:cNvPr id="25827" name="Group 2275">
                <a:extLst>
                  <a:ext uri="{FF2B5EF4-FFF2-40B4-BE49-F238E27FC236}">
                    <a16:creationId xmlns:a16="http://schemas.microsoft.com/office/drawing/2014/main" id="{B0618463-3724-D87A-FF4E-E7C81B7CB6A2}"/>
                  </a:ext>
                </a:extLst>
              </p:cNvPr>
              <p:cNvGrpSpPr>
                <a:grpSpLocks/>
              </p:cNvGrpSpPr>
              <p:nvPr/>
            </p:nvGrpSpPr>
            <p:grpSpPr bwMode="auto">
              <a:xfrm>
                <a:off x="2499" y="1318"/>
                <a:ext cx="346" cy="37"/>
                <a:chOff x="2499" y="1318"/>
                <a:chExt cx="346" cy="37"/>
              </a:xfrm>
            </p:grpSpPr>
            <p:sp>
              <p:nvSpPr>
                <p:cNvPr id="25627" name="Line 2075">
                  <a:extLst>
                    <a:ext uri="{FF2B5EF4-FFF2-40B4-BE49-F238E27FC236}">
                      <a16:creationId xmlns:a16="http://schemas.microsoft.com/office/drawing/2014/main" id="{F3F0291A-C9C5-D51C-4EC7-45FD225BC18D}"/>
                    </a:ext>
                  </a:extLst>
                </p:cNvPr>
                <p:cNvSpPr>
                  <a:spLocks noChangeShapeType="1"/>
                </p:cNvSpPr>
                <p:nvPr/>
              </p:nvSpPr>
              <p:spPr bwMode="auto">
                <a:xfrm flipV="1">
                  <a:off x="2499" y="1318"/>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628" name="Line 2076">
                  <a:extLst>
                    <a:ext uri="{FF2B5EF4-FFF2-40B4-BE49-F238E27FC236}">
                      <a16:creationId xmlns:a16="http://schemas.microsoft.com/office/drawing/2014/main" id="{A673AA0D-D890-B67E-DB0E-314B936B53DE}"/>
                    </a:ext>
                  </a:extLst>
                </p:cNvPr>
                <p:cNvSpPr>
                  <a:spLocks noChangeShapeType="1"/>
                </p:cNvSpPr>
                <p:nvPr/>
              </p:nvSpPr>
              <p:spPr bwMode="auto">
                <a:xfrm>
                  <a:off x="2499" y="1318"/>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629" name="Line 2077">
                  <a:extLst>
                    <a:ext uri="{FF2B5EF4-FFF2-40B4-BE49-F238E27FC236}">
                      <a16:creationId xmlns:a16="http://schemas.microsoft.com/office/drawing/2014/main" id="{A86624F3-C5CE-EB6A-62FF-0007EF0DBCDC}"/>
                    </a:ext>
                  </a:extLst>
                </p:cNvPr>
                <p:cNvSpPr>
                  <a:spLocks noChangeShapeType="1"/>
                </p:cNvSpPr>
                <p:nvPr/>
              </p:nvSpPr>
              <p:spPr bwMode="auto">
                <a:xfrm>
                  <a:off x="2499" y="1324"/>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630" name="Line 2078">
                  <a:extLst>
                    <a:ext uri="{FF2B5EF4-FFF2-40B4-BE49-F238E27FC236}">
                      <a16:creationId xmlns:a16="http://schemas.microsoft.com/office/drawing/2014/main" id="{3D826B06-247F-0147-CF4F-12F6EEA959A5}"/>
                    </a:ext>
                  </a:extLst>
                </p:cNvPr>
                <p:cNvSpPr>
                  <a:spLocks noChangeShapeType="1"/>
                </p:cNvSpPr>
                <p:nvPr/>
              </p:nvSpPr>
              <p:spPr bwMode="auto">
                <a:xfrm flipV="1">
                  <a:off x="2505" y="1318"/>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631" name="Line 2079">
                  <a:extLst>
                    <a:ext uri="{FF2B5EF4-FFF2-40B4-BE49-F238E27FC236}">
                      <a16:creationId xmlns:a16="http://schemas.microsoft.com/office/drawing/2014/main" id="{A1125FA1-A5B1-F144-921A-39E3E86DD416}"/>
                    </a:ext>
                  </a:extLst>
                </p:cNvPr>
                <p:cNvSpPr>
                  <a:spLocks noChangeShapeType="1"/>
                </p:cNvSpPr>
                <p:nvPr/>
              </p:nvSpPr>
              <p:spPr bwMode="auto">
                <a:xfrm>
                  <a:off x="2505" y="1318"/>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632" name="Line 2080">
                  <a:extLst>
                    <a:ext uri="{FF2B5EF4-FFF2-40B4-BE49-F238E27FC236}">
                      <a16:creationId xmlns:a16="http://schemas.microsoft.com/office/drawing/2014/main" id="{BA8A1B59-CFA4-B3DD-E327-E5EA970B2D5E}"/>
                    </a:ext>
                  </a:extLst>
                </p:cNvPr>
                <p:cNvSpPr>
                  <a:spLocks noChangeShapeType="1"/>
                </p:cNvSpPr>
                <p:nvPr/>
              </p:nvSpPr>
              <p:spPr bwMode="auto">
                <a:xfrm>
                  <a:off x="2505" y="1324"/>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633" name="Line 2081">
                  <a:extLst>
                    <a:ext uri="{FF2B5EF4-FFF2-40B4-BE49-F238E27FC236}">
                      <a16:creationId xmlns:a16="http://schemas.microsoft.com/office/drawing/2014/main" id="{CD157344-03BB-7BA7-B58A-B3BB090BB11A}"/>
                    </a:ext>
                  </a:extLst>
                </p:cNvPr>
                <p:cNvSpPr>
                  <a:spLocks noChangeShapeType="1"/>
                </p:cNvSpPr>
                <p:nvPr/>
              </p:nvSpPr>
              <p:spPr bwMode="auto">
                <a:xfrm>
                  <a:off x="2511" y="132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634" name="Line 2082">
                  <a:extLst>
                    <a:ext uri="{FF2B5EF4-FFF2-40B4-BE49-F238E27FC236}">
                      <a16:creationId xmlns:a16="http://schemas.microsoft.com/office/drawing/2014/main" id="{F324B372-D751-9C87-0F2B-131BF0C1480B}"/>
                    </a:ext>
                  </a:extLst>
                </p:cNvPr>
                <p:cNvSpPr>
                  <a:spLocks noChangeShapeType="1"/>
                </p:cNvSpPr>
                <p:nvPr/>
              </p:nvSpPr>
              <p:spPr bwMode="auto">
                <a:xfrm flipV="1">
                  <a:off x="2511" y="1324"/>
                  <a:ext cx="6"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635" name="Line 2083">
                  <a:extLst>
                    <a:ext uri="{FF2B5EF4-FFF2-40B4-BE49-F238E27FC236}">
                      <a16:creationId xmlns:a16="http://schemas.microsoft.com/office/drawing/2014/main" id="{6A52865F-9FCA-55A9-3428-CAD7E22C4D71}"/>
                    </a:ext>
                  </a:extLst>
                </p:cNvPr>
                <p:cNvSpPr>
                  <a:spLocks noChangeShapeType="1"/>
                </p:cNvSpPr>
                <p:nvPr/>
              </p:nvSpPr>
              <p:spPr bwMode="auto">
                <a:xfrm>
                  <a:off x="2517" y="132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636" name="Line 2084">
                  <a:extLst>
                    <a:ext uri="{FF2B5EF4-FFF2-40B4-BE49-F238E27FC236}">
                      <a16:creationId xmlns:a16="http://schemas.microsoft.com/office/drawing/2014/main" id="{DCF1060E-077E-7676-9405-158D290738CE}"/>
                    </a:ext>
                  </a:extLst>
                </p:cNvPr>
                <p:cNvSpPr>
                  <a:spLocks noChangeShapeType="1"/>
                </p:cNvSpPr>
                <p:nvPr/>
              </p:nvSpPr>
              <p:spPr bwMode="auto">
                <a:xfrm flipV="1">
                  <a:off x="2517" y="132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637" name="Line 2085">
                  <a:extLst>
                    <a:ext uri="{FF2B5EF4-FFF2-40B4-BE49-F238E27FC236}">
                      <a16:creationId xmlns:a16="http://schemas.microsoft.com/office/drawing/2014/main" id="{D776ACA1-AD96-2D43-FB00-8ABB38D1BACB}"/>
                    </a:ext>
                  </a:extLst>
                </p:cNvPr>
                <p:cNvSpPr>
                  <a:spLocks noChangeShapeType="1"/>
                </p:cNvSpPr>
                <p:nvPr/>
              </p:nvSpPr>
              <p:spPr bwMode="auto">
                <a:xfrm>
                  <a:off x="2517" y="132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638" name="Line 2086">
                  <a:extLst>
                    <a:ext uri="{FF2B5EF4-FFF2-40B4-BE49-F238E27FC236}">
                      <a16:creationId xmlns:a16="http://schemas.microsoft.com/office/drawing/2014/main" id="{00D8B390-954A-F3E1-D5D8-54E5018120FD}"/>
                    </a:ext>
                  </a:extLst>
                </p:cNvPr>
                <p:cNvSpPr>
                  <a:spLocks noChangeShapeType="1"/>
                </p:cNvSpPr>
                <p:nvPr/>
              </p:nvSpPr>
              <p:spPr bwMode="auto">
                <a:xfrm flipV="1">
                  <a:off x="2517" y="132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639" name="Line 2087">
                  <a:extLst>
                    <a:ext uri="{FF2B5EF4-FFF2-40B4-BE49-F238E27FC236}">
                      <a16:creationId xmlns:a16="http://schemas.microsoft.com/office/drawing/2014/main" id="{B7142B51-87F1-ED12-EC39-A228E08BD8A8}"/>
                    </a:ext>
                  </a:extLst>
                </p:cNvPr>
                <p:cNvSpPr>
                  <a:spLocks noChangeShapeType="1"/>
                </p:cNvSpPr>
                <p:nvPr/>
              </p:nvSpPr>
              <p:spPr bwMode="auto">
                <a:xfrm>
                  <a:off x="2517" y="1324"/>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640" name="Line 2088">
                  <a:extLst>
                    <a:ext uri="{FF2B5EF4-FFF2-40B4-BE49-F238E27FC236}">
                      <a16:creationId xmlns:a16="http://schemas.microsoft.com/office/drawing/2014/main" id="{EA0AC6C9-C527-04AE-76DE-CAA17B990E47}"/>
                    </a:ext>
                  </a:extLst>
                </p:cNvPr>
                <p:cNvSpPr>
                  <a:spLocks noChangeShapeType="1"/>
                </p:cNvSpPr>
                <p:nvPr/>
              </p:nvSpPr>
              <p:spPr bwMode="auto">
                <a:xfrm>
                  <a:off x="2523" y="132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641" name="Line 2089">
                  <a:extLst>
                    <a:ext uri="{FF2B5EF4-FFF2-40B4-BE49-F238E27FC236}">
                      <a16:creationId xmlns:a16="http://schemas.microsoft.com/office/drawing/2014/main" id="{128096FC-57F1-E297-A0DD-B55322029467}"/>
                    </a:ext>
                  </a:extLst>
                </p:cNvPr>
                <p:cNvSpPr>
                  <a:spLocks noChangeShapeType="1"/>
                </p:cNvSpPr>
                <p:nvPr/>
              </p:nvSpPr>
              <p:spPr bwMode="auto">
                <a:xfrm flipV="1">
                  <a:off x="2523" y="132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642" name="Line 2090">
                  <a:extLst>
                    <a:ext uri="{FF2B5EF4-FFF2-40B4-BE49-F238E27FC236}">
                      <a16:creationId xmlns:a16="http://schemas.microsoft.com/office/drawing/2014/main" id="{4C6F7071-ADF4-3B2C-CFFE-4F455A8EC58B}"/>
                    </a:ext>
                  </a:extLst>
                </p:cNvPr>
                <p:cNvSpPr>
                  <a:spLocks noChangeShapeType="1"/>
                </p:cNvSpPr>
                <p:nvPr/>
              </p:nvSpPr>
              <p:spPr bwMode="auto">
                <a:xfrm>
                  <a:off x="2523" y="132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643" name="Line 2091">
                  <a:extLst>
                    <a:ext uri="{FF2B5EF4-FFF2-40B4-BE49-F238E27FC236}">
                      <a16:creationId xmlns:a16="http://schemas.microsoft.com/office/drawing/2014/main" id="{7D0CDDD6-72E3-858A-DC0E-FC6547E0E54C}"/>
                    </a:ext>
                  </a:extLst>
                </p:cNvPr>
                <p:cNvSpPr>
                  <a:spLocks noChangeShapeType="1"/>
                </p:cNvSpPr>
                <p:nvPr/>
              </p:nvSpPr>
              <p:spPr bwMode="auto">
                <a:xfrm flipV="1">
                  <a:off x="2523" y="132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644" name="Line 2092">
                  <a:extLst>
                    <a:ext uri="{FF2B5EF4-FFF2-40B4-BE49-F238E27FC236}">
                      <a16:creationId xmlns:a16="http://schemas.microsoft.com/office/drawing/2014/main" id="{AC6EC075-2218-D9F4-0305-CFBF714F7839}"/>
                    </a:ext>
                  </a:extLst>
                </p:cNvPr>
                <p:cNvSpPr>
                  <a:spLocks noChangeShapeType="1"/>
                </p:cNvSpPr>
                <p:nvPr/>
              </p:nvSpPr>
              <p:spPr bwMode="auto">
                <a:xfrm>
                  <a:off x="2523" y="132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645" name="Line 2093">
                  <a:extLst>
                    <a:ext uri="{FF2B5EF4-FFF2-40B4-BE49-F238E27FC236}">
                      <a16:creationId xmlns:a16="http://schemas.microsoft.com/office/drawing/2014/main" id="{6684107C-5837-F1C3-2081-87875985F40C}"/>
                    </a:ext>
                  </a:extLst>
                </p:cNvPr>
                <p:cNvSpPr>
                  <a:spLocks noChangeShapeType="1"/>
                </p:cNvSpPr>
                <p:nvPr/>
              </p:nvSpPr>
              <p:spPr bwMode="auto">
                <a:xfrm>
                  <a:off x="2523" y="1330"/>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646" name="Line 2094">
                  <a:extLst>
                    <a:ext uri="{FF2B5EF4-FFF2-40B4-BE49-F238E27FC236}">
                      <a16:creationId xmlns:a16="http://schemas.microsoft.com/office/drawing/2014/main" id="{FAAF72A2-7167-7A0E-C08A-24ABA725A058}"/>
                    </a:ext>
                  </a:extLst>
                </p:cNvPr>
                <p:cNvSpPr>
                  <a:spLocks noChangeShapeType="1"/>
                </p:cNvSpPr>
                <p:nvPr/>
              </p:nvSpPr>
              <p:spPr bwMode="auto">
                <a:xfrm flipV="1">
                  <a:off x="2529" y="132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647" name="Line 2095">
                  <a:extLst>
                    <a:ext uri="{FF2B5EF4-FFF2-40B4-BE49-F238E27FC236}">
                      <a16:creationId xmlns:a16="http://schemas.microsoft.com/office/drawing/2014/main" id="{ED158605-2B9A-8723-AC61-4D53F79DDF48}"/>
                    </a:ext>
                  </a:extLst>
                </p:cNvPr>
                <p:cNvSpPr>
                  <a:spLocks noChangeShapeType="1"/>
                </p:cNvSpPr>
                <p:nvPr/>
              </p:nvSpPr>
              <p:spPr bwMode="auto">
                <a:xfrm>
                  <a:off x="2529" y="132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648" name="Line 2096">
                  <a:extLst>
                    <a:ext uri="{FF2B5EF4-FFF2-40B4-BE49-F238E27FC236}">
                      <a16:creationId xmlns:a16="http://schemas.microsoft.com/office/drawing/2014/main" id="{3395AD72-50F5-A18B-7FF5-9BED29C34FA0}"/>
                    </a:ext>
                  </a:extLst>
                </p:cNvPr>
                <p:cNvSpPr>
                  <a:spLocks noChangeShapeType="1"/>
                </p:cNvSpPr>
                <p:nvPr/>
              </p:nvSpPr>
              <p:spPr bwMode="auto">
                <a:xfrm flipV="1">
                  <a:off x="2529" y="132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649" name="Line 2097">
                  <a:extLst>
                    <a:ext uri="{FF2B5EF4-FFF2-40B4-BE49-F238E27FC236}">
                      <a16:creationId xmlns:a16="http://schemas.microsoft.com/office/drawing/2014/main" id="{9BE9ECEB-E6AC-D1DA-542E-65B8C67C8B1D}"/>
                    </a:ext>
                  </a:extLst>
                </p:cNvPr>
                <p:cNvSpPr>
                  <a:spLocks noChangeShapeType="1"/>
                </p:cNvSpPr>
                <p:nvPr/>
              </p:nvSpPr>
              <p:spPr bwMode="auto">
                <a:xfrm>
                  <a:off x="2529" y="132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650" name="Line 2098">
                  <a:extLst>
                    <a:ext uri="{FF2B5EF4-FFF2-40B4-BE49-F238E27FC236}">
                      <a16:creationId xmlns:a16="http://schemas.microsoft.com/office/drawing/2014/main" id="{4F3F5759-7A6C-A10E-BEF7-5A81F69FABDF}"/>
                    </a:ext>
                  </a:extLst>
                </p:cNvPr>
                <p:cNvSpPr>
                  <a:spLocks noChangeShapeType="1"/>
                </p:cNvSpPr>
                <p:nvPr/>
              </p:nvSpPr>
              <p:spPr bwMode="auto">
                <a:xfrm>
                  <a:off x="2529" y="1330"/>
                  <a:ext cx="7"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651" name="Line 2099">
                  <a:extLst>
                    <a:ext uri="{FF2B5EF4-FFF2-40B4-BE49-F238E27FC236}">
                      <a16:creationId xmlns:a16="http://schemas.microsoft.com/office/drawing/2014/main" id="{177232E1-98A0-05E9-F095-B180429514E8}"/>
                    </a:ext>
                  </a:extLst>
                </p:cNvPr>
                <p:cNvSpPr>
                  <a:spLocks noChangeShapeType="1"/>
                </p:cNvSpPr>
                <p:nvPr/>
              </p:nvSpPr>
              <p:spPr bwMode="auto">
                <a:xfrm>
                  <a:off x="2536" y="1330"/>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652" name="Line 2100">
                  <a:extLst>
                    <a:ext uri="{FF2B5EF4-FFF2-40B4-BE49-F238E27FC236}">
                      <a16:creationId xmlns:a16="http://schemas.microsoft.com/office/drawing/2014/main" id="{318CCB79-210F-C367-F3CA-26AC2C4807FA}"/>
                    </a:ext>
                  </a:extLst>
                </p:cNvPr>
                <p:cNvSpPr>
                  <a:spLocks noChangeShapeType="1"/>
                </p:cNvSpPr>
                <p:nvPr/>
              </p:nvSpPr>
              <p:spPr bwMode="auto">
                <a:xfrm>
                  <a:off x="2542" y="1330"/>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653" name="Line 2101">
                  <a:extLst>
                    <a:ext uri="{FF2B5EF4-FFF2-40B4-BE49-F238E27FC236}">
                      <a16:creationId xmlns:a16="http://schemas.microsoft.com/office/drawing/2014/main" id="{3C892F33-6EF4-6620-3F66-BF0D9B3FAC8D}"/>
                    </a:ext>
                  </a:extLst>
                </p:cNvPr>
                <p:cNvSpPr>
                  <a:spLocks noChangeShapeType="1"/>
                </p:cNvSpPr>
                <p:nvPr/>
              </p:nvSpPr>
              <p:spPr bwMode="auto">
                <a:xfrm flipV="1">
                  <a:off x="2548" y="132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654" name="Line 2102">
                  <a:extLst>
                    <a:ext uri="{FF2B5EF4-FFF2-40B4-BE49-F238E27FC236}">
                      <a16:creationId xmlns:a16="http://schemas.microsoft.com/office/drawing/2014/main" id="{2CBD28A7-ECDC-42E1-61E7-6353E4DEFE0E}"/>
                    </a:ext>
                  </a:extLst>
                </p:cNvPr>
                <p:cNvSpPr>
                  <a:spLocks noChangeShapeType="1"/>
                </p:cNvSpPr>
                <p:nvPr/>
              </p:nvSpPr>
              <p:spPr bwMode="auto">
                <a:xfrm>
                  <a:off x="2548" y="132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655" name="Line 2103">
                  <a:extLst>
                    <a:ext uri="{FF2B5EF4-FFF2-40B4-BE49-F238E27FC236}">
                      <a16:creationId xmlns:a16="http://schemas.microsoft.com/office/drawing/2014/main" id="{C32C1FBD-00E0-B9ED-3162-6CC447ADCA59}"/>
                    </a:ext>
                  </a:extLst>
                </p:cNvPr>
                <p:cNvSpPr>
                  <a:spLocks noChangeShapeType="1"/>
                </p:cNvSpPr>
                <p:nvPr/>
              </p:nvSpPr>
              <p:spPr bwMode="auto">
                <a:xfrm>
                  <a:off x="2548" y="1330"/>
                  <a:ext cx="6"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656" name="Line 2104">
                  <a:extLst>
                    <a:ext uri="{FF2B5EF4-FFF2-40B4-BE49-F238E27FC236}">
                      <a16:creationId xmlns:a16="http://schemas.microsoft.com/office/drawing/2014/main" id="{EBD79AF8-CA32-DC6D-89F0-0E77CB5B8BD6}"/>
                    </a:ext>
                  </a:extLst>
                </p:cNvPr>
                <p:cNvSpPr>
                  <a:spLocks noChangeShapeType="1"/>
                </p:cNvSpPr>
                <p:nvPr/>
              </p:nvSpPr>
              <p:spPr bwMode="auto">
                <a:xfrm flipV="1">
                  <a:off x="2554" y="133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657" name="Line 2105">
                  <a:extLst>
                    <a:ext uri="{FF2B5EF4-FFF2-40B4-BE49-F238E27FC236}">
                      <a16:creationId xmlns:a16="http://schemas.microsoft.com/office/drawing/2014/main" id="{6C4271E7-C5E9-6030-7C7F-E824ACA38922}"/>
                    </a:ext>
                  </a:extLst>
                </p:cNvPr>
                <p:cNvSpPr>
                  <a:spLocks noChangeShapeType="1"/>
                </p:cNvSpPr>
                <p:nvPr/>
              </p:nvSpPr>
              <p:spPr bwMode="auto">
                <a:xfrm>
                  <a:off x="2554" y="133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658" name="Line 2106">
                  <a:extLst>
                    <a:ext uri="{FF2B5EF4-FFF2-40B4-BE49-F238E27FC236}">
                      <a16:creationId xmlns:a16="http://schemas.microsoft.com/office/drawing/2014/main" id="{E3C39D6F-EF7E-743A-3E51-183DCE25167B}"/>
                    </a:ext>
                  </a:extLst>
                </p:cNvPr>
                <p:cNvSpPr>
                  <a:spLocks noChangeShapeType="1"/>
                </p:cNvSpPr>
                <p:nvPr/>
              </p:nvSpPr>
              <p:spPr bwMode="auto">
                <a:xfrm flipV="1">
                  <a:off x="2554" y="133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659" name="Line 2107">
                  <a:extLst>
                    <a:ext uri="{FF2B5EF4-FFF2-40B4-BE49-F238E27FC236}">
                      <a16:creationId xmlns:a16="http://schemas.microsoft.com/office/drawing/2014/main" id="{72DCB20E-0896-8F97-983E-E21CD8DE2041}"/>
                    </a:ext>
                  </a:extLst>
                </p:cNvPr>
                <p:cNvSpPr>
                  <a:spLocks noChangeShapeType="1"/>
                </p:cNvSpPr>
                <p:nvPr/>
              </p:nvSpPr>
              <p:spPr bwMode="auto">
                <a:xfrm>
                  <a:off x="2554" y="133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660" name="Line 2108">
                  <a:extLst>
                    <a:ext uri="{FF2B5EF4-FFF2-40B4-BE49-F238E27FC236}">
                      <a16:creationId xmlns:a16="http://schemas.microsoft.com/office/drawing/2014/main" id="{FFF20E22-A4B6-1E99-93EA-4F8B4170B67C}"/>
                    </a:ext>
                  </a:extLst>
                </p:cNvPr>
                <p:cNvSpPr>
                  <a:spLocks noChangeShapeType="1"/>
                </p:cNvSpPr>
                <p:nvPr/>
              </p:nvSpPr>
              <p:spPr bwMode="auto">
                <a:xfrm flipV="1">
                  <a:off x="2554" y="133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661" name="Line 2109">
                  <a:extLst>
                    <a:ext uri="{FF2B5EF4-FFF2-40B4-BE49-F238E27FC236}">
                      <a16:creationId xmlns:a16="http://schemas.microsoft.com/office/drawing/2014/main" id="{D1042D03-0C9E-872B-7FC2-BCEEC0DE3766}"/>
                    </a:ext>
                  </a:extLst>
                </p:cNvPr>
                <p:cNvSpPr>
                  <a:spLocks noChangeShapeType="1"/>
                </p:cNvSpPr>
                <p:nvPr/>
              </p:nvSpPr>
              <p:spPr bwMode="auto">
                <a:xfrm>
                  <a:off x="2554" y="133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662" name="Line 2110">
                  <a:extLst>
                    <a:ext uri="{FF2B5EF4-FFF2-40B4-BE49-F238E27FC236}">
                      <a16:creationId xmlns:a16="http://schemas.microsoft.com/office/drawing/2014/main" id="{B28373CB-3C07-A0AB-78E1-26EF60447E08}"/>
                    </a:ext>
                  </a:extLst>
                </p:cNvPr>
                <p:cNvSpPr>
                  <a:spLocks noChangeShapeType="1"/>
                </p:cNvSpPr>
                <p:nvPr/>
              </p:nvSpPr>
              <p:spPr bwMode="auto">
                <a:xfrm flipV="1">
                  <a:off x="2554" y="133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663" name="Line 2111">
                  <a:extLst>
                    <a:ext uri="{FF2B5EF4-FFF2-40B4-BE49-F238E27FC236}">
                      <a16:creationId xmlns:a16="http://schemas.microsoft.com/office/drawing/2014/main" id="{27EB2F67-DFDD-518D-D54A-9639BDE595D3}"/>
                    </a:ext>
                  </a:extLst>
                </p:cNvPr>
                <p:cNvSpPr>
                  <a:spLocks noChangeShapeType="1"/>
                </p:cNvSpPr>
                <p:nvPr/>
              </p:nvSpPr>
              <p:spPr bwMode="auto">
                <a:xfrm>
                  <a:off x="2554" y="1330"/>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664" name="Line 2112">
                  <a:extLst>
                    <a:ext uri="{FF2B5EF4-FFF2-40B4-BE49-F238E27FC236}">
                      <a16:creationId xmlns:a16="http://schemas.microsoft.com/office/drawing/2014/main" id="{A023FA27-994E-79D6-1A5C-16E6E42E2236}"/>
                    </a:ext>
                  </a:extLst>
                </p:cNvPr>
                <p:cNvSpPr>
                  <a:spLocks noChangeShapeType="1"/>
                </p:cNvSpPr>
                <p:nvPr/>
              </p:nvSpPr>
              <p:spPr bwMode="auto">
                <a:xfrm>
                  <a:off x="2560" y="133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665" name="Line 2113">
                  <a:extLst>
                    <a:ext uri="{FF2B5EF4-FFF2-40B4-BE49-F238E27FC236}">
                      <a16:creationId xmlns:a16="http://schemas.microsoft.com/office/drawing/2014/main" id="{7775BDF6-7BE4-B50F-3F32-D82BE71AFE02}"/>
                    </a:ext>
                  </a:extLst>
                </p:cNvPr>
                <p:cNvSpPr>
                  <a:spLocks noChangeShapeType="1"/>
                </p:cNvSpPr>
                <p:nvPr/>
              </p:nvSpPr>
              <p:spPr bwMode="auto">
                <a:xfrm flipV="1">
                  <a:off x="2560" y="133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666" name="Line 2114">
                  <a:extLst>
                    <a:ext uri="{FF2B5EF4-FFF2-40B4-BE49-F238E27FC236}">
                      <a16:creationId xmlns:a16="http://schemas.microsoft.com/office/drawing/2014/main" id="{F7513BE5-CCB5-B363-D417-A82CDD2015D7}"/>
                    </a:ext>
                  </a:extLst>
                </p:cNvPr>
                <p:cNvSpPr>
                  <a:spLocks noChangeShapeType="1"/>
                </p:cNvSpPr>
                <p:nvPr/>
              </p:nvSpPr>
              <p:spPr bwMode="auto">
                <a:xfrm>
                  <a:off x="2560" y="133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667" name="Line 2115">
                  <a:extLst>
                    <a:ext uri="{FF2B5EF4-FFF2-40B4-BE49-F238E27FC236}">
                      <a16:creationId xmlns:a16="http://schemas.microsoft.com/office/drawing/2014/main" id="{E08D5618-E5F7-3569-1B32-F51CE1947698}"/>
                    </a:ext>
                  </a:extLst>
                </p:cNvPr>
                <p:cNvSpPr>
                  <a:spLocks noChangeShapeType="1"/>
                </p:cNvSpPr>
                <p:nvPr/>
              </p:nvSpPr>
              <p:spPr bwMode="auto">
                <a:xfrm flipV="1">
                  <a:off x="2560" y="133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668" name="Line 2116">
                  <a:extLst>
                    <a:ext uri="{FF2B5EF4-FFF2-40B4-BE49-F238E27FC236}">
                      <a16:creationId xmlns:a16="http://schemas.microsoft.com/office/drawing/2014/main" id="{B8A0B8D4-1BE8-80BD-1E65-2DF9C2BA6D1F}"/>
                    </a:ext>
                  </a:extLst>
                </p:cNvPr>
                <p:cNvSpPr>
                  <a:spLocks noChangeShapeType="1"/>
                </p:cNvSpPr>
                <p:nvPr/>
              </p:nvSpPr>
              <p:spPr bwMode="auto">
                <a:xfrm>
                  <a:off x="2560" y="133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669" name="Line 2117">
                  <a:extLst>
                    <a:ext uri="{FF2B5EF4-FFF2-40B4-BE49-F238E27FC236}">
                      <a16:creationId xmlns:a16="http://schemas.microsoft.com/office/drawing/2014/main" id="{5047675E-670B-8582-AF11-A352C57FBB99}"/>
                    </a:ext>
                  </a:extLst>
                </p:cNvPr>
                <p:cNvSpPr>
                  <a:spLocks noChangeShapeType="1"/>
                </p:cNvSpPr>
                <p:nvPr/>
              </p:nvSpPr>
              <p:spPr bwMode="auto">
                <a:xfrm flipV="1">
                  <a:off x="2560" y="1330"/>
                  <a:ext cx="6"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670" name="Line 2118">
                  <a:extLst>
                    <a:ext uri="{FF2B5EF4-FFF2-40B4-BE49-F238E27FC236}">
                      <a16:creationId xmlns:a16="http://schemas.microsoft.com/office/drawing/2014/main" id="{9EA3F976-71E6-74B3-C9F6-95D7B73F1F2C}"/>
                    </a:ext>
                  </a:extLst>
                </p:cNvPr>
                <p:cNvSpPr>
                  <a:spLocks noChangeShapeType="1"/>
                </p:cNvSpPr>
                <p:nvPr/>
              </p:nvSpPr>
              <p:spPr bwMode="auto">
                <a:xfrm>
                  <a:off x="2566" y="133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671" name="Line 2119">
                  <a:extLst>
                    <a:ext uri="{FF2B5EF4-FFF2-40B4-BE49-F238E27FC236}">
                      <a16:creationId xmlns:a16="http://schemas.microsoft.com/office/drawing/2014/main" id="{02C30E18-B2F2-20DF-DE8A-B98053D1C096}"/>
                    </a:ext>
                  </a:extLst>
                </p:cNvPr>
                <p:cNvSpPr>
                  <a:spLocks noChangeShapeType="1"/>
                </p:cNvSpPr>
                <p:nvPr/>
              </p:nvSpPr>
              <p:spPr bwMode="auto">
                <a:xfrm flipV="1">
                  <a:off x="2566" y="133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672" name="Line 2120">
                  <a:extLst>
                    <a:ext uri="{FF2B5EF4-FFF2-40B4-BE49-F238E27FC236}">
                      <a16:creationId xmlns:a16="http://schemas.microsoft.com/office/drawing/2014/main" id="{CAC67810-0CE9-0459-54C5-85C9F290AEE8}"/>
                    </a:ext>
                  </a:extLst>
                </p:cNvPr>
                <p:cNvSpPr>
                  <a:spLocks noChangeShapeType="1"/>
                </p:cNvSpPr>
                <p:nvPr/>
              </p:nvSpPr>
              <p:spPr bwMode="auto">
                <a:xfrm>
                  <a:off x="2566" y="1330"/>
                  <a:ext cx="7"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673" name="Line 2121">
                  <a:extLst>
                    <a:ext uri="{FF2B5EF4-FFF2-40B4-BE49-F238E27FC236}">
                      <a16:creationId xmlns:a16="http://schemas.microsoft.com/office/drawing/2014/main" id="{E8182002-81C7-BA3E-4CC4-DA29A357A28B}"/>
                    </a:ext>
                  </a:extLst>
                </p:cNvPr>
                <p:cNvSpPr>
                  <a:spLocks noChangeShapeType="1"/>
                </p:cNvSpPr>
                <p:nvPr/>
              </p:nvSpPr>
              <p:spPr bwMode="auto">
                <a:xfrm>
                  <a:off x="2573" y="133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674" name="Line 2122">
                  <a:extLst>
                    <a:ext uri="{FF2B5EF4-FFF2-40B4-BE49-F238E27FC236}">
                      <a16:creationId xmlns:a16="http://schemas.microsoft.com/office/drawing/2014/main" id="{C581F93E-4B46-B1AC-4B29-3C374D575D79}"/>
                    </a:ext>
                  </a:extLst>
                </p:cNvPr>
                <p:cNvSpPr>
                  <a:spLocks noChangeShapeType="1"/>
                </p:cNvSpPr>
                <p:nvPr/>
              </p:nvSpPr>
              <p:spPr bwMode="auto">
                <a:xfrm flipV="1">
                  <a:off x="2573" y="133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675" name="Line 2123">
                  <a:extLst>
                    <a:ext uri="{FF2B5EF4-FFF2-40B4-BE49-F238E27FC236}">
                      <a16:creationId xmlns:a16="http://schemas.microsoft.com/office/drawing/2014/main" id="{FFAD052C-AA47-60C2-7708-85CD53208FFF}"/>
                    </a:ext>
                  </a:extLst>
                </p:cNvPr>
                <p:cNvSpPr>
                  <a:spLocks noChangeShapeType="1"/>
                </p:cNvSpPr>
                <p:nvPr/>
              </p:nvSpPr>
              <p:spPr bwMode="auto">
                <a:xfrm>
                  <a:off x="2573" y="133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676" name="Line 2124">
                  <a:extLst>
                    <a:ext uri="{FF2B5EF4-FFF2-40B4-BE49-F238E27FC236}">
                      <a16:creationId xmlns:a16="http://schemas.microsoft.com/office/drawing/2014/main" id="{8FE0A4F5-1DCE-FA51-B5B9-D708D4793D5D}"/>
                    </a:ext>
                  </a:extLst>
                </p:cNvPr>
                <p:cNvSpPr>
                  <a:spLocks noChangeShapeType="1"/>
                </p:cNvSpPr>
                <p:nvPr/>
              </p:nvSpPr>
              <p:spPr bwMode="auto">
                <a:xfrm flipV="1">
                  <a:off x="2573" y="133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677" name="Line 2125">
                  <a:extLst>
                    <a:ext uri="{FF2B5EF4-FFF2-40B4-BE49-F238E27FC236}">
                      <a16:creationId xmlns:a16="http://schemas.microsoft.com/office/drawing/2014/main" id="{3F124FC4-B269-003A-59EF-C637E1FCE6A6}"/>
                    </a:ext>
                  </a:extLst>
                </p:cNvPr>
                <p:cNvSpPr>
                  <a:spLocks noChangeShapeType="1"/>
                </p:cNvSpPr>
                <p:nvPr/>
              </p:nvSpPr>
              <p:spPr bwMode="auto">
                <a:xfrm>
                  <a:off x="2573" y="133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678" name="Line 2126">
                  <a:extLst>
                    <a:ext uri="{FF2B5EF4-FFF2-40B4-BE49-F238E27FC236}">
                      <a16:creationId xmlns:a16="http://schemas.microsoft.com/office/drawing/2014/main" id="{5FE4455F-C255-ACBB-7009-23D96E160D82}"/>
                    </a:ext>
                  </a:extLst>
                </p:cNvPr>
                <p:cNvSpPr>
                  <a:spLocks noChangeShapeType="1"/>
                </p:cNvSpPr>
                <p:nvPr/>
              </p:nvSpPr>
              <p:spPr bwMode="auto">
                <a:xfrm flipV="1">
                  <a:off x="2573" y="133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679" name="Line 2127">
                  <a:extLst>
                    <a:ext uri="{FF2B5EF4-FFF2-40B4-BE49-F238E27FC236}">
                      <a16:creationId xmlns:a16="http://schemas.microsoft.com/office/drawing/2014/main" id="{6BEF34A8-598C-EA8B-D48F-01DF3A670D6C}"/>
                    </a:ext>
                  </a:extLst>
                </p:cNvPr>
                <p:cNvSpPr>
                  <a:spLocks noChangeShapeType="1"/>
                </p:cNvSpPr>
                <p:nvPr/>
              </p:nvSpPr>
              <p:spPr bwMode="auto">
                <a:xfrm>
                  <a:off x="2573" y="1330"/>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680" name="Line 2128">
                  <a:extLst>
                    <a:ext uri="{FF2B5EF4-FFF2-40B4-BE49-F238E27FC236}">
                      <a16:creationId xmlns:a16="http://schemas.microsoft.com/office/drawing/2014/main" id="{B862368F-02E5-2018-49FF-38B45E403297}"/>
                    </a:ext>
                  </a:extLst>
                </p:cNvPr>
                <p:cNvSpPr>
                  <a:spLocks noChangeShapeType="1"/>
                </p:cNvSpPr>
                <p:nvPr/>
              </p:nvSpPr>
              <p:spPr bwMode="auto">
                <a:xfrm>
                  <a:off x="2579" y="133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681" name="Line 2129">
                  <a:extLst>
                    <a:ext uri="{FF2B5EF4-FFF2-40B4-BE49-F238E27FC236}">
                      <a16:creationId xmlns:a16="http://schemas.microsoft.com/office/drawing/2014/main" id="{A7BDF0EB-6CC6-80B7-4158-B3173951645F}"/>
                    </a:ext>
                  </a:extLst>
                </p:cNvPr>
                <p:cNvSpPr>
                  <a:spLocks noChangeShapeType="1"/>
                </p:cNvSpPr>
                <p:nvPr/>
              </p:nvSpPr>
              <p:spPr bwMode="auto">
                <a:xfrm flipV="1">
                  <a:off x="2579" y="133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682" name="Line 2130">
                  <a:extLst>
                    <a:ext uri="{FF2B5EF4-FFF2-40B4-BE49-F238E27FC236}">
                      <a16:creationId xmlns:a16="http://schemas.microsoft.com/office/drawing/2014/main" id="{B6ED62C7-D618-C8B4-84C2-F8CA8E7B27CC}"/>
                    </a:ext>
                  </a:extLst>
                </p:cNvPr>
                <p:cNvSpPr>
                  <a:spLocks noChangeShapeType="1"/>
                </p:cNvSpPr>
                <p:nvPr/>
              </p:nvSpPr>
              <p:spPr bwMode="auto">
                <a:xfrm>
                  <a:off x="2579" y="133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683" name="Line 2131">
                  <a:extLst>
                    <a:ext uri="{FF2B5EF4-FFF2-40B4-BE49-F238E27FC236}">
                      <a16:creationId xmlns:a16="http://schemas.microsoft.com/office/drawing/2014/main" id="{B14C6582-A770-D6DD-8044-681410580DAD}"/>
                    </a:ext>
                  </a:extLst>
                </p:cNvPr>
                <p:cNvSpPr>
                  <a:spLocks noChangeShapeType="1"/>
                </p:cNvSpPr>
                <p:nvPr/>
              </p:nvSpPr>
              <p:spPr bwMode="auto">
                <a:xfrm flipV="1">
                  <a:off x="2579" y="133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684" name="Line 2132">
                  <a:extLst>
                    <a:ext uri="{FF2B5EF4-FFF2-40B4-BE49-F238E27FC236}">
                      <a16:creationId xmlns:a16="http://schemas.microsoft.com/office/drawing/2014/main" id="{D8D4C53A-86E9-8FE5-A09C-9EC875227B62}"/>
                    </a:ext>
                  </a:extLst>
                </p:cNvPr>
                <p:cNvSpPr>
                  <a:spLocks noChangeShapeType="1"/>
                </p:cNvSpPr>
                <p:nvPr/>
              </p:nvSpPr>
              <p:spPr bwMode="auto">
                <a:xfrm>
                  <a:off x="2579" y="133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685" name="Line 2133">
                  <a:extLst>
                    <a:ext uri="{FF2B5EF4-FFF2-40B4-BE49-F238E27FC236}">
                      <a16:creationId xmlns:a16="http://schemas.microsoft.com/office/drawing/2014/main" id="{534337D7-E04E-0F98-855E-0CBB74065485}"/>
                    </a:ext>
                  </a:extLst>
                </p:cNvPr>
                <p:cNvSpPr>
                  <a:spLocks noChangeShapeType="1"/>
                </p:cNvSpPr>
                <p:nvPr/>
              </p:nvSpPr>
              <p:spPr bwMode="auto">
                <a:xfrm>
                  <a:off x="2579" y="1336"/>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686" name="Line 2134">
                  <a:extLst>
                    <a:ext uri="{FF2B5EF4-FFF2-40B4-BE49-F238E27FC236}">
                      <a16:creationId xmlns:a16="http://schemas.microsoft.com/office/drawing/2014/main" id="{92ACC45F-BE40-8DAD-144D-0EA3CB03686A}"/>
                    </a:ext>
                  </a:extLst>
                </p:cNvPr>
                <p:cNvSpPr>
                  <a:spLocks noChangeShapeType="1"/>
                </p:cNvSpPr>
                <p:nvPr/>
              </p:nvSpPr>
              <p:spPr bwMode="auto">
                <a:xfrm flipV="1">
                  <a:off x="2585" y="133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687" name="Line 2135">
                  <a:extLst>
                    <a:ext uri="{FF2B5EF4-FFF2-40B4-BE49-F238E27FC236}">
                      <a16:creationId xmlns:a16="http://schemas.microsoft.com/office/drawing/2014/main" id="{45DF2F3F-A9AD-CBB9-A94D-4152E04AC342}"/>
                    </a:ext>
                  </a:extLst>
                </p:cNvPr>
                <p:cNvSpPr>
                  <a:spLocks noChangeShapeType="1"/>
                </p:cNvSpPr>
                <p:nvPr/>
              </p:nvSpPr>
              <p:spPr bwMode="auto">
                <a:xfrm>
                  <a:off x="2585" y="133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688" name="Line 2136">
                  <a:extLst>
                    <a:ext uri="{FF2B5EF4-FFF2-40B4-BE49-F238E27FC236}">
                      <a16:creationId xmlns:a16="http://schemas.microsoft.com/office/drawing/2014/main" id="{500392FF-05DD-1C8D-6395-1BDD72B6BD43}"/>
                    </a:ext>
                  </a:extLst>
                </p:cNvPr>
                <p:cNvSpPr>
                  <a:spLocks noChangeShapeType="1"/>
                </p:cNvSpPr>
                <p:nvPr/>
              </p:nvSpPr>
              <p:spPr bwMode="auto">
                <a:xfrm flipV="1">
                  <a:off x="2585" y="133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689" name="Line 2137">
                  <a:extLst>
                    <a:ext uri="{FF2B5EF4-FFF2-40B4-BE49-F238E27FC236}">
                      <a16:creationId xmlns:a16="http://schemas.microsoft.com/office/drawing/2014/main" id="{4408B3A0-8DAA-7148-4E4B-58E7C12C5837}"/>
                    </a:ext>
                  </a:extLst>
                </p:cNvPr>
                <p:cNvSpPr>
                  <a:spLocks noChangeShapeType="1"/>
                </p:cNvSpPr>
                <p:nvPr/>
              </p:nvSpPr>
              <p:spPr bwMode="auto">
                <a:xfrm>
                  <a:off x="2585" y="133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690" name="Line 2138">
                  <a:extLst>
                    <a:ext uri="{FF2B5EF4-FFF2-40B4-BE49-F238E27FC236}">
                      <a16:creationId xmlns:a16="http://schemas.microsoft.com/office/drawing/2014/main" id="{56B7CBF2-735B-F47B-EE33-07CE5327A66A}"/>
                    </a:ext>
                  </a:extLst>
                </p:cNvPr>
                <p:cNvSpPr>
                  <a:spLocks noChangeShapeType="1"/>
                </p:cNvSpPr>
                <p:nvPr/>
              </p:nvSpPr>
              <p:spPr bwMode="auto">
                <a:xfrm>
                  <a:off x="2585" y="1336"/>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691" name="Line 2139">
                  <a:extLst>
                    <a:ext uri="{FF2B5EF4-FFF2-40B4-BE49-F238E27FC236}">
                      <a16:creationId xmlns:a16="http://schemas.microsoft.com/office/drawing/2014/main" id="{5083603B-612F-3346-8E58-8D1A230F3F28}"/>
                    </a:ext>
                  </a:extLst>
                </p:cNvPr>
                <p:cNvSpPr>
                  <a:spLocks noChangeShapeType="1"/>
                </p:cNvSpPr>
                <p:nvPr/>
              </p:nvSpPr>
              <p:spPr bwMode="auto">
                <a:xfrm flipV="1">
                  <a:off x="2591" y="133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692" name="Line 2140">
                  <a:extLst>
                    <a:ext uri="{FF2B5EF4-FFF2-40B4-BE49-F238E27FC236}">
                      <a16:creationId xmlns:a16="http://schemas.microsoft.com/office/drawing/2014/main" id="{506D9369-8CDD-C807-A0EB-44C43A315DCD}"/>
                    </a:ext>
                  </a:extLst>
                </p:cNvPr>
                <p:cNvSpPr>
                  <a:spLocks noChangeShapeType="1"/>
                </p:cNvSpPr>
                <p:nvPr/>
              </p:nvSpPr>
              <p:spPr bwMode="auto">
                <a:xfrm>
                  <a:off x="2591" y="133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693" name="Line 2141">
                  <a:extLst>
                    <a:ext uri="{FF2B5EF4-FFF2-40B4-BE49-F238E27FC236}">
                      <a16:creationId xmlns:a16="http://schemas.microsoft.com/office/drawing/2014/main" id="{F2A10642-87F5-84F7-09DE-F5F34EF53CD0}"/>
                    </a:ext>
                  </a:extLst>
                </p:cNvPr>
                <p:cNvSpPr>
                  <a:spLocks noChangeShapeType="1"/>
                </p:cNvSpPr>
                <p:nvPr/>
              </p:nvSpPr>
              <p:spPr bwMode="auto">
                <a:xfrm flipV="1">
                  <a:off x="2591" y="1330"/>
                  <a:ext cx="6"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694" name="Line 2142">
                  <a:extLst>
                    <a:ext uri="{FF2B5EF4-FFF2-40B4-BE49-F238E27FC236}">
                      <a16:creationId xmlns:a16="http://schemas.microsoft.com/office/drawing/2014/main" id="{F53483CA-B5B0-F506-AEE1-957DB749EBF2}"/>
                    </a:ext>
                  </a:extLst>
                </p:cNvPr>
                <p:cNvSpPr>
                  <a:spLocks noChangeShapeType="1"/>
                </p:cNvSpPr>
                <p:nvPr/>
              </p:nvSpPr>
              <p:spPr bwMode="auto">
                <a:xfrm>
                  <a:off x="2597" y="133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695" name="Line 2143">
                  <a:extLst>
                    <a:ext uri="{FF2B5EF4-FFF2-40B4-BE49-F238E27FC236}">
                      <a16:creationId xmlns:a16="http://schemas.microsoft.com/office/drawing/2014/main" id="{4BEFBF79-D1F7-7C95-24F6-AE47035A3F7A}"/>
                    </a:ext>
                  </a:extLst>
                </p:cNvPr>
                <p:cNvSpPr>
                  <a:spLocks noChangeShapeType="1"/>
                </p:cNvSpPr>
                <p:nvPr/>
              </p:nvSpPr>
              <p:spPr bwMode="auto">
                <a:xfrm>
                  <a:off x="2597" y="1336"/>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696" name="Line 2144">
                  <a:extLst>
                    <a:ext uri="{FF2B5EF4-FFF2-40B4-BE49-F238E27FC236}">
                      <a16:creationId xmlns:a16="http://schemas.microsoft.com/office/drawing/2014/main" id="{CF427837-0A87-7754-884E-2379EEF2325D}"/>
                    </a:ext>
                  </a:extLst>
                </p:cNvPr>
                <p:cNvSpPr>
                  <a:spLocks noChangeShapeType="1"/>
                </p:cNvSpPr>
                <p:nvPr/>
              </p:nvSpPr>
              <p:spPr bwMode="auto">
                <a:xfrm flipV="1">
                  <a:off x="2603" y="133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697" name="Line 2145">
                  <a:extLst>
                    <a:ext uri="{FF2B5EF4-FFF2-40B4-BE49-F238E27FC236}">
                      <a16:creationId xmlns:a16="http://schemas.microsoft.com/office/drawing/2014/main" id="{6B98E49E-22C8-5E8B-B079-69CF3095C5BA}"/>
                    </a:ext>
                  </a:extLst>
                </p:cNvPr>
                <p:cNvSpPr>
                  <a:spLocks noChangeShapeType="1"/>
                </p:cNvSpPr>
                <p:nvPr/>
              </p:nvSpPr>
              <p:spPr bwMode="auto">
                <a:xfrm>
                  <a:off x="2603" y="133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698" name="Line 2146">
                  <a:extLst>
                    <a:ext uri="{FF2B5EF4-FFF2-40B4-BE49-F238E27FC236}">
                      <a16:creationId xmlns:a16="http://schemas.microsoft.com/office/drawing/2014/main" id="{DCA0DF8F-2A9B-4CA5-78B1-3C10E4037ECC}"/>
                    </a:ext>
                  </a:extLst>
                </p:cNvPr>
                <p:cNvSpPr>
                  <a:spLocks noChangeShapeType="1"/>
                </p:cNvSpPr>
                <p:nvPr/>
              </p:nvSpPr>
              <p:spPr bwMode="auto">
                <a:xfrm>
                  <a:off x="2603" y="1336"/>
                  <a:ext cx="7"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699" name="Line 2147">
                  <a:extLst>
                    <a:ext uri="{FF2B5EF4-FFF2-40B4-BE49-F238E27FC236}">
                      <a16:creationId xmlns:a16="http://schemas.microsoft.com/office/drawing/2014/main" id="{520369C5-1001-63FB-1152-D7204AC373F7}"/>
                    </a:ext>
                  </a:extLst>
                </p:cNvPr>
                <p:cNvSpPr>
                  <a:spLocks noChangeShapeType="1"/>
                </p:cNvSpPr>
                <p:nvPr/>
              </p:nvSpPr>
              <p:spPr bwMode="auto">
                <a:xfrm>
                  <a:off x="2610" y="1336"/>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700" name="Line 2148">
                  <a:extLst>
                    <a:ext uri="{FF2B5EF4-FFF2-40B4-BE49-F238E27FC236}">
                      <a16:creationId xmlns:a16="http://schemas.microsoft.com/office/drawing/2014/main" id="{B33B0668-FFB7-0EA1-EFD1-F6E233D61DDB}"/>
                    </a:ext>
                  </a:extLst>
                </p:cNvPr>
                <p:cNvSpPr>
                  <a:spLocks noChangeShapeType="1"/>
                </p:cNvSpPr>
                <p:nvPr/>
              </p:nvSpPr>
              <p:spPr bwMode="auto">
                <a:xfrm>
                  <a:off x="2616" y="1336"/>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701" name="Line 2149">
                  <a:extLst>
                    <a:ext uri="{FF2B5EF4-FFF2-40B4-BE49-F238E27FC236}">
                      <a16:creationId xmlns:a16="http://schemas.microsoft.com/office/drawing/2014/main" id="{A4E3BBC6-604C-E8D3-D1A5-314F94B1ABEF}"/>
                    </a:ext>
                  </a:extLst>
                </p:cNvPr>
                <p:cNvSpPr>
                  <a:spLocks noChangeShapeType="1"/>
                </p:cNvSpPr>
                <p:nvPr/>
              </p:nvSpPr>
              <p:spPr bwMode="auto">
                <a:xfrm flipV="1">
                  <a:off x="2616" y="1336"/>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702" name="Line 2150">
                  <a:extLst>
                    <a:ext uri="{FF2B5EF4-FFF2-40B4-BE49-F238E27FC236}">
                      <a16:creationId xmlns:a16="http://schemas.microsoft.com/office/drawing/2014/main" id="{B3F2868C-4E51-956E-147B-77DCC09E80E1}"/>
                    </a:ext>
                  </a:extLst>
                </p:cNvPr>
                <p:cNvSpPr>
                  <a:spLocks noChangeShapeType="1"/>
                </p:cNvSpPr>
                <p:nvPr/>
              </p:nvSpPr>
              <p:spPr bwMode="auto">
                <a:xfrm>
                  <a:off x="2616" y="1336"/>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703" name="Line 2151">
                  <a:extLst>
                    <a:ext uri="{FF2B5EF4-FFF2-40B4-BE49-F238E27FC236}">
                      <a16:creationId xmlns:a16="http://schemas.microsoft.com/office/drawing/2014/main" id="{2BA86367-F74D-4BA5-94D7-8818D9794903}"/>
                    </a:ext>
                  </a:extLst>
                </p:cNvPr>
                <p:cNvSpPr>
                  <a:spLocks noChangeShapeType="1"/>
                </p:cNvSpPr>
                <p:nvPr/>
              </p:nvSpPr>
              <p:spPr bwMode="auto">
                <a:xfrm>
                  <a:off x="2622" y="1336"/>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704" name="Line 2152">
                  <a:extLst>
                    <a:ext uri="{FF2B5EF4-FFF2-40B4-BE49-F238E27FC236}">
                      <a16:creationId xmlns:a16="http://schemas.microsoft.com/office/drawing/2014/main" id="{0654C197-F045-CD01-4145-A058D0023754}"/>
                    </a:ext>
                  </a:extLst>
                </p:cNvPr>
                <p:cNvSpPr>
                  <a:spLocks noChangeShapeType="1"/>
                </p:cNvSpPr>
                <p:nvPr/>
              </p:nvSpPr>
              <p:spPr bwMode="auto">
                <a:xfrm>
                  <a:off x="2628" y="1336"/>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705" name="Line 2153">
                  <a:extLst>
                    <a:ext uri="{FF2B5EF4-FFF2-40B4-BE49-F238E27FC236}">
                      <a16:creationId xmlns:a16="http://schemas.microsoft.com/office/drawing/2014/main" id="{4341B81F-950B-F3EA-81E2-F837EE7D2900}"/>
                    </a:ext>
                  </a:extLst>
                </p:cNvPr>
                <p:cNvSpPr>
                  <a:spLocks noChangeShapeType="1"/>
                </p:cNvSpPr>
                <p:nvPr/>
              </p:nvSpPr>
              <p:spPr bwMode="auto">
                <a:xfrm flipV="1">
                  <a:off x="2628" y="1336"/>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706" name="Line 2154">
                  <a:extLst>
                    <a:ext uri="{FF2B5EF4-FFF2-40B4-BE49-F238E27FC236}">
                      <a16:creationId xmlns:a16="http://schemas.microsoft.com/office/drawing/2014/main" id="{274C65B0-403D-F05C-3202-7A666ACAB6F3}"/>
                    </a:ext>
                  </a:extLst>
                </p:cNvPr>
                <p:cNvSpPr>
                  <a:spLocks noChangeShapeType="1"/>
                </p:cNvSpPr>
                <p:nvPr/>
              </p:nvSpPr>
              <p:spPr bwMode="auto">
                <a:xfrm>
                  <a:off x="2628" y="1336"/>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707" name="Line 2155">
                  <a:extLst>
                    <a:ext uri="{FF2B5EF4-FFF2-40B4-BE49-F238E27FC236}">
                      <a16:creationId xmlns:a16="http://schemas.microsoft.com/office/drawing/2014/main" id="{DCB7E9E1-06F3-E85D-E205-314902CC0AE9}"/>
                    </a:ext>
                  </a:extLst>
                </p:cNvPr>
                <p:cNvSpPr>
                  <a:spLocks noChangeShapeType="1"/>
                </p:cNvSpPr>
                <p:nvPr/>
              </p:nvSpPr>
              <p:spPr bwMode="auto">
                <a:xfrm flipV="1">
                  <a:off x="2628" y="1336"/>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708" name="Line 2156">
                  <a:extLst>
                    <a:ext uri="{FF2B5EF4-FFF2-40B4-BE49-F238E27FC236}">
                      <a16:creationId xmlns:a16="http://schemas.microsoft.com/office/drawing/2014/main" id="{BFC7095C-A127-1961-B657-0BA921EA2E1C}"/>
                    </a:ext>
                  </a:extLst>
                </p:cNvPr>
                <p:cNvSpPr>
                  <a:spLocks noChangeShapeType="1"/>
                </p:cNvSpPr>
                <p:nvPr/>
              </p:nvSpPr>
              <p:spPr bwMode="auto">
                <a:xfrm>
                  <a:off x="2628" y="1336"/>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709" name="Line 2157">
                  <a:extLst>
                    <a:ext uri="{FF2B5EF4-FFF2-40B4-BE49-F238E27FC236}">
                      <a16:creationId xmlns:a16="http://schemas.microsoft.com/office/drawing/2014/main" id="{3DEF2451-8C75-C8AD-AA7E-740A2BDCD0B1}"/>
                    </a:ext>
                  </a:extLst>
                </p:cNvPr>
                <p:cNvSpPr>
                  <a:spLocks noChangeShapeType="1"/>
                </p:cNvSpPr>
                <p:nvPr/>
              </p:nvSpPr>
              <p:spPr bwMode="auto">
                <a:xfrm>
                  <a:off x="2634" y="1336"/>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710" name="Line 2158">
                  <a:extLst>
                    <a:ext uri="{FF2B5EF4-FFF2-40B4-BE49-F238E27FC236}">
                      <a16:creationId xmlns:a16="http://schemas.microsoft.com/office/drawing/2014/main" id="{03503E0D-7CBD-98F3-5691-83788B9C11D6}"/>
                    </a:ext>
                  </a:extLst>
                </p:cNvPr>
                <p:cNvSpPr>
                  <a:spLocks noChangeShapeType="1"/>
                </p:cNvSpPr>
                <p:nvPr/>
              </p:nvSpPr>
              <p:spPr bwMode="auto">
                <a:xfrm flipV="1">
                  <a:off x="2634" y="1336"/>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711" name="Line 2159">
                  <a:extLst>
                    <a:ext uri="{FF2B5EF4-FFF2-40B4-BE49-F238E27FC236}">
                      <a16:creationId xmlns:a16="http://schemas.microsoft.com/office/drawing/2014/main" id="{2B23F49A-0652-783B-E6A9-A070CFA524C7}"/>
                    </a:ext>
                  </a:extLst>
                </p:cNvPr>
                <p:cNvSpPr>
                  <a:spLocks noChangeShapeType="1"/>
                </p:cNvSpPr>
                <p:nvPr/>
              </p:nvSpPr>
              <p:spPr bwMode="auto">
                <a:xfrm>
                  <a:off x="2634" y="1336"/>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712" name="Line 2160">
                  <a:extLst>
                    <a:ext uri="{FF2B5EF4-FFF2-40B4-BE49-F238E27FC236}">
                      <a16:creationId xmlns:a16="http://schemas.microsoft.com/office/drawing/2014/main" id="{052943FD-3716-B204-DC23-7F23F3236C9C}"/>
                    </a:ext>
                  </a:extLst>
                </p:cNvPr>
                <p:cNvSpPr>
                  <a:spLocks noChangeShapeType="1"/>
                </p:cNvSpPr>
                <p:nvPr/>
              </p:nvSpPr>
              <p:spPr bwMode="auto">
                <a:xfrm flipV="1">
                  <a:off x="2634" y="1336"/>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713" name="Line 2161">
                  <a:extLst>
                    <a:ext uri="{FF2B5EF4-FFF2-40B4-BE49-F238E27FC236}">
                      <a16:creationId xmlns:a16="http://schemas.microsoft.com/office/drawing/2014/main" id="{254C127E-7275-C5A3-2E6F-AFAAE6F14703}"/>
                    </a:ext>
                  </a:extLst>
                </p:cNvPr>
                <p:cNvSpPr>
                  <a:spLocks noChangeShapeType="1"/>
                </p:cNvSpPr>
                <p:nvPr/>
              </p:nvSpPr>
              <p:spPr bwMode="auto">
                <a:xfrm>
                  <a:off x="2634" y="1336"/>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714" name="Line 2162">
                  <a:extLst>
                    <a:ext uri="{FF2B5EF4-FFF2-40B4-BE49-F238E27FC236}">
                      <a16:creationId xmlns:a16="http://schemas.microsoft.com/office/drawing/2014/main" id="{16AA6565-E0AE-117F-B5A1-B4A36EB2579B}"/>
                    </a:ext>
                  </a:extLst>
                </p:cNvPr>
                <p:cNvSpPr>
                  <a:spLocks noChangeShapeType="1"/>
                </p:cNvSpPr>
                <p:nvPr/>
              </p:nvSpPr>
              <p:spPr bwMode="auto">
                <a:xfrm flipV="1">
                  <a:off x="2634" y="1336"/>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715" name="Line 2163">
                  <a:extLst>
                    <a:ext uri="{FF2B5EF4-FFF2-40B4-BE49-F238E27FC236}">
                      <a16:creationId xmlns:a16="http://schemas.microsoft.com/office/drawing/2014/main" id="{E01CC94A-83F8-6CFA-DCEC-FF7431CE1FC7}"/>
                    </a:ext>
                  </a:extLst>
                </p:cNvPr>
                <p:cNvSpPr>
                  <a:spLocks noChangeShapeType="1"/>
                </p:cNvSpPr>
                <p:nvPr/>
              </p:nvSpPr>
              <p:spPr bwMode="auto">
                <a:xfrm>
                  <a:off x="2634" y="1336"/>
                  <a:ext cx="7"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716" name="Line 2164">
                  <a:extLst>
                    <a:ext uri="{FF2B5EF4-FFF2-40B4-BE49-F238E27FC236}">
                      <a16:creationId xmlns:a16="http://schemas.microsoft.com/office/drawing/2014/main" id="{8599C9E3-2351-6873-5163-8BAA2F460F3C}"/>
                    </a:ext>
                  </a:extLst>
                </p:cNvPr>
                <p:cNvSpPr>
                  <a:spLocks noChangeShapeType="1"/>
                </p:cNvSpPr>
                <p:nvPr/>
              </p:nvSpPr>
              <p:spPr bwMode="auto">
                <a:xfrm>
                  <a:off x="2641" y="1336"/>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717" name="Line 2165">
                  <a:extLst>
                    <a:ext uri="{FF2B5EF4-FFF2-40B4-BE49-F238E27FC236}">
                      <a16:creationId xmlns:a16="http://schemas.microsoft.com/office/drawing/2014/main" id="{5463B911-2F02-377B-56BD-128B90E87E95}"/>
                    </a:ext>
                  </a:extLst>
                </p:cNvPr>
                <p:cNvSpPr>
                  <a:spLocks noChangeShapeType="1"/>
                </p:cNvSpPr>
                <p:nvPr/>
              </p:nvSpPr>
              <p:spPr bwMode="auto">
                <a:xfrm flipV="1">
                  <a:off x="2641" y="1336"/>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718" name="Line 2166">
                  <a:extLst>
                    <a:ext uri="{FF2B5EF4-FFF2-40B4-BE49-F238E27FC236}">
                      <a16:creationId xmlns:a16="http://schemas.microsoft.com/office/drawing/2014/main" id="{BDB69B5F-7684-B4A6-E7C8-6C6D68AA9FE0}"/>
                    </a:ext>
                  </a:extLst>
                </p:cNvPr>
                <p:cNvSpPr>
                  <a:spLocks noChangeShapeType="1"/>
                </p:cNvSpPr>
                <p:nvPr/>
              </p:nvSpPr>
              <p:spPr bwMode="auto">
                <a:xfrm>
                  <a:off x="2641" y="1336"/>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719" name="Line 2167">
                  <a:extLst>
                    <a:ext uri="{FF2B5EF4-FFF2-40B4-BE49-F238E27FC236}">
                      <a16:creationId xmlns:a16="http://schemas.microsoft.com/office/drawing/2014/main" id="{E915636D-D08B-2182-3190-745874F6158E}"/>
                    </a:ext>
                  </a:extLst>
                </p:cNvPr>
                <p:cNvSpPr>
                  <a:spLocks noChangeShapeType="1"/>
                </p:cNvSpPr>
                <p:nvPr/>
              </p:nvSpPr>
              <p:spPr bwMode="auto">
                <a:xfrm flipV="1">
                  <a:off x="2641" y="1336"/>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720" name="Line 2168">
                  <a:extLst>
                    <a:ext uri="{FF2B5EF4-FFF2-40B4-BE49-F238E27FC236}">
                      <a16:creationId xmlns:a16="http://schemas.microsoft.com/office/drawing/2014/main" id="{8C0F180A-D4A6-C547-A055-906D9B125FE9}"/>
                    </a:ext>
                  </a:extLst>
                </p:cNvPr>
                <p:cNvSpPr>
                  <a:spLocks noChangeShapeType="1"/>
                </p:cNvSpPr>
                <p:nvPr/>
              </p:nvSpPr>
              <p:spPr bwMode="auto">
                <a:xfrm>
                  <a:off x="2641" y="1336"/>
                  <a:ext cx="6"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721" name="Line 2169">
                  <a:extLst>
                    <a:ext uri="{FF2B5EF4-FFF2-40B4-BE49-F238E27FC236}">
                      <a16:creationId xmlns:a16="http://schemas.microsoft.com/office/drawing/2014/main" id="{1DE6FB5B-28EC-1D05-56F9-80B68ECFD119}"/>
                    </a:ext>
                  </a:extLst>
                </p:cNvPr>
                <p:cNvSpPr>
                  <a:spLocks noChangeShapeType="1"/>
                </p:cNvSpPr>
                <p:nvPr/>
              </p:nvSpPr>
              <p:spPr bwMode="auto">
                <a:xfrm flipV="1">
                  <a:off x="2647" y="1336"/>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722" name="Line 2170">
                  <a:extLst>
                    <a:ext uri="{FF2B5EF4-FFF2-40B4-BE49-F238E27FC236}">
                      <a16:creationId xmlns:a16="http://schemas.microsoft.com/office/drawing/2014/main" id="{1A6FBB0F-5DCF-85E5-EBE6-1F76F8DC8F78}"/>
                    </a:ext>
                  </a:extLst>
                </p:cNvPr>
                <p:cNvSpPr>
                  <a:spLocks noChangeShapeType="1"/>
                </p:cNvSpPr>
                <p:nvPr/>
              </p:nvSpPr>
              <p:spPr bwMode="auto">
                <a:xfrm>
                  <a:off x="2647" y="1336"/>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723" name="Line 2171">
                  <a:extLst>
                    <a:ext uri="{FF2B5EF4-FFF2-40B4-BE49-F238E27FC236}">
                      <a16:creationId xmlns:a16="http://schemas.microsoft.com/office/drawing/2014/main" id="{F877521F-DCFB-3999-20B2-BA82448F9359}"/>
                    </a:ext>
                  </a:extLst>
                </p:cNvPr>
                <p:cNvSpPr>
                  <a:spLocks noChangeShapeType="1"/>
                </p:cNvSpPr>
                <p:nvPr/>
              </p:nvSpPr>
              <p:spPr bwMode="auto">
                <a:xfrm flipV="1">
                  <a:off x="2647" y="1336"/>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724" name="Line 2172">
                  <a:extLst>
                    <a:ext uri="{FF2B5EF4-FFF2-40B4-BE49-F238E27FC236}">
                      <a16:creationId xmlns:a16="http://schemas.microsoft.com/office/drawing/2014/main" id="{5C3AADF6-63E8-3161-BB40-3E0EB9E08CE4}"/>
                    </a:ext>
                  </a:extLst>
                </p:cNvPr>
                <p:cNvSpPr>
                  <a:spLocks noChangeShapeType="1"/>
                </p:cNvSpPr>
                <p:nvPr/>
              </p:nvSpPr>
              <p:spPr bwMode="auto">
                <a:xfrm>
                  <a:off x="2647" y="1336"/>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725" name="Line 2173">
                  <a:extLst>
                    <a:ext uri="{FF2B5EF4-FFF2-40B4-BE49-F238E27FC236}">
                      <a16:creationId xmlns:a16="http://schemas.microsoft.com/office/drawing/2014/main" id="{D8C8FF71-03C0-8B9E-D769-08FDDC724C29}"/>
                    </a:ext>
                  </a:extLst>
                </p:cNvPr>
                <p:cNvSpPr>
                  <a:spLocks noChangeShapeType="1"/>
                </p:cNvSpPr>
                <p:nvPr/>
              </p:nvSpPr>
              <p:spPr bwMode="auto">
                <a:xfrm flipV="1">
                  <a:off x="2647" y="1336"/>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726" name="Line 2174">
                  <a:extLst>
                    <a:ext uri="{FF2B5EF4-FFF2-40B4-BE49-F238E27FC236}">
                      <a16:creationId xmlns:a16="http://schemas.microsoft.com/office/drawing/2014/main" id="{23DD98CC-1950-A25B-B62A-50AABA48A1BE}"/>
                    </a:ext>
                  </a:extLst>
                </p:cNvPr>
                <p:cNvSpPr>
                  <a:spLocks noChangeShapeType="1"/>
                </p:cNvSpPr>
                <p:nvPr/>
              </p:nvSpPr>
              <p:spPr bwMode="auto">
                <a:xfrm>
                  <a:off x="2647" y="1336"/>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727" name="Line 2175">
                  <a:extLst>
                    <a:ext uri="{FF2B5EF4-FFF2-40B4-BE49-F238E27FC236}">
                      <a16:creationId xmlns:a16="http://schemas.microsoft.com/office/drawing/2014/main" id="{0ACB4455-9168-2F6A-F3E7-8E87AC409EDC}"/>
                    </a:ext>
                  </a:extLst>
                </p:cNvPr>
                <p:cNvSpPr>
                  <a:spLocks noChangeShapeType="1"/>
                </p:cNvSpPr>
                <p:nvPr/>
              </p:nvSpPr>
              <p:spPr bwMode="auto">
                <a:xfrm>
                  <a:off x="2653" y="1336"/>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728" name="Line 2176">
                  <a:extLst>
                    <a:ext uri="{FF2B5EF4-FFF2-40B4-BE49-F238E27FC236}">
                      <a16:creationId xmlns:a16="http://schemas.microsoft.com/office/drawing/2014/main" id="{97FDAF71-3E16-06D9-495C-9826B44B109E}"/>
                    </a:ext>
                  </a:extLst>
                </p:cNvPr>
                <p:cNvSpPr>
                  <a:spLocks noChangeShapeType="1"/>
                </p:cNvSpPr>
                <p:nvPr/>
              </p:nvSpPr>
              <p:spPr bwMode="auto">
                <a:xfrm flipV="1">
                  <a:off x="2653" y="1336"/>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729" name="Line 2177">
                  <a:extLst>
                    <a:ext uri="{FF2B5EF4-FFF2-40B4-BE49-F238E27FC236}">
                      <a16:creationId xmlns:a16="http://schemas.microsoft.com/office/drawing/2014/main" id="{E4801C0B-FECE-86E8-C880-13F2A090B266}"/>
                    </a:ext>
                  </a:extLst>
                </p:cNvPr>
                <p:cNvSpPr>
                  <a:spLocks noChangeShapeType="1"/>
                </p:cNvSpPr>
                <p:nvPr/>
              </p:nvSpPr>
              <p:spPr bwMode="auto">
                <a:xfrm>
                  <a:off x="2653" y="1336"/>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730" name="Line 2178">
                  <a:extLst>
                    <a:ext uri="{FF2B5EF4-FFF2-40B4-BE49-F238E27FC236}">
                      <a16:creationId xmlns:a16="http://schemas.microsoft.com/office/drawing/2014/main" id="{882670BE-E2E2-629C-43FA-E21884714D1E}"/>
                    </a:ext>
                  </a:extLst>
                </p:cNvPr>
                <p:cNvSpPr>
                  <a:spLocks noChangeShapeType="1"/>
                </p:cNvSpPr>
                <p:nvPr/>
              </p:nvSpPr>
              <p:spPr bwMode="auto">
                <a:xfrm flipV="1">
                  <a:off x="2653" y="1336"/>
                  <a:ext cx="6"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731" name="Line 2179">
                  <a:extLst>
                    <a:ext uri="{FF2B5EF4-FFF2-40B4-BE49-F238E27FC236}">
                      <a16:creationId xmlns:a16="http://schemas.microsoft.com/office/drawing/2014/main" id="{71E4C59A-4FDA-6A99-7D4A-2B3F99A5B473}"/>
                    </a:ext>
                  </a:extLst>
                </p:cNvPr>
                <p:cNvSpPr>
                  <a:spLocks noChangeShapeType="1"/>
                </p:cNvSpPr>
                <p:nvPr/>
              </p:nvSpPr>
              <p:spPr bwMode="auto">
                <a:xfrm>
                  <a:off x="2659" y="1336"/>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732" name="Line 2180">
                  <a:extLst>
                    <a:ext uri="{FF2B5EF4-FFF2-40B4-BE49-F238E27FC236}">
                      <a16:creationId xmlns:a16="http://schemas.microsoft.com/office/drawing/2014/main" id="{FCE70C89-4ACC-DDBB-9C1C-CA6FEBA5C0D3}"/>
                    </a:ext>
                  </a:extLst>
                </p:cNvPr>
                <p:cNvSpPr>
                  <a:spLocks noChangeShapeType="1"/>
                </p:cNvSpPr>
                <p:nvPr/>
              </p:nvSpPr>
              <p:spPr bwMode="auto">
                <a:xfrm>
                  <a:off x="2659" y="1342"/>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733" name="Line 2181">
                  <a:extLst>
                    <a:ext uri="{FF2B5EF4-FFF2-40B4-BE49-F238E27FC236}">
                      <a16:creationId xmlns:a16="http://schemas.microsoft.com/office/drawing/2014/main" id="{EF4F57D8-AC77-0B71-BBF0-8A49D30DFF68}"/>
                    </a:ext>
                  </a:extLst>
                </p:cNvPr>
                <p:cNvSpPr>
                  <a:spLocks noChangeShapeType="1"/>
                </p:cNvSpPr>
                <p:nvPr/>
              </p:nvSpPr>
              <p:spPr bwMode="auto">
                <a:xfrm flipV="1">
                  <a:off x="2665" y="1336"/>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734" name="Line 2182">
                  <a:extLst>
                    <a:ext uri="{FF2B5EF4-FFF2-40B4-BE49-F238E27FC236}">
                      <a16:creationId xmlns:a16="http://schemas.microsoft.com/office/drawing/2014/main" id="{4811F5B4-03FB-AD56-B570-EFBCED4B7780}"/>
                    </a:ext>
                  </a:extLst>
                </p:cNvPr>
                <p:cNvSpPr>
                  <a:spLocks noChangeShapeType="1"/>
                </p:cNvSpPr>
                <p:nvPr/>
              </p:nvSpPr>
              <p:spPr bwMode="auto">
                <a:xfrm>
                  <a:off x="2665" y="1336"/>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735" name="Line 2183">
                  <a:extLst>
                    <a:ext uri="{FF2B5EF4-FFF2-40B4-BE49-F238E27FC236}">
                      <a16:creationId xmlns:a16="http://schemas.microsoft.com/office/drawing/2014/main" id="{FF098C2D-4710-8149-AFCC-D1AFA4EF55B7}"/>
                    </a:ext>
                  </a:extLst>
                </p:cNvPr>
                <p:cNvSpPr>
                  <a:spLocks noChangeShapeType="1"/>
                </p:cNvSpPr>
                <p:nvPr/>
              </p:nvSpPr>
              <p:spPr bwMode="auto">
                <a:xfrm flipV="1">
                  <a:off x="2665" y="1336"/>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736" name="Line 2184">
                  <a:extLst>
                    <a:ext uri="{FF2B5EF4-FFF2-40B4-BE49-F238E27FC236}">
                      <a16:creationId xmlns:a16="http://schemas.microsoft.com/office/drawing/2014/main" id="{B0AEA229-87FB-7384-D6CB-35977C74E6C6}"/>
                    </a:ext>
                  </a:extLst>
                </p:cNvPr>
                <p:cNvSpPr>
                  <a:spLocks noChangeShapeType="1"/>
                </p:cNvSpPr>
                <p:nvPr/>
              </p:nvSpPr>
              <p:spPr bwMode="auto">
                <a:xfrm>
                  <a:off x="2665" y="1336"/>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737" name="Line 2185">
                  <a:extLst>
                    <a:ext uri="{FF2B5EF4-FFF2-40B4-BE49-F238E27FC236}">
                      <a16:creationId xmlns:a16="http://schemas.microsoft.com/office/drawing/2014/main" id="{694BB095-DB4F-FCF6-F26A-CD27DE9E7092}"/>
                    </a:ext>
                  </a:extLst>
                </p:cNvPr>
                <p:cNvSpPr>
                  <a:spLocks noChangeShapeType="1"/>
                </p:cNvSpPr>
                <p:nvPr/>
              </p:nvSpPr>
              <p:spPr bwMode="auto">
                <a:xfrm>
                  <a:off x="2665" y="1342"/>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738" name="Line 2186">
                  <a:extLst>
                    <a:ext uri="{FF2B5EF4-FFF2-40B4-BE49-F238E27FC236}">
                      <a16:creationId xmlns:a16="http://schemas.microsoft.com/office/drawing/2014/main" id="{86B8C19A-1CA5-A84F-5F47-3BA17E416A97}"/>
                    </a:ext>
                  </a:extLst>
                </p:cNvPr>
                <p:cNvSpPr>
                  <a:spLocks noChangeShapeType="1"/>
                </p:cNvSpPr>
                <p:nvPr/>
              </p:nvSpPr>
              <p:spPr bwMode="auto">
                <a:xfrm>
                  <a:off x="2671" y="134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739" name="Line 2187">
                  <a:extLst>
                    <a:ext uri="{FF2B5EF4-FFF2-40B4-BE49-F238E27FC236}">
                      <a16:creationId xmlns:a16="http://schemas.microsoft.com/office/drawing/2014/main" id="{0CA61905-82F3-700F-5BAD-50A8734D5E24}"/>
                    </a:ext>
                  </a:extLst>
                </p:cNvPr>
                <p:cNvSpPr>
                  <a:spLocks noChangeShapeType="1"/>
                </p:cNvSpPr>
                <p:nvPr/>
              </p:nvSpPr>
              <p:spPr bwMode="auto">
                <a:xfrm flipV="1">
                  <a:off x="2671" y="134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740" name="Line 2188">
                  <a:extLst>
                    <a:ext uri="{FF2B5EF4-FFF2-40B4-BE49-F238E27FC236}">
                      <a16:creationId xmlns:a16="http://schemas.microsoft.com/office/drawing/2014/main" id="{408E2FCE-0AD4-8F0C-ADDA-2F54D35F18D4}"/>
                    </a:ext>
                  </a:extLst>
                </p:cNvPr>
                <p:cNvSpPr>
                  <a:spLocks noChangeShapeType="1"/>
                </p:cNvSpPr>
                <p:nvPr/>
              </p:nvSpPr>
              <p:spPr bwMode="auto">
                <a:xfrm>
                  <a:off x="2671" y="1342"/>
                  <a:ext cx="7"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741" name="Line 2189">
                  <a:extLst>
                    <a:ext uri="{FF2B5EF4-FFF2-40B4-BE49-F238E27FC236}">
                      <a16:creationId xmlns:a16="http://schemas.microsoft.com/office/drawing/2014/main" id="{D72CB95E-13F8-219B-DF96-A3F1337C07C4}"/>
                    </a:ext>
                  </a:extLst>
                </p:cNvPr>
                <p:cNvSpPr>
                  <a:spLocks noChangeShapeType="1"/>
                </p:cNvSpPr>
                <p:nvPr/>
              </p:nvSpPr>
              <p:spPr bwMode="auto">
                <a:xfrm>
                  <a:off x="2678" y="1342"/>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742" name="Line 2190">
                  <a:extLst>
                    <a:ext uri="{FF2B5EF4-FFF2-40B4-BE49-F238E27FC236}">
                      <a16:creationId xmlns:a16="http://schemas.microsoft.com/office/drawing/2014/main" id="{FB7726AA-4ACC-6FE0-663B-ADE86A9948CE}"/>
                    </a:ext>
                  </a:extLst>
                </p:cNvPr>
                <p:cNvSpPr>
                  <a:spLocks noChangeShapeType="1"/>
                </p:cNvSpPr>
                <p:nvPr/>
              </p:nvSpPr>
              <p:spPr bwMode="auto">
                <a:xfrm>
                  <a:off x="2684" y="1342"/>
                  <a:ext cx="6"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743" name="Line 2191">
                  <a:extLst>
                    <a:ext uri="{FF2B5EF4-FFF2-40B4-BE49-F238E27FC236}">
                      <a16:creationId xmlns:a16="http://schemas.microsoft.com/office/drawing/2014/main" id="{5C4F5E5A-8E01-2899-3A80-509B19C737A6}"/>
                    </a:ext>
                  </a:extLst>
                </p:cNvPr>
                <p:cNvSpPr>
                  <a:spLocks noChangeShapeType="1"/>
                </p:cNvSpPr>
                <p:nvPr/>
              </p:nvSpPr>
              <p:spPr bwMode="auto">
                <a:xfrm flipV="1">
                  <a:off x="2690" y="134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744" name="Line 2192">
                  <a:extLst>
                    <a:ext uri="{FF2B5EF4-FFF2-40B4-BE49-F238E27FC236}">
                      <a16:creationId xmlns:a16="http://schemas.microsoft.com/office/drawing/2014/main" id="{69BA1F81-332C-1D8E-57DC-7B2E8918BC08}"/>
                    </a:ext>
                  </a:extLst>
                </p:cNvPr>
                <p:cNvSpPr>
                  <a:spLocks noChangeShapeType="1"/>
                </p:cNvSpPr>
                <p:nvPr/>
              </p:nvSpPr>
              <p:spPr bwMode="auto">
                <a:xfrm>
                  <a:off x="2690" y="1342"/>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745" name="Line 2193">
                  <a:extLst>
                    <a:ext uri="{FF2B5EF4-FFF2-40B4-BE49-F238E27FC236}">
                      <a16:creationId xmlns:a16="http://schemas.microsoft.com/office/drawing/2014/main" id="{712FD50C-F219-464B-5A4B-09DCA6A45E94}"/>
                    </a:ext>
                  </a:extLst>
                </p:cNvPr>
                <p:cNvSpPr>
                  <a:spLocks noChangeShapeType="1"/>
                </p:cNvSpPr>
                <p:nvPr/>
              </p:nvSpPr>
              <p:spPr bwMode="auto">
                <a:xfrm>
                  <a:off x="2696" y="1342"/>
                  <a:ext cx="6"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746" name="Line 2194">
                  <a:extLst>
                    <a:ext uri="{FF2B5EF4-FFF2-40B4-BE49-F238E27FC236}">
                      <a16:creationId xmlns:a16="http://schemas.microsoft.com/office/drawing/2014/main" id="{8C6239AC-3154-82CE-10A2-EAED2616B448}"/>
                    </a:ext>
                  </a:extLst>
                </p:cNvPr>
                <p:cNvSpPr>
                  <a:spLocks noChangeShapeType="1"/>
                </p:cNvSpPr>
                <p:nvPr/>
              </p:nvSpPr>
              <p:spPr bwMode="auto">
                <a:xfrm flipV="1">
                  <a:off x="2702" y="134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747" name="Line 2195">
                  <a:extLst>
                    <a:ext uri="{FF2B5EF4-FFF2-40B4-BE49-F238E27FC236}">
                      <a16:creationId xmlns:a16="http://schemas.microsoft.com/office/drawing/2014/main" id="{D17BA166-4439-AD52-0710-FD871D87E131}"/>
                    </a:ext>
                  </a:extLst>
                </p:cNvPr>
                <p:cNvSpPr>
                  <a:spLocks noChangeShapeType="1"/>
                </p:cNvSpPr>
                <p:nvPr/>
              </p:nvSpPr>
              <p:spPr bwMode="auto">
                <a:xfrm>
                  <a:off x="2702" y="134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748" name="Line 2196">
                  <a:extLst>
                    <a:ext uri="{FF2B5EF4-FFF2-40B4-BE49-F238E27FC236}">
                      <a16:creationId xmlns:a16="http://schemas.microsoft.com/office/drawing/2014/main" id="{B8A936B2-A5AD-86C3-D778-2DB1E966E5B9}"/>
                    </a:ext>
                  </a:extLst>
                </p:cNvPr>
                <p:cNvSpPr>
                  <a:spLocks noChangeShapeType="1"/>
                </p:cNvSpPr>
                <p:nvPr/>
              </p:nvSpPr>
              <p:spPr bwMode="auto">
                <a:xfrm>
                  <a:off x="2702" y="1348"/>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749" name="Line 2197">
                  <a:extLst>
                    <a:ext uri="{FF2B5EF4-FFF2-40B4-BE49-F238E27FC236}">
                      <a16:creationId xmlns:a16="http://schemas.microsoft.com/office/drawing/2014/main" id="{FB5E7B05-AC42-539C-CC2A-786338847561}"/>
                    </a:ext>
                  </a:extLst>
                </p:cNvPr>
                <p:cNvSpPr>
                  <a:spLocks noChangeShapeType="1"/>
                </p:cNvSpPr>
                <p:nvPr/>
              </p:nvSpPr>
              <p:spPr bwMode="auto">
                <a:xfrm flipV="1">
                  <a:off x="2708" y="134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750" name="Line 2198">
                  <a:extLst>
                    <a:ext uri="{FF2B5EF4-FFF2-40B4-BE49-F238E27FC236}">
                      <a16:creationId xmlns:a16="http://schemas.microsoft.com/office/drawing/2014/main" id="{12EE5374-441F-47E9-E385-8F010B72AD19}"/>
                    </a:ext>
                  </a:extLst>
                </p:cNvPr>
                <p:cNvSpPr>
                  <a:spLocks noChangeShapeType="1"/>
                </p:cNvSpPr>
                <p:nvPr/>
              </p:nvSpPr>
              <p:spPr bwMode="auto">
                <a:xfrm>
                  <a:off x="2708" y="134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751" name="Line 2199">
                  <a:extLst>
                    <a:ext uri="{FF2B5EF4-FFF2-40B4-BE49-F238E27FC236}">
                      <a16:creationId xmlns:a16="http://schemas.microsoft.com/office/drawing/2014/main" id="{BD866DFE-4C99-304E-705D-30632D26966E}"/>
                    </a:ext>
                  </a:extLst>
                </p:cNvPr>
                <p:cNvSpPr>
                  <a:spLocks noChangeShapeType="1"/>
                </p:cNvSpPr>
                <p:nvPr/>
              </p:nvSpPr>
              <p:spPr bwMode="auto">
                <a:xfrm flipV="1">
                  <a:off x="2708" y="134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752" name="Line 2200">
                  <a:extLst>
                    <a:ext uri="{FF2B5EF4-FFF2-40B4-BE49-F238E27FC236}">
                      <a16:creationId xmlns:a16="http://schemas.microsoft.com/office/drawing/2014/main" id="{3B698E76-06F0-74B5-BB1F-5B033DFE07FB}"/>
                    </a:ext>
                  </a:extLst>
                </p:cNvPr>
                <p:cNvSpPr>
                  <a:spLocks noChangeShapeType="1"/>
                </p:cNvSpPr>
                <p:nvPr/>
              </p:nvSpPr>
              <p:spPr bwMode="auto">
                <a:xfrm>
                  <a:off x="2708" y="134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753" name="Line 2201">
                  <a:extLst>
                    <a:ext uri="{FF2B5EF4-FFF2-40B4-BE49-F238E27FC236}">
                      <a16:creationId xmlns:a16="http://schemas.microsoft.com/office/drawing/2014/main" id="{5CCE9382-08C7-BE21-D8A1-6609183B7844}"/>
                    </a:ext>
                  </a:extLst>
                </p:cNvPr>
                <p:cNvSpPr>
                  <a:spLocks noChangeShapeType="1"/>
                </p:cNvSpPr>
                <p:nvPr/>
              </p:nvSpPr>
              <p:spPr bwMode="auto">
                <a:xfrm flipV="1">
                  <a:off x="2708" y="134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754" name="Line 2202">
                  <a:extLst>
                    <a:ext uri="{FF2B5EF4-FFF2-40B4-BE49-F238E27FC236}">
                      <a16:creationId xmlns:a16="http://schemas.microsoft.com/office/drawing/2014/main" id="{38528974-96DF-ABCD-B684-CB66265A5FE3}"/>
                    </a:ext>
                  </a:extLst>
                </p:cNvPr>
                <p:cNvSpPr>
                  <a:spLocks noChangeShapeType="1"/>
                </p:cNvSpPr>
                <p:nvPr/>
              </p:nvSpPr>
              <p:spPr bwMode="auto">
                <a:xfrm>
                  <a:off x="2708" y="134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755" name="Line 2203">
                  <a:extLst>
                    <a:ext uri="{FF2B5EF4-FFF2-40B4-BE49-F238E27FC236}">
                      <a16:creationId xmlns:a16="http://schemas.microsoft.com/office/drawing/2014/main" id="{DFB72AA1-02FD-E0A3-1233-C93707ED7059}"/>
                    </a:ext>
                  </a:extLst>
                </p:cNvPr>
                <p:cNvSpPr>
                  <a:spLocks noChangeShapeType="1"/>
                </p:cNvSpPr>
                <p:nvPr/>
              </p:nvSpPr>
              <p:spPr bwMode="auto">
                <a:xfrm flipV="1">
                  <a:off x="2708" y="1342"/>
                  <a:ext cx="7"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756" name="Line 2204">
                  <a:extLst>
                    <a:ext uri="{FF2B5EF4-FFF2-40B4-BE49-F238E27FC236}">
                      <a16:creationId xmlns:a16="http://schemas.microsoft.com/office/drawing/2014/main" id="{8C8C6F57-D082-D5A0-DB97-E3FDCFE33A8E}"/>
                    </a:ext>
                  </a:extLst>
                </p:cNvPr>
                <p:cNvSpPr>
                  <a:spLocks noChangeShapeType="1"/>
                </p:cNvSpPr>
                <p:nvPr/>
              </p:nvSpPr>
              <p:spPr bwMode="auto">
                <a:xfrm>
                  <a:off x="2715" y="134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757" name="Line 2205">
                  <a:extLst>
                    <a:ext uri="{FF2B5EF4-FFF2-40B4-BE49-F238E27FC236}">
                      <a16:creationId xmlns:a16="http://schemas.microsoft.com/office/drawing/2014/main" id="{07610E93-53BA-56F4-35CF-0C92874DD964}"/>
                    </a:ext>
                  </a:extLst>
                </p:cNvPr>
                <p:cNvSpPr>
                  <a:spLocks noChangeShapeType="1"/>
                </p:cNvSpPr>
                <p:nvPr/>
              </p:nvSpPr>
              <p:spPr bwMode="auto">
                <a:xfrm flipV="1">
                  <a:off x="2715" y="134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758" name="Line 2206">
                  <a:extLst>
                    <a:ext uri="{FF2B5EF4-FFF2-40B4-BE49-F238E27FC236}">
                      <a16:creationId xmlns:a16="http://schemas.microsoft.com/office/drawing/2014/main" id="{A2D51B3A-B5B2-2987-03C6-3A8F5F640F04}"/>
                    </a:ext>
                  </a:extLst>
                </p:cNvPr>
                <p:cNvSpPr>
                  <a:spLocks noChangeShapeType="1"/>
                </p:cNvSpPr>
                <p:nvPr/>
              </p:nvSpPr>
              <p:spPr bwMode="auto">
                <a:xfrm>
                  <a:off x="2715" y="134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759" name="Line 2207">
                  <a:extLst>
                    <a:ext uri="{FF2B5EF4-FFF2-40B4-BE49-F238E27FC236}">
                      <a16:creationId xmlns:a16="http://schemas.microsoft.com/office/drawing/2014/main" id="{788625E6-7585-CEFF-0CEC-8CABBFFA27A7}"/>
                    </a:ext>
                  </a:extLst>
                </p:cNvPr>
                <p:cNvSpPr>
                  <a:spLocks noChangeShapeType="1"/>
                </p:cNvSpPr>
                <p:nvPr/>
              </p:nvSpPr>
              <p:spPr bwMode="auto">
                <a:xfrm flipV="1">
                  <a:off x="2715" y="134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760" name="Line 2208">
                  <a:extLst>
                    <a:ext uri="{FF2B5EF4-FFF2-40B4-BE49-F238E27FC236}">
                      <a16:creationId xmlns:a16="http://schemas.microsoft.com/office/drawing/2014/main" id="{D511FD29-8171-D91A-BD0D-47649C7FDE2F}"/>
                    </a:ext>
                  </a:extLst>
                </p:cNvPr>
                <p:cNvSpPr>
                  <a:spLocks noChangeShapeType="1"/>
                </p:cNvSpPr>
                <p:nvPr/>
              </p:nvSpPr>
              <p:spPr bwMode="auto">
                <a:xfrm>
                  <a:off x="2715" y="1342"/>
                  <a:ext cx="6"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761" name="Line 2209">
                  <a:extLst>
                    <a:ext uri="{FF2B5EF4-FFF2-40B4-BE49-F238E27FC236}">
                      <a16:creationId xmlns:a16="http://schemas.microsoft.com/office/drawing/2014/main" id="{128B7C55-2D06-2355-F89B-1ECCD36D7E97}"/>
                    </a:ext>
                  </a:extLst>
                </p:cNvPr>
                <p:cNvSpPr>
                  <a:spLocks noChangeShapeType="1"/>
                </p:cNvSpPr>
                <p:nvPr/>
              </p:nvSpPr>
              <p:spPr bwMode="auto">
                <a:xfrm flipV="1">
                  <a:off x="2721" y="134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762" name="Line 2210">
                  <a:extLst>
                    <a:ext uri="{FF2B5EF4-FFF2-40B4-BE49-F238E27FC236}">
                      <a16:creationId xmlns:a16="http://schemas.microsoft.com/office/drawing/2014/main" id="{ADC81B1C-C7AA-68FC-2C3F-C60328C1FECD}"/>
                    </a:ext>
                  </a:extLst>
                </p:cNvPr>
                <p:cNvSpPr>
                  <a:spLocks noChangeShapeType="1"/>
                </p:cNvSpPr>
                <p:nvPr/>
              </p:nvSpPr>
              <p:spPr bwMode="auto">
                <a:xfrm>
                  <a:off x="2721" y="134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763" name="Line 2211">
                  <a:extLst>
                    <a:ext uri="{FF2B5EF4-FFF2-40B4-BE49-F238E27FC236}">
                      <a16:creationId xmlns:a16="http://schemas.microsoft.com/office/drawing/2014/main" id="{B8764C11-BE01-AA1A-9D29-7FB683556CC7}"/>
                    </a:ext>
                  </a:extLst>
                </p:cNvPr>
                <p:cNvSpPr>
                  <a:spLocks noChangeShapeType="1"/>
                </p:cNvSpPr>
                <p:nvPr/>
              </p:nvSpPr>
              <p:spPr bwMode="auto">
                <a:xfrm flipV="1">
                  <a:off x="2721" y="134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764" name="Line 2212">
                  <a:extLst>
                    <a:ext uri="{FF2B5EF4-FFF2-40B4-BE49-F238E27FC236}">
                      <a16:creationId xmlns:a16="http://schemas.microsoft.com/office/drawing/2014/main" id="{59529CF0-0728-4083-2AF9-A2D0941F4535}"/>
                    </a:ext>
                  </a:extLst>
                </p:cNvPr>
                <p:cNvSpPr>
                  <a:spLocks noChangeShapeType="1"/>
                </p:cNvSpPr>
                <p:nvPr/>
              </p:nvSpPr>
              <p:spPr bwMode="auto">
                <a:xfrm>
                  <a:off x="2721" y="134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765" name="Line 2213">
                  <a:extLst>
                    <a:ext uri="{FF2B5EF4-FFF2-40B4-BE49-F238E27FC236}">
                      <a16:creationId xmlns:a16="http://schemas.microsoft.com/office/drawing/2014/main" id="{8362AE38-922C-6FBA-D9B7-9888C29DDB73}"/>
                    </a:ext>
                  </a:extLst>
                </p:cNvPr>
                <p:cNvSpPr>
                  <a:spLocks noChangeShapeType="1"/>
                </p:cNvSpPr>
                <p:nvPr/>
              </p:nvSpPr>
              <p:spPr bwMode="auto">
                <a:xfrm>
                  <a:off x="2721" y="1348"/>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766" name="Line 2214">
                  <a:extLst>
                    <a:ext uri="{FF2B5EF4-FFF2-40B4-BE49-F238E27FC236}">
                      <a16:creationId xmlns:a16="http://schemas.microsoft.com/office/drawing/2014/main" id="{5A9584C4-FC17-1370-4ED2-A3B48CBD96F4}"/>
                    </a:ext>
                  </a:extLst>
                </p:cNvPr>
                <p:cNvSpPr>
                  <a:spLocks noChangeShapeType="1"/>
                </p:cNvSpPr>
                <p:nvPr/>
              </p:nvSpPr>
              <p:spPr bwMode="auto">
                <a:xfrm flipV="1">
                  <a:off x="2727" y="134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767" name="Line 2215">
                  <a:extLst>
                    <a:ext uri="{FF2B5EF4-FFF2-40B4-BE49-F238E27FC236}">
                      <a16:creationId xmlns:a16="http://schemas.microsoft.com/office/drawing/2014/main" id="{318F8D6E-9028-6F0C-E8A5-57AB267F26F2}"/>
                    </a:ext>
                  </a:extLst>
                </p:cNvPr>
                <p:cNvSpPr>
                  <a:spLocks noChangeShapeType="1"/>
                </p:cNvSpPr>
                <p:nvPr/>
              </p:nvSpPr>
              <p:spPr bwMode="auto">
                <a:xfrm>
                  <a:off x="2727" y="134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768" name="Line 2216">
                  <a:extLst>
                    <a:ext uri="{FF2B5EF4-FFF2-40B4-BE49-F238E27FC236}">
                      <a16:creationId xmlns:a16="http://schemas.microsoft.com/office/drawing/2014/main" id="{B2342031-FAAA-BA0D-7C5B-77039034B6F3}"/>
                    </a:ext>
                  </a:extLst>
                </p:cNvPr>
                <p:cNvSpPr>
                  <a:spLocks noChangeShapeType="1"/>
                </p:cNvSpPr>
                <p:nvPr/>
              </p:nvSpPr>
              <p:spPr bwMode="auto">
                <a:xfrm flipV="1">
                  <a:off x="2727" y="134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769" name="Line 2217">
                  <a:extLst>
                    <a:ext uri="{FF2B5EF4-FFF2-40B4-BE49-F238E27FC236}">
                      <a16:creationId xmlns:a16="http://schemas.microsoft.com/office/drawing/2014/main" id="{B44D32D6-AB87-F96C-E14E-5EBFBBF4F936}"/>
                    </a:ext>
                  </a:extLst>
                </p:cNvPr>
                <p:cNvSpPr>
                  <a:spLocks noChangeShapeType="1"/>
                </p:cNvSpPr>
                <p:nvPr/>
              </p:nvSpPr>
              <p:spPr bwMode="auto">
                <a:xfrm>
                  <a:off x="2727" y="134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770" name="Line 2218">
                  <a:extLst>
                    <a:ext uri="{FF2B5EF4-FFF2-40B4-BE49-F238E27FC236}">
                      <a16:creationId xmlns:a16="http://schemas.microsoft.com/office/drawing/2014/main" id="{1F3FF661-774A-1CE8-E388-703118574204}"/>
                    </a:ext>
                  </a:extLst>
                </p:cNvPr>
                <p:cNvSpPr>
                  <a:spLocks noChangeShapeType="1"/>
                </p:cNvSpPr>
                <p:nvPr/>
              </p:nvSpPr>
              <p:spPr bwMode="auto">
                <a:xfrm>
                  <a:off x="2727" y="1348"/>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771" name="Line 2219">
                  <a:extLst>
                    <a:ext uri="{FF2B5EF4-FFF2-40B4-BE49-F238E27FC236}">
                      <a16:creationId xmlns:a16="http://schemas.microsoft.com/office/drawing/2014/main" id="{03783242-42AF-CAC2-E1A1-AE20A18937EC}"/>
                    </a:ext>
                  </a:extLst>
                </p:cNvPr>
                <p:cNvSpPr>
                  <a:spLocks noChangeShapeType="1"/>
                </p:cNvSpPr>
                <p:nvPr/>
              </p:nvSpPr>
              <p:spPr bwMode="auto">
                <a:xfrm flipV="1">
                  <a:off x="2733" y="134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772" name="Line 2220">
                  <a:extLst>
                    <a:ext uri="{FF2B5EF4-FFF2-40B4-BE49-F238E27FC236}">
                      <a16:creationId xmlns:a16="http://schemas.microsoft.com/office/drawing/2014/main" id="{3CB6E03C-E908-0D14-A5F8-8A107D6E1F4D}"/>
                    </a:ext>
                  </a:extLst>
                </p:cNvPr>
                <p:cNvSpPr>
                  <a:spLocks noChangeShapeType="1"/>
                </p:cNvSpPr>
                <p:nvPr/>
              </p:nvSpPr>
              <p:spPr bwMode="auto">
                <a:xfrm>
                  <a:off x="2733" y="134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773" name="Line 2221">
                  <a:extLst>
                    <a:ext uri="{FF2B5EF4-FFF2-40B4-BE49-F238E27FC236}">
                      <a16:creationId xmlns:a16="http://schemas.microsoft.com/office/drawing/2014/main" id="{3369CE21-881E-EA2F-0944-68CF351D5AB3}"/>
                    </a:ext>
                  </a:extLst>
                </p:cNvPr>
                <p:cNvSpPr>
                  <a:spLocks noChangeShapeType="1"/>
                </p:cNvSpPr>
                <p:nvPr/>
              </p:nvSpPr>
              <p:spPr bwMode="auto">
                <a:xfrm>
                  <a:off x="2733" y="1348"/>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774" name="Line 2222">
                  <a:extLst>
                    <a:ext uri="{FF2B5EF4-FFF2-40B4-BE49-F238E27FC236}">
                      <a16:creationId xmlns:a16="http://schemas.microsoft.com/office/drawing/2014/main" id="{3450E23D-6906-F4F8-6DB7-9A866CB1C63A}"/>
                    </a:ext>
                  </a:extLst>
                </p:cNvPr>
                <p:cNvSpPr>
                  <a:spLocks noChangeShapeType="1"/>
                </p:cNvSpPr>
                <p:nvPr/>
              </p:nvSpPr>
              <p:spPr bwMode="auto">
                <a:xfrm>
                  <a:off x="2739" y="1348"/>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775" name="Line 2223">
                  <a:extLst>
                    <a:ext uri="{FF2B5EF4-FFF2-40B4-BE49-F238E27FC236}">
                      <a16:creationId xmlns:a16="http://schemas.microsoft.com/office/drawing/2014/main" id="{EB639612-E3AD-44ED-FA33-6C8FD7ED3B61}"/>
                    </a:ext>
                  </a:extLst>
                </p:cNvPr>
                <p:cNvSpPr>
                  <a:spLocks noChangeShapeType="1"/>
                </p:cNvSpPr>
                <p:nvPr/>
              </p:nvSpPr>
              <p:spPr bwMode="auto">
                <a:xfrm>
                  <a:off x="2745" y="1348"/>
                  <a:ext cx="7"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776" name="Line 2224">
                  <a:extLst>
                    <a:ext uri="{FF2B5EF4-FFF2-40B4-BE49-F238E27FC236}">
                      <a16:creationId xmlns:a16="http://schemas.microsoft.com/office/drawing/2014/main" id="{93F1B493-C716-3761-CF1A-69F5B535066F}"/>
                    </a:ext>
                  </a:extLst>
                </p:cNvPr>
                <p:cNvSpPr>
                  <a:spLocks noChangeShapeType="1"/>
                </p:cNvSpPr>
                <p:nvPr/>
              </p:nvSpPr>
              <p:spPr bwMode="auto">
                <a:xfrm>
                  <a:off x="2752" y="1348"/>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777" name="Line 2225">
                  <a:extLst>
                    <a:ext uri="{FF2B5EF4-FFF2-40B4-BE49-F238E27FC236}">
                      <a16:creationId xmlns:a16="http://schemas.microsoft.com/office/drawing/2014/main" id="{C643D3A0-6E2C-E7F1-8D13-7D4EDC7CBEBF}"/>
                    </a:ext>
                  </a:extLst>
                </p:cNvPr>
                <p:cNvSpPr>
                  <a:spLocks noChangeShapeType="1"/>
                </p:cNvSpPr>
                <p:nvPr/>
              </p:nvSpPr>
              <p:spPr bwMode="auto">
                <a:xfrm flipV="1">
                  <a:off x="2758" y="134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778" name="Line 2226">
                  <a:extLst>
                    <a:ext uri="{FF2B5EF4-FFF2-40B4-BE49-F238E27FC236}">
                      <a16:creationId xmlns:a16="http://schemas.microsoft.com/office/drawing/2014/main" id="{FDB03825-D51C-B781-53B9-F89B583992AA}"/>
                    </a:ext>
                  </a:extLst>
                </p:cNvPr>
                <p:cNvSpPr>
                  <a:spLocks noChangeShapeType="1"/>
                </p:cNvSpPr>
                <p:nvPr/>
              </p:nvSpPr>
              <p:spPr bwMode="auto">
                <a:xfrm>
                  <a:off x="2758" y="1342"/>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779" name="Line 2227">
                  <a:extLst>
                    <a:ext uri="{FF2B5EF4-FFF2-40B4-BE49-F238E27FC236}">
                      <a16:creationId xmlns:a16="http://schemas.microsoft.com/office/drawing/2014/main" id="{3E1955EF-E917-B0C3-45F6-9B85A3933C3B}"/>
                    </a:ext>
                  </a:extLst>
                </p:cNvPr>
                <p:cNvSpPr>
                  <a:spLocks noChangeShapeType="1"/>
                </p:cNvSpPr>
                <p:nvPr/>
              </p:nvSpPr>
              <p:spPr bwMode="auto">
                <a:xfrm>
                  <a:off x="2758" y="1348"/>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780" name="Line 2228">
                  <a:extLst>
                    <a:ext uri="{FF2B5EF4-FFF2-40B4-BE49-F238E27FC236}">
                      <a16:creationId xmlns:a16="http://schemas.microsoft.com/office/drawing/2014/main" id="{C14E7ED2-2946-C119-31ED-5B373A769B50}"/>
                    </a:ext>
                  </a:extLst>
                </p:cNvPr>
                <p:cNvSpPr>
                  <a:spLocks noChangeShapeType="1"/>
                </p:cNvSpPr>
                <p:nvPr/>
              </p:nvSpPr>
              <p:spPr bwMode="auto">
                <a:xfrm>
                  <a:off x="2764" y="1348"/>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781" name="Line 2229">
                  <a:extLst>
                    <a:ext uri="{FF2B5EF4-FFF2-40B4-BE49-F238E27FC236}">
                      <a16:creationId xmlns:a16="http://schemas.microsoft.com/office/drawing/2014/main" id="{52B1CA74-E951-D010-F897-B2355338B846}"/>
                    </a:ext>
                  </a:extLst>
                </p:cNvPr>
                <p:cNvSpPr>
                  <a:spLocks noChangeShapeType="1"/>
                </p:cNvSpPr>
                <p:nvPr/>
              </p:nvSpPr>
              <p:spPr bwMode="auto">
                <a:xfrm>
                  <a:off x="2770" y="1348"/>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782" name="Line 2230">
                  <a:extLst>
                    <a:ext uri="{FF2B5EF4-FFF2-40B4-BE49-F238E27FC236}">
                      <a16:creationId xmlns:a16="http://schemas.microsoft.com/office/drawing/2014/main" id="{B67F2379-F66E-EA83-6C74-6ED803355BCF}"/>
                    </a:ext>
                  </a:extLst>
                </p:cNvPr>
                <p:cNvSpPr>
                  <a:spLocks noChangeShapeType="1"/>
                </p:cNvSpPr>
                <p:nvPr/>
              </p:nvSpPr>
              <p:spPr bwMode="auto">
                <a:xfrm flipV="1">
                  <a:off x="2770" y="1348"/>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783" name="Line 2231">
                  <a:extLst>
                    <a:ext uri="{FF2B5EF4-FFF2-40B4-BE49-F238E27FC236}">
                      <a16:creationId xmlns:a16="http://schemas.microsoft.com/office/drawing/2014/main" id="{9D22E657-6D69-1D9E-F5A2-3D93A4B93472}"/>
                    </a:ext>
                  </a:extLst>
                </p:cNvPr>
                <p:cNvSpPr>
                  <a:spLocks noChangeShapeType="1"/>
                </p:cNvSpPr>
                <p:nvPr/>
              </p:nvSpPr>
              <p:spPr bwMode="auto">
                <a:xfrm>
                  <a:off x="2770" y="1348"/>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784" name="Line 2232">
                  <a:extLst>
                    <a:ext uri="{FF2B5EF4-FFF2-40B4-BE49-F238E27FC236}">
                      <a16:creationId xmlns:a16="http://schemas.microsoft.com/office/drawing/2014/main" id="{C2D9DE1F-22E6-BC4B-3654-3727C3293FDE}"/>
                    </a:ext>
                  </a:extLst>
                </p:cNvPr>
                <p:cNvSpPr>
                  <a:spLocks noChangeShapeType="1"/>
                </p:cNvSpPr>
                <p:nvPr/>
              </p:nvSpPr>
              <p:spPr bwMode="auto">
                <a:xfrm>
                  <a:off x="2776" y="1348"/>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785" name="Line 2233">
                  <a:extLst>
                    <a:ext uri="{FF2B5EF4-FFF2-40B4-BE49-F238E27FC236}">
                      <a16:creationId xmlns:a16="http://schemas.microsoft.com/office/drawing/2014/main" id="{61B2224B-99CB-6392-62C9-1F4927E7D458}"/>
                    </a:ext>
                  </a:extLst>
                </p:cNvPr>
                <p:cNvSpPr>
                  <a:spLocks noChangeShapeType="1"/>
                </p:cNvSpPr>
                <p:nvPr/>
              </p:nvSpPr>
              <p:spPr bwMode="auto">
                <a:xfrm flipV="1">
                  <a:off x="2776" y="1348"/>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786" name="Line 2234">
                  <a:extLst>
                    <a:ext uri="{FF2B5EF4-FFF2-40B4-BE49-F238E27FC236}">
                      <a16:creationId xmlns:a16="http://schemas.microsoft.com/office/drawing/2014/main" id="{69DF97C0-5BFA-3D0F-AEE5-E9858BF849A0}"/>
                    </a:ext>
                  </a:extLst>
                </p:cNvPr>
                <p:cNvSpPr>
                  <a:spLocks noChangeShapeType="1"/>
                </p:cNvSpPr>
                <p:nvPr/>
              </p:nvSpPr>
              <p:spPr bwMode="auto">
                <a:xfrm>
                  <a:off x="2776" y="1348"/>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787" name="Line 2235">
                  <a:extLst>
                    <a:ext uri="{FF2B5EF4-FFF2-40B4-BE49-F238E27FC236}">
                      <a16:creationId xmlns:a16="http://schemas.microsoft.com/office/drawing/2014/main" id="{576BE298-23A0-FA6C-0B6E-74212391B4D7}"/>
                    </a:ext>
                  </a:extLst>
                </p:cNvPr>
                <p:cNvSpPr>
                  <a:spLocks noChangeShapeType="1"/>
                </p:cNvSpPr>
                <p:nvPr/>
              </p:nvSpPr>
              <p:spPr bwMode="auto">
                <a:xfrm>
                  <a:off x="2782" y="1348"/>
                  <a:ext cx="7"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788" name="Line 2236">
                  <a:extLst>
                    <a:ext uri="{FF2B5EF4-FFF2-40B4-BE49-F238E27FC236}">
                      <a16:creationId xmlns:a16="http://schemas.microsoft.com/office/drawing/2014/main" id="{EFDF9848-0D82-AC5B-8884-19D3E2ACD220}"/>
                    </a:ext>
                  </a:extLst>
                </p:cNvPr>
                <p:cNvSpPr>
                  <a:spLocks noChangeShapeType="1"/>
                </p:cNvSpPr>
                <p:nvPr/>
              </p:nvSpPr>
              <p:spPr bwMode="auto">
                <a:xfrm>
                  <a:off x="2789" y="1348"/>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789" name="Line 2237">
                  <a:extLst>
                    <a:ext uri="{FF2B5EF4-FFF2-40B4-BE49-F238E27FC236}">
                      <a16:creationId xmlns:a16="http://schemas.microsoft.com/office/drawing/2014/main" id="{1A861A56-B34B-0E9E-BA9A-F7BA50C14CBE}"/>
                    </a:ext>
                  </a:extLst>
                </p:cNvPr>
                <p:cNvSpPr>
                  <a:spLocks noChangeShapeType="1"/>
                </p:cNvSpPr>
                <p:nvPr/>
              </p:nvSpPr>
              <p:spPr bwMode="auto">
                <a:xfrm flipV="1">
                  <a:off x="2789" y="1348"/>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790" name="Line 2238">
                  <a:extLst>
                    <a:ext uri="{FF2B5EF4-FFF2-40B4-BE49-F238E27FC236}">
                      <a16:creationId xmlns:a16="http://schemas.microsoft.com/office/drawing/2014/main" id="{8FF7545A-344F-6C9A-6FAA-91448A257685}"/>
                    </a:ext>
                  </a:extLst>
                </p:cNvPr>
                <p:cNvSpPr>
                  <a:spLocks noChangeShapeType="1"/>
                </p:cNvSpPr>
                <p:nvPr/>
              </p:nvSpPr>
              <p:spPr bwMode="auto">
                <a:xfrm>
                  <a:off x="2789" y="1348"/>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791" name="Line 2239">
                  <a:extLst>
                    <a:ext uri="{FF2B5EF4-FFF2-40B4-BE49-F238E27FC236}">
                      <a16:creationId xmlns:a16="http://schemas.microsoft.com/office/drawing/2014/main" id="{4F6EE0B9-5BB7-BB98-BED6-59DBAFFA6D22}"/>
                    </a:ext>
                  </a:extLst>
                </p:cNvPr>
                <p:cNvSpPr>
                  <a:spLocks noChangeShapeType="1"/>
                </p:cNvSpPr>
                <p:nvPr/>
              </p:nvSpPr>
              <p:spPr bwMode="auto">
                <a:xfrm flipV="1">
                  <a:off x="2789" y="1348"/>
                  <a:ext cx="6"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792" name="Line 2240">
                  <a:extLst>
                    <a:ext uri="{FF2B5EF4-FFF2-40B4-BE49-F238E27FC236}">
                      <a16:creationId xmlns:a16="http://schemas.microsoft.com/office/drawing/2014/main" id="{B577EF93-73DC-1EC5-C9B5-C56CD4BC515E}"/>
                    </a:ext>
                  </a:extLst>
                </p:cNvPr>
                <p:cNvSpPr>
                  <a:spLocks noChangeShapeType="1"/>
                </p:cNvSpPr>
                <p:nvPr/>
              </p:nvSpPr>
              <p:spPr bwMode="auto">
                <a:xfrm>
                  <a:off x="2795" y="1348"/>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793" name="Line 2241">
                  <a:extLst>
                    <a:ext uri="{FF2B5EF4-FFF2-40B4-BE49-F238E27FC236}">
                      <a16:creationId xmlns:a16="http://schemas.microsoft.com/office/drawing/2014/main" id="{F7A8CDF4-DCE4-C7FF-7672-F78AD5D4D4BD}"/>
                    </a:ext>
                  </a:extLst>
                </p:cNvPr>
                <p:cNvSpPr>
                  <a:spLocks noChangeShapeType="1"/>
                </p:cNvSpPr>
                <p:nvPr/>
              </p:nvSpPr>
              <p:spPr bwMode="auto">
                <a:xfrm flipV="1">
                  <a:off x="2795" y="1348"/>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794" name="Line 2242">
                  <a:extLst>
                    <a:ext uri="{FF2B5EF4-FFF2-40B4-BE49-F238E27FC236}">
                      <a16:creationId xmlns:a16="http://schemas.microsoft.com/office/drawing/2014/main" id="{DEC59535-6F22-D1F3-4B23-F5A1B9CEB202}"/>
                    </a:ext>
                  </a:extLst>
                </p:cNvPr>
                <p:cNvSpPr>
                  <a:spLocks noChangeShapeType="1"/>
                </p:cNvSpPr>
                <p:nvPr/>
              </p:nvSpPr>
              <p:spPr bwMode="auto">
                <a:xfrm>
                  <a:off x="2795" y="1348"/>
                  <a:ext cx="6"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795" name="Line 2243">
                  <a:extLst>
                    <a:ext uri="{FF2B5EF4-FFF2-40B4-BE49-F238E27FC236}">
                      <a16:creationId xmlns:a16="http://schemas.microsoft.com/office/drawing/2014/main" id="{8C907459-FE1B-564E-D6C5-988CBBEACEC6}"/>
                    </a:ext>
                  </a:extLst>
                </p:cNvPr>
                <p:cNvSpPr>
                  <a:spLocks noChangeShapeType="1"/>
                </p:cNvSpPr>
                <p:nvPr/>
              </p:nvSpPr>
              <p:spPr bwMode="auto">
                <a:xfrm flipV="1">
                  <a:off x="2801" y="1348"/>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796" name="Line 2244">
                  <a:extLst>
                    <a:ext uri="{FF2B5EF4-FFF2-40B4-BE49-F238E27FC236}">
                      <a16:creationId xmlns:a16="http://schemas.microsoft.com/office/drawing/2014/main" id="{E6022AA5-5E78-EC1B-4087-F3A067597FC8}"/>
                    </a:ext>
                  </a:extLst>
                </p:cNvPr>
                <p:cNvSpPr>
                  <a:spLocks noChangeShapeType="1"/>
                </p:cNvSpPr>
                <p:nvPr/>
              </p:nvSpPr>
              <p:spPr bwMode="auto">
                <a:xfrm>
                  <a:off x="2801" y="1348"/>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797" name="Line 2245">
                  <a:extLst>
                    <a:ext uri="{FF2B5EF4-FFF2-40B4-BE49-F238E27FC236}">
                      <a16:creationId xmlns:a16="http://schemas.microsoft.com/office/drawing/2014/main" id="{4C76BBF9-CE4E-DA59-3A14-2CC42C61FD8E}"/>
                    </a:ext>
                  </a:extLst>
                </p:cNvPr>
                <p:cNvSpPr>
                  <a:spLocks noChangeShapeType="1"/>
                </p:cNvSpPr>
                <p:nvPr/>
              </p:nvSpPr>
              <p:spPr bwMode="auto">
                <a:xfrm flipV="1">
                  <a:off x="2801" y="1348"/>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798" name="Line 2246">
                  <a:extLst>
                    <a:ext uri="{FF2B5EF4-FFF2-40B4-BE49-F238E27FC236}">
                      <a16:creationId xmlns:a16="http://schemas.microsoft.com/office/drawing/2014/main" id="{E92047C9-456C-A09F-9EBC-1C3C4862DAD2}"/>
                    </a:ext>
                  </a:extLst>
                </p:cNvPr>
                <p:cNvSpPr>
                  <a:spLocks noChangeShapeType="1"/>
                </p:cNvSpPr>
                <p:nvPr/>
              </p:nvSpPr>
              <p:spPr bwMode="auto">
                <a:xfrm>
                  <a:off x="2801" y="1348"/>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799" name="Line 2247">
                  <a:extLst>
                    <a:ext uri="{FF2B5EF4-FFF2-40B4-BE49-F238E27FC236}">
                      <a16:creationId xmlns:a16="http://schemas.microsoft.com/office/drawing/2014/main" id="{BDF67C40-AEE0-0603-EBC7-AA098B099ADE}"/>
                    </a:ext>
                  </a:extLst>
                </p:cNvPr>
                <p:cNvSpPr>
                  <a:spLocks noChangeShapeType="1"/>
                </p:cNvSpPr>
                <p:nvPr/>
              </p:nvSpPr>
              <p:spPr bwMode="auto">
                <a:xfrm flipV="1">
                  <a:off x="2801" y="1348"/>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800" name="Line 2248">
                  <a:extLst>
                    <a:ext uri="{FF2B5EF4-FFF2-40B4-BE49-F238E27FC236}">
                      <a16:creationId xmlns:a16="http://schemas.microsoft.com/office/drawing/2014/main" id="{55198B17-E3A7-1FB6-793C-92B497C5FDD4}"/>
                    </a:ext>
                  </a:extLst>
                </p:cNvPr>
                <p:cNvSpPr>
                  <a:spLocks noChangeShapeType="1"/>
                </p:cNvSpPr>
                <p:nvPr/>
              </p:nvSpPr>
              <p:spPr bwMode="auto">
                <a:xfrm>
                  <a:off x="2801" y="1348"/>
                  <a:ext cx="6"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801" name="Line 2249">
                  <a:extLst>
                    <a:ext uri="{FF2B5EF4-FFF2-40B4-BE49-F238E27FC236}">
                      <a16:creationId xmlns:a16="http://schemas.microsoft.com/office/drawing/2014/main" id="{131CE2BA-3C7B-1956-4CF4-27FB681FC47C}"/>
                    </a:ext>
                  </a:extLst>
                </p:cNvPr>
                <p:cNvSpPr>
                  <a:spLocks noChangeShapeType="1"/>
                </p:cNvSpPr>
                <p:nvPr/>
              </p:nvSpPr>
              <p:spPr bwMode="auto">
                <a:xfrm flipV="1">
                  <a:off x="2807" y="1348"/>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802" name="Line 2250">
                  <a:extLst>
                    <a:ext uri="{FF2B5EF4-FFF2-40B4-BE49-F238E27FC236}">
                      <a16:creationId xmlns:a16="http://schemas.microsoft.com/office/drawing/2014/main" id="{52423039-C87A-CBBE-56E8-8F82A34A4E69}"/>
                    </a:ext>
                  </a:extLst>
                </p:cNvPr>
                <p:cNvSpPr>
                  <a:spLocks noChangeShapeType="1"/>
                </p:cNvSpPr>
                <p:nvPr/>
              </p:nvSpPr>
              <p:spPr bwMode="auto">
                <a:xfrm>
                  <a:off x="2807" y="1348"/>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803" name="Line 2251">
                  <a:extLst>
                    <a:ext uri="{FF2B5EF4-FFF2-40B4-BE49-F238E27FC236}">
                      <a16:creationId xmlns:a16="http://schemas.microsoft.com/office/drawing/2014/main" id="{E1E31B6D-4E51-3C94-F17E-EE2C53D3E4EE}"/>
                    </a:ext>
                  </a:extLst>
                </p:cNvPr>
                <p:cNvSpPr>
                  <a:spLocks noChangeShapeType="1"/>
                </p:cNvSpPr>
                <p:nvPr/>
              </p:nvSpPr>
              <p:spPr bwMode="auto">
                <a:xfrm flipV="1">
                  <a:off x="2807" y="1348"/>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804" name="Line 2252">
                  <a:extLst>
                    <a:ext uri="{FF2B5EF4-FFF2-40B4-BE49-F238E27FC236}">
                      <a16:creationId xmlns:a16="http://schemas.microsoft.com/office/drawing/2014/main" id="{45BDC911-6BBC-76A2-99DD-AD5CE2A11D1B}"/>
                    </a:ext>
                  </a:extLst>
                </p:cNvPr>
                <p:cNvSpPr>
                  <a:spLocks noChangeShapeType="1"/>
                </p:cNvSpPr>
                <p:nvPr/>
              </p:nvSpPr>
              <p:spPr bwMode="auto">
                <a:xfrm>
                  <a:off x="2807" y="1348"/>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805" name="Line 2253">
                  <a:extLst>
                    <a:ext uri="{FF2B5EF4-FFF2-40B4-BE49-F238E27FC236}">
                      <a16:creationId xmlns:a16="http://schemas.microsoft.com/office/drawing/2014/main" id="{5054D6C2-BD2D-8297-C743-9FC3B300BC26}"/>
                    </a:ext>
                  </a:extLst>
                </p:cNvPr>
                <p:cNvSpPr>
                  <a:spLocks noChangeShapeType="1"/>
                </p:cNvSpPr>
                <p:nvPr/>
              </p:nvSpPr>
              <p:spPr bwMode="auto">
                <a:xfrm flipV="1">
                  <a:off x="2807" y="1348"/>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806" name="Line 2254">
                  <a:extLst>
                    <a:ext uri="{FF2B5EF4-FFF2-40B4-BE49-F238E27FC236}">
                      <a16:creationId xmlns:a16="http://schemas.microsoft.com/office/drawing/2014/main" id="{3918872C-C41D-6BB3-218A-3A4615BE73B3}"/>
                    </a:ext>
                  </a:extLst>
                </p:cNvPr>
                <p:cNvSpPr>
                  <a:spLocks noChangeShapeType="1"/>
                </p:cNvSpPr>
                <p:nvPr/>
              </p:nvSpPr>
              <p:spPr bwMode="auto">
                <a:xfrm>
                  <a:off x="2807" y="1348"/>
                  <a:ext cx="6"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807" name="Line 2255">
                  <a:extLst>
                    <a:ext uri="{FF2B5EF4-FFF2-40B4-BE49-F238E27FC236}">
                      <a16:creationId xmlns:a16="http://schemas.microsoft.com/office/drawing/2014/main" id="{2DAA06F2-F168-C980-89EA-6571ED547B27}"/>
                    </a:ext>
                  </a:extLst>
                </p:cNvPr>
                <p:cNvSpPr>
                  <a:spLocks noChangeShapeType="1"/>
                </p:cNvSpPr>
                <p:nvPr/>
              </p:nvSpPr>
              <p:spPr bwMode="auto">
                <a:xfrm flipV="1">
                  <a:off x="2813" y="1348"/>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808" name="Line 2256">
                  <a:extLst>
                    <a:ext uri="{FF2B5EF4-FFF2-40B4-BE49-F238E27FC236}">
                      <a16:creationId xmlns:a16="http://schemas.microsoft.com/office/drawing/2014/main" id="{3CF24991-8127-40C1-E3D5-B8086ED077E7}"/>
                    </a:ext>
                  </a:extLst>
                </p:cNvPr>
                <p:cNvSpPr>
                  <a:spLocks noChangeShapeType="1"/>
                </p:cNvSpPr>
                <p:nvPr/>
              </p:nvSpPr>
              <p:spPr bwMode="auto">
                <a:xfrm>
                  <a:off x="2813" y="1348"/>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809" name="Line 2257">
                  <a:extLst>
                    <a:ext uri="{FF2B5EF4-FFF2-40B4-BE49-F238E27FC236}">
                      <a16:creationId xmlns:a16="http://schemas.microsoft.com/office/drawing/2014/main" id="{437A5382-44A2-C943-407A-203ABEF8A7C2}"/>
                    </a:ext>
                  </a:extLst>
                </p:cNvPr>
                <p:cNvSpPr>
                  <a:spLocks noChangeShapeType="1"/>
                </p:cNvSpPr>
                <p:nvPr/>
              </p:nvSpPr>
              <p:spPr bwMode="auto">
                <a:xfrm flipV="1">
                  <a:off x="2813" y="1348"/>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810" name="Line 2258">
                  <a:extLst>
                    <a:ext uri="{FF2B5EF4-FFF2-40B4-BE49-F238E27FC236}">
                      <a16:creationId xmlns:a16="http://schemas.microsoft.com/office/drawing/2014/main" id="{538B49E0-E392-1EBE-1BF1-3BD770B35159}"/>
                    </a:ext>
                  </a:extLst>
                </p:cNvPr>
                <p:cNvSpPr>
                  <a:spLocks noChangeShapeType="1"/>
                </p:cNvSpPr>
                <p:nvPr/>
              </p:nvSpPr>
              <p:spPr bwMode="auto">
                <a:xfrm>
                  <a:off x="2813" y="1348"/>
                  <a:ext cx="6"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811" name="Line 2259">
                  <a:extLst>
                    <a:ext uri="{FF2B5EF4-FFF2-40B4-BE49-F238E27FC236}">
                      <a16:creationId xmlns:a16="http://schemas.microsoft.com/office/drawing/2014/main" id="{E7BAE8C7-268F-2B29-EC2D-CD26C871A62F}"/>
                    </a:ext>
                  </a:extLst>
                </p:cNvPr>
                <p:cNvSpPr>
                  <a:spLocks noChangeShapeType="1"/>
                </p:cNvSpPr>
                <p:nvPr/>
              </p:nvSpPr>
              <p:spPr bwMode="auto">
                <a:xfrm flipV="1">
                  <a:off x="2819" y="1348"/>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812" name="Line 2260">
                  <a:extLst>
                    <a:ext uri="{FF2B5EF4-FFF2-40B4-BE49-F238E27FC236}">
                      <a16:creationId xmlns:a16="http://schemas.microsoft.com/office/drawing/2014/main" id="{BD98154B-793A-C192-6028-26E47F9B20D9}"/>
                    </a:ext>
                  </a:extLst>
                </p:cNvPr>
                <p:cNvSpPr>
                  <a:spLocks noChangeShapeType="1"/>
                </p:cNvSpPr>
                <p:nvPr/>
              </p:nvSpPr>
              <p:spPr bwMode="auto">
                <a:xfrm>
                  <a:off x="2819" y="1348"/>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813" name="Line 2261">
                  <a:extLst>
                    <a:ext uri="{FF2B5EF4-FFF2-40B4-BE49-F238E27FC236}">
                      <a16:creationId xmlns:a16="http://schemas.microsoft.com/office/drawing/2014/main" id="{B60C225E-D977-D4B0-03C4-A6F972A85752}"/>
                    </a:ext>
                  </a:extLst>
                </p:cNvPr>
                <p:cNvSpPr>
                  <a:spLocks noChangeShapeType="1"/>
                </p:cNvSpPr>
                <p:nvPr/>
              </p:nvSpPr>
              <p:spPr bwMode="auto">
                <a:xfrm flipV="1">
                  <a:off x="2819" y="1348"/>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814" name="Line 2262">
                  <a:extLst>
                    <a:ext uri="{FF2B5EF4-FFF2-40B4-BE49-F238E27FC236}">
                      <a16:creationId xmlns:a16="http://schemas.microsoft.com/office/drawing/2014/main" id="{25E35CAD-699D-2B47-F8CB-5F5B27B05E06}"/>
                    </a:ext>
                  </a:extLst>
                </p:cNvPr>
                <p:cNvSpPr>
                  <a:spLocks noChangeShapeType="1"/>
                </p:cNvSpPr>
                <p:nvPr/>
              </p:nvSpPr>
              <p:spPr bwMode="auto">
                <a:xfrm>
                  <a:off x="2819" y="1348"/>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815" name="Line 2263">
                  <a:extLst>
                    <a:ext uri="{FF2B5EF4-FFF2-40B4-BE49-F238E27FC236}">
                      <a16:creationId xmlns:a16="http://schemas.microsoft.com/office/drawing/2014/main" id="{3FA433E0-CB92-3075-96DF-761381379EB6}"/>
                    </a:ext>
                  </a:extLst>
                </p:cNvPr>
                <p:cNvSpPr>
                  <a:spLocks noChangeShapeType="1"/>
                </p:cNvSpPr>
                <p:nvPr/>
              </p:nvSpPr>
              <p:spPr bwMode="auto">
                <a:xfrm flipV="1">
                  <a:off x="2819" y="1348"/>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816" name="Line 2264">
                  <a:extLst>
                    <a:ext uri="{FF2B5EF4-FFF2-40B4-BE49-F238E27FC236}">
                      <a16:creationId xmlns:a16="http://schemas.microsoft.com/office/drawing/2014/main" id="{47BAD4BD-8A60-1321-0986-BD351F42B2C7}"/>
                    </a:ext>
                  </a:extLst>
                </p:cNvPr>
                <p:cNvSpPr>
                  <a:spLocks noChangeShapeType="1"/>
                </p:cNvSpPr>
                <p:nvPr/>
              </p:nvSpPr>
              <p:spPr bwMode="auto">
                <a:xfrm>
                  <a:off x="2819" y="1348"/>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817" name="Line 2265">
                  <a:extLst>
                    <a:ext uri="{FF2B5EF4-FFF2-40B4-BE49-F238E27FC236}">
                      <a16:creationId xmlns:a16="http://schemas.microsoft.com/office/drawing/2014/main" id="{77B21B40-2B52-81BD-0C1F-539AB88656A8}"/>
                    </a:ext>
                  </a:extLst>
                </p:cNvPr>
                <p:cNvSpPr>
                  <a:spLocks noChangeShapeType="1"/>
                </p:cNvSpPr>
                <p:nvPr/>
              </p:nvSpPr>
              <p:spPr bwMode="auto">
                <a:xfrm>
                  <a:off x="2819" y="1354"/>
                  <a:ext cx="7"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818" name="Line 2266">
                  <a:extLst>
                    <a:ext uri="{FF2B5EF4-FFF2-40B4-BE49-F238E27FC236}">
                      <a16:creationId xmlns:a16="http://schemas.microsoft.com/office/drawing/2014/main" id="{A15F7835-F4D2-AD32-5B6E-B52BF949EF1D}"/>
                    </a:ext>
                  </a:extLst>
                </p:cNvPr>
                <p:cNvSpPr>
                  <a:spLocks noChangeShapeType="1"/>
                </p:cNvSpPr>
                <p:nvPr/>
              </p:nvSpPr>
              <p:spPr bwMode="auto">
                <a:xfrm>
                  <a:off x="2826" y="1354"/>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819" name="Line 2267">
                  <a:extLst>
                    <a:ext uri="{FF2B5EF4-FFF2-40B4-BE49-F238E27FC236}">
                      <a16:creationId xmlns:a16="http://schemas.microsoft.com/office/drawing/2014/main" id="{3653E076-CEED-C980-7EA1-35E9AE3AF267}"/>
                    </a:ext>
                  </a:extLst>
                </p:cNvPr>
                <p:cNvSpPr>
                  <a:spLocks noChangeShapeType="1"/>
                </p:cNvSpPr>
                <p:nvPr/>
              </p:nvSpPr>
              <p:spPr bwMode="auto">
                <a:xfrm flipV="1">
                  <a:off x="2832" y="1348"/>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820" name="Line 2268">
                  <a:extLst>
                    <a:ext uri="{FF2B5EF4-FFF2-40B4-BE49-F238E27FC236}">
                      <a16:creationId xmlns:a16="http://schemas.microsoft.com/office/drawing/2014/main" id="{E2A19117-A34B-A78C-5EA7-1E5A4BA7450E}"/>
                    </a:ext>
                  </a:extLst>
                </p:cNvPr>
                <p:cNvSpPr>
                  <a:spLocks noChangeShapeType="1"/>
                </p:cNvSpPr>
                <p:nvPr/>
              </p:nvSpPr>
              <p:spPr bwMode="auto">
                <a:xfrm>
                  <a:off x="2832" y="1348"/>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821" name="Line 2269">
                  <a:extLst>
                    <a:ext uri="{FF2B5EF4-FFF2-40B4-BE49-F238E27FC236}">
                      <a16:creationId xmlns:a16="http://schemas.microsoft.com/office/drawing/2014/main" id="{CC39163B-BB24-EA29-4CB2-8A5D4295DD3B}"/>
                    </a:ext>
                  </a:extLst>
                </p:cNvPr>
                <p:cNvSpPr>
                  <a:spLocks noChangeShapeType="1"/>
                </p:cNvSpPr>
                <p:nvPr/>
              </p:nvSpPr>
              <p:spPr bwMode="auto">
                <a:xfrm flipV="1">
                  <a:off x="2832" y="1348"/>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822" name="Line 2270">
                  <a:extLst>
                    <a:ext uri="{FF2B5EF4-FFF2-40B4-BE49-F238E27FC236}">
                      <a16:creationId xmlns:a16="http://schemas.microsoft.com/office/drawing/2014/main" id="{DA2B4572-3977-0966-C12E-A3F56713DC00}"/>
                    </a:ext>
                  </a:extLst>
                </p:cNvPr>
                <p:cNvSpPr>
                  <a:spLocks noChangeShapeType="1"/>
                </p:cNvSpPr>
                <p:nvPr/>
              </p:nvSpPr>
              <p:spPr bwMode="auto">
                <a:xfrm>
                  <a:off x="2832" y="1348"/>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823" name="Line 2271">
                  <a:extLst>
                    <a:ext uri="{FF2B5EF4-FFF2-40B4-BE49-F238E27FC236}">
                      <a16:creationId xmlns:a16="http://schemas.microsoft.com/office/drawing/2014/main" id="{BF9858CD-5715-4552-AF9B-37F396C5510A}"/>
                    </a:ext>
                  </a:extLst>
                </p:cNvPr>
                <p:cNvSpPr>
                  <a:spLocks noChangeShapeType="1"/>
                </p:cNvSpPr>
                <p:nvPr/>
              </p:nvSpPr>
              <p:spPr bwMode="auto">
                <a:xfrm>
                  <a:off x="2838" y="1348"/>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824" name="Line 2272">
                  <a:extLst>
                    <a:ext uri="{FF2B5EF4-FFF2-40B4-BE49-F238E27FC236}">
                      <a16:creationId xmlns:a16="http://schemas.microsoft.com/office/drawing/2014/main" id="{2766A908-B45F-95C0-3CF8-29D017762637}"/>
                    </a:ext>
                  </a:extLst>
                </p:cNvPr>
                <p:cNvSpPr>
                  <a:spLocks noChangeShapeType="1"/>
                </p:cNvSpPr>
                <p:nvPr/>
              </p:nvSpPr>
              <p:spPr bwMode="auto">
                <a:xfrm flipV="1">
                  <a:off x="2838" y="1348"/>
                  <a:ext cx="6"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825" name="Line 2273">
                  <a:extLst>
                    <a:ext uri="{FF2B5EF4-FFF2-40B4-BE49-F238E27FC236}">
                      <a16:creationId xmlns:a16="http://schemas.microsoft.com/office/drawing/2014/main" id="{077CA3A7-DFDE-E089-D21C-1D3E8ABC7C6D}"/>
                    </a:ext>
                  </a:extLst>
                </p:cNvPr>
                <p:cNvSpPr>
                  <a:spLocks noChangeShapeType="1"/>
                </p:cNvSpPr>
                <p:nvPr/>
              </p:nvSpPr>
              <p:spPr bwMode="auto">
                <a:xfrm>
                  <a:off x="2844" y="1348"/>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826" name="Line 2274">
                  <a:extLst>
                    <a:ext uri="{FF2B5EF4-FFF2-40B4-BE49-F238E27FC236}">
                      <a16:creationId xmlns:a16="http://schemas.microsoft.com/office/drawing/2014/main" id="{96CCA455-3E29-E327-DDD6-3D33AF625ECA}"/>
                    </a:ext>
                  </a:extLst>
                </p:cNvPr>
                <p:cNvSpPr>
                  <a:spLocks noChangeShapeType="1"/>
                </p:cNvSpPr>
                <p:nvPr/>
              </p:nvSpPr>
              <p:spPr bwMode="auto">
                <a:xfrm flipV="1">
                  <a:off x="2844" y="1348"/>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grpSp>
            <p:nvGrpSpPr>
              <p:cNvPr id="26028" name="Group 2476">
                <a:extLst>
                  <a:ext uri="{FF2B5EF4-FFF2-40B4-BE49-F238E27FC236}">
                    <a16:creationId xmlns:a16="http://schemas.microsoft.com/office/drawing/2014/main" id="{0033DE03-E5E1-A41A-78A7-41307694B271}"/>
                  </a:ext>
                </a:extLst>
              </p:cNvPr>
              <p:cNvGrpSpPr>
                <a:grpSpLocks/>
              </p:cNvGrpSpPr>
              <p:nvPr/>
            </p:nvGrpSpPr>
            <p:grpSpPr bwMode="auto">
              <a:xfrm>
                <a:off x="2844" y="1348"/>
                <a:ext cx="328" cy="19"/>
                <a:chOff x="2844" y="1348"/>
                <a:chExt cx="328" cy="19"/>
              </a:xfrm>
            </p:grpSpPr>
            <p:sp>
              <p:nvSpPr>
                <p:cNvPr id="25828" name="Line 2276">
                  <a:extLst>
                    <a:ext uri="{FF2B5EF4-FFF2-40B4-BE49-F238E27FC236}">
                      <a16:creationId xmlns:a16="http://schemas.microsoft.com/office/drawing/2014/main" id="{6C8AD2D8-FBBD-9DB3-2F20-9F3019A7B4D3}"/>
                    </a:ext>
                  </a:extLst>
                </p:cNvPr>
                <p:cNvSpPr>
                  <a:spLocks noChangeShapeType="1"/>
                </p:cNvSpPr>
                <p:nvPr/>
              </p:nvSpPr>
              <p:spPr bwMode="auto">
                <a:xfrm>
                  <a:off x="2844" y="1348"/>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829" name="Line 2277">
                  <a:extLst>
                    <a:ext uri="{FF2B5EF4-FFF2-40B4-BE49-F238E27FC236}">
                      <a16:creationId xmlns:a16="http://schemas.microsoft.com/office/drawing/2014/main" id="{874C0FCD-539C-1117-CD72-1A919700DD76}"/>
                    </a:ext>
                  </a:extLst>
                </p:cNvPr>
                <p:cNvSpPr>
                  <a:spLocks noChangeShapeType="1"/>
                </p:cNvSpPr>
                <p:nvPr/>
              </p:nvSpPr>
              <p:spPr bwMode="auto">
                <a:xfrm>
                  <a:off x="2844" y="1354"/>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830" name="Line 2278">
                  <a:extLst>
                    <a:ext uri="{FF2B5EF4-FFF2-40B4-BE49-F238E27FC236}">
                      <a16:creationId xmlns:a16="http://schemas.microsoft.com/office/drawing/2014/main" id="{B17E0981-BA50-9347-844E-9C2AFBD6F94D}"/>
                    </a:ext>
                  </a:extLst>
                </p:cNvPr>
                <p:cNvSpPr>
                  <a:spLocks noChangeShapeType="1"/>
                </p:cNvSpPr>
                <p:nvPr/>
              </p:nvSpPr>
              <p:spPr bwMode="auto">
                <a:xfrm>
                  <a:off x="2850" y="135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831" name="Line 2279">
                  <a:extLst>
                    <a:ext uri="{FF2B5EF4-FFF2-40B4-BE49-F238E27FC236}">
                      <a16:creationId xmlns:a16="http://schemas.microsoft.com/office/drawing/2014/main" id="{614907DA-9B67-AEC2-E5A4-7BE1A26ED0E3}"/>
                    </a:ext>
                  </a:extLst>
                </p:cNvPr>
                <p:cNvSpPr>
                  <a:spLocks noChangeShapeType="1"/>
                </p:cNvSpPr>
                <p:nvPr/>
              </p:nvSpPr>
              <p:spPr bwMode="auto">
                <a:xfrm flipV="1">
                  <a:off x="2850" y="135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832" name="Line 2280">
                  <a:extLst>
                    <a:ext uri="{FF2B5EF4-FFF2-40B4-BE49-F238E27FC236}">
                      <a16:creationId xmlns:a16="http://schemas.microsoft.com/office/drawing/2014/main" id="{F28724E7-438C-F558-F38E-C451E62DC151}"/>
                    </a:ext>
                  </a:extLst>
                </p:cNvPr>
                <p:cNvSpPr>
                  <a:spLocks noChangeShapeType="1"/>
                </p:cNvSpPr>
                <p:nvPr/>
              </p:nvSpPr>
              <p:spPr bwMode="auto">
                <a:xfrm>
                  <a:off x="2850" y="1354"/>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833" name="Line 2281">
                  <a:extLst>
                    <a:ext uri="{FF2B5EF4-FFF2-40B4-BE49-F238E27FC236}">
                      <a16:creationId xmlns:a16="http://schemas.microsoft.com/office/drawing/2014/main" id="{9613700C-AB10-1B23-40C2-0CDEF378412D}"/>
                    </a:ext>
                  </a:extLst>
                </p:cNvPr>
                <p:cNvSpPr>
                  <a:spLocks noChangeShapeType="1"/>
                </p:cNvSpPr>
                <p:nvPr/>
              </p:nvSpPr>
              <p:spPr bwMode="auto">
                <a:xfrm>
                  <a:off x="2856" y="1354"/>
                  <a:ext cx="7"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834" name="Line 2282">
                  <a:extLst>
                    <a:ext uri="{FF2B5EF4-FFF2-40B4-BE49-F238E27FC236}">
                      <a16:creationId xmlns:a16="http://schemas.microsoft.com/office/drawing/2014/main" id="{BBB01630-4D78-09D2-5CEF-EF24F12A5640}"/>
                    </a:ext>
                  </a:extLst>
                </p:cNvPr>
                <p:cNvSpPr>
                  <a:spLocks noChangeShapeType="1"/>
                </p:cNvSpPr>
                <p:nvPr/>
              </p:nvSpPr>
              <p:spPr bwMode="auto">
                <a:xfrm>
                  <a:off x="2863" y="1354"/>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835" name="Line 2283">
                  <a:extLst>
                    <a:ext uri="{FF2B5EF4-FFF2-40B4-BE49-F238E27FC236}">
                      <a16:creationId xmlns:a16="http://schemas.microsoft.com/office/drawing/2014/main" id="{9594E751-7624-9032-AAA2-B3BCD78B9FB4}"/>
                    </a:ext>
                  </a:extLst>
                </p:cNvPr>
                <p:cNvSpPr>
                  <a:spLocks noChangeShapeType="1"/>
                </p:cNvSpPr>
                <p:nvPr/>
              </p:nvSpPr>
              <p:spPr bwMode="auto">
                <a:xfrm>
                  <a:off x="2869" y="1354"/>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836" name="Line 2284">
                  <a:extLst>
                    <a:ext uri="{FF2B5EF4-FFF2-40B4-BE49-F238E27FC236}">
                      <a16:creationId xmlns:a16="http://schemas.microsoft.com/office/drawing/2014/main" id="{50A3A100-38E6-1A89-E769-657BA5CC4F7B}"/>
                    </a:ext>
                  </a:extLst>
                </p:cNvPr>
                <p:cNvSpPr>
                  <a:spLocks noChangeShapeType="1"/>
                </p:cNvSpPr>
                <p:nvPr/>
              </p:nvSpPr>
              <p:spPr bwMode="auto">
                <a:xfrm>
                  <a:off x="2875" y="135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837" name="Line 2285">
                  <a:extLst>
                    <a:ext uri="{FF2B5EF4-FFF2-40B4-BE49-F238E27FC236}">
                      <a16:creationId xmlns:a16="http://schemas.microsoft.com/office/drawing/2014/main" id="{ADAF11F7-62C5-9811-4764-07276E70E1E8}"/>
                    </a:ext>
                  </a:extLst>
                </p:cNvPr>
                <p:cNvSpPr>
                  <a:spLocks noChangeShapeType="1"/>
                </p:cNvSpPr>
                <p:nvPr/>
              </p:nvSpPr>
              <p:spPr bwMode="auto">
                <a:xfrm flipV="1">
                  <a:off x="2875" y="135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838" name="Line 2286">
                  <a:extLst>
                    <a:ext uri="{FF2B5EF4-FFF2-40B4-BE49-F238E27FC236}">
                      <a16:creationId xmlns:a16="http://schemas.microsoft.com/office/drawing/2014/main" id="{161F4DC9-9FD2-FE10-EA01-416CD3D0FA7F}"/>
                    </a:ext>
                  </a:extLst>
                </p:cNvPr>
                <p:cNvSpPr>
                  <a:spLocks noChangeShapeType="1"/>
                </p:cNvSpPr>
                <p:nvPr/>
              </p:nvSpPr>
              <p:spPr bwMode="auto">
                <a:xfrm>
                  <a:off x="2875" y="1354"/>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839" name="Line 2287">
                  <a:extLst>
                    <a:ext uri="{FF2B5EF4-FFF2-40B4-BE49-F238E27FC236}">
                      <a16:creationId xmlns:a16="http://schemas.microsoft.com/office/drawing/2014/main" id="{446482CF-2128-DE28-B2AF-B905409E2422}"/>
                    </a:ext>
                  </a:extLst>
                </p:cNvPr>
                <p:cNvSpPr>
                  <a:spLocks noChangeShapeType="1"/>
                </p:cNvSpPr>
                <p:nvPr/>
              </p:nvSpPr>
              <p:spPr bwMode="auto">
                <a:xfrm>
                  <a:off x="2881" y="135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840" name="Line 2288">
                  <a:extLst>
                    <a:ext uri="{FF2B5EF4-FFF2-40B4-BE49-F238E27FC236}">
                      <a16:creationId xmlns:a16="http://schemas.microsoft.com/office/drawing/2014/main" id="{7D34E9A7-0E85-A6AC-E404-48260A86BA46}"/>
                    </a:ext>
                  </a:extLst>
                </p:cNvPr>
                <p:cNvSpPr>
                  <a:spLocks noChangeShapeType="1"/>
                </p:cNvSpPr>
                <p:nvPr/>
              </p:nvSpPr>
              <p:spPr bwMode="auto">
                <a:xfrm flipV="1">
                  <a:off x="2881" y="1354"/>
                  <a:ext cx="6"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841" name="Line 2289">
                  <a:extLst>
                    <a:ext uri="{FF2B5EF4-FFF2-40B4-BE49-F238E27FC236}">
                      <a16:creationId xmlns:a16="http://schemas.microsoft.com/office/drawing/2014/main" id="{C7B530BF-D911-C301-700D-10D119D340A9}"/>
                    </a:ext>
                  </a:extLst>
                </p:cNvPr>
                <p:cNvSpPr>
                  <a:spLocks noChangeShapeType="1"/>
                </p:cNvSpPr>
                <p:nvPr/>
              </p:nvSpPr>
              <p:spPr bwMode="auto">
                <a:xfrm>
                  <a:off x="2887" y="1354"/>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842" name="Line 2290">
                  <a:extLst>
                    <a:ext uri="{FF2B5EF4-FFF2-40B4-BE49-F238E27FC236}">
                      <a16:creationId xmlns:a16="http://schemas.microsoft.com/office/drawing/2014/main" id="{FCFE803A-56B4-B5B2-5253-CF5404506929}"/>
                    </a:ext>
                  </a:extLst>
                </p:cNvPr>
                <p:cNvSpPr>
                  <a:spLocks noChangeShapeType="1"/>
                </p:cNvSpPr>
                <p:nvPr/>
              </p:nvSpPr>
              <p:spPr bwMode="auto">
                <a:xfrm>
                  <a:off x="2893" y="135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843" name="Line 2291">
                  <a:extLst>
                    <a:ext uri="{FF2B5EF4-FFF2-40B4-BE49-F238E27FC236}">
                      <a16:creationId xmlns:a16="http://schemas.microsoft.com/office/drawing/2014/main" id="{0192C334-768A-F662-5029-4736CD88D5F1}"/>
                    </a:ext>
                  </a:extLst>
                </p:cNvPr>
                <p:cNvSpPr>
                  <a:spLocks noChangeShapeType="1"/>
                </p:cNvSpPr>
                <p:nvPr/>
              </p:nvSpPr>
              <p:spPr bwMode="auto">
                <a:xfrm flipV="1">
                  <a:off x="2893" y="135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844" name="Line 2292">
                  <a:extLst>
                    <a:ext uri="{FF2B5EF4-FFF2-40B4-BE49-F238E27FC236}">
                      <a16:creationId xmlns:a16="http://schemas.microsoft.com/office/drawing/2014/main" id="{953A7ECF-9FB3-F5B3-9C23-E47FC8B34BCA}"/>
                    </a:ext>
                  </a:extLst>
                </p:cNvPr>
                <p:cNvSpPr>
                  <a:spLocks noChangeShapeType="1"/>
                </p:cNvSpPr>
                <p:nvPr/>
              </p:nvSpPr>
              <p:spPr bwMode="auto">
                <a:xfrm>
                  <a:off x="2893" y="135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845" name="Line 2293">
                  <a:extLst>
                    <a:ext uri="{FF2B5EF4-FFF2-40B4-BE49-F238E27FC236}">
                      <a16:creationId xmlns:a16="http://schemas.microsoft.com/office/drawing/2014/main" id="{EB11554B-9A96-E4AC-3B7A-1361107D7A05}"/>
                    </a:ext>
                  </a:extLst>
                </p:cNvPr>
                <p:cNvSpPr>
                  <a:spLocks noChangeShapeType="1"/>
                </p:cNvSpPr>
                <p:nvPr/>
              </p:nvSpPr>
              <p:spPr bwMode="auto">
                <a:xfrm flipV="1">
                  <a:off x="2893" y="135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846" name="Line 2294">
                  <a:extLst>
                    <a:ext uri="{FF2B5EF4-FFF2-40B4-BE49-F238E27FC236}">
                      <a16:creationId xmlns:a16="http://schemas.microsoft.com/office/drawing/2014/main" id="{F0FE027D-BD81-60E9-D1AD-5CA1AA1C9886}"/>
                    </a:ext>
                  </a:extLst>
                </p:cNvPr>
                <p:cNvSpPr>
                  <a:spLocks noChangeShapeType="1"/>
                </p:cNvSpPr>
                <p:nvPr/>
              </p:nvSpPr>
              <p:spPr bwMode="auto">
                <a:xfrm>
                  <a:off x="2893" y="135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847" name="Line 2295">
                  <a:extLst>
                    <a:ext uri="{FF2B5EF4-FFF2-40B4-BE49-F238E27FC236}">
                      <a16:creationId xmlns:a16="http://schemas.microsoft.com/office/drawing/2014/main" id="{A7C1528F-CFA2-B09F-CCD7-050DD07662AE}"/>
                    </a:ext>
                  </a:extLst>
                </p:cNvPr>
                <p:cNvSpPr>
                  <a:spLocks noChangeShapeType="1"/>
                </p:cNvSpPr>
                <p:nvPr/>
              </p:nvSpPr>
              <p:spPr bwMode="auto">
                <a:xfrm flipV="1">
                  <a:off x="2893" y="1354"/>
                  <a:ext cx="7"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848" name="Line 2296">
                  <a:extLst>
                    <a:ext uri="{FF2B5EF4-FFF2-40B4-BE49-F238E27FC236}">
                      <a16:creationId xmlns:a16="http://schemas.microsoft.com/office/drawing/2014/main" id="{8384A73E-0566-491B-4AFD-A8151B4A910D}"/>
                    </a:ext>
                  </a:extLst>
                </p:cNvPr>
                <p:cNvSpPr>
                  <a:spLocks noChangeShapeType="1"/>
                </p:cNvSpPr>
                <p:nvPr/>
              </p:nvSpPr>
              <p:spPr bwMode="auto">
                <a:xfrm>
                  <a:off x="2900" y="135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849" name="Line 2297">
                  <a:extLst>
                    <a:ext uri="{FF2B5EF4-FFF2-40B4-BE49-F238E27FC236}">
                      <a16:creationId xmlns:a16="http://schemas.microsoft.com/office/drawing/2014/main" id="{5EA2B03D-C739-FE1F-10EB-C25B1592E19F}"/>
                    </a:ext>
                  </a:extLst>
                </p:cNvPr>
                <p:cNvSpPr>
                  <a:spLocks noChangeShapeType="1"/>
                </p:cNvSpPr>
                <p:nvPr/>
              </p:nvSpPr>
              <p:spPr bwMode="auto">
                <a:xfrm flipV="1">
                  <a:off x="2900" y="135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850" name="Line 2298">
                  <a:extLst>
                    <a:ext uri="{FF2B5EF4-FFF2-40B4-BE49-F238E27FC236}">
                      <a16:creationId xmlns:a16="http://schemas.microsoft.com/office/drawing/2014/main" id="{FCBCB394-28BE-5C15-872A-CBC093FED960}"/>
                    </a:ext>
                  </a:extLst>
                </p:cNvPr>
                <p:cNvSpPr>
                  <a:spLocks noChangeShapeType="1"/>
                </p:cNvSpPr>
                <p:nvPr/>
              </p:nvSpPr>
              <p:spPr bwMode="auto">
                <a:xfrm>
                  <a:off x="2900" y="135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851" name="Line 2299">
                  <a:extLst>
                    <a:ext uri="{FF2B5EF4-FFF2-40B4-BE49-F238E27FC236}">
                      <a16:creationId xmlns:a16="http://schemas.microsoft.com/office/drawing/2014/main" id="{E4A0FE6D-7F79-D3EC-8130-D9BB27994D11}"/>
                    </a:ext>
                  </a:extLst>
                </p:cNvPr>
                <p:cNvSpPr>
                  <a:spLocks noChangeShapeType="1"/>
                </p:cNvSpPr>
                <p:nvPr/>
              </p:nvSpPr>
              <p:spPr bwMode="auto">
                <a:xfrm flipV="1">
                  <a:off x="2900" y="135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852" name="Line 2300">
                  <a:extLst>
                    <a:ext uri="{FF2B5EF4-FFF2-40B4-BE49-F238E27FC236}">
                      <a16:creationId xmlns:a16="http://schemas.microsoft.com/office/drawing/2014/main" id="{30EB7FDD-6999-11B4-A7F2-0F9A8A5440B6}"/>
                    </a:ext>
                  </a:extLst>
                </p:cNvPr>
                <p:cNvSpPr>
                  <a:spLocks noChangeShapeType="1"/>
                </p:cNvSpPr>
                <p:nvPr/>
              </p:nvSpPr>
              <p:spPr bwMode="auto">
                <a:xfrm>
                  <a:off x="2900" y="1354"/>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853" name="Line 2301">
                  <a:extLst>
                    <a:ext uri="{FF2B5EF4-FFF2-40B4-BE49-F238E27FC236}">
                      <a16:creationId xmlns:a16="http://schemas.microsoft.com/office/drawing/2014/main" id="{8375CFDD-B145-64D1-64EA-AA0E94DD412F}"/>
                    </a:ext>
                  </a:extLst>
                </p:cNvPr>
                <p:cNvSpPr>
                  <a:spLocks noChangeShapeType="1"/>
                </p:cNvSpPr>
                <p:nvPr/>
              </p:nvSpPr>
              <p:spPr bwMode="auto">
                <a:xfrm>
                  <a:off x="2906" y="135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854" name="Line 2302">
                  <a:extLst>
                    <a:ext uri="{FF2B5EF4-FFF2-40B4-BE49-F238E27FC236}">
                      <a16:creationId xmlns:a16="http://schemas.microsoft.com/office/drawing/2014/main" id="{C16B49E7-B75E-203B-C600-A232F9674F1F}"/>
                    </a:ext>
                  </a:extLst>
                </p:cNvPr>
                <p:cNvSpPr>
                  <a:spLocks noChangeShapeType="1"/>
                </p:cNvSpPr>
                <p:nvPr/>
              </p:nvSpPr>
              <p:spPr bwMode="auto">
                <a:xfrm flipV="1">
                  <a:off x="2906" y="135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855" name="Line 2303">
                  <a:extLst>
                    <a:ext uri="{FF2B5EF4-FFF2-40B4-BE49-F238E27FC236}">
                      <a16:creationId xmlns:a16="http://schemas.microsoft.com/office/drawing/2014/main" id="{AE2CA40B-B54C-A24C-F840-1F349825B1C3}"/>
                    </a:ext>
                  </a:extLst>
                </p:cNvPr>
                <p:cNvSpPr>
                  <a:spLocks noChangeShapeType="1"/>
                </p:cNvSpPr>
                <p:nvPr/>
              </p:nvSpPr>
              <p:spPr bwMode="auto">
                <a:xfrm>
                  <a:off x="2906" y="135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856" name="Line 2304">
                  <a:extLst>
                    <a:ext uri="{FF2B5EF4-FFF2-40B4-BE49-F238E27FC236}">
                      <a16:creationId xmlns:a16="http://schemas.microsoft.com/office/drawing/2014/main" id="{F9425899-B802-6169-DD40-4795317A05D3}"/>
                    </a:ext>
                  </a:extLst>
                </p:cNvPr>
                <p:cNvSpPr>
                  <a:spLocks noChangeShapeType="1"/>
                </p:cNvSpPr>
                <p:nvPr/>
              </p:nvSpPr>
              <p:spPr bwMode="auto">
                <a:xfrm flipV="1">
                  <a:off x="2906" y="1354"/>
                  <a:ext cx="6"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857" name="Line 2305">
                  <a:extLst>
                    <a:ext uri="{FF2B5EF4-FFF2-40B4-BE49-F238E27FC236}">
                      <a16:creationId xmlns:a16="http://schemas.microsoft.com/office/drawing/2014/main" id="{19AFF0FD-BEFE-62E3-0787-6E4C4CDD75EF}"/>
                    </a:ext>
                  </a:extLst>
                </p:cNvPr>
                <p:cNvSpPr>
                  <a:spLocks noChangeShapeType="1"/>
                </p:cNvSpPr>
                <p:nvPr/>
              </p:nvSpPr>
              <p:spPr bwMode="auto">
                <a:xfrm>
                  <a:off x="2912" y="135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858" name="Line 2306">
                  <a:extLst>
                    <a:ext uri="{FF2B5EF4-FFF2-40B4-BE49-F238E27FC236}">
                      <a16:creationId xmlns:a16="http://schemas.microsoft.com/office/drawing/2014/main" id="{B87F582B-F6D9-C678-A1A4-87A54D8438E7}"/>
                    </a:ext>
                  </a:extLst>
                </p:cNvPr>
                <p:cNvSpPr>
                  <a:spLocks noChangeShapeType="1"/>
                </p:cNvSpPr>
                <p:nvPr/>
              </p:nvSpPr>
              <p:spPr bwMode="auto">
                <a:xfrm flipV="1">
                  <a:off x="2912" y="135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859" name="Line 2307">
                  <a:extLst>
                    <a:ext uri="{FF2B5EF4-FFF2-40B4-BE49-F238E27FC236}">
                      <a16:creationId xmlns:a16="http://schemas.microsoft.com/office/drawing/2014/main" id="{228B6625-26A3-066F-2B26-1457552260AE}"/>
                    </a:ext>
                  </a:extLst>
                </p:cNvPr>
                <p:cNvSpPr>
                  <a:spLocks noChangeShapeType="1"/>
                </p:cNvSpPr>
                <p:nvPr/>
              </p:nvSpPr>
              <p:spPr bwMode="auto">
                <a:xfrm>
                  <a:off x="2912" y="135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860" name="Line 2308">
                  <a:extLst>
                    <a:ext uri="{FF2B5EF4-FFF2-40B4-BE49-F238E27FC236}">
                      <a16:creationId xmlns:a16="http://schemas.microsoft.com/office/drawing/2014/main" id="{7D97BD53-C6D9-27F2-62F1-391C77C5584B}"/>
                    </a:ext>
                  </a:extLst>
                </p:cNvPr>
                <p:cNvSpPr>
                  <a:spLocks noChangeShapeType="1"/>
                </p:cNvSpPr>
                <p:nvPr/>
              </p:nvSpPr>
              <p:spPr bwMode="auto">
                <a:xfrm flipV="1">
                  <a:off x="2912" y="135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861" name="Line 2309">
                  <a:extLst>
                    <a:ext uri="{FF2B5EF4-FFF2-40B4-BE49-F238E27FC236}">
                      <a16:creationId xmlns:a16="http://schemas.microsoft.com/office/drawing/2014/main" id="{D85322BB-D267-9F12-ED58-5BC79FD9F52E}"/>
                    </a:ext>
                  </a:extLst>
                </p:cNvPr>
                <p:cNvSpPr>
                  <a:spLocks noChangeShapeType="1"/>
                </p:cNvSpPr>
                <p:nvPr/>
              </p:nvSpPr>
              <p:spPr bwMode="auto">
                <a:xfrm>
                  <a:off x="2912" y="135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862" name="Line 2310">
                  <a:extLst>
                    <a:ext uri="{FF2B5EF4-FFF2-40B4-BE49-F238E27FC236}">
                      <a16:creationId xmlns:a16="http://schemas.microsoft.com/office/drawing/2014/main" id="{35A96456-F216-1EB0-1429-AC05D2F85D2A}"/>
                    </a:ext>
                  </a:extLst>
                </p:cNvPr>
                <p:cNvSpPr>
                  <a:spLocks noChangeShapeType="1"/>
                </p:cNvSpPr>
                <p:nvPr/>
              </p:nvSpPr>
              <p:spPr bwMode="auto">
                <a:xfrm flipV="1">
                  <a:off x="2912" y="135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863" name="Line 2311">
                  <a:extLst>
                    <a:ext uri="{FF2B5EF4-FFF2-40B4-BE49-F238E27FC236}">
                      <a16:creationId xmlns:a16="http://schemas.microsoft.com/office/drawing/2014/main" id="{0BA077CC-06A7-F177-2E4C-8F9567F9127F}"/>
                    </a:ext>
                  </a:extLst>
                </p:cNvPr>
                <p:cNvSpPr>
                  <a:spLocks noChangeShapeType="1"/>
                </p:cNvSpPr>
                <p:nvPr/>
              </p:nvSpPr>
              <p:spPr bwMode="auto">
                <a:xfrm>
                  <a:off x="2912" y="135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864" name="Line 2312">
                  <a:extLst>
                    <a:ext uri="{FF2B5EF4-FFF2-40B4-BE49-F238E27FC236}">
                      <a16:creationId xmlns:a16="http://schemas.microsoft.com/office/drawing/2014/main" id="{0AC5C19F-00C5-8A72-A132-C1B4179BC526}"/>
                    </a:ext>
                  </a:extLst>
                </p:cNvPr>
                <p:cNvSpPr>
                  <a:spLocks noChangeShapeType="1"/>
                </p:cNvSpPr>
                <p:nvPr/>
              </p:nvSpPr>
              <p:spPr bwMode="auto">
                <a:xfrm flipV="1">
                  <a:off x="2912" y="1354"/>
                  <a:ext cx="6"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865" name="Line 2313">
                  <a:extLst>
                    <a:ext uri="{FF2B5EF4-FFF2-40B4-BE49-F238E27FC236}">
                      <a16:creationId xmlns:a16="http://schemas.microsoft.com/office/drawing/2014/main" id="{30F336B0-A944-FF63-E63F-741CF2157256}"/>
                    </a:ext>
                  </a:extLst>
                </p:cNvPr>
                <p:cNvSpPr>
                  <a:spLocks noChangeShapeType="1"/>
                </p:cNvSpPr>
                <p:nvPr/>
              </p:nvSpPr>
              <p:spPr bwMode="auto">
                <a:xfrm>
                  <a:off x="2918" y="135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866" name="Line 2314">
                  <a:extLst>
                    <a:ext uri="{FF2B5EF4-FFF2-40B4-BE49-F238E27FC236}">
                      <a16:creationId xmlns:a16="http://schemas.microsoft.com/office/drawing/2014/main" id="{DE869E08-B5B2-3715-1C00-E774BF48FDEA}"/>
                    </a:ext>
                  </a:extLst>
                </p:cNvPr>
                <p:cNvSpPr>
                  <a:spLocks noChangeShapeType="1"/>
                </p:cNvSpPr>
                <p:nvPr/>
              </p:nvSpPr>
              <p:spPr bwMode="auto">
                <a:xfrm flipV="1">
                  <a:off x="2918" y="135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867" name="Line 2315">
                  <a:extLst>
                    <a:ext uri="{FF2B5EF4-FFF2-40B4-BE49-F238E27FC236}">
                      <a16:creationId xmlns:a16="http://schemas.microsoft.com/office/drawing/2014/main" id="{30402A54-DAB7-C947-7377-6B13D0D2DCDB}"/>
                    </a:ext>
                  </a:extLst>
                </p:cNvPr>
                <p:cNvSpPr>
                  <a:spLocks noChangeShapeType="1"/>
                </p:cNvSpPr>
                <p:nvPr/>
              </p:nvSpPr>
              <p:spPr bwMode="auto">
                <a:xfrm>
                  <a:off x="2918" y="135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868" name="Line 2316">
                  <a:extLst>
                    <a:ext uri="{FF2B5EF4-FFF2-40B4-BE49-F238E27FC236}">
                      <a16:creationId xmlns:a16="http://schemas.microsoft.com/office/drawing/2014/main" id="{04373F75-2BC9-05EA-1DFB-C35C99648766}"/>
                    </a:ext>
                  </a:extLst>
                </p:cNvPr>
                <p:cNvSpPr>
                  <a:spLocks noChangeShapeType="1"/>
                </p:cNvSpPr>
                <p:nvPr/>
              </p:nvSpPr>
              <p:spPr bwMode="auto">
                <a:xfrm flipV="1">
                  <a:off x="2918" y="135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869" name="Line 2317">
                  <a:extLst>
                    <a:ext uri="{FF2B5EF4-FFF2-40B4-BE49-F238E27FC236}">
                      <a16:creationId xmlns:a16="http://schemas.microsoft.com/office/drawing/2014/main" id="{964D7238-E578-DE6F-F855-13A69EB78BC4}"/>
                    </a:ext>
                  </a:extLst>
                </p:cNvPr>
                <p:cNvSpPr>
                  <a:spLocks noChangeShapeType="1"/>
                </p:cNvSpPr>
                <p:nvPr/>
              </p:nvSpPr>
              <p:spPr bwMode="auto">
                <a:xfrm>
                  <a:off x="2918" y="135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870" name="Line 2318">
                  <a:extLst>
                    <a:ext uri="{FF2B5EF4-FFF2-40B4-BE49-F238E27FC236}">
                      <a16:creationId xmlns:a16="http://schemas.microsoft.com/office/drawing/2014/main" id="{81BE3CD1-7DC8-A9BC-9668-EB493AED7C1C}"/>
                    </a:ext>
                  </a:extLst>
                </p:cNvPr>
                <p:cNvSpPr>
                  <a:spLocks noChangeShapeType="1"/>
                </p:cNvSpPr>
                <p:nvPr/>
              </p:nvSpPr>
              <p:spPr bwMode="auto">
                <a:xfrm flipV="1">
                  <a:off x="2918" y="1354"/>
                  <a:ext cx="6"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871" name="Line 2319">
                  <a:extLst>
                    <a:ext uri="{FF2B5EF4-FFF2-40B4-BE49-F238E27FC236}">
                      <a16:creationId xmlns:a16="http://schemas.microsoft.com/office/drawing/2014/main" id="{EED4DB90-1063-6743-CCD0-03814E7975AD}"/>
                    </a:ext>
                  </a:extLst>
                </p:cNvPr>
                <p:cNvSpPr>
                  <a:spLocks noChangeShapeType="1"/>
                </p:cNvSpPr>
                <p:nvPr/>
              </p:nvSpPr>
              <p:spPr bwMode="auto">
                <a:xfrm>
                  <a:off x="2924" y="135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872" name="Line 2320">
                  <a:extLst>
                    <a:ext uri="{FF2B5EF4-FFF2-40B4-BE49-F238E27FC236}">
                      <a16:creationId xmlns:a16="http://schemas.microsoft.com/office/drawing/2014/main" id="{8A371D1F-F670-35BD-DBD8-80F86B8274F8}"/>
                    </a:ext>
                  </a:extLst>
                </p:cNvPr>
                <p:cNvSpPr>
                  <a:spLocks noChangeShapeType="1"/>
                </p:cNvSpPr>
                <p:nvPr/>
              </p:nvSpPr>
              <p:spPr bwMode="auto">
                <a:xfrm flipV="1">
                  <a:off x="2924" y="135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873" name="Line 2321">
                  <a:extLst>
                    <a:ext uri="{FF2B5EF4-FFF2-40B4-BE49-F238E27FC236}">
                      <a16:creationId xmlns:a16="http://schemas.microsoft.com/office/drawing/2014/main" id="{0B1E10D0-33A2-03A7-7DFB-7C8AB093C2BC}"/>
                    </a:ext>
                  </a:extLst>
                </p:cNvPr>
                <p:cNvSpPr>
                  <a:spLocks noChangeShapeType="1"/>
                </p:cNvSpPr>
                <p:nvPr/>
              </p:nvSpPr>
              <p:spPr bwMode="auto">
                <a:xfrm>
                  <a:off x="2924" y="135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874" name="Line 2322">
                  <a:extLst>
                    <a:ext uri="{FF2B5EF4-FFF2-40B4-BE49-F238E27FC236}">
                      <a16:creationId xmlns:a16="http://schemas.microsoft.com/office/drawing/2014/main" id="{87AB059F-3AB1-3633-9183-83A4713D5301}"/>
                    </a:ext>
                  </a:extLst>
                </p:cNvPr>
                <p:cNvSpPr>
                  <a:spLocks noChangeShapeType="1"/>
                </p:cNvSpPr>
                <p:nvPr/>
              </p:nvSpPr>
              <p:spPr bwMode="auto">
                <a:xfrm flipV="1">
                  <a:off x="2924" y="135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875" name="Line 2323">
                  <a:extLst>
                    <a:ext uri="{FF2B5EF4-FFF2-40B4-BE49-F238E27FC236}">
                      <a16:creationId xmlns:a16="http://schemas.microsoft.com/office/drawing/2014/main" id="{C51672A7-4FA3-DFCC-1027-64159BB05D99}"/>
                    </a:ext>
                  </a:extLst>
                </p:cNvPr>
                <p:cNvSpPr>
                  <a:spLocks noChangeShapeType="1"/>
                </p:cNvSpPr>
                <p:nvPr/>
              </p:nvSpPr>
              <p:spPr bwMode="auto">
                <a:xfrm>
                  <a:off x="2924" y="1354"/>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876" name="Line 2324">
                  <a:extLst>
                    <a:ext uri="{FF2B5EF4-FFF2-40B4-BE49-F238E27FC236}">
                      <a16:creationId xmlns:a16="http://schemas.microsoft.com/office/drawing/2014/main" id="{254986BF-184F-942B-C60D-4FB4F3474A28}"/>
                    </a:ext>
                  </a:extLst>
                </p:cNvPr>
                <p:cNvSpPr>
                  <a:spLocks noChangeShapeType="1"/>
                </p:cNvSpPr>
                <p:nvPr/>
              </p:nvSpPr>
              <p:spPr bwMode="auto">
                <a:xfrm>
                  <a:off x="2930" y="135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877" name="Line 2325">
                  <a:extLst>
                    <a:ext uri="{FF2B5EF4-FFF2-40B4-BE49-F238E27FC236}">
                      <a16:creationId xmlns:a16="http://schemas.microsoft.com/office/drawing/2014/main" id="{E4269CA8-388F-4E5B-59F4-8584CB01BF9E}"/>
                    </a:ext>
                  </a:extLst>
                </p:cNvPr>
                <p:cNvSpPr>
                  <a:spLocks noChangeShapeType="1"/>
                </p:cNvSpPr>
                <p:nvPr/>
              </p:nvSpPr>
              <p:spPr bwMode="auto">
                <a:xfrm flipV="1">
                  <a:off x="2930" y="135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878" name="Line 2326">
                  <a:extLst>
                    <a:ext uri="{FF2B5EF4-FFF2-40B4-BE49-F238E27FC236}">
                      <a16:creationId xmlns:a16="http://schemas.microsoft.com/office/drawing/2014/main" id="{08003A1B-7EA3-BE9D-A701-77BB6ADE5FB4}"/>
                    </a:ext>
                  </a:extLst>
                </p:cNvPr>
                <p:cNvSpPr>
                  <a:spLocks noChangeShapeType="1"/>
                </p:cNvSpPr>
                <p:nvPr/>
              </p:nvSpPr>
              <p:spPr bwMode="auto">
                <a:xfrm>
                  <a:off x="2930" y="135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879" name="Line 2327">
                  <a:extLst>
                    <a:ext uri="{FF2B5EF4-FFF2-40B4-BE49-F238E27FC236}">
                      <a16:creationId xmlns:a16="http://schemas.microsoft.com/office/drawing/2014/main" id="{3A60F8A2-E3FF-8AC4-6802-CDB06FD81BC0}"/>
                    </a:ext>
                  </a:extLst>
                </p:cNvPr>
                <p:cNvSpPr>
                  <a:spLocks noChangeShapeType="1"/>
                </p:cNvSpPr>
                <p:nvPr/>
              </p:nvSpPr>
              <p:spPr bwMode="auto">
                <a:xfrm flipV="1">
                  <a:off x="2930" y="135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880" name="Line 2328">
                  <a:extLst>
                    <a:ext uri="{FF2B5EF4-FFF2-40B4-BE49-F238E27FC236}">
                      <a16:creationId xmlns:a16="http://schemas.microsoft.com/office/drawing/2014/main" id="{ED57773F-3EED-62DD-2C0C-E5AA63808648}"/>
                    </a:ext>
                  </a:extLst>
                </p:cNvPr>
                <p:cNvSpPr>
                  <a:spLocks noChangeShapeType="1"/>
                </p:cNvSpPr>
                <p:nvPr/>
              </p:nvSpPr>
              <p:spPr bwMode="auto">
                <a:xfrm>
                  <a:off x="2930" y="135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881" name="Line 2329">
                  <a:extLst>
                    <a:ext uri="{FF2B5EF4-FFF2-40B4-BE49-F238E27FC236}">
                      <a16:creationId xmlns:a16="http://schemas.microsoft.com/office/drawing/2014/main" id="{51D808F5-C944-6FA2-1375-758D5DF95E7F}"/>
                    </a:ext>
                  </a:extLst>
                </p:cNvPr>
                <p:cNvSpPr>
                  <a:spLocks noChangeShapeType="1"/>
                </p:cNvSpPr>
                <p:nvPr/>
              </p:nvSpPr>
              <p:spPr bwMode="auto">
                <a:xfrm>
                  <a:off x="2930" y="1360"/>
                  <a:ext cx="7"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882" name="Line 2330">
                  <a:extLst>
                    <a:ext uri="{FF2B5EF4-FFF2-40B4-BE49-F238E27FC236}">
                      <a16:creationId xmlns:a16="http://schemas.microsoft.com/office/drawing/2014/main" id="{6F2EC3B1-5512-8490-3D0C-14E6D8B742E5}"/>
                    </a:ext>
                  </a:extLst>
                </p:cNvPr>
                <p:cNvSpPr>
                  <a:spLocks noChangeShapeType="1"/>
                </p:cNvSpPr>
                <p:nvPr/>
              </p:nvSpPr>
              <p:spPr bwMode="auto">
                <a:xfrm flipV="1">
                  <a:off x="2937" y="135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883" name="Line 2331">
                  <a:extLst>
                    <a:ext uri="{FF2B5EF4-FFF2-40B4-BE49-F238E27FC236}">
                      <a16:creationId xmlns:a16="http://schemas.microsoft.com/office/drawing/2014/main" id="{CB106F2C-D34B-1B62-6DE4-5FFECD6F1E1D}"/>
                    </a:ext>
                  </a:extLst>
                </p:cNvPr>
                <p:cNvSpPr>
                  <a:spLocks noChangeShapeType="1"/>
                </p:cNvSpPr>
                <p:nvPr/>
              </p:nvSpPr>
              <p:spPr bwMode="auto">
                <a:xfrm>
                  <a:off x="2937" y="135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884" name="Line 2332">
                  <a:extLst>
                    <a:ext uri="{FF2B5EF4-FFF2-40B4-BE49-F238E27FC236}">
                      <a16:creationId xmlns:a16="http://schemas.microsoft.com/office/drawing/2014/main" id="{A1BDACD9-831C-D775-6669-01913B9C11A1}"/>
                    </a:ext>
                  </a:extLst>
                </p:cNvPr>
                <p:cNvSpPr>
                  <a:spLocks noChangeShapeType="1"/>
                </p:cNvSpPr>
                <p:nvPr/>
              </p:nvSpPr>
              <p:spPr bwMode="auto">
                <a:xfrm flipV="1">
                  <a:off x="2937" y="135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885" name="Line 2333">
                  <a:extLst>
                    <a:ext uri="{FF2B5EF4-FFF2-40B4-BE49-F238E27FC236}">
                      <a16:creationId xmlns:a16="http://schemas.microsoft.com/office/drawing/2014/main" id="{860245BA-8245-346A-DE86-0BA23C1E660E}"/>
                    </a:ext>
                  </a:extLst>
                </p:cNvPr>
                <p:cNvSpPr>
                  <a:spLocks noChangeShapeType="1"/>
                </p:cNvSpPr>
                <p:nvPr/>
              </p:nvSpPr>
              <p:spPr bwMode="auto">
                <a:xfrm>
                  <a:off x="2937" y="135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886" name="Line 2334">
                  <a:extLst>
                    <a:ext uri="{FF2B5EF4-FFF2-40B4-BE49-F238E27FC236}">
                      <a16:creationId xmlns:a16="http://schemas.microsoft.com/office/drawing/2014/main" id="{23DF7CD0-F2B6-A7D5-E2D6-43C22842A446}"/>
                    </a:ext>
                  </a:extLst>
                </p:cNvPr>
                <p:cNvSpPr>
                  <a:spLocks noChangeShapeType="1"/>
                </p:cNvSpPr>
                <p:nvPr/>
              </p:nvSpPr>
              <p:spPr bwMode="auto">
                <a:xfrm flipV="1">
                  <a:off x="2937" y="1354"/>
                  <a:ext cx="6"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887" name="Line 2335">
                  <a:extLst>
                    <a:ext uri="{FF2B5EF4-FFF2-40B4-BE49-F238E27FC236}">
                      <a16:creationId xmlns:a16="http://schemas.microsoft.com/office/drawing/2014/main" id="{629D8DF8-44C9-3642-9718-130CE8F67904}"/>
                    </a:ext>
                  </a:extLst>
                </p:cNvPr>
                <p:cNvSpPr>
                  <a:spLocks noChangeShapeType="1"/>
                </p:cNvSpPr>
                <p:nvPr/>
              </p:nvSpPr>
              <p:spPr bwMode="auto">
                <a:xfrm>
                  <a:off x="2943" y="135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888" name="Line 2336">
                  <a:extLst>
                    <a:ext uri="{FF2B5EF4-FFF2-40B4-BE49-F238E27FC236}">
                      <a16:creationId xmlns:a16="http://schemas.microsoft.com/office/drawing/2014/main" id="{D108E4C3-5EDA-583C-FCC5-3B8BFFD37E7B}"/>
                    </a:ext>
                  </a:extLst>
                </p:cNvPr>
                <p:cNvSpPr>
                  <a:spLocks noChangeShapeType="1"/>
                </p:cNvSpPr>
                <p:nvPr/>
              </p:nvSpPr>
              <p:spPr bwMode="auto">
                <a:xfrm flipV="1">
                  <a:off x="2943" y="135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889" name="Line 2337">
                  <a:extLst>
                    <a:ext uri="{FF2B5EF4-FFF2-40B4-BE49-F238E27FC236}">
                      <a16:creationId xmlns:a16="http://schemas.microsoft.com/office/drawing/2014/main" id="{B12ED551-51D5-9065-C09C-734532E6D8BC}"/>
                    </a:ext>
                  </a:extLst>
                </p:cNvPr>
                <p:cNvSpPr>
                  <a:spLocks noChangeShapeType="1"/>
                </p:cNvSpPr>
                <p:nvPr/>
              </p:nvSpPr>
              <p:spPr bwMode="auto">
                <a:xfrm>
                  <a:off x="2943" y="135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890" name="Line 2338">
                  <a:extLst>
                    <a:ext uri="{FF2B5EF4-FFF2-40B4-BE49-F238E27FC236}">
                      <a16:creationId xmlns:a16="http://schemas.microsoft.com/office/drawing/2014/main" id="{1CCEE4FE-E596-4DBA-9A9B-A3889D68A04F}"/>
                    </a:ext>
                  </a:extLst>
                </p:cNvPr>
                <p:cNvSpPr>
                  <a:spLocks noChangeShapeType="1"/>
                </p:cNvSpPr>
                <p:nvPr/>
              </p:nvSpPr>
              <p:spPr bwMode="auto">
                <a:xfrm>
                  <a:off x="2943" y="1360"/>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891" name="Line 2339">
                  <a:extLst>
                    <a:ext uri="{FF2B5EF4-FFF2-40B4-BE49-F238E27FC236}">
                      <a16:creationId xmlns:a16="http://schemas.microsoft.com/office/drawing/2014/main" id="{6CA51A0A-27A6-7C5A-078E-24962CCB1BA5}"/>
                    </a:ext>
                  </a:extLst>
                </p:cNvPr>
                <p:cNvSpPr>
                  <a:spLocks noChangeShapeType="1"/>
                </p:cNvSpPr>
                <p:nvPr/>
              </p:nvSpPr>
              <p:spPr bwMode="auto">
                <a:xfrm flipV="1">
                  <a:off x="2949" y="135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892" name="Line 2340">
                  <a:extLst>
                    <a:ext uri="{FF2B5EF4-FFF2-40B4-BE49-F238E27FC236}">
                      <a16:creationId xmlns:a16="http://schemas.microsoft.com/office/drawing/2014/main" id="{5F44E91D-6E29-2591-53C3-6E85B9A3C10D}"/>
                    </a:ext>
                  </a:extLst>
                </p:cNvPr>
                <p:cNvSpPr>
                  <a:spLocks noChangeShapeType="1"/>
                </p:cNvSpPr>
                <p:nvPr/>
              </p:nvSpPr>
              <p:spPr bwMode="auto">
                <a:xfrm>
                  <a:off x="2949" y="135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893" name="Line 2341">
                  <a:extLst>
                    <a:ext uri="{FF2B5EF4-FFF2-40B4-BE49-F238E27FC236}">
                      <a16:creationId xmlns:a16="http://schemas.microsoft.com/office/drawing/2014/main" id="{9CC37DB3-86D8-AA24-789A-F9F9D5B5093B}"/>
                    </a:ext>
                  </a:extLst>
                </p:cNvPr>
                <p:cNvSpPr>
                  <a:spLocks noChangeShapeType="1"/>
                </p:cNvSpPr>
                <p:nvPr/>
              </p:nvSpPr>
              <p:spPr bwMode="auto">
                <a:xfrm flipV="1">
                  <a:off x="2949" y="135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894" name="Line 2342">
                  <a:extLst>
                    <a:ext uri="{FF2B5EF4-FFF2-40B4-BE49-F238E27FC236}">
                      <a16:creationId xmlns:a16="http://schemas.microsoft.com/office/drawing/2014/main" id="{F9D9E034-CB93-D98B-6F10-D85A6F8BCDCC}"/>
                    </a:ext>
                  </a:extLst>
                </p:cNvPr>
                <p:cNvSpPr>
                  <a:spLocks noChangeShapeType="1"/>
                </p:cNvSpPr>
                <p:nvPr/>
              </p:nvSpPr>
              <p:spPr bwMode="auto">
                <a:xfrm>
                  <a:off x="2949" y="135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895" name="Line 2343">
                  <a:extLst>
                    <a:ext uri="{FF2B5EF4-FFF2-40B4-BE49-F238E27FC236}">
                      <a16:creationId xmlns:a16="http://schemas.microsoft.com/office/drawing/2014/main" id="{BB4F3912-B92B-27F7-EBDF-23FBC3000585}"/>
                    </a:ext>
                  </a:extLst>
                </p:cNvPr>
                <p:cNvSpPr>
                  <a:spLocks noChangeShapeType="1"/>
                </p:cNvSpPr>
                <p:nvPr/>
              </p:nvSpPr>
              <p:spPr bwMode="auto">
                <a:xfrm>
                  <a:off x="2949" y="1360"/>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896" name="Line 2344">
                  <a:extLst>
                    <a:ext uri="{FF2B5EF4-FFF2-40B4-BE49-F238E27FC236}">
                      <a16:creationId xmlns:a16="http://schemas.microsoft.com/office/drawing/2014/main" id="{46976287-AE7A-AC9C-94FD-9FC5A34E6E56}"/>
                    </a:ext>
                  </a:extLst>
                </p:cNvPr>
                <p:cNvSpPr>
                  <a:spLocks noChangeShapeType="1"/>
                </p:cNvSpPr>
                <p:nvPr/>
              </p:nvSpPr>
              <p:spPr bwMode="auto">
                <a:xfrm flipV="1">
                  <a:off x="2955" y="135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897" name="Line 2345">
                  <a:extLst>
                    <a:ext uri="{FF2B5EF4-FFF2-40B4-BE49-F238E27FC236}">
                      <a16:creationId xmlns:a16="http://schemas.microsoft.com/office/drawing/2014/main" id="{701001E3-2F24-6CD9-4315-3402F2E8D4C7}"/>
                    </a:ext>
                  </a:extLst>
                </p:cNvPr>
                <p:cNvSpPr>
                  <a:spLocks noChangeShapeType="1"/>
                </p:cNvSpPr>
                <p:nvPr/>
              </p:nvSpPr>
              <p:spPr bwMode="auto">
                <a:xfrm>
                  <a:off x="2955" y="135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898" name="Line 2346">
                  <a:extLst>
                    <a:ext uri="{FF2B5EF4-FFF2-40B4-BE49-F238E27FC236}">
                      <a16:creationId xmlns:a16="http://schemas.microsoft.com/office/drawing/2014/main" id="{ACB3C42D-AC8E-65AA-9859-3D0E62ADD418}"/>
                    </a:ext>
                  </a:extLst>
                </p:cNvPr>
                <p:cNvSpPr>
                  <a:spLocks noChangeShapeType="1"/>
                </p:cNvSpPr>
                <p:nvPr/>
              </p:nvSpPr>
              <p:spPr bwMode="auto">
                <a:xfrm flipV="1">
                  <a:off x="2955" y="135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899" name="Line 2347">
                  <a:extLst>
                    <a:ext uri="{FF2B5EF4-FFF2-40B4-BE49-F238E27FC236}">
                      <a16:creationId xmlns:a16="http://schemas.microsoft.com/office/drawing/2014/main" id="{149A9F2B-AFBC-2200-8DB2-0917FF706B1E}"/>
                    </a:ext>
                  </a:extLst>
                </p:cNvPr>
                <p:cNvSpPr>
                  <a:spLocks noChangeShapeType="1"/>
                </p:cNvSpPr>
                <p:nvPr/>
              </p:nvSpPr>
              <p:spPr bwMode="auto">
                <a:xfrm>
                  <a:off x="2955" y="135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900" name="Line 2348">
                  <a:extLst>
                    <a:ext uri="{FF2B5EF4-FFF2-40B4-BE49-F238E27FC236}">
                      <a16:creationId xmlns:a16="http://schemas.microsoft.com/office/drawing/2014/main" id="{C5D8E025-C6A2-C514-A81B-746A5AB6A155}"/>
                    </a:ext>
                  </a:extLst>
                </p:cNvPr>
                <p:cNvSpPr>
                  <a:spLocks noChangeShapeType="1"/>
                </p:cNvSpPr>
                <p:nvPr/>
              </p:nvSpPr>
              <p:spPr bwMode="auto">
                <a:xfrm flipV="1">
                  <a:off x="2955" y="135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901" name="Line 2349">
                  <a:extLst>
                    <a:ext uri="{FF2B5EF4-FFF2-40B4-BE49-F238E27FC236}">
                      <a16:creationId xmlns:a16="http://schemas.microsoft.com/office/drawing/2014/main" id="{CDAF2BC6-D05B-9181-754D-FF42944E16F9}"/>
                    </a:ext>
                  </a:extLst>
                </p:cNvPr>
                <p:cNvSpPr>
                  <a:spLocks noChangeShapeType="1"/>
                </p:cNvSpPr>
                <p:nvPr/>
              </p:nvSpPr>
              <p:spPr bwMode="auto">
                <a:xfrm>
                  <a:off x="2955" y="1354"/>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902" name="Line 2350">
                  <a:extLst>
                    <a:ext uri="{FF2B5EF4-FFF2-40B4-BE49-F238E27FC236}">
                      <a16:creationId xmlns:a16="http://schemas.microsoft.com/office/drawing/2014/main" id="{768D345A-2B33-0282-B2EF-99C822DE04DD}"/>
                    </a:ext>
                  </a:extLst>
                </p:cNvPr>
                <p:cNvSpPr>
                  <a:spLocks noChangeShapeType="1"/>
                </p:cNvSpPr>
                <p:nvPr/>
              </p:nvSpPr>
              <p:spPr bwMode="auto">
                <a:xfrm>
                  <a:off x="2961" y="135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903" name="Line 2351">
                  <a:extLst>
                    <a:ext uri="{FF2B5EF4-FFF2-40B4-BE49-F238E27FC236}">
                      <a16:creationId xmlns:a16="http://schemas.microsoft.com/office/drawing/2014/main" id="{2B3293D6-37F8-99C2-F6A9-9A30CEDC54FF}"/>
                    </a:ext>
                  </a:extLst>
                </p:cNvPr>
                <p:cNvSpPr>
                  <a:spLocks noChangeShapeType="1"/>
                </p:cNvSpPr>
                <p:nvPr/>
              </p:nvSpPr>
              <p:spPr bwMode="auto">
                <a:xfrm>
                  <a:off x="2961" y="1360"/>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904" name="Line 2352">
                  <a:extLst>
                    <a:ext uri="{FF2B5EF4-FFF2-40B4-BE49-F238E27FC236}">
                      <a16:creationId xmlns:a16="http://schemas.microsoft.com/office/drawing/2014/main" id="{5F6AC972-8BBE-7F1B-92F0-4855A339698F}"/>
                    </a:ext>
                  </a:extLst>
                </p:cNvPr>
                <p:cNvSpPr>
                  <a:spLocks noChangeShapeType="1"/>
                </p:cNvSpPr>
                <p:nvPr/>
              </p:nvSpPr>
              <p:spPr bwMode="auto">
                <a:xfrm flipV="1">
                  <a:off x="2967" y="135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905" name="Line 2353">
                  <a:extLst>
                    <a:ext uri="{FF2B5EF4-FFF2-40B4-BE49-F238E27FC236}">
                      <a16:creationId xmlns:a16="http://schemas.microsoft.com/office/drawing/2014/main" id="{58F65399-DB11-6B77-5220-6F4EC488C485}"/>
                    </a:ext>
                  </a:extLst>
                </p:cNvPr>
                <p:cNvSpPr>
                  <a:spLocks noChangeShapeType="1"/>
                </p:cNvSpPr>
                <p:nvPr/>
              </p:nvSpPr>
              <p:spPr bwMode="auto">
                <a:xfrm>
                  <a:off x="2967" y="135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906" name="Line 2354">
                  <a:extLst>
                    <a:ext uri="{FF2B5EF4-FFF2-40B4-BE49-F238E27FC236}">
                      <a16:creationId xmlns:a16="http://schemas.microsoft.com/office/drawing/2014/main" id="{F18514D2-3C74-7F20-B857-FEE2382869D1}"/>
                    </a:ext>
                  </a:extLst>
                </p:cNvPr>
                <p:cNvSpPr>
                  <a:spLocks noChangeShapeType="1"/>
                </p:cNvSpPr>
                <p:nvPr/>
              </p:nvSpPr>
              <p:spPr bwMode="auto">
                <a:xfrm>
                  <a:off x="2967" y="1360"/>
                  <a:ext cx="7"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907" name="Line 2355">
                  <a:extLst>
                    <a:ext uri="{FF2B5EF4-FFF2-40B4-BE49-F238E27FC236}">
                      <a16:creationId xmlns:a16="http://schemas.microsoft.com/office/drawing/2014/main" id="{02D48337-F6DA-20AD-AF76-A0B14D4B3963}"/>
                    </a:ext>
                  </a:extLst>
                </p:cNvPr>
                <p:cNvSpPr>
                  <a:spLocks noChangeShapeType="1"/>
                </p:cNvSpPr>
                <p:nvPr/>
              </p:nvSpPr>
              <p:spPr bwMode="auto">
                <a:xfrm>
                  <a:off x="2974" y="1360"/>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908" name="Line 2356">
                  <a:extLst>
                    <a:ext uri="{FF2B5EF4-FFF2-40B4-BE49-F238E27FC236}">
                      <a16:creationId xmlns:a16="http://schemas.microsoft.com/office/drawing/2014/main" id="{B090C201-38F7-1AAB-2AC5-47A7C640916F}"/>
                    </a:ext>
                  </a:extLst>
                </p:cNvPr>
                <p:cNvSpPr>
                  <a:spLocks noChangeShapeType="1"/>
                </p:cNvSpPr>
                <p:nvPr/>
              </p:nvSpPr>
              <p:spPr bwMode="auto">
                <a:xfrm flipV="1">
                  <a:off x="2980" y="1354"/>
                  <a:ext cx="6"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909" name="Line 2357">
                  <a:extLst>
                    <a:ext uri="{FF2B5EF4-FFF2-40B4-BE49-F238E27FC236}">
                      <a16:creationId xmlns:a16="http://schemas.microsoft.com/office/drawing/2014/main" id="{36FC0A1A-084F-9F77-84CA-E77325761882}"/>
                    </a:ext>
                  </a:extLst>
                </p:cNvPr>
                <p:cNvSpPr>
                  <a:spLocks noChangeShapeType="1"/>
                </p:cNvSpPr>
                <p:nvPr/>
              </p:nvSpPr>
              <p:spPr bwMode="auto">
                <a:xfrm>
                  <a:off x="2986" y="1354"/>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910" name="Line 2358">
                  <a:extLst>
                    <a:ext uri="{FF2B5EF4-FFF2-40B4-BE49-F238E27FC236}">
                      <a16:creationId xmlns:a16="http://schemas.microsoft.com/office/drawing/2014/main" id="{54AC6E5C-7CF0-A666-0754-045F4663F697}"/>
                    </a:ext>
                  </a:extLst>
                </p:cNvPr>
                <p:cNvSpPr>
                  <a:spLocks noChangeShapeType="1"/>
                </p:cNvSpPr>
                <p:nvPr/>
              </p:nvSpPr>
              <p:spPr bwMode="auto">
                <a:xfrm>
                  <a:off x="2986" y="136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911" name="Line 2359">
                  <a:extLst>
                    <a:ext uri="{FF2B5EF4-FFF2-40B4-BE49-F238E27FC236}">
                      <a16:creationId xmlns:a16="http://schemas.microsoft.com/office/drawing/2014/main" id="{2E953FDB-33E3-394A-C90B-BEC759730BB0}"/>
                    </a:ext>
                  </a:extLst>
                </p:cNvPr>
                <p:cNvSpPr>
                  <a:spLocks noChangeShapeType="1"/>
                </p:cNvSpPr>
                <p:nvPr/>
              </p:nvSpPr>
              <p:spPr bwMode="auto">
                <a:xfrm flipV="1">
                  <a:off x="2986" y="136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912" name="Line 2360">
                  <a:extLst>
                    <a:ext uri="{FF2B5EF4-FFF2-40B4-BE49-F238E27FC236}">
                      <a16:creationId xmlns:a16="http://schemas.microsoft.com/office/drawing/2014/main" id="{12CD3D01-1012-71D3-0D26-EA78C9A9814F}"/>
                    </a:ext>
                  </a:extLst>
                </p:cNvPr>
                <p:cNvSpPr>
                  <a:spLocks noChangeShapeType="1"/>
                </p:cNvSpPr>
                <p:nvPr/>
              </p:nvSpPr>
              <p:spPr bwMode="auto">
                <a:xfrm>
                  <a:off x="2986" y="1360"/>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913" name="Line 2361">
                  <a:extLst>
                    <a:ext uri="{FF2B5EF4-FFF2-40B4-BE49-F238E27FC236}">
                      <a16:creationId xmlns:a16="http://schemas.microsoft.com/office/drawing/2014/main" id="{4A64BFCB-6E27-34B0-FFFA-AD09235012AE}"/>
                    </a:ext>
                  </a:extLst>
                </p:cNvPr>
                <p:cNvSpPr>
                  <a:spLocks noChangeShapeType="1"/>
                </p:cNvSpPr>
                <p:nvPr/>
              </p:nvSpPr>
              <p:spPr bwMode="auto">
                <a:xfrm>
                  <a:off x="2992" y="1360"/>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914" name="Line 2362">
                  <a:extLst>
                    <a:ext uri="{FF2B5EF4-FFF2-40B4-BE49-F238E27FC236}">
                      <a16:creationId xmlns:a16="http://schemas.microsoft.com/office/drawing/2014/main" id="{A75A2497-3B96-5C1C-76E2-2209F8CACE62}"/>
                    </a:ext>
                  </a:extLst>
                </p:cNvPr>
                <p:cNvSpPr>
                  <a:spLocks noChangeShapeType="1"/>
                </p:cNvSpPr>
                <p:nvPr/>
              </p:nvSpPr>
              <p:spPr bwMode="auto">
                <a:xfrm>
                  <a:off x="2998" y="136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915" name="Line 2363">
                  <a:extLst>
                    <a:ext uri="{FF2B5EF4-FFF2-40B4-BE49-F238E27FC236}">
                      <a16:creationId xmlns:a16="http://schemas.microsoft.com/office/drawing/2014/main" id="{53271609-E1C5-E5AC-5267-76EA214444BB}"/>
                    </a:ext>
                  </a:extLst>
                </p:cNvPr>
                <p:cNvSpPr>
                  <a:spLocks noChangeShapeType="1"/>
                </p:cNvSpPr>
                <p:nvPr/>
              </p:nvSpPr>
              <p:spPr bwMode="auto">
                <a:xfrm flipV="1">
                  <a:off x="2998" y="136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916" name="Line 2364">
                  <a:extLst>
                    <a:ext uri="{FF2B5EF4-FFF2-40B4-BE49-F238E27FC236}">
                      <a16:creationId xmlns:a16="http://schemas.microsoft.com/office/drawing/2014/main" id="{8E061913-8B2B-8269-AD05-86410D5E919F}"/>
                    </a:ext>
                  </a:extLst>
                </p:cNvPr>
                <p:cNvSpPr>
                  <a:spLocks noChangeShapeType="1"/>
                </p:cNvSpPr>
                <p:nvPr/>
              </p:nvSpPr>
              <p:spPr bwMode="auto">
                <a:xfrm>
                  <a:off x="2998" y="136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917" name="Line 2365">
                  <a:extLst>
                    <a:ext uri="{FF2B5EF4-FFF2-40B4-BE49-F238E27FC236}">
                      <a16:creationId xmlns:a16="http://schemas.microsoft.com/office/drawing/2014/main" id="{EC9C5FC1-ED43-D317-1FEC-E11BB50ED03E}"/>
                    </a:ext>
                  </a:extLst>
                </p:cNvPr>
                <p:cNvSpPr>
                  <a:spLocks noChangeShapeType="1"/>
                </p:cNvSpPr>
                <p:nvPr/>
              </p:nvSpPr>
              <p:spPr bwMode="auto">
                <a:xfrm flipV="1">
                  <a:off x="2998" y="136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918" name="Line 2366">
                  <a:extLst>
                    <a:ext uri="{FF2B5EF4-FFF2-40B4-BE49-F238E27FC236}">
                      <a16:creationId xmlns:a16="http://schemas.microsoft.com/office/drawing/2014/main" id="{B186C176-596F-2606-B4EA-CC0D015AFF17}"/>
                    </a:ext>
                  </a:extLst>
                </p:cNvPr>
                <p:cNvSpPr>
                  <a:spLocks noChangeShapeType="1"/>
                </p:cNvSpPr>
                <p:nvPr/>
              </p:nvSpPr>
              <p:spPr bwMode="auto">
                <a:xfrm>
                  <a:off x="2998" y="1360"/>
                  <a:ext cx="6"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919" name="Line 2367">
                  <a:extLst>
                    <a:ext uri="{FF2B5EF4-FFF2-40B4-BE49-F238E27FC236}">
                      <a16:creationId xmlns:a16="http://schemas.microsoft.com/office/drawing/2014/main" id="{E69EA756-E460-F503-9392-C6122011BBD2}"/>
                    </a:ext>
                  </a:extLst>
                </p:cNvPr>
                <p:cNvSpPr>
                  <a:spLocks noChangeShapeType="1"/>
                </p:cNvSpPr>
                <p:nvPr/>
              </p:nvSpPr>
              <p:spPr bwMode="auto">
                <a:xfrm flipV="1">
                  <a:off x="3004" y="136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920" name="Line 2368">
                  <a:extLst>
                    <a:ext uri="{FF2B5EF4-FFF2-40B4-BE49-F238E27FC236}">
                      <a16:creationId xmlns:a16="http://schemas.microsoft.com/office/drawing/2014/main" id="{8AADAF16-3CD4-1AC9-C466-D130C21B4FAA}"/>
                    </a:ext>
                  </a:extLst>
                </p:cNvPr>
                <p:cNvSpPr>
                  <a:spLocks noChangeShapeType="1"/>
                </p:cNvSpPr>
                <p:nvPr/>
              </p:nvSpPr>
              <p:spPr bwMode="auto">
                <a:xfrm>
                  <a:off x="3004" y="136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921" name="Line 2369">
                  <a:extLst>
                    <a:ext uri="{FF2B5EF4-FFF2-40B4-BE49-F238E27FC236}">
                      <a16:creationId xmlns:a16="http://schemas.microsoft.com/office/drawing/2014/main" id="{2D7D23F6-A3BD-93C6-4DBE-CFA097506CBF}"/>
                    </a:ext>
                  </a:extLst>
                </p:cNvPr>
                <p:cNvSpPr>
                  <a:spLocks noChangeShapeType="1"/>
                </p:cNvSpPr>
                <p:nvPr/>
              </p:nvSpPr>
              <p:spPr bwMode="auto">
                <a:xfrm flipV="1">
                  <a:off x="3004" y="136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922" name="Line 2370">
                  <a:extLst>
                    <a:ext uri="{FF2B5EF4-FFF2-40B4-BE49-F238E27FC236}">
                      <a16:creationId xmlns:a16="http://schemas.microsoft.com/office/drawing/2014/main" id="{ED2F53BF-85D0-DA80-0468-0B3A8C2E41B8}"/>
                    </a:ext>
                  </a:extLst>
                </p:cNvPr>
                <p:cNvSpPr>
                  <a:spLocks noChangeShapeType="1"/>
                </p:cNvSpPr>
                <p:nvPr/>
              </p:nvSpPr>
              <p:spPr bwMode="auto">
                <a:xfrm>
                  <a:off x="3004" y="1360"/>
                  <a:ext cx="7"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923" name="Line 2371">
                  <a:extLst>
                    <a:ext uri="{FF2B5EF4-FFF2-40B4-BE49-F238E27FC236}">
                      <a16:creationId xmlns:a16="http://schemas.microsoft.com/office/drawing/2014/main" id="{AFB76DF9-28D9-8427-A365-BF9DFF6432E4}"/>
                    </a:ext>
                  </a:extLst>
                </p:cNvPr>
                <p:cNvSpPr>
                  <a:spLocks noChangeShapeType="1"/>
                </p:cNvSpPr>
                <p:nvPr/>
              </p:nvSpPr>
              <p:spPr bwMode="auto">
                <a:xfrm>
                  <a:off x="3011" y="1360"/>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924" name="Line 2372">
                  <a:extLst>
                    <a:ext uri="{FF2B5EF4-FFF2-40B4-BE49-F238E27FC236}">
                      <a16:creationId xmlns:a16="http://schemas.microsoft.com/office/drawing/2014/main" id="{6A75DB65-9D15-7EFE-CCE1-E82C82F8C0E5}"/>
                    </a:ext>
                  </a:extLst>
                </p:cNvPr>
                <p:cNvSpPr>
                  <a:spLocks noChangeShapeType="1"/>
                </p:cNvSpPr>
                <p:nvPr/>
              </p:nvSpPr>
              <p:spPr bwMode="auto">
                <a:xfrm>
                  <a:off x="3017" y="136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925" name="Line 2373">
                  <a:extLst>
                    <a:ext uri="{FF2B5EF4-FFF2-40B4-BE49-F238E27FC236}">
                      <a16:creationId xmlns:a16="http://schemas.microsoft.com/office/drawing/2014/main" id="{C8FFAED2-7347-573A-CDD2-F355CAA24E38}"/>
                    </a:ext>
                  </a:extLst>
                </p:cNvPr>
                <p:cNvSpPr>
                  <a:spLocks noChangeShapeType="1"/>
                </p:cNvSpPr>
                <p:nvPr/>
              </p:nvSpPr>
              <p:spPr bwMode="auto">
                <a:xfrm flipV="1">
                  <a:off x="3017" y="136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926" name="Line 2374">
                  <a:extLst>
                    <a:ext uri="{FF2B5EF4-FFF2-40B4-BE49-F238E27FC236}">
                      <a16:creationId xmlns:a16="http://schemas.microsoft.com/office/drawing/2014/main" id="{69E92514-7E99-1A89-27D3-5F5B67B910C4}"/>
                    </a:ext>
                  </a:extLst>
                </p:cNvPr>
                <p:cNvSpPr>
                  <a:spLocks noChangeShapeType="1"/>
                </p:cNvSpPr>
                <p:nvPr/>
              </p:nvSpPr>
              <p:spPr bwMode="auto">
                <a:xfrm>
                  <a:off x="3017" y="1360"/>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927" name="Line 2375">
                  <a:extLst>
                    <a:ext uri="{FF2B5EF4-FFF2-40B4-BE49-F238E27FC236}">
                      <a16:creationId xmlns:a16="http://schemas.microsoft.com/office/drawing/2014/main" id="{5228E00B-BF2F-A4AC-1AB3-A71E050C7143}"/>
                    </a:ext>
                  </a:extLst>
                </p:cNvPr>
                <p:cNvSpPr>
                  <a:spLocks noChangeShapeType="1"/>
                </p:cNvSpPr>
                <p:nvPr/>
              </p:nvSpPr>
              <p:spPr bwMode="auto">
                <a:xfrm>
                  <a:off x="3023" y="136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928" name="Line 2376">
                  <a:extLst>
                    <a:ext uri="{FF2B5EF4-FFF2-40B4-BE49-F238E27FC236}">
                      <a16:creationId xmlns:a16="http://schemas.microsoft.com/office/drawing/2014/main" id="{ED88121F-09AE-C7C8-264C-93BD6EF24E64}"/>
                    </a:ext>
                  </a:extLst>
                </p:cNvPr>
                <p:cNvSpPr>
                  <a:spLocks noChangeShapeType="1"/>
                </p:cNvSpPr>
                <p:nvPr/>
              </p:nvSpPr>
              <p:spPr bwMode="auto">
                <a:xfrm flipV="1">
                  <a:off x="3023" y="136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929" name="Line 2377">
                  <a:extLst>
                    <a:ext uri="{FF2B5EF4-FFF2-40B4-BE49-F238E27FC236}">
                      <a16:creationId xmlns:a16="http://schemas.microsoft.com/office/drawing/2014/main" id="{DD3B3F68-01B4-EA15-18B5-9395FB401C74}"/>
                    </a:ext>
                  </a:extLst>
                </p:cNvPr>
                <p:cNvSpPr>
                  <a:spLocks noChangeShapeType="1"/>
                </p:cNvSpPr>
                <p:nvPr/>
              </p:nvSpPr>
              <p:spPr bwMode="auto">
                <a:xfrm>
                  <a:off x="3023" y="1360"/>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930" name="Line 2378">
                  <a:extLst>
                    <a:ext uri="{FF2B5EF4-FFF2-40B4-BE49-F238E27FC236}">
                      <a16:creationId xmlns:a16="http://schemas.microsoft.com/office/drawing/2014/main" id="{B3BCB4CD-5A7F-56F5-5A36-E4CEF706167B}"/>
                    </a:ext>
                  </a:extLst>
                </p:cNvPr>
                <p:cNvSpPr>
                  <a:spLocks noChangeShapeType="1"/>
                </p:cNvSpPr>
                <p:nvPr/>
              </p:nvSpPr>
              <p:spPr bwMode="auto">
                <a:xfrm>
                  <a:off x="3029" y="136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931" name="Line 2379">
                  <a:extLst>
                    <a:ext uri="{FF2B5EF4-FFF2-40B4-BE49-F238E27FC236}">
                      <a16:creationId xmlns:a16="http://schemas.microsoft.com/office/drawing/2014/main" id="{00DF65CB-B2BE-90AD-EBD0-4218E4A19732}"/>
                    </a:ext>
                  </a:extLst>
                </p:cNvPr>
                <p:cNvSpPr>
                  <a:spLocks noChangeShapeType="1"/>
                </p:cNvSpPr>
                <p:nvPr/>
              </p:nvSpPr>
              <p:spPr bwMode="auto">
                <a:xfrm flipV="1">
                  <a:off x="3029" y="136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932" name="Line 2380">
                  <a:extLst>
                    <a:ext uri="{FF2B5EF4-FFF2-40B4-BE49-F238E27FC236}">
                      <a16:creationId xmlns:a16="http://schemas.microsoft.com/office/drawing/2014/main" id="{D696D3E2-1600-ED30-E892-096562C7B3C1}"/>
                    </a:ext>
                  </a:extLst>
                </p:cNvPr>
                <p:cNvSpPr>
                  <a:spLocks noChangeShapeType="1"/>
                </p:cNvSpPr>
                <p:nvPr/>
              </p:nvSpPr>
              <p:spPr bwMode="auto">
                <a:xfrm>
                  <a:off x="3029" y="136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933" name="Line 2381">
                  <a:extLst>
                    <a:ext uri="{FF2B5EF4-FFF2-40B4-BE49-F238E27FC236}">
                      <a16:creationId xmlns:a16="http://schemas.microsoft.com/office/drawing/2014/main" id="{0FE566F3-93CA-AA2D-EF7A-D0EF0BFA96A1}"/>
                    </a:ext>
                  </a:extLst>
                </p:cNvPr>
                <p:cNvSpPr>
                  <a:spLocks noChangeShapeType="1"/>
                </p:cNvSpPr>
                <p:nvPr/>
              </p:nvSpPr>
              <p:spPr bwMode="auto">
                <a:xfrm flipV="1">
                  <a:off x="3029" y="136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934" name="Line 2382">
                  <a:extLst>
                    <a:ext uri="{FF2B5EF4-FFF2-40B4-BE49-F238E27FC236}">
                      <a16:creationId xmlns:a16="http://schemas.microsoft.com/office/drawing/2014/main" id="{127F0879-6DB7-66F0-DCA1-2A0BF1134029}"/>
                    </a:ext>
                  </a:extLst>
                </p:cNvPr>
                <p:cNvSpPr>
                  <a:spLocks noChangeShapeType="1"/>
                </p:cNvSpPr>
                <p:nvPr/>
              </p:nvSpPr>
              <p:spPr bwMode="auto">
                <a:xfrm>
                  <a:off x="3029" y="1360"/>
                  <a:ext cx="6"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935" name="Line 2383">
                  <a:extLst>
                    <a:ext uri="{FF2B5EF4-FFF2-40B4-BE49-F238E27FC236}">
                      <a16:creationId xmlns:a16="http://schemas.microsoft.com/office/drawing/2014/main" id="{D89A3BD7-F5B3-DA99-AD26-7AD9CC12A55E}"/>
                    </a:ext>
                  </a:extLst>
                </p:cNvPr>
                <p:cNvSpPr>
                  <a:spLocks noChangeShapeType="1"/>
                </p:cNvSpPr>
                <p:nvPr/>
              </p:nvSpPr>
              <p:spPr bwMode="auto">
                <a:xfrm flipV="1">
                  <a:off x="3035" y="136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936" name="Line 2384">
                  <a:extLst>
                    <a:ext uri="{FF2B5EF4-FFF2-40B4-BE49-F238E27FC236}">
                      <a16:creationId xmlns:a16="http://schemas.microsoft.com/office/drawing/2014/main" id="{0B045E94-F324-AD19-ADBB-71FCB61B3FDB}"/>
                    </a:ext>
                  </a:extLst>
                </p:cNvPr>
                <p:cNvSpPr>
                  <a:spLocks noChangeShapeType="1"/>
                </p:cNvSpPr>
                <p:nvPr/>
              </p:nvSpPr>
              <p:spPr bwMode="auto">
                <a:xfrm>
                  <a:off x="3035" y="136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937" name="Line 2385">
                  <a:extLst>
                    <a:ext uri="{FF2B5EF4-FFF2-40B4-BE49-F238E27FC236}">
                      <a16:creationId xmlns:a16="http://schemas.microsoft.com/office/drawing/2014/main" id="{AC2EF431-65E6-67C9-3C41-C29B5A8F4D09}"/>
                    </a:ext>
                  </a:extLst>
                </p:cNvPr>
                <p:cNvSpPr>
                  <a:spLocks noChangeShapeType="1"/>
                </p:cNvSpPr>
                <p:nvPr/>
              </p:nvSpPr>
              <p:spPr bwMode="auto">
                <a:xfrm flipV="1">
                  <a:off x="3035" y="136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938" name="Line 2386">
                  <a:extLst>
                    <a:ext uri="{FF2B5EF4-FFF2-40B4-BE49-F238E27FC236}">
                      <a16:creationId xmlns:a16="http://schemas.microsoft.com/office/drawing/2014/main" id="{6771C83D-353B-E15B-9629-CBEB4E6AFCC4}"/>
                    </a:ext>
                  </a:extLst>
                </p:cNvPr>
                <p:cNvSpPr>
                  <a:spLocks noChangeShapeType="1"/>
                </p:cNvSpPr>
                <p:nvPr/>
              </p:nvSpPr>
              <p:spPr bwMode="auto">
                <a:xfrm>
                  <a:off x="3035" y="136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939" name="Line 2387">
                  <a:extLst>
                    <a:ext uri="{FF2B5EF4-FFF2-40B4-BE49-F238E27FC236}">
                      <a16:creationId xmlns:a16="http://schemas.microsoft.com/office/drawing/2014/main" id="{24D92ED8-6676-3BE4-3814-CC0867C6E4F6}"/>
                    </a:ext>
                  </a:extLst>
                </p:cNvPr>
                <p:cNvSpPr>
                  <a:spLocks noChangeShapeType="1"/>
                </p:cNvSpPr>
                <p:nvPr/>
              </p:nvSpPr>
              <p:spPr bwMode="auto">
                <a:xfrm flipV="1">
                  <a:off x="3035" y="136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940" name="Line 2388">
                  <a:extLst>
                    <a:ext uri="{FF2B5EF4-FFF2-40B4-BE49-F238E27FC236}">
                      <a16:creationId xmlns:a16="http://schemas.microsoft.com/office/drawing/2014/main" id="{CA89C8C1-9078-A0B6-B1AE-A507E25FF5B6}"/>
                    </a:ext>
                  </a:extLst>
                </p:cNvPr>
                <p:cNvSpPr>
                  <a:spLocks noChangeShapeType="1"/>
                </p:cNvSpPr>
                <p:nvPr/>
              </p:nvSpPr>
              <p:spPr bwMode="auto">
                <a:xfrm>
                  <a:off x="3035" y="1360"/>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941" name="Line 2389">
                  <a:extLst>
                    <a:ext uri="{FF2B5EF4-FFF2-40B4-BE49-F238E27FC236}">
                      <a16:creationId xmlns:a16="http://schemas.microsoft.com/office/drawing/2014/main" id="{3C359859-EB46-ADDC-1874-387F9AE48E52}"/>
                    </a:ext>
                  </a:extLst>
                </p:cNvPr>
                <p:cNvSpPr>
                  <a:spLocks noChangeShapeType="1"/>
                </p:cNvSpPr>
                <p:nvPr/>
              </p:nvSpPr>
              <p:spPr bwMode="auto">
                <a:xfrm>
                  <a:off x="3041" y="136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942" name="Line 2390">
                  <a:extLst>
                    <a:ext uri="{FF2B5EF4-FFF2-40B4-BE49-F238E27FC236}">
                      <a16:creationId xmlns:a16="http://schemas.microsoft.com/office/drawing/2014/main" id="{4305EB47-322A-841E-C1DA-1BD9457B27A4}"/>
                    </a:ext>
                  </a:extLst>
                </p:cNvPr>
                <p:cNvSpPr>
                  <a:spLocks noChangeShapeType="1"/>
                </p:cNvSpPr>
                <p:nvPr/>
              </p:nvSpPr>
              <p:spPr bwMode="auto">
                <a:xfrm flipV="1">
                  <a:off x="3041" y="136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943" name="Line 2391">
                  <a:extLst>
                    <a:ext uri="{FF2B5EF4-FFF2-40B4-BE49-F238E27FC236}">
                      <a16:creationId xmlns:a16="http://schemas.microsoft.com/office/drawing/2014/main" id="{D017CF8A-A4DE-5504-5174-A736FACE05C9}"/>
                    </a:ext>
                  </a:extLst>
                </p:cNvPr>
                <p:cNvSpPr>
                  <a:spLocks noChangeShapeType="1"/>
                </p:cNvSpPr>
                <p:nvPr/>
              </p:nvSpPr>
              <p:spPr bwMode="auto">
                <a:xfrm>
                  <a:off x="3041" y="1360"/>
                  <a:ext cx="7"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944" name="Line 2392">
                  <a:extLst>
                    <a:ext uri="{FF2B5EF4-FFF2-40B4-BE49-F238E27FC236}">
                      <a16:creationId xmlns:a16="http://schemas.microsoft.com/office/drawing/2014/main" id="{F632DEDB-444B-9911-6D6D-9E2C663234A5}"/>
                    </a:ext>
                  </a:extLst>
                </p:cNvPr>
                <p:cNvSpPr>
                  <a:spLocks noChangeShapeType="1"/>
                </p:cNvSpPr>
                <p:nvPr/>
              </p:nvSpPr>
              <p:spPr bwMode="auto">
                <a:xfrm>
                  <a:off x="3048" y="136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945" name="Line 2393">
                  <a:extLst>
                    <a:ext uri="{FF2B5EF4-FFF2-40B4-BE49-F238E27FC236}">
                      <a16:creationId xmlns:a16="http://schemas.microsoft.com/office/drawing/2014/main" id="{ED73F76D-F97D-635B-7479-9CFDB579C79E}"/>
                    </a:ext>
                  </a:extLst>
                </p:cNvPr>
                <p:cNvSpPr>
                  <a:spLocks noChangeShapeType="1"/>
                </p:cNvSpPr>
                <p:nvPr/>
              </p:nvSpPr>
              <p:spPr bwMode="auto">
                <a:xfrm flipV="1">
                  <a:off x="3048" y="136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946" name="Line 2394">
                  <a:extLst>
                    <a:ext uri="{FF2B5EF4-FFF2-40B4-BE49-F238E27FC236}">
                      <a16:creationId xmlns:a16="http://schemas.microsoft.com/office/drawing/2014/main" id="{41A8E71E-30E2-7B42-02F9-A556690C54D1}"/>
                    </a:ext>
                  </a:extLst>
                </p:cNvPr>
                <p:cNvSpPr>
                  <a:spLocks noChangeShapeType="1"/>
                </p:cNvSpPr>
                <p:nvPr/>
              </p:nvSpPr>
              <p:spPr bwMode="auto">
                <a:xfrm>
                  <a:off x="3048" y="136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947" name="Line 2395">
                  <a:extLst>
                    <a:ext uri="{FF2B5EF4-FFF2-40B4-BE49-F238E27FC236}">
                      <a16:creationId xmlns:a16="http://schemas.microsoft.com/office/drawing/2014/main" id="{1EEF2A10-F038-2259-A0AC-532F464F5B22}"/>
                    </a:ext>
                  </a:extLst>
                </p:cNvPr>
                <p:cNvSpPr>
                  <a:spLocks noChangeShapeType="1"/>
                </p:cNvSpPr>
                <p:nvPr/>
              </p:nvSpPr>
              <p:spPr bwMode="auto">
                <a:xfrm flipV="1">
                  <a:off x="3048" y="136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948" name="Line 2396">
                  <a:extLst>
                    <a:ext uri="{FF2B5EF4-FFF2-40B4-BE49-F238E27FC236}">
                      <a16:creationId xmlns:a16="http://schemas.microsoft.com/office/drawing/2014/main" id="{6EC6A9C5-8168-1CB6-31DA-83890D0E6CC3}"/>
                    </a:ext>
                  </a:extLst>
                </p:cNvPr>
                <p:cNvSpPr>
                  <a:spLocks noChangeShapeType="1"/>
                </p:cNvSpPr>
                <p:nvPr/>
              </p:nvSpPr>
              <p:spPr bwMode="auto">
                <a:xfrm>
                  <a:off x="3048" y="136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949" name="Line 2397">
                  <a:extLst>
                    <a:ext uri="{FF2B5EF4-FFF2-40B4-BE49-F238E27FC236}">
                      <a16:creationId xmlns:a16="http://schemas.microsoft.com/office/drawing/2014/main" id="{3CD35E36-1461-3563-164D-55A0AD32240C}"/>
                    </a:ext>
                  </a:extLst>
                </p:cNvPr>
                <p:cNvSpPr>
                  <a:spLocks noChangeShapeType="1"/>
                </p:cNvSpPr>
                <p:nvPr/>
              </p:nvSpPr>
              <p:spPr bwMode="auto">
                <a:xfrm flipV="1">
                  <a:off x="3048" y="136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950" name="Line 2398">
                  <a:extLst>
                    <a:ext uri="{FF2B5EF4-FFF2-40B4-BE49-F238E27FC236}">
                      <a16:creationId xmlns:a16="http://schemas.microsoft.com/office/drawing/2014/main" id="{902C39FD-D058-782A-F014-CFAE53C6595D}"/>
                    </a:ext>
                  </a:extLst>
                </p:cNvPr>
                <p:cNvSpPr>
                  <a:spLocks noChangeShapeType="1"/>
                </p:cNvSpPr>
                <p:nvPr/>
              </p:nvSpPr>
              <p:spPr bwMode="auto">
                <a:xfrm>
                  <a:off x="3048" y="136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951" name="Line 2399">
                  <a:extLst>
                    <a:ext uri="{FF2B5EF4-FFF2-40B4-BE49-F238E27FC236}">
                      <a16:creationId xmlns:a16="http://schemas.microsoft.com/office/drawing/2014/main" id="{75B093EC-1C98-7BC0-A241-8410CE45D715}"/>
                    </a:ext>
                  </a:extLst>
                </p:cNvPr>
                <p:cNvSpPr>
                  <a:spLocks noChangeShapeType="1"/>
                </p:cNvSpPr>
                <p:nvPr/>
              </p:nvSpPr>
              <p:spPr bwMode="auto">
                <a:xfrm flipV="1">
                  <a:off x="3048" y="1360"/>
                  <a:ext cx="6"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952" name="Line 2400">
                  <a:extLst>
                    <a:ext uri="{FF2B5EF4-FFF2-40B4-BE49-F238E27FC236}">
                      <a16:creationId xmlns:a16="http://schemas.microsoft.com/office/drawing/2014/main" id="{18472BCB-80CB-D346-E4EF-9456D9806899}"/>
                    </a:ext>
                  </a:extLst>
                </p:cNvPr>
                <p:cNvSpPr>
                  <a:spLocks noChangeShapeType="1"/>
                </p:cNvSpPr>
                <p:nvPr/>
              </p:nvSpPr>
              <p:spPr bwMode="auto">
                <a:xfrm>
                  <a:off x="3054" y="136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953" name="Line 2401">
                  <a:extLst>
                    <a:ext uri="{FF2B5EF4-FFF2-40B4-BE49-F238E27FC236}">
                      <a16:creationId xmlns:a16="http://schemas.microsoft.com/office/drawing/2014/main" id="{A6B44D40-247B-29B2-1084-B7A86A0F7284}"/>
                    </a:ext>
                  </a:extLst>
                </p:cNvPr>
                <p:cNvSpPr>
                  <a:spLocks noChangeShapeType="1"/>
                </p:cNvSpPr>
                <p:nvPr/>
              </p:nvSpPr>
              <p:spPr bwMode="auto">
                <a:xfrm flipV="1">
                  <a:off x="3054" y="136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954" name="Line 2402">
                  <a:extLst>
                    <a:ext uri="{FF2B5EF4-FFF2-40B4-BE49-F238E27FC236}">
                      <a16:creationId xmlns:a16="http://schemas.microsoft.com/office/drawing/2014/main" id="{9695ABA2-81EC-3E93-B3E8-B2F963A977E7}"/>
                    </a:ext>
                  </a:extLst>
                </p:cNvPr>
                <p:cNvSpPr>
                  <a:spLocks noChangeShapeType="1"/>
                </p:cNvSpPr>
                <p:nvPr/>
              </p:nvSpPr>
              <p:spPr bwMode="auto">
                <a:xfrm>
                  <a:off x="3054" y="136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955" name="Line 2403">
                  <a:extLst>
                    <a:ext uri="{FF2B5EF4-FFF2-40B4-BE49-F238E27FC236}">
                      <a16:creationId xmlns:a16="http://schemas.microsoft.com/office/drawing/2014/main" id="{0BE7E6D0-7E36-BDEF-56C0-420C66CC1672}"/>
                    </a:ext>
                  </a:extLst>
                </p:cNvPr>
                <p:cNvSpPr>
                  <a:spLocks noChangeShapeType="1"/>
                </p:cNvSpPr>
                <p:nvPr/>
              </p:nvSpPr>
              <p:spPr bwMode="auto">
                <a:xfrm flipV="1">
                  <a:off x="3054" y="136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956" name="Line 2404">
                  <a:extLst>
                    <a:ext uri="{FF2B5EF4-FFF2-40B4-BE49-F238E27FC236}">
                      <a16:creationId xmlns:a16="http://schemas.microsoft.com/office/drawing/2014/main" id="{967BF6A9-2239-2DC8-2D56-2795DD9E0284}"/>
                    </a:ext>
                  </a:extLst>
                </p:cNvPr>
                <p:cNvSpPr>
                  <a:spLocks noChangeShapeType="1"/>
                </p:cNvSpPr>
                <p:nvPr/>
              </p:nvSpPr>
              <p:spPr bwMode="auto">
                <a:xfrm>
                  <a:off x="3054" y="136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957" name="Line 2405">
                  <a:extLst>
                    <a:ext uri="{FF2B5EF4-FFF2-40B4-BE49-F238E27FC236}">
                      <a16:creationId xmlns:a16="http://schemas.microsoft.com/office/drawing/2014/main" id="{C597D281-5047-189A-2D09-3AAADA4D5A1C}"/>
                    </a:ext>
                  </a:extLst>
                </p:cNvPr>
                <p:cNvSpPr>
                  <a:spLocks noChangeShapeType="1"/>
                </p:cNvSpPr>
                <p:nvPr/>
              </p:nvSpPr>
              <p:spPr bwMode="auto">
                <a:xfrm flipV="1">
                  <a:off x="3054" y="1360"/>
                  <a:ext cx="6"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958" name="Line 2406">
                  <a:extLst>
                    <a:ext uri="{FF2B5EF4-FFF2-40B4-BE49-F238E27FC236}">
                      <a16:creationId xmlns:a16="http://schemas.microsoft.com/office/drawing/2014/main" id="{B93CC2F0-F7EB-72A5-78FA-86C16C32228E}"/>
                    </a:ext>
                  </a:extLst>
                </p:cNvPr>
                <p:cNvSpPr>
                  <a:spLocks noChangeShapeType="1"/>
                </p:cNvSpPr>
                <p:nvPr/>
              </p:nvSpPr>
              <p:spPr bwMode="auto">
                <a:xfrm>
                  <a:off x="3060" y="136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959" name="Line 2407">
                  <a:extLst>
                    <a:ext uri="{FF2B5EF4-FFF2-40B4-BE49-F238E27FC236}">
                      <a16:creationId xmlns:a16="http://schemas.microsoft.com/office/drawing/2014/main" id="{01715888-774A-4D65-E344-6A423214ECD1}"/>
                    </a:ext>
                  </a:extLst>
                </p:cNvPr>
                <p:cNvSpPr>
                  <a:spLocks noChangeShapeType="1"/>
                </p:cNvSpPr>
                <p:nvPr/>
              </p:nvSpPr>
              <p:spPr bwMode="auto">
                <a:xfrm flipV="1">
                  <a:off x="3060" y="136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960" name="Line 2408">
                  <a:extLst>
                    <a:ext uri="{FF2B5EF4-FFF2-40B4-BE49-F238E27FC236}">
                      <a16:creationId xmlns:a16="http://schemas.microsoft.com/office/drawing/2014/main" id="{CC1B2CF8-12F4-C472-4425-00FB9C3EAB41}"/>
                    </a:ext>
                  </a:extLst>
                </p:cNvPr>
                <p:cNvSpPr>
                  <a:spLocks noChangeShapeType="1"/>
                </p:cNvSpPr>
                <p:nvPr/>
              </p:nvSpPr>
              <p:spPr bwMode="auto">
                <a:xfrm>
                  <a:off x="3060" y="136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961" name="Line 2409">
                  <a:extLst>
                    <a:ext uri="{FF2B5EF4-FFF2-40B4-BE49-F238E27FC236}">
                      <a16:creationId xmlns:a16="http://schemas.microsoft.com/office/drawing/2014/main" id="{158D1769-F3D0-7C6E-1C80-218A5475E927}"/>
                    </a:ext>
                  </a:extLst>
                </p:cNvPr>
                <p:cNvSpPr>
                  <a:spLocks noChangeShapeType="1"/>
                </p:cNvSpPr>
                <p:nvPr/>
              </p:nvSpPr>
              <p:spPr bwMode="auto">
                <a:xfrm flipV="1">
                  <a:off x="3060" y="136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962" name="Line 2410">
                  <a:extLst>
                    <a:ext uri="{FF2B5EF4-FFF2-40B4-BE49-F238E27FC236}">
                      <a16:creationId xmlns:a16="http://schemas.microsoft.com/office/drawing/2014/main" id="{097C85A6-79E8-E1E2-4F5E-DD0C14E9D8FD}"/>
                    </a:ext>
                  </a:extLst>
                </p:cNvPr>
                <p:cNvSpPr>
                  <a:spLocks noChangeShapeType="1"/>
                </p:cNvSpPr>
                <p:nvPr/>
              </p:nvSpPr>
              <p:spPr bwMode="auto">
                <a:xfrm>
                  <a:off x="3060" y="136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963" name="Line 2411">
                  <a:extLst>
                    <a:ext uri="{FF2B5EF4-FFF2-40B4-BE49-F238E27FC236}">
                      <a16:creationId xmlns:a16="http://schemas.microsoft.com/office/drawing/2014/main" id="{D6005098-4011-22C9-8706-4CD5F83B6778}"/>
                    </a:ext>
                  </a:extLst>
                </p:cNvPr>
                <p:cNvSpPr>
                  <a:spLocks noChangeShapeType="1"/>
                </p:cNvSpPr>
                <p:nvPr/>
              </p:nvSpPr>
              <p:spPr bwMode="auto">
                <a:xfrm flipV="1">
                  <a:off x="3060" y="136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964" name="Line 2412">
                  <a:extLst>
                    <a:ext uri="{FF2B5EF4-FFF2-40B4-BE49-F238E27FC236}">
                      <a16:creationId xmlns:a16="http://schemas.microsoft.com/office/drawing/2014/main" id="{1A079EA5-F47F-9DCB-15BF-3DB3C097149F}"/>
                    </a:ext>
                  </a:extLst>
                </p:cNvPr>
                <p:cNvSpPr>
                  <a:spLocks noChangeShapeType="1"/>
                </p:cNvSpPr>
                <p:nvPr/>
              </p:nvSpPr>
              <p:spPr bwMode="auto">
                <a:xfrm>
                  <a:off x="3060" y="136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965" name="Line 2413">
                  <a:extLst>
                    <a:ext uri="{FF2B5EF4-FFF2-40B4-BE49-F238E27FC236}">
                      <a16:creationId xmlns:a16="http://schemas.microsoft.com/office/drawing/2014/main" id="{7CA15698-A53E-219B-FFE7-E3599D6AD7FB}"/>
                    </a:ext>
                  </a:extLst>
                </p:cNvPr>
                <p:cNvSpPr>
                  <a:spLocks noChangeShapeType="1"/>
                </p:cNvSpPr>
                <p:nvPr/>
              </p:nvSpPr>
              <p:spPr bwMode="auto">
                <a:xfrm>
                  <a:off x="3060" y="1366"/>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966" name="Line 2414">
                  <a:extLst>
                    <a:ext uri="{FF2B5EF4-FFF2-40B4-BE49-F238E27FC236}">
                      <a16:creationId xmlns:a16="http://schemas.microsoft.com/office/drawing/2014/main" id="{1AA17C1E-6ADB-2150-3ECA-CCE81D7055A9}"/>
                    </a:ext>
                  </a:extLst>
                </p:cNvPr>
                <p:cNvSpPr>
                  <a:spLocks noChangeShapeType="1"/>
                </p:cNvSpPr>
                <p:nvPr/>
              </p:nvSpPr>
              <p:spPr bwMode="auto">
                <a:xfrm flipV="1">
                  <a:off x="3066" y="136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967" name="Line 2415">
                  <a:extLst>
                    <a:ext uri="{FF2B5EF4-FFF2-40B4-BE49-F238E27FC236}">
                      <a16:creationId xmlns:a16="http://schemas.microsoft.com/office/drawing/2014/main" id="{1FFD35A7-4724-3E59-740B-66CFABD7F406}"/>
                    </a:ext>
                  </a:extLst>
                </p:cNvPr>
                <p:cNvSpPr>
                  <a:spLocks noChangeShapeType="1"/>
                </p:cNvSpPr>
                <p:nvPr/>
              </p:nvSpPr>
              <p:spPr bwMode="auto">
                <a:xfrm>
                  <a:off x="3066" y="136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968" name="Line 2416">
                  <a:extLst>
                    <a:ext uri="{FF2B5EF4-FFF2-40B4-BE49-F238E27FC236}">
                      <a16:creationId xmlns:a16="http://schemas.microsoft.com/office/drawing/2014/main" id="{8979930F-EF96-C4B7-538A-F5A5B0AA5F91}"/>
                    </a:ext>
                  </a:extLst>
                </p:cNvPr>
                <p:cNvSpPr>
                  <a:spLocks noChangeShapeType="1"/>
                </p:cNvSpPr>
                <p:nvPr/>
              </p:nvSpPr>
              <p:spPr bwMode="auto">
                <a:xfrm flipV="1">
                  <a:off x="3066" y="136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969" name="Line 2417">
                  <a:extLst>
                    <a:ext uri="{FF2B5EF4-FFF2-40B4-BE49-F238E27FC236}">
                      <a16:creationId xmlns:a16="http://schemas.microsoft.com/office/drawing/2014/main" id="{320B618D-B498-9B84-910B-DBE1850F5708}"/>
                    </a:ext>
                  </a:extLst>
                </p:cNvPr>
                <p:cNvSpPr>
                  <a:spLocks noChangeShapeType="1"/>
                </p:cNvSpPr>
                <p:nvPr/>
              </p:nvSpPr>
              <p:spPr bwMode="auto">
                <a:xfrm>
                  <a:off x="3066" y="1360"/>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970" name="Line 2418">
                  <a:extLst>
                    <a:ext uri="{FF2B5EF4-FFF2-40B4-BE49-F238E27FC236}">
                      <a16:creationId xmlns:a16="http://schemas.microsoft.com/office/drawing/2014/main" id="{C50E826B-3FA2-38C5-AD0D-1D81D3515532}"/>
                    </a:ext>
                  </a:extLst>
                </p:cNvPr>
                <p:cNvSpPr>
                  <a:spLocks noChangeShapeType="1"/>
                </p:cNvSpPr>
                <p:nvPr/>
              </p:nvSpPr>
              <p:spPr bwMode="auto">
                <a:xfrm>
                  <a:off x="3072" y="136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971" name="Line 2419">
                  <a:extLst>
                    <a:ext uri="{FF2B5EF4-FFF2-40B4-BE49-F238E27FC236}">
                      <a16:creationId xmlns:a16="http://schemas.microsoft.com/office/drawing/2014/main" id="{D1C8A942-EEC0-AC10-7360-3B0E90B38D7E}"/>
                    </a:ext>
                  </a:extLst>
                </p:cNvPr>
                <p:cNvSpPr>
                  <a:spLocks noChangeShapeType="1"/>
                </p:cNvSpPr>
                <p:nvPr/>
              </p:nvSpPr>
              <p:spPr bwMode="auto">
                <a:xfrm flipV="1">
                  <a:off x="3072" y="136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972" name="Line 2420">
                  <a:extLst>
                    <a:ext uri="{FF2B5EF4-FFF2-40B4-BE49-F238E27FC236}">
                      <a16:creationId xmlns:a16="http://schemas.microsoft.com/office/drawing/2014/main" id="{CA96D47D-9585-BFFB-7453-720B4C671683}"/>
                    </a:ext>
                  </a:extLst>
                </p:cNvPr>
                <p:cNvSpPr>
                  <a:spLocks noChangeShapeType="1"/>
                </p:cNvSpPr>
                <p:nvPr/>
              </p:nvSpPr>
              <p:spPr bwMode="auto">
                <a:xfrm>
                  <a:off x="3072" y="1360"/>
                  <a:ext cx="7"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973" name="Line 2421">
                  <a:extLst>
                    <a:ext uri="{FF2B5EF4-FFF2-40B4-BE49-F238E27FC236}">
                      <a16:creationId xmlns:a16="http://schemas.microsoft.com/office/drawing/2014/main" id="{0D40891A-5B6A-1079-08E6-B25CF06C91E8}"/>
                    </a:ext>
                  </a:extLst>
                </p:cNvPr>
                <p:cNvSpPr>
                  <a:spLocks noChangeShapeType="1"/>
                </p:cNvSpPr>
                <p:nvPr/>
              </p:nvSpPr>
              <p:spPr bwMode="auto">
                <a:xfrm flipV="1">
                  <a:off x="3079" y="136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974" name="Line 2422">
                  <a:extLst>
                    <a:ext uri="{FF2B5EF4-FFF2-40B4-BE49-F238E27FC236}">
                      <a16:creationId xmlns:a16="http://schemas.microsoft.com/office/drawing/2014/main" id="{C8632B8C-BE49-3873-4F21-431EA8D7057C}"/>
                    </a:ext>
                  </a:extLst>
                </p:cNvPr>
                <p:cNvSpPr>
                  <a:spLocks noChangeShapeType="1"/>
                </p:cNvSpPr>
                <p:nvPr/>
              </p:nvSpPr>
              <p:spPr bwMode="auto">
                <a:xfrm>
                  <a:off x="3079" y="136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975" name="Line 2423">
                  <a:extLst>
                    <a:ext uri="{FF2B5EF4-FFF2-40B4-BE49-F238E27FC236}">
                      <a16:creationId xmlns:a16="http://schemas.microsoft.com/office/drawing/2014/main" id="{5FA16B8C-B56C-AF66-76A6-D957184C6F20}"/>
                    </a:ext>
                  </a:extLst>
                </p:cNvPr>
                <p:cNvSpPr>
                  <a:spLocks noChangeShapeType="1"/>
                </p:cNvSpPr>
                <p:nvPr/>
              </p:nvSpPr>
              <p:spPr bwMode="auto">
                <a:xfrm flipV="1">
                  <a:off x="3079" y="136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976" name="Line 2424">
                  <a:extLst>
                    <a:ext uri="{FF2B5EF4-FFF2-40B4-BE49-F238E27FC236}">
                      <a16:creationId xmlns:a16="http://schemas.microsoft.com/office/drawing/2014/main" id="{1F8A8899-611F-4303-0C33-3FFBE947A278}"/>
                    </a:ext>
                  </a:extLst>
                </p:cNvPr>
                <p:cNvSpPr>
                  <a:spLocks noChangeShapeType="1"/>
                </p:cNvSpPr>
                <p:nvPr/>
              </p:nvSpPr>
              <p:spPr bwMode="auto">
                <a:xfrm>
                  <a:off x="3079" y="136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977" name="Line 2425">
                  <a:extLst>
                    <a:ext uri="{FF2B5EF4-FFF2-40B4-BE49-F238E27FC236}">
                      <a16:creationId xmlns:a16="http://schemas.microsoft.com/office/drawing/2014/main" id="{780EFB4A-EDC6-23DD-06B5-212918AD8680}"/>
                    </a:ext>
                  </a:extLst>
                </p:cNvPr>
                <p:cNvSpPr>
                  <a:spLocks noChangeShapeType="1"/>
                </p:cNvSpPr>
                <p:nvPr/>
              </p:nvSpPr>
              <p:spPr bwMode="auto">
                <a:xfrm flipV="1">
                  <a:off x="3079" y="136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978" name="Line 2426">
                  <a:extLst>
                    <a:ext uri="{FF2B5EF4-FFF2-40B4-BE49-F238E27FC236}">
                      <a16:creationId xmlns:a16="http://schemas.microsoft.com/office/drawing/2014/main" id="{55851EC3-AE3E-B377-6FC9-D75D831F9DCB}"/>
                    </a:ext>
                  </a:extLst>
                </p:cNvPr>
                <p:cNvSpPr>
                  <a:spLocks noChangeShapeType="1"/>
                </p:cNvSpPr>
                <p:nvPr/>
              </p:nvSpPr>
              <p:spPr bwMode="auto">
                <a:xfrm>
                  <a:off x="3079" y="1360"/>
                  <a:ext cx="6"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979" name="Line 2427">
                  <a:extLst>
                    <a:ext uri="{FF2B5EF4-FFF2-40B4-BE49-F238E27FC236}">
                      <a16:creationId xmlns:a16="http://schemas.microsoft.com/office/drawing/2014/main" id="{3A705F29-8C08-C037-EEAA-C98F12D5C637}"/>
                    </a:ext>
                  </a:extLst>
                </p:cNvPr>
                <p:cNvSpPr>
                  <a:spLocks noChangeShapeType="1"/>
                </p:cNvSpPr>
                <p:nvPr/>
              </p:nvSpPr>
              <p:spPr bwMode="auto">
                <a:xfrm flipV="1">
                  <a:off x="3085" y="136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980" name="Line 2428">
                  <a:extLst>
                    <a:ext uri="{FF2B5EF4-FFF2-40B4-BE49-F238E27FC236}">
                      <a16:creationId xmlns:a16="http://schemas.microsoft.com/office/drawing/2014/main" id="{446E011B-2944-D12E-8CDB-BD7843F2B1B2}"/>
                    </a:ext>
                  </a:extLst>
                </p:cNvPr>
                <p:cNvSpPr>
                  <a:spLocks noChangeShapeType="1"/>
                </p:cNvSpPr>
                <p:nvPr/>
              </p:nvSpPr>
              <p:spPr bwMode="auto">
                <a:xfrm>
                  <a:off x="3085" y="136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981" name="Line 2429">
                  <a:extLst>
                    <a:ext uri="{FF2B5EF4-FFF2-40B4-BE49-F238E27FC236}">
                      <a16:creationId xmlns:a16="http://schemas.microsoft.com/office/drawing/2014/main" id="{B263EB64-FB78-6792-5A47-E3FB57F40B14}"/>
                    </a:ext>
                  </a:extLst>
                </p:cNvPr>
                <p:cNvSpPr>
                  <a:spLocks noChangeShapeType="1"/>
                </p:cNvSpPr>
                <p:nvPr/>
              </p:nvSpPr>
              <p:spPr bwMode="auto">
                <a:xfrm flipV="1">
                  <a:off x="3085" y="136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982" name="Line 2430">
                  <a:extLst>
                    <a:ext uri="{FF2B5EF4-FFF2-40B4-BE49-F238E27FC236}">
                      <a16:creationId xmlns:a16="http://schemas.microsoft.com/office/drawing/2014/main" id="{C7A786E9-21DE-CB82-9BB1-16F33FB50878}"/>
                    </a:ext>
                  </a:extLst>
                </p:cNvPr>
                <p:cNvSpPr>
                  <a:spLocks noChangeShapeType="1"/>
                </p:cNvSpPr>
                <p:nvPr/>
              </p:nvSpPr>
              <p:spPr bwMode="auto">
                <a:xfrm>
                  <a:off x="3085" y="1360"/>
                  <a:ext cx="6"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983" name="Line 2431">
                  <a:extLst>
                    <a:ext uri="{FF2B5EF4-FFF2-40B4-BE49-F238E27FC236}">
                      <a16:creationId xmlns:a16="http://schemas.microsoft.com/office/drawing/2014/main" id="{E4ED91F8-688F-8028-4E2A-1856512807B0}"/>
                    </a:ext>
                  </a:extLst>
                </p:cNvPr>
                <p:cNvSpPr>
                  <a:spLocks noChangeShapeType="1"/>
                </p:cNvSpPr>
                <p:nvPr/>
              </p:nvSpPr>
              <p:spPr bwMode="auto">
                <a:xfrm flipV="1">
                  <a:off x="3091" y="136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984" name="Line 2432">
                  <a:extLst>
                    <a:ext uri="{FF2B5EF4-FFF2-40B4-BE49-F238E27FC236}">
                      <a16:creationId xmlns:a16="http://schemas.microsoft.com/office/drawing/2014/main" id="{0A595825-A7FD-DCD4-1E99-15BF081C93A1}"/>
                    </a:ext>
                  </a:extLst>
                </p:cNvPr>
                <p:cNvSpPr>
                  <a:spLocks noChangeShapeType="1"/>
                </p:cNvSpPr>
                <p:nvPr/>
              </p:nvSpPr>
              <p:spPr bwMode="auto">
                <a:xfrm>
                  <a:off x="3091" y="136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985" name="Line 2433">
                  <a:extLst>
                    <a:ext uri="{FF2B5EF4-FFF2-40B4-BE49-F238E27FC236}">
                      <a16:creationId xmlns:a16="http://schemas.microsoft.com/office/drawing/2014/main" id="{C26EAACC-39DC-12B4-FF98-8585237984D5}"/>
                    </a:ext>
                  </a:extLst>
                </p:cNvPr>
                <p:cNvSpPr>
                  <a:spLocks noChangeShapeType="1"/>
                </p:cNvSpPr>
                <p:nvPr/>
              </p:nvSpPr>
              <p:spPr bwMode="auto">
                <a:xfrm flipV="1">
                  <a:off x="3091" y="136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986" name="Line 2434">
                  <a:extLst>
                    <a:ext uri="{FF2B5EF4-FFF2-40B4-BE49-F238E27FC236}">
                      <a16:creationId xmlns:a16="http://schemas.microsoft.com/office/drawing/2014/main" id="{EBEBDE4D-CB2C-0952-CF4F-F4C241192E2F}"/>
                    </a:ext>
                  </a:extLst>
                </p:cNvPr>
                <p:cNvSpPr>
                  <a:spLocks noChangeShapeType="1"/>
                </p:cNvSpPr>
                <p:nvPr/>
              </p:nvSpPr>
              <p:spPr bwMode="auto">
                <a:xfrm>
                  <a:off x="3091" y="136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987" name="Line 2435">
                  <a:extLst>
                    <a:ext uri="{FF2B5EF4-FFF2-40B4-BE49-F238E27FC236}">
                      <a16:creationId xmlns:a16="http://schemas.microsoft.com/office/drawing/2014/main" id="{B15D2E58-AF55-BA1C-28C5-25F046D0B835}"/>
                    </a:ext>
                  </a:extLst>
                </p:cNvPr>
                <p:cNvSpPr>
                  <a:spLocks noChangeShapeType="1"/>
                </p:cNvSpPr>
                <p:nvPr/>
              </p:nvSpPr>
              <p:spPr bwMode="auto">
                <a:xfrm>
                  <a:off x="3091" y="1366"/>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988" name="Line 2436">
                  <a:extLst>
                    <a:ext uri="{FF2B5EF4-FFF2-40B4-BE49-F238E27FC236}">
                      <a16:creationId xmlns:a16="http://schemas.microsoft.com/office/drawing/2014/main" id="{E1250FCA-78DD-C798-CD10-EB027D7C7E4C}"/>
                    </a:ext>
                  </a:extLst>
                </p:cNvPr>
                <p:cNvSpPr>
                  <a:spLocks noChangeShapeType="1"/>
                </p:cNvSpPr>
                <p:nvPr/>
              </p:nvSpPr>
              <p:spPr bwMode="auto">
                <a:xfrm flipV="1">
                  <a:off x="3097" y="136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989" name="Line 2437">
                  <a:extLst>
                    <a:ext uri="{FF2B5EF4-FFF2-40B4-BE49-F238E27FC236}">
                      <a16:creationId xmlns:a16="http://schemas.microsoft.com/office/drawing/2014/main" id="{4190C116-2DD5-2AAC-9301-EC5456B9291C}"/>
                    </a:ext>
                  </a:extLst>
                </p:cNvPr>
                <p:cNvSpPr>
                  <a:spLocks noChangeShapeType="1"/>
                </p:cNvSpPr>
                <p:nvPr/>
              </p:nvSpPr>
              <p:spPr bwMode="auto">
                <a:xfrm>
                  <a:off x="3097" y="136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990" name="Line 2438">
                  <a:extLst>
                    <a:ext uri="{FF2B5EF4-FFF2-40B4-BE49-F238E27FC236}">
                      <a16:creationId xmlns:a16="http://schemas.microsoft.com/office/drawing/2014/main" id="{EC525782-6A0F-CB0A-1E12-507262DF1371}"/>
                    </a:ext>
                  </a:extLst>
                </p:cNvPr>
                <p:cNvSpPr>
                  <a:spLocks noChangeShapeType="1"/>
                </p:cNvSpPr>
                <p:nvPr/>
              </p:nvSpPr>
              <p:spPr bwMode="auto">
                <a:xfrm flipV="1">
                  <a:off x="3097" y="136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991" name="Line 2439">
                  <a:extLst>
                    <a:ext uri="{FF2B5EF4-FFF2-40B4-BE49-F238E27FC236}">
                      <a16:creationId xmlns:a16="http://schemas.microsoft.com/office/drawing/2014/main" id="{C2FBD3D5-5A31-9DD5-9A30-54D6BCAAA834}"/>
                    </a:ext>
                  </a:extLst>
                </p:cNvPr>
                <p:cNvSpPr>
                  <a:spLocks noChangeShapeType="1"/>
                </p:cNvSpPr>
                <p:nvPr/>
              </p:nvSpPr>
              <p:spPr bwMode="auto">
                <a:xfrm>
                  <a:off x="3097" y="136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992" name="Line 2440">
                  <a:extLst>
                    <a:ext uri="{FF2B5EF4-FFF2-40B4-BE49-F238E27FC236}">
                      <a16:creationId xmlns:a16="http://schemas.microsoft.com/office/drawing/2014/main" id="{4C84973A-BC0C-9E87-6AFD-FE6CC96FEC10}"/>
                    </a:ext>
                  </a:extLst>
                </p:cNvPr>
                <p:cNvSpPr>
                  <a:spLocks noChangeShapeType="1"/>
                </p:cNvSpPr>
                <p:nvPr/>
              </p:nvSpPr>
              <p:spPr bwMode="auto">
                <a:xfrm flipV="1">
                  <a:off x="3097" y="1360"/>
                  <a:ext cx="6"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993" name="Line 2441">
                  <a:extLst>
                    <a:ext uri="{FF2B5EF4-FFF2-40B4-BE49-F238E27FC236}">
                      <a16:creationId xmlns:a16="http://schemas.microsoft.com/office/drawing/2014/main" id="{71084F31-3044-9D4F-3F66-4AFF72DD5FDE}"/>
                    </a:ext>
                  </a:extLst>
                </p:cNvPr>
                <p:cNvSpPr>
                  <a:spLocks noChangeShapeType="1"/>
                </p:cNvSpPr>
                <p:nvPr/>
              </p:nvSpPr>
              <p:spPr bwMode="auto">
                <a:xfrm>
                  <a:off x="3103" y="136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994" name="Line 2442">
                  <a:extLst>
                    <a:ext uri="{FF2B5EF4-FFF2-40B4-BE49-F238E27FC236}">
                      <a16:creationId xmlns:a16="http://schemas.microsoft.com/office/drawing/2014/main" id="{2B7E0E29-6856-310D-09C8-68785B8DFBC0}"/>
                    </a:ext>
                  </a:extLst>
                </p:cNvPr>
                <p:cNvSpPr>
                  <a:spLocks noChangeShapeType="1"/>
                </p:cNvSpPr>
                <p:nvPr/>
              </p:nvSpPr>
              <p:spPr bwMode="auto">
                <a:xfrm flipV="1">
                  <a:off x="3103" y="136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995" name="Line 2443">
                  <a:extLst>
                    <a:ext uri="{FF2B5EF4-FFF2-40B4-BE49-F238E27FC236}">
                      <a16:creationId xmlns:a16="http://schemas.microsoft.com/office/drawing/2014/main" id="{398B106A-D215-EAE8-B158-86162CF75E28}"/>
                    </a:ext>
                  </a:extLst>
                </p:cNvPr>
                <p:cNvSpPr>
                  <a:spLocks noChangeShapeType="1"/>
                </p:cNvSpPr>
                <p:nvPr/>
              </p:nvSpPr>
              <p:spPr bwMode="auto">
                <a:xfrm>
                  <a:off x="3103" y="136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996" name="Line 2444">
                  <a:extLst>
                    <a:ext uri="{FF2B5EF4-FFF2-40B4-BE49-F238E27FC236}">
                      <a16:creationId xmlns:a16="http://schemas.microsoft.com/office/drawing/2014/main" id="{8FFB717F-97A6-CA10-0B09-456B41D9E478}"/>
                    </a:ext>
                  </a:extLst>
                </p:cNvPr>
                <p:cNvSpPr>
                  <a:spLocks noChangeShapeType="1"/>
                </p:cNvSpPr>
                <p:nvPr/>
              </p:nvSpPr>
              <p:spPr bwMode="auto">
                <a:xfrm flipV="1">
                  <a:off x="3103" y="136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997" name="Line 2445">
                  <a:extLst>
                    <a:ext uri="{FF2B5EF4-FFF2-40B4-BE49-F238E27FC236}">
                      <a16:creationId xmlns:a16="http://schemas.microsoft.com/office/drawing/2014/main" id="{FA34A663-FE66-D461-BE23-8A9AFF03834A}"/>
                    </a:ext>
                  </a:extLst>
                </p:cNvPr>
                <p:cNvSpPr>
                  <a:spLocks noChangeShapeType="1"/>
                </p:cNvSpPr>
                <p:nvPr/>
              </p:nvSpPr>
              <p:spPr bwMode="auto">
                <a:xfrm>
                  <a:off x="3103" y="136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998" name="Line 2446">
                  <a:extLst>
                    <a:ext uri="{FF2B5EF4-FFF2-40B4-BE49-F238E27FC236}">
                      <a16:creationId xmlns:a16="http://schemas.microsoft.com/office/drawing/2014/main" id="{687E5CA3-0E1C-2822-CEEF-A46A053B3959}"/>
                    </a:ext>
                  </a:extLst>
                </p:cNvPr>
                <p:cNvSpPr>
                  <a:spLocks noChangeShapeType="1"/>
                </p:cNvSpPr>
                <p:nvPr/>
              </p:nvSpPr>
              <p:spPr bwMode="auto">
                <a:xfrm>
                  <a:off x="3103" y="1366"/>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999" name="Line 2447">
                  <a:extLst>
                    <a:ext uri="{FF2B5EF4-FFF2-40B4-BE49-F238E27FC236}">
                      <a16:creationId xmlns:a16="http://schemas.microsoft.com/office/drawing/2014/main" id="{56E806ED-66C6-21F1-D17C-68F89033E86B}"/>
                    </a:ext>
                  </a:extLst>
                </p:cNvPr>
                <p:cNvSpPr>
                  <a:spLocks noChangeShapeType="1"/>
                </p:cNvSpPr>
                <p:nvPr/>
              </p:nvSpPr>
              <p:spPr bwMode="auto">
                <a:xfrm flipV="1">
                  <a:off x="3109" y="136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000" name="Line 2448">
                  <a:extLst>
                    <a:ext uri="{FF2B5EF4-FFF2-40B4-BE49-F238E27FC236}">
                      <a16:creationId xmlns:a16="http://schemas.microsoft.com/office/drawing/2014/main" id="{5B5297A3-47F1-3892-852D-8CBBD144F14E}"/>
                    </a:ext>
                  </a:extLst>
                </p:cNvPr>
                <p:cNvSpPr>
                  <a:spLocks noChangeShapeType="1"/>
                </p:cNvSpPr>
                <p:nvPr/>
              </p:nvSpPr>
              <p:spPr bwMode="auto">
                <a:xfrm>
                  <a:off x="3109" y="136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001" name="Line 2449">
                  <a:extLst>
                    <a:ext uri="{FF2B5EF4-FFF2-40B4-BE49-F238E27FC236}">
                      <a16:creationId xmlns:a16="http://schemas.microsoft.com/office/drawing/2014/main" id="{84E23C3A-5A73-6FBD-2443-1A75CD548D53}"/>
                    </a:ext>
                  </a:extLst>
                </p:cNvPr>
                <p:cNvSpPr>
                  <a:spLocks noChangeShapeType="1"/>
                </p:cNvSpPr>
                <p:nvPr/>
              </p:nvSpPr>
              <p:spPr bwMode="auto">
                <a:xfrm flipV="1">
                  <a:off x="3109" y="136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002" name="Line 2450">
                  <a:extLst>
                    <a:ext uri="{FF2B5EF4-FFF2-40B4-BE49-F238E27FC236}">
                      <a16:creationId xmlns:a16="http://schemas.microsoft.com/office/drawing/2014/main" id="{FB1C7D57-6FB3-4E4D-225E-D1F7F12E6563}"/>
                    </a:ext>
                  </a:extLst>
                </p:cNvPr>
                <p:cNvSpPr>
                  <a:spLocks noChangeShapeType="1"/>
                </p:cNvSpPr>
                <p:nvPr/>
              </p:nvSpPr>
              <p:spPr bwMode="auto">
                <a:xfrm>
                  <a:off x="3109" y="136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003" name="Line 2451">
                  <a:extLst>
                    <a:ext uri="{FF2B5EF4-FFF2-40B4-BE49-F238E27FC236}">
                      <a16:creationId xmlns:a16="http://schemas.microsoft.com/office/drawing/2014/main" id="{8989BBCC-A5BB-057A-33F2-3E10A84F9A61}"/>
                    </a:ext>
                  </a:extLst>
                </p:cNvPr>
                <p:cNvSpPr>
                  <a:spLocks noChangeShapeType="1"/>
                </p:cNvSpPr>
                <p:nvPr/>
              </p:nvSpPr>
              <p:spPr bwMode="auto">
                <a:xfrm flipV="1">
                  <a:off x="3109" y="1360"/>
                  <a:ext cx="7"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004" name="Line 2452">
                  <a:extLst>
                    <a:ext uri="{FF2B5EF4-FFF2-40B4-BE49-F238E27FC236}">
                      <a16:creationId xmlns:a16="http://schemas.microsoft.com/office/drawing/2014/main" id="{4AD78254-B8E2-B9BB-4CBD-A2B233A24443}"/>
                    </a:ext>
                  </a:extLst>
                </p:cNvPr>
                <p:cNvSpPr>
                  <a:spLocks noChangeShapeType="1"/>
                </p:cNvSpPr>
                <p:nvPr/>
              </p:nvSpPr>
              <p:spPr bwMode="auto">
                <a:xfrm>
                  <a:off x="3116" y="136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005" name="Line 2453">
                  <a:extLst>
                    <a:ext uri="{FF2B5EF4-FFF2-40B4-BE49-F238E27FC236}">
                      <a16:creationId xmlns:a16="http://schemas.microsoft.com/office/drawing/2014/main" id="{E87CEDD5-8AB8-00A8-6724-E68500F69D56}"/>
                    </a:ext>
                  </a:extLst>
                </p:cNvPr>
                <p:cNvSpPr>
                  <a:spLocks noChangeShapeType="1"/>
                </p:cNvSpPr>
                <p:nvPr/>
              </p:nvSpPr>
              <p:spPr bwMode="auto">
                <a:xfrm>
                  <a:off x="3116" y="1366"/>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006" name="Line 2454">
                  <a:extLst>
                    <a:ext uri="{FF2B5EF4-FFF2-40B4-BE49-F238E27FC236}">
                      <a16:creationId xmlns:a16="http://schemas.microsoft.com/office/drawing/2014/main" id="{A13949B8-CFCA-F5F4-1A1E-15B9D2BC8CDA}"/>
                    </a:ext>
                  </a:extLst>
                </p:cNvPr>
                <p:cNvSpPr>
                  <a:spLocks noChangeShapeType="1"/>
                </p:cNvSpPr>
                <p:nvPr/>
              </p:nvSpPr>
              <p:spPr bwMode="auto">
                <a:xfrm flipV="1">
                  <a:off x="3122" y="136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007" name="Line 2455">
                  <a:extLst>
                    <a:ext uri="{FF2B5EF4-FFF2-40B4-BE49-F238E27FC236}">
                      <a16:creationId xmlns:a16="http://schemas.microsoft.com/office/drawing/2014/main" id="{5E4E410D-1B45-A6F7-561C-51B91874B93E}"/>
                    </a:ext>
                  </a:extLst>
                </p:cNvPr>
                <p:cNvSpPr>
                  <a:spLocks noChangeShapeType="1"/>
                </p:cNvSpPr>
                <p:nvPr/>
              </p:nvSpPr>
              <p:spPr bwMode="auto">
                <a:xfrm>
                  <a:off x="3122" y="136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008" name="Line 2456">
                  <a:extLst>
                    <a:ext uri="{FF2B5EF4-FFF2-40B4-BE49-F238E27FC236}">
                      <a16:creationId xmlns:a16="http://schemas.microsoft.com/office/drawing/2014/main" id="{163C1F32-65A5-1A33-64F3-49E97B980786}"/>
                    </a:ext>
                  </a:extLst>
                </p:cNvPr>
                <p:cNvSpPr>
                  <a:spLocks noChangeShapeType="1"/>
                </p:cNvSpPr>
                <p:nvPr/>
              </p:nvSpPr>
              <p:spPr bwMode="auto">
                <a:xfrm flipV="1">
                  <a:off x="3122" y="136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009" name="Line 2457">
                  <a:extLst>
                    <a:ext uri="{FF2B5EF4-FFF2-40B4-BE49-F238E27FC236}">
                      <a16:creationId xmlns:a16="http://schemas.microsoft.com/office/drawing/2014/main" id="{F2F12650-EAA3-F737-1D97-4D461C114865}"/>
                    </a:ext>
                  </a:extLst>
                </p:cNvPr>
                <p:cNvSpPr>
                  <a:spLocks noChangeShapeType="1"/>
                </p:cNvSpPr>
                <p:nvPr/>
              </p:nvSpPr>
              <p:spPr bwMode="auto">
                <a:xfrm>
                  <a:off x="3122" y="1360"/>
                  <a:ext cx="6"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010" name="Line 2458">
                  <a:extLst>
                    <a:ext uri="{FF2B5EF4-FFF2-40B4-BE49-F238E27FC236}">
                      <a16:creationId xmlns:a16="http://schemas.microsoft.com/office/drawing/2014/main" id="{2D650FDC-7B29-B57C-8043-4B18328A30C3}"/>
                    </a:ext>
                  </a:extLst>
                </p:cNvPr>
                <p:cNvSpPr>
                  <a:spLocks noChangeShapeType="1"/>
                </p:cNvSpPr>
                <p:nvPr/>
              </p:nvSpPr>
              <p:spPr bwMode="auto">
                <a:xfrm>
                  <a:off x="3128" y="1366"/>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011" name="Line 2459">
                  <a:extLst>
                    <a:ext uri="{FF2B5EF4-FFF2-40B4-BE49-F238E27FC236}">
                      <a16:creationId xmlns:a16="http://schemas.microsoft.com/office/drawing/2014/main" id="{C6C30D68-A939-477E-D88E-861BCDA2615C}"/>
                    </a:ext>
                  </a:extLst>
                </p:cNvPr>
                <p:cNvSpPr>
                  <a:spLocks noChangeShapeType="1"/>
                </p:cNvSpPr>
                <p:nvPr/>
              </p:nvSpPr>
              <p:spPr bwMode="auto">
                <a:xfrm flipV="1">
                  <a:off x="3134" y="136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012" name="Line 2460">
                  <a:extLst>
                    <a:ext uri="{FF2B5EF4-FFF2-40B4-BE49-F238E27FC236}">
                      <a16:creationId xmlns:a16="http://schemas.microsoft.com/office/drawing/2014/main" id="{C1DC4DCA-22B7-EB55-270D-1120CBA24830}"/>
                    </a:ext>
                  </a:extLst>
                </p:cNvPr>
                <p:cNvSpPr>
                  <a:spLocks noChangeShapeType="1"/>
                </p:cNvSpPr>
                <p:nvPr/>
              </p:nvSpPr>
              <p:spPr bwMode="auto">
                <a:xfrm>
                  <a:off x="3134" y="136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013" name="Line 2461">
                  <a:extLst>
                    <a:ext uri="{FF2B5EF4-FFF2-40B4-BE49-F238E27FC236}">
                      <a16:creationId xmlns:a16="http://schemas.microsoft.com/office/drawing/2014/main" id="{BFBDC70E-C78E-7FE6-E162-A72A396E66EC}"/>
                    </a:ext>
                  </a:extLst>
                </p:cNvPr>
                <p:cNvSpPr>
                  <a:spLocks noChangeShapeType="1"/>
                </p:cNvSpPr>
                <p:nvPr/>
              </p:nvSpPr>
              <p:spPr bwMode="auto">
                <a:xfrm>
                  <a:off x="3134" y="1366"/>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014" name="Line 2462">
                  <a:extLst>
                    <a:ext uri="{FF2B5EF4-FFF2-40B4-BE49-F238E27FC236}">
                      <a16:creationId xmlns:a16="http://schemas.microsoft.com/office/drawing/2014/main" id="{417B0620-C56A-8FF6-0702-00C2F98C1BE1}"/>
                    </a:ext>
                  </a:extLst>
                </p:cNvPr>
                <p:cNvSpPr>
                  <a:spLocks noChangeShapeType="1"/>
                </p:cNvSpPr>
                <p:nvPr/>
              </p:nvSpPr>
              <p:spPr bwMode="auto">
                <a:xfrm>
                  <a:off x="3140" y="1366"/>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015" name="Line 2463">
                  <a:extLst>
                    <a:ext uri="{FF2B5EF4-FFF2-40B4-BE49-F238E27FC236}">
                      <a16:creationId xmlns:a16="http://schemas.microsoft.com/office/drawing/2014/main" id="{D12C588C-63EC-2AEB-D889-EDCE07EDD8C6}"/>
                    </a:ext>
                  </a:extLst>
                </p:cNvPr>
                <p:cNvSpPr>
                  <a:spLocks noChangeShapeType="1"/>
                </p:cNvSpPr>
                <p:nvPr/>
              </p:nvSpPr>
              <p:spPr bwMode="auto">
                <a:xfrm>
                  <a:off x="3146" y="1366"/>
                  <a:ext cx="7"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016" name="Line 2464">
                  <a:extLst>
                    <a:ext uri="{FF2B5EF4-FFF2-40B4-BE49-F238E27FC236}">
                      <a16:creationId xmlns:a16="http://schemas.microsoft.com/office/drawing/2014/main" id="{D53B2169-A4D5-8DD4-05B0-A5F010F37A5C}"/>
                    </a:ext>
                  </a:extLst>
                </p:cNvPr>
                <p:cNvSpPr>
                  <a:spLocks noChangeShapeType="1"/>
                </p:cNvSpPr>
                <p:nvPr/>
              </p:nvSpPr>
              <p:spPr bwMode="auto">
                <a:xfrm flipV="1">
                  <a:off x="3153" y="136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017" name="Line 2465">
                  <a:extLst>
                    <a:ext uri="{FF2B5EF4-FFF2-40B4-BE49-F238E27FC236}">
                      <a16:creationId xmlns:a16="http://schemas.microsoft.com/office/drawing/2014/main" id="{7B5ECEDD-42D3-BA39-87B9-D59AAE0DDD15}"/>
                    </a:ext>
                  </a:extLst>
                </p:cNvPr>
                <p:cNvSpPr>
                  <a:spLocks noChangeShapeType="1"/>
                </p:cNvSpPr>
                <p:nvPr/>
              </p:nvSpPr>
              <p:spPr bwMode="auto">
                <a:xfrm>
                  <a:off x="3153" y="136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018" name="Line 2466">
                  <a:extLst>
                    <a:ext uri="{FF2B5EF4-FFF2-40B4-BE49-F238E27FC236}">
                      <a16:creationId xmlns:a16="http://schemas.microsoft.com/office/drawing/2014/main" id="{B5CF5DD2-A8D1-07BC-8559-FACFFFEBB85C}"/>
                    </a:ext>
                  </a:extLst>
                </p:cNvPr>
                <p:cNvSpPr>
                  <a:spLocks noChangeShapeType="1"/>
                </p:cNvSpPr>
                <p:nvPr/>
              </p:nvSpPr>
              <p:spPr bwMode="auto">
                <a:xfrm flipV="1">
                  <a:off x="3153" y="136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019" name="Line 2467">
                  <a:extLst>
                    <a:ext uri="{FF2B5EF4-FFF2-40B4-BE49-F238E27FC236}">
                      <a16:creationId xmlns:a16="http://schemas.microsoft.com/office/drawing/2014/main" id="{E016C29B-5A3C-41F7-8B9A-D024DF37C24E}"/>
                    </a:ext>
                  </a:extLst>
                </p:cNvPr>
                <p:cNvSpPr>
                  <a:spLocks noChangeShapeType="1"/>
                </p:cNvSpPr>
                <p:nvPr/>
              </p:nvSpPr>
              <p:spPr bwMode="auto">
                <a:xfrm>
                  <a:off x="3153" y="136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020" name="Line 2468">
                  <a:extLst>
                    <a:ext uri="{FF2B5EF4-FFF2-40B4-BE49-F238E27FC236}">
                      <a16:creationId xmlns:a16="http://schemas.microsoft.com/office/drawing/2014/main" id="{B6980AE2-63E9-D766-DC0F-0769A8E73E82}"/>
                    </a:ext>
                  </a:extLst>
                </p:cNvPr>
                <p:cNvSpPr>
                  <a:spLocks noChangeShapeType="1"/>
                </p:cNvSpPr>
                <p:nvPr/>
              </p:nvSpPr>
              <p:spPr bwMode="auto">
                <a:xfrm>
                  <a:off x="3153" y="1366"/>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021" name="Line 2469">
                  <a:extLst>
                    <a:ext uri="{FF2B5EF4-FFF2-40B4-BE49-F238E27FC236}">
                      <a16:creationId xmlns:a16="http://schemas.microsoft.com/office/drawing/2014/main" id="{DAD4814F-D83A-8573-3516-74F1DE2E83C6}"/>
                    </a:ext>
                  </a:extLst>
                </p:cNvPr>
                <p:cNvSpPr>
                  <a:spLocks noChangeShapeType="1"/>
                </p:cNvSpPr>
                <p:nvPr/>
              </p:nvSpPr>
              <p:spPr bwMode="auto">
                <a:xfrm flipV="1">
                  <a:off x="3159" y="136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022" name="Line 2470">
                  <a:extLst>
                    <a:ext uri="{FF2B5EF4-FFF2-40B4-BE49-F238E27FC236}">
                      <a16:creationId xmlns:a16="http://schemas.microsoft.com/office/drawing/2014/main" id="{901E5663-B49D-2924-4A9B-9CDF58D2C35E}"/>
                    </a:ext>
                  </a:extLst>
                </p:cNvPr>
                <p:cNvSpPr>
                  <a:spLocks noChangeShapeType="1"/>
                </p:cNvSpPr>
                <p:nvPr/>
              </p:nvSpPr>
              <p:spPr bwMode="auto">
                <a:xfrm>
                  <a:off x="3159" y="136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023" name="Line 2471">
                  <a:extLst>
                    <a:ext uri="{FF2B5EF4-FFF2-40B4-BE49-F238E27FC236}">
                      <a16:creationId xmlns:a16="http://schemas.microsoft.com/office/drawing/2014/main" id="{C2BB55FD-1FFF-D829-B053-3AFEFB24F8BB}"/>
                    </a:ext>
                  </a:extLst>
                </p:cNvPr>
                <p:cNvSpPr>
                  <a:spLocks noChangeShapeType="1"/>
                </p:cNvSpPr>
                <p:nvPr/>
              </p:nvSpPr>
              <p:spPr bwMode="auto">
                <a:xfrm>
                  <a:off x="3159" y="1366"/>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024" name="Line 2472">
                  <a:extLst>
                    <a:ext uri="{FF2B5EF4-FFF2-40B4-BE49-F238E27FC236}">
                      <a16:creationId xmlns:a16="http://schemas.microsoft.com/office/drawing/2014/main" id="{6C056206-CF8E-61EC-D20D-A23EAA15C035}"/>
                    </a:ext>
                  </a:extLst>
                </p:cNvPr>
                <p:cNvSpPr>
                  <a:spLocks noChangeShapeType="1"/>
                </p:cNvSpPr>
                <p:nvPr/>
              </p:nvSpPr>
              <p:spPr bwMode="auto">
                <a:xfrm flipV="1">
                  <a:off x="3165" y="136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025" name="Line 2473">
                  <a:extLst>
                    <a:ext uri="{FF2B5EF4-FFF2-40B4-BE49-F238E27FC236}">
                      <a16:creationId xmlns:a16="http://schemas.microsoft.com/office/drawing/2014/main" id="{0521AFA0-DF24-D35E-EB5F-AE640212CBEF}"/>
                    </a:ext>
                  </a:extLst>
                </p:cNvPr>
                <p:cNvSpPr>
                  <a:spLocks noChangeShapeType="1"/>
                </p:cNvSpPr>
                <p:nvPr/>
              </p:nvSpPr>
              <p:spPr bwMode="auto">
                <a:xfrm>
                  <a:off x="3165" y="136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026" name="Line 2474">
                  <a:extLst>
                    <a:ext uri="{FF2B5EF4-FFF2-40B4-BE49-F238E27FC236}">
                      <a16:creationId xmlns:a16="http://schemas.microsoft.com/office/drawing/2014/main" id="{37D98392-C9AF-D747-D126-AEC2C46CF26E}"/>
                    </a:ext>
                  </a:extLst>
                </p:cNvPr>
                <p:cNvSpPr>
                  <a:spLocks noChangeShapeType="1"/>
                </p:cNvSpPr>
                <p:nvPr/>
              </p:nvSpPr>
              <p:spPr bwMode="auto">
                <a:xfrm>
                  <a:off x="3165" y="1366"/>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027" name="Line 2475">
                  <a:extLst>
                    <a:ext uri="{FF2B5EF4-FFF2-40B4-BE49-F238E27FC236}">
                      <a16:creationId xmlns:a16="http://schemas.microsoft.com/office/drawing/2014/main" id="{35634A8F-E92E-C144-805B-0AF94A676CA7}"/>
                    </a:ext>
                  </a:extLst>
                </p:cNvPr>
                <p:cNvSpPr>
                  <a:spLocks noChangeShapeType="1"/>
                </p:cNvSpPr>
                <p:nvPr/>
              </p:nvSpPr>
              <p:spPr bwMode="auto">
                <a:xfrm flipV="1">
                  <a:off x="3171" y="136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sp>
            <p:nvSpPr>
              <p:cNvPr id="26029" name="Line 2477">
                <a:extLst>
                  <a:ext uri="{FF2B5EF4-FFF2-40B4-BE49-F238E27FC236}">
                    <a16:creationId xmlns:a16="http://schemas.microsoft.com/office/drawing/2014/main" id="{DF54EC1D-C10B-90E7-F723-4D8E9C552777}"/>
                  </a:ext>
                </a:extLst>
              </p:cNvPr>
              <p:cNvSpPr>
                <a:spLocks noChangeShapeType="1"/>
              </p:cNvSpPr>
              <p:nvPr/>
            </p:nvSpPr>
            <p:spPr bwMode="auto">
              <a:xfrm>
                <a:off x="3171" y="136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030" name="Line 2478">
                <a:extLst>
                  <a:ext uri="{FF2B5EF4-FFF2-40B4-BE49-F238E27FC236}">
                    <a16:creationId xmlns:a16="http://schemas.microsoft.com/office/drawing/2014/main" id="{6F941446-7E00-C1EA-D3A9-99F6DAE9FE8F}"/>
                  </a:ext>
                </a:extLst>
              </p:cNvPr>
              <p:cNvSpPr>
                <a:spLocks noChangeShapeType="1"/>
              </p:cNvSpPr>
              <p:nvPr/>
            </p:nvSpPr>
            <p:spPr bwMode="auto">
              <a:xfrm flipV="1">
                <a:off x="3171" y="136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031" name="Line 2479">
                <a:extLst>
                  <a:ext uri="{FF2B5EF4-FFF2-40B4-BE49-F238E27FC236}">
                    <a16:creationId xmlns:a16="http://schemas.microsoft.com/office/drawing/2014/main" id="{2C6EA352-D4EC-7670-FCC6-50E472DA7039}"/>
                  </a:ext>
                </a:extLst>
              </p:cNvPr>
              <p:cNvSpPr>
                <a:spLocks noChangeShapeType="1"/>
              </p:cNvSpPr>
              <p:nvPr/>
            </p:nvSpPr>
            <p:spPr bwMode="auto">
              <a:xfrm>
                <a:off x="3171" y="136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032" name="Line 2480">
                <a:extLst>
                  <a:ext uri="{FF2B5EF4-FFF2-40B4-BE49-F238E27FC236}">
                    <a16:creationId xmlns:a16="http://schemas.microsoft.com/office/drawing/2014/main" id="{55933AB8-EEA0-3A9D-2FEE-B87C7E6C2299}"/>
                  </a:ext>
                </a:extLst>
              </p:cNvPr>
              <p:cNvSpPr>
                <a:spLocks noChangeShapeType="1"/>
              </p:cNvSpPr>
              <p:nvPr/>
            </p:nvSpPr>
            <p:spPr bwMode="auto">
              <a:xfrm>
                <a:off x="3171" y="1366"/>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033" name="Line 2481">
                <a:extLst>
                  <a:ext uri="{FF2B5EF4-FFF2-40B4-BE49-F238E27FC236}">
                    <a16:creationId xmlns:a16="http://schemas.microsoft.com/office/drawing/2014/main" id="{80C7959C-AD77-A973-3C7F-E33BD4B9F032}"/>
                  </a:ext>
                </a:extLst>
              </p:cNvPr>
              <p:cNvSpPr>
                <a:spLocks noChangeShapeType="1"/>
              </p:cNvSpPr>
              <p:nvPr/>
            </p:nvSpPr>
            <p:spPr bwMode="auto">
              <a:xfrm flipV="1">
                <a:off x="3177" y="136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034" name="Line 2482">
                <a:extLst>
                  <a:ext uri="{FF2B5EF4-FFF2-40B4-BE49-F238E27FC236}">
                    <a16:creationId xmlns:a16="http://schemas.microsoft.com/office/drawing/2014/main" id="{78B6CF17-7140-C3EB-0027-99670AB63FE0}"/>
                  </a:ext>
                </a:extLst>
              </p:cNvPr>
              <p:cNvSpPr>
                <a:spLocks noChangeShapeType="1"/>
              </p:cNvSpPr>
              <p:nvPr/>
            </p:nvSpPr>
            <p:spPr bwMode="auto">
              <a:xfrm>
                <a:off x="3177" y="136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035" name="Line 2483">
                <a:extLst>
                  <a:ext uri="{FF2B5EF4-FFF2-40B4-BE49-F238E27FC236}">
                    <a16:creationId xmlns:a16="http://schemas.microsoft.com/office/drawing/2014/main" id="{25B3C2A5-C5F1-651A-C53D-F27509342F1D}"/>
                  </a:ext>
                </a:extLst>
              </p:cNvPr>
              <p:cNvSpPr>
                <a:spLocks noChangeShapeType="1"/>
              </p:cNvSpPr>
              <p:nvPr/>
            </p:nvSpPr>
            <p:spPr bwMode="auto">
              <a:xfrm>
                <a:off x="3177" y="1366"/>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036" name="Line 2484">
                <a:extLst>
                  <a:ext uri="{FF2B5EF4-FFF2-40B4-BE49-F238E27FC236}">
                    <a16:creationId xmlns:a16="http://schemas.microsoft.com/office/drawing/2014/main" id="{AD871629-E096-60A6-4D7C-1BDF151F5E5C}"/>
                  </a:ext>
                </a:extLst>
              </p:cNvPr>
              <p:cNvSpPr>
                <a:spLocks noChangeShapeType="1"/>
              </p:cNvSpPr>
              <p:nvPr/>
            </p:nvSpPr>
            <p:spPr bwMode="auto">
              <a:xfrm flipV="1">
                <a:off x="3177" y="1366"/>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037" name="Line 2485">
                <a:extLst>
                  <a:ext uri="{FF2B5EF4-FFF2-40B4-BE49-F238E27FC236}">
                    <a16:creationId xmlns:a16="http://schemas.microsoft.com/office/drawing/2014/main" id="{8853EE9B-5B47-E074-8CEB-AA091118235D}"/>
                  </a:ext>
                </a:extLst>
              </p:cNvPr>
              <p:cNvSpPr>
                <a:spLocks noChangeShapeType="1"/>
              </p:cNvSpPr>
              <p:nvPr/>
            </p:nvSpPr>
            <p:spPr bwMode="auto">
              <a:xfrm>
                <a:off x="3177" y="1366"/>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038" name="Line 2486">
                <a:extLst>
                  <a:ext uri="{FF2B5EF4-FFF2-40B4-BE49-F238E27FC236}">
                    <a16:creationId xmlns:a16="http://schemas.microsoft.com/office/drawing/2014/main" id="{9F7271CA-761D-B656-1FA1-46832EC0ED49}"/>
                  </a:ext>
                </a:extLst>
              </p:cNvPr>
              <p:cNvSpPr>
                <a:spLocks noChangeShapeType="1"/>
              </p:cNvSpPr>
              <p:nvPr/>
            </p:nvSpPr>
            <p:spPr bwMode="auto">
              <a:xfrm flipV="1">
                <a:off x="3183" y="136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039" name="Line 2487">
                <a:extLst>
                  <a:ext uri="{FF2B5EF4-FFF2-40B4-BE49-F238E27FC236}">
                    <a16:creationId xmlns:a16="http://schemas.microsoft.com/office/drawing/2014/main" id="{354A2803-7C2D-1CA7-1EFB-EC5A8F822A27}"/>
                  </a:ext>
                </a:extLst>
              </p:cNvPr>
              <p:cNvSpPr>
                <a:spLocks noChangeShapeType="1"/>
              </p:cNvSpPr>
              <p:nvPr/>
            </p:nvSpPr>
            <p:spPr bwMode="auto">
              <a:xfrm>
                <a:off x="3183" y="136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040" name="Line 2488">
                <a:extLst>
                  <a:ext uri="{FF2B5EF4-FFF2-40B4-BE49-F238E27FC236}">
                    <a16:creationId xmlns:a16="http://schemas.microsoft.com/office/drawing/2014/main" id="{182AB23B-7E19-216D-D8AC-F346E7F6CF87}"/>
                  </a:ext>
                </a:extLst>
              </p:cNvPr>
              <p:cNvSpPr>
                <a:spLocks noChangeShapeType="1"/>
              </p:cNvSpPr>
              <p:nvPr/>
            </p:nvSpPr>
            <p:spPr bwMode="auto">
              <a:xfrm>
                <a:off x="3183" y="1366"/>
                <a:ext cx="7"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041" name="Line 2489">
                <a:extLst>
                  <a:ext uri="{FF2B5EF4-FFF2-40B4-BE49-F238E27FC236}">
                    <a16:creationId xmlns:a16="http://schemas.microsoft.com/office/drawing/2014/main" id="{744251C0-30DD-CAE1-5F7C-C965DA657C51}"/>
                  </a:ext>
                </a:extLst>
              </p:cNvPr>
              <p:cNvSpPr>
                <a:spLocks noChangeShapeType="1"/>
              </p:cNvSpPr>
              <p:nvPr/>
            </p:nvSpPr>
            <p:spPr bwMode="auto">
              <a:xfrm>
                <a:off x="3190" y="1366"/>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042" name="Line 2490">
                <a:extLst>
                  <a:ext uri="{FF2B5EF4-FFF2-40B4-BE49-F238E27FC236}">
                    <a16:creationId xmlns:a16="http://schemas.microsoft.com/office/drawing/2014/main" id="{427ECAE7-18C1-64E5-F48D-817EE260C1D9}"/>
                  </a:ext>
                </a:extLst>
              </p:cNvPr>
              <p:cNvSpPr>
                <a:spLocks noChangeShapeType="1"/>
              </p:cNvSpPr>
              <p:nvPr/>
            </p:nvSpPr>
            <p:spPr bwMode="auto">
              <a:xfrm flipV="1">
                <a:off x="3196" y="136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043" name="Line 2491">
                <a:extLst>
                  <a:ext uri="{FF2B5EF4-FFF2-40B4-BE49-F238E27FC236}">
                    <a16:creationId xmlns:a16="http://schemas.microsoft.com/office/drawing/2014/main" id="{A62DC5A1-E399-3A05-B60D-3405C405F63F}"/>
                  </a:ext>
                </a:extLst>
              </p:cNvPr>
              <p:cNvSpPr>
                <a:spLocks noChangeShapeType="1"/>
              </p:cNvSpPr>
              <p:nvPr/>
            </p:nvSpPr>
            <p:spPr bwMode="auto">
              <a:xfrm>
                <a:off x="3196" y="136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044" name="Line 2492">
                <a:extLst>
                  <a:ext uri="{FF2B5EF4-FFF2-40B4-BE49-F238E27FC236}">
                    <a16:creationId xmlns:a16="http://schemas.microsoft.com/office/drawing/2014/main" id="{8E91A8B6-AEE9-AAE4-BCA2-1155D9CC4500}"/>
                  </a:ext>
                </a:extLst>
              </p:cNvPr>
              <p:cNvSpPr>
                <a:spLocks noChangeShapeType="1"/>
              </p:cNvSpPr>
              <p:nvPr/>
            </p:nvSpPr>
            <p:spPr bwMode="auto">
              <a:xfrm>
                <a:off x="3196" y="1366"/>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045" name="Line 2493">
                <a:extLst>
                  <a:ext uri="{FF2B5EF4-FFF2-40B4-BE49-F238E27FC236}">
                    <a16:creationId xmlns:a16="http://schemas.microsoft.com/office/drawing/2014/main" id="{0C593E78-6939-25F8-5BA1-09396C76F4EB}"/>
                  </a:ext>
                </a:extLst>
              </p:cNvPr>
              <p:cNvSpPr>
                <a:spLocks noChangeShapeType="1"/>
              </p:cNvSpPr>
              <p:nvPr/>
            </p:nvSpPr>
            <p:spPr bwMode="auto">
              <a:xfrm>
                <a:off x="3202" y="1366"/>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046" name="Line 2494">
                <a:extLst>
                  <a:ext uri="{FF2B5EF4-FFF2-40B4-BE49-F238E27FC236}">
                    <a16:creationId xmlns:a16="http://schemas.microsoft.com/office/drawing/2014/main" id="{69145621-EBF5-83F1-CA9D-38B254577762}"/>
                  </a:ext>
                </a:extLst>
              </p:cNvPr>
              <p:cNvSpPr>
                <a:spLocks noChangeShapeType="1"/>
              </p:cNvSpPr>
              <p:nvPr/>
            </p:nvSpPr>
            <p:spPr bwMode="auto">
              <a:xfrm flipV="1">
                <a:off x="3208" y="136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047" name="Line 2495">
                <a:extLst>
                  <a:ext uri="{FF2B5EF4-FFF2-40B4-BE49-F238E27FC236}">
                    <a16:creationId xmlns:a16="http://schemas.microsoft.com/office/drawing/2014/main" id="{CDF9D595-89F3-ECAA-6EBA-332A3CAC924A}"/>
                  </a:ext>
                </a:extLst>
              </p:cNvPr>
              <p:cNvSpPr>
                <a:spLocks noChangeShapeType="1"/>
              </p:cNvSpPr>
              <p:nvPr/>
            </p:nvSpPr>
            <p:spPr bwMode="auto">
              <a:xfrm>
                <a:off x="3208" y="1360"/>
                <a:ext cx="1" cy="6"/>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048" name="Line 2496">
                <a:extLst>
                  <a:ext uri="{FF2B5EF4-FFF2-40B4-BE49-F238E27FC236}">
                    <a16:creationId xmlns:a16="http://schemas.microsoft.com/office/drawing/2014/main" id="{C5E6E86E-7A1C-B0CB-374F-80F8E0C3B39F}"/>
                  </a:ext>
                </a:extLst>
              </p:cNvPr>
              <p:cNvSpPr>
                <a:spLocks noChangeShapeType="1"/>
              </p:cNvSpPr>
              <p:nvPr/>
            </p:nvSpPr>
            <p:spPr bwMode="auto">
              <a:xfrm>
                <a:off x="3208" y="1366"/>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049" name="Line 2497">
                <a:extLst>
                  <a:ext uri="{FF2B5EF4-FFF2-40B4-BE49-F238E27FC236}">
                    <a16:creationId xmlns:a16="http://schemas.microsoft.com/office/drawing/2014/main" id="{30013E25-F3AA-2DCC-F5B3-A50DE4DF6C9A}"/>
                  </a:ext>
                </a:extLst>
              </p:cNvPr>
              <p:cNvSpPr>
                <a:spLocks noChangeShapeType="1"/>
              </p:cNvSpPr>
              <p:nvPr/>
            </p:nvSpPr>
            <p:spPr bwMode="auto">
              <a:xfrm>
                <a:off x="3214" y="1366"/>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050" name="Line 2498">
                <a:extLst>
                  <a:ext uri="{FF2B5EF4-FFF2-40B4-BE49-F238E27FC236}">
                    <a16:creationId xmlns:a16="http://schemas.microsoft.com/office/drawing/2014/main" id="{B2A20D7C-B5FC-07A7-7877-D742B41D995B}"/>
                  </a:ext>
                </a:extLst>
              </p:cNvPr>
              <p:cNvSpPr>
                <a:spLocks noChangeShapeType="1"/>
              </p:cNvSpPr>
              <p:nvPr/>
            </p:nvSpPr>
            <p:spPr bwMode="auto">
              <a:xfrm>
                <a:off x="3220" y="1366"/>
                <a:ext cx="7"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051" name="Line 2499">
                <a:extLst>
                  <a:ext uri="{FF2B5EF4-FFF2-40B4-BE49-F238E27FC236}">
                    <a16:creationId xmlns:a16="http://schemas.microsoft.com/office/drawing/2014/main" id="{25954B5B-EEC4-B152-4E07-5092B1F9B2CA}"/>
                  </a:ext>
                </a:extLst>
              </p:cNvPr>
              <p:cNvSpPr>
                <a:spLocks noChangeShapeType="1"/>
              </p:cNvSpPr>
              <p:nvPr/>
            </p:nvSpPr>
            <p:spPr bwMode="auto">
              <a:xfrm>
                <a:off x="3227" y="1366"/>
                <a:ext cx="6"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052" name="Line 2500">
                <a:extLst>
                  <a:ext uri="{FF2B5EF4-FFF2-40B4-BE49-F238E27FC236}">
                    <a16:creationId xmlns:a16="http://schemas.microsoft.com/office/drawing/2014/main" id="{348692E3-9143-5B83-CE63-B6677C30467A}"/>
                  </a:ext>
                </a:extLst>
              </p:cNvPr>
              <p:cNvSpPr>
                <a:spLocks noChangeShapeType="1"/>
              </p:cNvSpPr>
              <p:nvPr/>
            </p:nvSpPr>
            <p:spPr bwMode="auto">
              <a:xfrm flipV="1">
                <a:off x="3233" y="1366"/>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053" name="Line 2501">
                <a:extLst>
                  <a:ext uri="{FF2B5EF4-FFF2-40B4-BE49-F238E27FC236}">
                    <a16:creationId xmlns:a16="http://schemas.microsoft.com/office/drawing/2014/main" id="{C6A4BCB8-EC2C-3F6E-04F6-836CCD7EC07E}"/>
                  </a:ext>
                </a:extLst>
              </p:cNvPr>
              <p:cNvSpPr>
                <a:spLocks noChangeShapeType="1"/>
              </p:cNvSpPr>
              <p:nvPr/>
            </p:nvSpPr>
            <p:spPr bwMode="auto">
              <a:xfrm>
                <a:off x="3233" y="1366"/>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054" name="Line 2502">
                <a:extLst>
                  <a:ext uri="{FF2B5EF4-FFF2-40B4-BE49-F238E27FC236}">
                    <a16:creationId xmlns:a16="http://schemas.microsoft.com/office/drawing/2014/main" id="{F796E4CA-6B30-6625-577E-5BF38F1139FE}"/>
                  </a:ext>
                </a:extLst>
              </p:cNvPr>
              <p:cNvSpPr>
                <a:spLocks noChangeShapeType="1"/>
              </p:cNvSpPr>
              <p:nvPr/>
            </p:nvSpPr>
            <p:spPr bwMode="auto">
              <a:xfrm flipV="1">
                <a:off x="3233" y="1366"/>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055" name="Line 2503">
                <a:extLst>
                  <a:ext uri="{FF2B5EF4-FFF2-40B4-BE49-F238E27FC236}">
                    <a16:creationId xmlns:a16="http://schemas.microsoft.com/office/drawing/2014/main" id="{F2843854-1180-C492-5AB5-6176819DFDED}"/>
                  </a:ext>
                </a:extLst>
              </p:cNvPr>
              <p:cNvSpPr>
                <a:spLocks noChangeShapeType="1"/>
              </p:cNvSpPr>
              <p:nvPr/>
            </p:nvSpPr>
            <p:spPr bwMode="auto">
              <a:xfrm>
                <a:off x="3233" y="1366"/>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056" name="Line 2504">
                <a:extLst>
                  <a:ext uri="{FF2B5EF4-FFF2-40B4-BE49-F238E27FC236}">
                    <a16:creationId xmlns:a16="http://schemas.microsoft.com/office/drawing/2014/main" id="{2A44E2D2-301F-3FE7-B18E-E33D81CAA1A7}"/>
                  </a:ext>
                </a:extLst>
              </p:cNvPr>
              <p:cNvSpPr>
                <a:spLocks noChangeShapeType="1"/>
              </p:cNvSpPr>
              <p:nvPr/>
            </p:nvSpPr>
            <p:spPr bwMode="auto">
              <a:xfrm flipV="1">
                <a:off x="3233" y="1366"/>
                <a:ext cx="6"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057" name="Line 2505">
                <a:extLst>
                  <a:ext uri="{FF2B5EF4-FFF2-40B4-BE49-F238E27FC236}">
                    <a16:creationId xmlns:a16="http://schemas.microsoft.com/office/drawing/2014/main" id="{B521A843-3CEA-C0F1-3E7A-1DE134FC0163}"/>
                  </a:ext>
                </a:extLst>
              </p:cNvPr>
              <p:cNvSpPr>
                <a:spLocks noChangeShapeType="1"/>
              </p:cNvSpPr>
              <p:nvPr/>
            </p:nvSpPr>
            <p:spPr bwMode="auto">
              <a:xfrm>
                <a:off x="3239" y="1366"/>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058" name="Line 2506">
                <a:extLst>
                  <a:ext uri="{FF2B5EF4-FFF2-40B4-BE49-F238E27FC236}">
                    <a16:creationId xmlns:a16="http://schemas.microsoft.com/office/drawing/2014/main" id="{4E3DB1F9-AE61-5CC2-535C-7893DDC4B7D3}"/>
                  </a:ext>
                </a:extLst>
              </p:cNvPr>
              <p:cNvSpPr>
                <a:spLocks noChangeShapeType="1"/>
              </p:cNvSpPr>
              <p:nvPr/>
            </p:nvSpPr>
            <p:spPr bwMode="auto">
              <a:xfrm>
                <a:off x="3245" y="1366"/>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059" name="Line 2507">
                <a:extLst>
                  <a:ext uri="{FF2B5EF4-FFF2-40B4-BE49-F238E27FC236}">
                    <a16:creationId xmlns:a16="http://schemas.microsoft.com/office/drawing/2014/main" id="{14A0CC99-E614-CCF0-9F49-8DBD10237EFC}"/>
                  </a:ext>
                </a:extLst>
              </p:cNvPr>
              <p:cNvSpPr>
                <a:spLocks noChangeShapeType="1"/>
              </p:cNvSpPr>
              <p:nvPr/>
            </p:nvSpPr>
            <p:spPr bwMode="auto">
              <a:xfrm>
                <a:off x="3251" y="1366"/>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060" name="Line 2508">
                <a:extLst>
                  <a:ext uri="{FF2B5EF4-FFF2-40B4-BE49-F238E27FC236}">
                    <a16:creationId xmlns:a16="http://schemas.microsoft.com/office/drawing/2014/main" id="{597C71CE-66AD-722B-DDDC-439554F42DF6}"/>
                  </a:ext>
                </a:extLst>
              </p:cNvPr>
              <p:cNvSpPr>
                <a:spLocks noChangeShapeType="1"/>
              </p:cNvSpPr>
              <p:nvPr/>
            </p:nvSpPr>
            <p:spPr bwMode="auto">
              <a:xfrm flipV="1">
                <a:off x="3251" y="1366"/>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061" name="Line 2509">
                <a:extLst>
                  <a:ext uri="{FF2B5EF4-FFF2-40B4-BE49-F238E27FC236}">
                    <a16:creationId xmlns:a16="http://schemas.microsoft.com/office/drawing/2014/main" id="{A864B574-64D1-A2AA-D522-6FC8A34ABA1B}"/>
                  </a:ext>
                </a:extLst>
              </p:cNvPr>
              <p:cNvSpPr>
                <a:spLocks noChangeShapeType="1"/>
              </p:cNvSpPr>
              <p:nvPr/>
            </p:nvSpPr>
            <p:spPr bwMode="auto">
              <a:xfrm>
                <a:off x="3251" y="1366"/>
                <a:ext cx="6"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062" name="Line 2510">
                <a:extLst>
                  <a:ext uri="{FF2B5EF4-FFF2-40B4-BE49-F238E27FC236}">
                    <a16:creationId xmlns:a16="http://schemas.microsoft.com/office/drawing/2014/main" id="{0830B9DE-E9DC-A0DD-75DF-B4A6D402E2F9}"/>
                  </a:ext>
                </a:extLst>
              </p:cNvPr>
              <p:cNvSpPr>
                <a:spLocks noChangeShapeType="1"/>
              </p:cNvSpPr>
              <p:nvPr/>
            </p:nvSpPr>
            <p:spPr bwMode="auto">
              <a:xfrm flipV="1">
                <a:off x="3257" y="1366"/>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063" name="Line 2511">
                <a:extLst>
                  <a:ext uri="{FF2B5EF4-FFF2-40B4-BE49-F238E27FC236}">
                    <a16:creationId xmlns:a16="http://schemas.microsoft.com/office/drawing/2014/main" id="{11F87800-2E42-1208-2544-505DEAF032E1}"/>
                  </a:ext>
                </a:extLst>
              </p:cNvPr>
              <p:cNvSpPr>
                <a:spLocks noChangeShapeType="1"/>
              </p:cNvSpPr>
              <p:nvPr/>
            </p:nvSpPr>
            <p:spPr bwMode="auto">
              <a:xfrm>
                <a:off x="3257" y="1366"/>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064" name="Line 2512">
                <a:extLst>
                  <a:ext uri="{FF2B5EF4-FFF2-40B4-BE49-F238E27FC236}">
                    <a16:creationId xmlns:a16="http://schemas.microsoft.com/office/drawing/2014/main" id="{9DE077D6-95F0-F136-3C11-D746296EBABF}"/>
                  </a:ext>
                </a:extLst>
              </p:cNvPr>
              <p:cNvSpPr>
                <a:spLocks noChangeShapeType="1"/>
              </p:cNvSpPr>
              <p:nvPr/>
            </p:nvSpPr>
            <p:spPr bwMode="auto">
              <a:xfrm>
                <a:off x="3257" y="1373"/>
                <a:ext cx="7"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065" name="Line 2513">
                <a:extLst>
                  <a:ext uri="{FF2B5EF4-FFF2-40B4-BE49-F238E27FC236}">
                    <a16:creationId xmlns:a16="http://schemas.microsoft.com/office/drawing/2014/main" id="{4E0EC4CD-FDB3-C188-A557-3D838536C1E7}"/>
                  </a:ext>
                </a:extLst>
              </p:cNvPr>
              <p:cNvSpPr>
                <a:spLocks noChangeShapeType="1"/>
              </p:cNvSpPr>
              <p:nvPr/>
            </p:nvSpPr>
            <p:spPr bwMode="auto">
              <a:xfrm flipV="1">
                <a:off x="3264" y="1366"/>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066" name="Line 2514">
                <a:extLst>
                  <a:ext uri="{FF2B5EF4-FFF2-40B4-BE49-F238E27FC236}">
                    <a16:creationId xmlns:a16="http://schemas.microsoft.com/office/drawing/2014/main" id="{D5906192-D667-3AA4-9ACF-BEEAAAE767EA}"/>
                  </a:ext>
                </a:extLst>
              </p:cNvPr>
              <p:cNvSpPr>
                <a:spLocks noChangeShapeType="1"/>
              </p:cNvSpPr>
              <p:nvPr/>
            </p:nvSpPr>
            <p:spPr bwMode="auto">
              <a:xfrm>
                <a:off x="3264" y="1366"/>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067" name="Line 2515">
                <a:extLst>
                  <a:ext uri="{FF2B5EF4-FFF2-40B4-BE49-F238E27FC236}">
                    <a16:creationId xmlns:a16="http://schemas.microsoft.com/office/drawing/2014/main" id="{AA9A80AA-4FFF-1FC7-4275-B0E53ED347EE}"/>
                  </a:ext>
                </a:extLst>
              </p:cNvPr>
              <p:cNvSpPr>
                <a:spLocks noChangeShapeType="1"/>
              </p:cNvSpPr>
              <p:nvPr/>
            </p:nvSpPr>
            <p:spPr bwMode="auto">
              <a:xfrm flipV="1">
                <a:off x="3264" y="1366"/>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068" name="Line 2516">
                <a:extLst>
                  <a:ext uri="{FF2B5EF4-FFF2-40B4-BE49-F238E27FC236}">
                    <a16:creationId xmlns:a16="http://schemas.microsoft.com/office/drawing/2014/main" id="{94324CC3-0508-5B2F-B5C2-8AE970032416}"/>
                  </a:ext>
                </a:extLst>
              </p:cNvPr>
              <p:cNvSpPr>
                <a:spLocks noChangeShapeType="1"/>
              </p:cNvSpPr>
              <p:nvPr/>
            </p:nvSpPr>
            <p:spPr bwMode="auto">
              <a:xfrm>
                <a:off x="3264" y="1366"/>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069" name="Line 2517">
                <a:extLst>
                  <a:ext uri="{FF2B5EF4-FFF2-40B4-BE49-F238E27FC236}">
                    <a16:creationId xmlns:a16="http://schemas.microsoft.com/office/drawing/2014/main" id="{09E74F6D-71DA-E864-B0E4-65C05541B0A7}"/>
                  </a:ext>
                </a:extLst>
              </p:cNvPr>
              <p:cNvSpPr>
                <a:spLocks noChangeShapeType="1"/>
              </p:cNvSpPr>
              <p:nvPr/>
            </p:nvSpPr>
            <p:spPr bwMode="auto">
              <a:xfrm>
                <a:off x="3270" y="1366"/>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070" name="Line 2518">
                <a:extLst>
                  <a:ext uri="{FF2B5EF4-FFF2-40B4-BE49-F238E27FC236}">
                    <a16:creationId xmlns:a16="http://schemas.microsoft.com/office/drawing/2014/main" id="{8FE43D3A-BFD9-52C7-A0C0-D8DE813040BA}"/>
                  </a:ext>
                </a:extLst>
              </p:cNvPr>
              <p:cNvSpPr>
                <a:spLocks noChangeShapeType="1"/>
              </p:cNvSpPr>
              <p:nvPr/>
            </p:nvSpPr>
            <p:spPr bwMode="auto">
              <a:xfrm flipV="1">
                <a:off x="3270" y="1366"/>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071" name="Line 2519">
                <a:extLst>
                  <a:ext uri="{FF2B5EF4-FFF2-40B4-BE49-F238E27FC236}">
                    <a16:creationId xmlns:a16="http://schemas.microsoft.com/office/drawing/2014/main" id="{03081D46-FDAB-635B-E720-B4B442E3F307}"/>
                  </a:ext>
                </a:extLst>
              </p:cNvPr>
              <p:cNvSpPr>
                <a:spLocks noChangeShapeType="1"/>
              </p:cNvSpPr>
              <p:nvPr/>
            </p:nvSpPr>
            <p:spPr bwMode="auto">
              <a:xfrm>
                <a:off x="3270" y="1366"/>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072" name="Line 2520">
                <a:extLst>
                  <a:ext uri="{FF2B5EF4-FFF2-40B4-BE49-F238E27FC236}">
                    <a16:creationId xmlns:a16="http://schemas.microsoft.com/office/drawing/2014/main" id="{C21E8D19-B812-AD84-33ED-0036615F0F19}"/>
                  </a:ext>
                </a:extLst>
              </p:cNvPr>
              <p:cNvSpPr>
                <a:spLocks noChangeShapeType="1"/>
              </p:cNvSpPr>
              <p:nvPr/>
            </p:nvSpPr>
            <p:spPr bwMode="auto">
              <a:xfrm flipV="1">
                <a:off x="3270" y="1366"/>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073" name="Line 2521">
                <a:extLst>
                  <a:ext uri="{FF2B5EF4-FFF2-40B4-BE49-F238E27FC236}">
                    <a16:creationId xmlns:a16="http://schemas.microsoft.com/office/drawing/2014/main" id="{951EEFFA-F2AF-1DD4-51C3-CCB2C2D4B8BC}"/>
                  </a:ext>
                </a:extLst>
              </p:cNvPr>
              <p:cNvSpPr>
                <a:spLocks noChangeShapeType="1"/>
              </p:cNvSpPr>
              <p:nvPr/>
            </p:nvSpPr>
            <p:spPr bwMode="auto">
              <a:xfrm>
                <a:off x="3270" y="1366"/>
                <a:ext cx="6"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074" name="Line 2522">
                <a:extLst>
                  <a:ext uri="{FF2B5EF4-FFF2-40B4-BE49-F238E27FC236}">
                    <a16:creationId xmlns:a16="http://schemas.microsoft.com/office/drawing/2014/main" id="{1FC195BB-9006-DD7E-E674-755261F0D05C}"/>
                  </a:ext>
                </a:extLst>
              </p:cNvPr>
              <p:cNvSpPr>
                <a:spLocks noChangeShapeType="1"/>
              </p:cNvSpPr>
              <p:nvPr/>
            </p:nvSpPr>
            <p:spPr bwMode="auto">
              <a:xfrm flipV="1">
                <a:off x="3276" y="1366"/>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075" name="Line 2523">
                <a:extLst>
                  <a:ext uri="{FF2B5EF4-FFF2-40B4-BE49-F238E27FC236}">
                    <a16:creationId xmlns:a16="http://schemas.microsoft.com/office/drawing/2014/main" id="{8122D5EE-FD94-ADDA-FC1E-A8DB2BB74970}"/>
                  </a:ext>
                </a:extLst>
              </p:cNvPr>
              <p:cNvSpPr>
                <a:spLocks noChangeShapeType="1"/>
              </p:cNvSpPr>
              <p:nvPr/>
            </p:nvSpPr>
            <p:spPr bwMode="auto">
              <a:xfrm>
                <a:off x="3276" y="1366"/>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076" name="Line 2524">
                <a:extLst>
                  <a:ext uri="{FF2B5EF4-FFF2-40B4-BE49-F238E27FC236}">
                    <a16:creationId xmlns:a16="http://schemas.microsoft.com/office/drawing/2014/main" id="{5F66569B-B77D-40E7-A5CB-872DD95BFE30}"/>
                  </a:ext>
                </a:extLst>
              </p:cNvPr>
              <p:cNvSpPr>
                <a:spLocks noChangeShapeType="1"/>
              </p:cNvSpPr>
              <p:nvPr/>
            </p:nvSpPr>
            <p:spPr bwMode="auto">
              <a:xfrm flipV="1">
                <a:off x="3276" y="1366"/>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077" name="Line 2525">
                <a:extLst>
                  <a:ext uri="{FF2B5EF4-FFF2-40B4-BE49-F238E27FC236}">
                    <a16:creationId xmlns:a16="http://schemas.microsoft.com/office/drawing/2014/main" id="{C3651929-66B6-BCDA-C4AF-E0E94F757174}"/>
                  </a:ext>
                </a:extLst>
              </p:cNvPr>
              <p:cNvSpPr>
                <a:spLocks noChangeShapeType="1"/>
              </p:cNvSpPr>
              <p:nvPr/>
            </p:nvSpPr>
            <p:spPr bwMode="auto">
              <a:xfrm>
                <a:off x="3276" y="1366"/>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078" name="Line 2526">
                <a:extLst>
                  <a:ext uri="{FF2B5EF4-FFF2-40B4-BE49-F238E27FC236}">
                    <a16:creationId xmlns:a16="http://schemas.microsoft.com/office/drawing/2014/main" id="{617FED6F-9610-F930-BB31-3A14B2833130}"/>
                  </a:ext>
                </a:extLst>
              </p:cNvPr>
              <p:cNvSpPr>
                <a:spLocks noChangeShapeType="1"/>
              </p:cNvSpPr>
              <p:nvPr/>
            </p:nvSpPr>
            <p:spPr bwMode="auto">
              <a:xfrm flipV="1">
                <a:off x="3276" y="1366"/>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079" name="Line 2527">
                <a:extLst>
                  <a:ext uri="{FF2B5EF4-FFF2-40B4-BE49-F238E27FC236}">
                    <a16:creationId xmlns:a16="http://schemas.microsoft.com/office/drawing/2014/main" id="{45D7EE50-424F-932F-706D-AF0739770F8F}"/>
                  </a:ext>
                </a:extLst>
              </p:cNvPr>
              <p:cNvSpPr>
                <a:spLocks noChangeShapeType="1"/>
              </p:cNvSpPr>
              <p:nvPr/>
            </p:nvSpPr>
            <p:spPr bwMode="auto">
              <a:xfrm>
                <a:off x="3276" y="1366"/>
                <a:ext cx="6"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080" name="Line 2528">
                <a:extLst>
                  <a:ext uri="{FF2B5EF4-FFF2-40B4-BE49-F238E27FC236}">
                    <a16:creationId xmlns:a16="http://schemas.microsoft.com/office/drawing/2014/main" id="{13A9E339-4D3F-6582-CE4D-15C0FFCB7366}"/>
                  </a:ext>
                </a:extLst>
              </p:cNvPr>
              <p:cNvSpPr>
                <a:spLocks noChangeShapeType="1"/>
              </p:cNvSpPr>
              <p:nvPr/>
            </p:nvSpPr>
            <p:spPr bwMode="auto">
              <a:xfrm flipV="1">
                <a:off x="3282" y="1366"/>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081" name="Line 2529">
                <a:extLst>
                  <a:ext uri="{FF2B5EF4-FFF2-40B4-BE49-F238E27FC236}">
                    <a16:creationId xmlns:a16="http://schemas.microsoft.com/office/drawing/2014/main" id="{E4A4FF08-9A93-02BA-9D2E-11A2EC036366}"/>
                  </a:ext>
                </a:extLst>
              </p:cNvPr>
              <p:cNvSpPr>
                <a:spLocks noChangeShapeType="1"/>
              </p:cNvSpPr>
              <p:nvPr/>
            </p:nvSpPr>
            <p:spPr bwMode="auto">
              <a:xfrm>
                <a:off x="3282" y="1366"/>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082" name="Line 2530">
                <a:extLst>
                  <a:ext uri="{FF2B5EF4-FFF2-40B4-BE49-F238E27FC236}">
                    <a16:creationId xmlns:a16="http://schemas.microsoft.com/office/drawing/2014/main" id="{7D6BDDA3-0531-24D0-B308-EF19DEB51BCD}"/>
                  </a:ext>
                </a:extLst>
              </p:cNvPr>
              <p:cNvSpPr>
                <a:spLocks noChangeShapeType="1"/>
              </p:cNvSpPr>
              <p:nvPr/>
            </p:nvSpPr>
            <p:spPr bwMode="auto">
              <a:xfrm flipV="1">
                <a:off x="3282" y="1366"/>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083" name="Line 2531">
                <a:extLst>
                  <a:ext uri="{FF2B5EF4-FFF2-40B4-BE49-F238E27FC236}">
                    <a16:creationId xmlns:a16="http://schemas.microsoft.com/office/drawing/2014/main" id="{457CA857-5441-6BAF-E504-42C19FE506A2}"/>
                  </a:ext>
                </a:extLst>
              </p:cNvPr>
              <p:cNvSpPr>
                <a:spLocks noChangeShapeType="1"/>
              </p:cNvSpPr>
              <p:nvPr/>
            </p:nvSpPr>
            <p:spPr bwMode="auto">
              <a:xfrm>
                <a:off x="3282" y="1366"/>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084" name="Line 2532">
                <a:extLst>
                  <a:ext uri="{FF2B5EF4-FFF2-40B4-BE49-F238E27FC236}">
                    <a16:creationId xmlns:a16="http://schemas.microsoft.com/office/drawing/2014/main" id="{B8EF6226-1E48-697F-A06D-B9E1EBB2939B}"/>
                  </a:ext>
                </a:extLst>
              </p:cNvPr>
              <p:cNvSpPr>
                <a:spLocks noChangeShapeType="1"/>
              </p:cNvSpPr>
              <p:nvPr/>
            </p:nvSpPr>
            <p:spPr bwMode="auto">
              <a:xfrm flipV="1">
                <a:off x="3282" y="1366"/>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085" name="Line 2533">
                <a:extLst>
                  <a:ext uri="{FF2B5EF4-FFF2-40B4-BE49-F238E27FC236}">
                    <a16:creationId xmlns:a16="http://schemas.microsoft.com/office/drawing/2014/main" id="{7C3BABF4-351E-F682-B7C1-7491CEFFAE3B}"/>
                  </a:ext>
                </a:extLst>
              </p:cNvPr>
              <p:cNvSpPr>
                <a:spLocks noChangeShapeType="1"/>
              </p:cNvSpPr>
              <p:nvPr/>
            </p:nvSpPr>
            <p:spPr bwMode="auto">
              <a:xfrm>
                <a:off x="3282" y="1366"/>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086" name="Line 2534">
                <a:extLst>
                  <a:ext uri="{FF2B5EF4-FFF2-40B4-BE49-F238E27FC236}">
                    <a16:creationId xmlns:a16="http://schemas.microsoft.com/office/drawing/2014/main" id="{B692ADC7-5AE3-7308-E92B-EF23B6642F9D}"/>
                  </a:ext>
                </a:extLst>
              </p:cNvPr>
              <p:cNvSpPr>
                <a:spLocks noChangeShapeType="1"/>
              </p:cNvSpPr>
              <p:nvPr/>
            </p:nvSpPr>
            <p:spPr bwMode="auto">
              <a:xfrm>
                <a:off x="3282" y="1373"/>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087" name="Line 2535">
                <a:extLst>
                  <a:ext uri="{FF2B5EF4-FFF2-40B4-BE49-F238E27FC236}">
                    <a16:creationId xmlns:a16="http://schemas.microsoft.com/office/drawing/2014/main" id="{369CD1FC-CC6B-411C-8D73-C9FC26DEE66F}"/>
                  </a:ext>
                </a:extLst>
              </p:cNvPr>
              <p:cNvSpPr>
                <a:spLocks noChangeShapeType="1"/>
              </p:cNvSpPr>
              <p:nvPr/>
            </p:nvSpPr>
            <p:spPr bwMode="auto">
              <a:xfrm flipV="1">
                <a:off x="3288" y="1366"/>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088" name="Line 2536">
                <a:extLst>
                  <a:ext uri="{FF2B5EF4-FFF2-40B4-BE49-F238E27FC236}">
                    <a16:creationId xmlns:a16="http://schemas.microsoft.com/office/drawing/2014/main" id="{3A5F3FA5-8374-8C26-06E1-F08CA24216A5}"/>
                  </a:ext>
                </a:extLst>
              </p:cNvPr>
              <p:cNvSpPr>
                <a:spLocks noChangeShapeType="1"/>
              </p:cNvSpPr>
              <p:nvPr/>
            </p:nvSpPr>
            <p:spPr bwMode="auto">
              <a:xfrm>
                <a:off x="3288" y="1366"/>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089" name="Line 2537">
                <a:extLst>
                  <a:ext uri="{FF2B5EF4-FFF2-40B4-BE49-F238E27FC236}">
                    <a16:creationId xmlns:a16="http://schemas.microsoft.com/office/drawing/2014/main" id="{9F189C7A-BA9C-9E64-7C2E-716A7B34C6B9}"/>
                  </a:ext>
                </a:extLst>
              </p:cNvPr>
              <p:cNvSpPr>
                <a:spLocks noChangeShapeType="1"/>
              </p:cNvSpPr>
              <p:nvPr/>
            </p:nvSpPr>
            <p:spPr bwMode="auto">
              <a:xfrm flipV="1">
                <a:off x="3288" y="1366"/>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090" name="Line 2538">
                <a:extLst>
                  <a:ext uri="{FF2B5EF4-FFF2-40B4-BE49-F238E27FC236}">
                    <a16:creationId xmlns:a16="http://schemas.microsoft.com/office/drawing/2014/main" id="{A99ECA78-1456-D414-2CE5-CC780E051DF8}"/>
                  </a:ext>
                </a:extLst>
              </p:cNvPr>
              <p:cNvSpPr>
                <a:spLocks noChangeShapeType="1"/>
              </p:cNvSpPr>
              <p:nvPr/>
            </p:nvSpPr>
            <p:spPr bwMode="auto">
              <a:xfrm>
                <a:off x="3288" y="1366"/>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091" name="Line 2539">
                <a:extLst>
                  <a:ext uri="{FF2B5EF4-FFF2-40B4-BE49-F238E27FC236}">
                    <a16:creationId xmlns:a16="http://schemas.microsoft.com/office/drawing/2014/main" id="{A9B13C98-D9BE-8844-F588-8B1D577909D8}"/>
                  </a:ext>
                </a:extLst>
              </p:cNvPr>
              <p:cNvSpPr>
                <a:spLocks noChangeShapeType="1"/>
              </p:cNvSpPr>
              <p:nvPr/>
            </p:nvSpPr>
            <p:spPr bwMode="auto">
              <a:xfrm flipV="1">
                <a:off x="3288" y="1366"/>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092" name="Line 2540">
                <a:extLst>
                  <a:ext uri="{FF2B5EF4-FFF2-40B4-BE49-F238E27FC236}">
                    <a16:creationId xmlns:a16="http://schemas.microsoft.com/office/drawing/2014/main" id="{F5E5E85E-F4A9-EABF-3B1B-3EC08C90DE5D}"/>
                  </a:ext>
                </a:extLst>
              </p:cNvPr>
              <p:cNvSpPr>
                <a:spLocks noChangeShapeType="1"/>
              </p:cNvSpPr>
              <p:nvPr/>
            </p:nvSpPr>
            <p:spPr bwMode="auto">
              <a:xfrm>
                <a:off x="3288" y="1366"/>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093" name="Line 2541">
                <a:extLst>
                  <a:ext uri="{FF2B5EF4-FFF2-40B4-BE49-F238E27FC236}">
                    <a16:creationId xmlns:a16="http://schemas.microsoft.com/office/drawing/2014/main" id="{6F4F00E0-DD9A-29AE-41FD-0F1B0D2C6741}"/>
                  </a:ext>
                </a:extLst>
              </p:cNvPr>
              <p:cNvSpPr>
                <a:spLocks noChangeShapeType="1"/>
              </p:cNvSpPr>
              <p:nvPr/>
            </p:nvSpPr>
            <p:spPr bwMode="auto">
              <a:xfrm>
                <a:off x="3294" y="1366"/>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094" name="Line 2542">
                <a:extLst>
                  <a:ext uri="{FF2B5EF4-FFF2-40B4-BE49-F238E27FC236}">
                    <a16:creationId xmlns:a16="http://schemas.microsoft.com/office/drawing/2014/main" id="{2361E2B6-90A7-029D-4D8A-15A064AE226F}"/>
                  </a:ext>
                </a:extLst>
              </p:cNvPr>
              <p:cNvSpPr>
                <a:spLocks noChangeShapeType="1"/>
              </p:cNvSpPr>
              <p:nvPr/>
            </p:nvSpPr>
            <p:spPr bwMode="auto">
              <a:xfrm flipV="1">
                <a:off x="3294" y="1366"/>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095" name="Line 2543">
                <a:extLst>
                  <a:ext uri="{FF2B5EF4-FFF2-40B4-BE49-F238E27FC236}">
                    <a16:creationId xmlns:a16="http://schemas.microsoft.com/office/drawing/2014/main" id="{F10EF2CF-226C-C398-6EB2-DB1DA555276D}"/>
                  </a:ext>
                </a:extLst>
              </p:cNvPr>
              <p:cNvSpPr>
                <a:spLocks noChangeShapeType="1"/>
              </p:cNvSpPr>
              <p:nvPr/>
            </p:nvSpPr>
            <p:spPr bwMode="auto">
              <a:xfrm>
                <a:off x="3294" y="1366"/>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096" name="Line 2544">
                <a:extLst>
                  <a:ext uri="{FF2B5EF4-FFF2-40B4-BE49-F238E27FC236}">
                    <a16:creationId xmlns:a16="http://schemas.microsoft.com/office/drawing/2014/main" id="{BD647FC4-932A-47EF-7EF5-48B6C5952BDF}"/>
                  </a:ext>
                </a:extLst>
              </p:cNvPr>
              <p:cNvSpPr>
                <a:spLocks noChangeShapeType="1"/>
              </p:cNvSpPr>
              <p:nvPr/>
            </p:nvSpPr>
            <p:spPr bwMode="auto">
              <a:xfrm flipV="1">
                <a:off x="3294" y="1366"/>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097" name="Line 2545">
                <a:extLst>
                  <a:ext uri="{FF2B5EF4-FFF2-40B4-BE49-F238E27FC236}">
                    <a16:creationId xmlns:a16="http://schemas.microsoft.com/office/drawing/2014/main" id="{283B569D-05D4-8CF7-37C3-0BA2D751DA50}"/>
                  </a:ext>
                </a:extLst>
              </p:cNvPr>
              <p:cNvSpPr>
                <a:spLocks noChangeShapeType="1"/>
              </p:cNvSpPr>
              <p:nvPr/>
            </p:nvSpPr>
            <p:spPr bwMode="auto">
              <a:xfrm>
                <a:off x="3294" y="1366"/>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098" name="Line 2546">
                <a:extLst>
                  <a:ext uri="{FF2B5EF4-FFF2-40B4-BE49-F238E27FC236}">
                    <a16:creationId xmlns:a16="http://schemas.microsoft.com/office/drawing/2014/main" id="{11141207-8510-177A-0C82-082BC6035151}"/>
                  </a:ext>
                </a:extLst>
              </p:cNvPr>
              <p:cNvSpPr>
                <a:spLocks noChangeShapeType="1"/>
              </p:cNvSpPr>
              <p:nvPr/>
            </p:nvSpPr>
            <p:spPr bwMode="auto">
              <a:xfrm flipV="1">
                <a:off x="3294" y="1366"/>
                <a:ext cx="7"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099" name="Line 2547">
                <a:extLst>
                  <a:ext uri="{FF2B5EF4-FFF2-40B4-BE49-F238E27FC236}">
                    <a16:creationId xmlns:a16="http://schemas.microsoft.com/office/drawing/2014/main" id="{31957EA3-756C-5133-4390-AFB210A1A0C7}"/>
                  </a:ext>
                </a:extLst>
              </p:cNvPr>
              <p:cNvSpPr>
                <a:spLocks noChangeShapeType="1"/>
              </p:cNvSpPr>
              <p:nvPr/>
            </p:nvSpPr>
            <p:spPr bwMode="auto">
              <a:xfrm>
                <a:off x="3301" y="1366"/>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100" name="Line 2548">
                <a:extLst>
                  <a:ext uri="{FF2B5EF4-FFF2-40B4-BE49-F238E27FC236}">
                    <a16:creationId xmlns:a16="http://schemas.microsoft.com/office/drawing/2014/main" id="{A783DC3E-6AED-348E-0A14-51F84064B1A4}"/>
                  </a:ext>
                </a:extLst>
              </p:cNvPr>
              <p:cNvSpPr>
                <a:spLocks noChangeShapeType="1"/>
              </p:cNvSpPr>
              <p:nvPr/>
            </p:nvSpPr>
            <p:spPr bwMode="auto">
              <a:xfrm flipV="1">
                <a:off x="3301" y="1366"/>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101" name="Line 2549">
                <a:extLst>
                  <a:ext uri="{FF2B5EF4-FFF2-40B4-BE49-F238E27FC236}">
                    <a16:creationId xmlns:a16="http://schemas.microsoft.com/office/drawing/2014/main" id="{FE711588-9A0D-9855-4624-7AB7C8CE06BE}"/>
                  </a:ext>
                </a:extLst>
              </p:cNvPr>
              <p:cNvSpPr>
                <a:spLocks noChangeShapeType="1"/>
              </p:cNvSpPr>
              <p:nvPr/>
            </p:nvSpPr>
            <p:spPr bwMode="auto">
              <a:xfrm>
                <a:off x="3301" y="1366"/>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102" name="Line 2550">
                <a:extLst>
                  <a:ext uri="{FF2B5EF4-FFF2-40B4-BE49-F238E27FC236}">
                    <a16:creationId xmlns:a16="http://schemas.microsoft.com/office/drawing/2014/main" id="{00490271-C356-EE5B-A1FE-918E8C104B8C}"/>
                  </a:ext>
                </a:extLst>
              </p:cNvPr>
              <p:cNvSpPr>
                <a:spLocks noChangeShapeType="1"/>
              </p:cNvSpPr>
              <p:nvPr/>
            </p:nvSpPr>
            <p:spPr bwMode="auto">
              <a:xfrm flipV="1">
                <a:off x="3301" y="1366"/>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103" name="Line 2551">
                <a:extLst>
                  <a:ext uri="{FF2B5EF4-FFF2-40B4-BE49-F238E27FC236}">
                    <a16:creationId xmlns:a16="http://schemas.microsoft.com/office/drawing/2014/main" id="{FCBA33EC-0ED3-B5C4-06FF-417CDB9FE58C}"/>
                  </a:ext>
                </a:extLst>
              </p:cNvPr>
              <p:cNvSpPr>
                <a:spLocks noChangeShapeType="1"/>
              </p:cNvSpPr>
              <p:nvPr/>
            </p:nvSpPr>
            <p:spPr bwMode="auto">
              <a:xfrm>
                <a:off x="3301" y="1366"/>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104" name="Line 2552">
                <a:extLst>
                  <a:ext uri="{FF2B5EF4-FFF2-40B4-BE49-F238E27FC236}">
                    <a16:creationId xmlns:a16="http://schemas.microsoft.com/office/drawing/2014/main" id="{E8BCF168-DB2A-5B87-E361-3026A06D5EE8}"/>
                  </a:ext>
                </a:extLst>
              </p:cNvPr>
              <p:cNvSpPr>
                <a:spLocks noChangeShapeType="1"/>
              </p:cNvSpPr>
              <p:nvPr/>
            </p:nvSpPr>
            <p:spPr bwMode="auto">
              <a:xfrm flipV="1">
                <a:off x="3301" y="1366"/>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105" name="Line 2553">
                <a:extLst>
                  <a:ext uri="{FF2B5EF4-FFF2-40B4-BE49-F238E27FC236}">
                    <a16:creationId xmlns:a16="http://schemas.microsoft.com/office/drawing/2014/main" id="{9C6D2B18-0F4B-069E-E84B-3E4B996FF357}"/>
                  </a:ext>
                </a:extLst>
              </p:cNvPr>
              <p:cNvSpPr>
                <a:spLocks noChangeShapeType="1"/>
              </p:cNvSpPr>
              <p:nvPr/>
            </p:nvSpPr>
            <p:spPr bwMode="auto">
              <a:xfrm>
                <a:off x="3301" y="1366"/>
                <a:ext cx="6"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106" name="Line 2554">
                <a:extLst>
                  <a:ext uri="{FF2B5EF4-FFF2-40B4-BE49-F238E27FC236}">
                    <a16:creationId xmlns:a16="http://schemas.microsoft.com/office/drawing/2014/main" id="{E35AC823-EB95-FBFB-64E4-4AFB90CF9621}"/>
                  </a:ext>
                </a:extLst>
              </p:cNvPr>
              <p:cNvSpPr>
                <a:spLocks noChangeShapeType="1"/>
              </p:cNvSpPr>
              <p:nvPr/>
            </p:nvSpPr>
            <p:spPr bwMode="auto">
              <a:xfrm flipV="1">
                <a:off x="3307" y="1366"/>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107" name="Line 2555">
                <a:extLst>
                  <a:ext uri="{FF2B5EF4-FFF2-40B4-BE49-F238E27FC236}">
                    <a16:creationId xmlns:a16="http://schemas.microsoft.com/office/drawing/2014/main" id="{C70A6140-97C0-692E-8917-91735A200213}"/>
                  </a:ext>
                </a:extLst>
              </p:cNvPr>
              <p:cNvSpPr>
                <a:spLocks noChangeShapeType="1"/>
              </p:cNvSpPr>
              <p:nvPr/>
            </p:nvSpPr>
            <p:spPr bwMode="auto">
              <a:xfrm>
                <a:off x="3307" y="1366"/>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108" name="Line 2556">
                <a:extLst>
                  <a:ext uri="{FF2B5EF4-FFF2-40B4-BE49-F238E27FC236}">
                    <a16:creationId xmlns:a16="http://schemas.microsoft.com/office/drawing/2014/main" id="{8930E869-9426-0959-0962-7DE64BD93579}"/>
                  </a:ext>
                </a:extLst>
              </p:cNvPr>
              <p:cNvSpPr>
                <a:spLocks noChangeShapeType="1"/>
              </p:cNvSpPr>
              <p:nvPr/>
            </p:nvSpPr>
            <p:spPr bwMode="auto">
              <a:xfrm flipV="1">
                <a:off x="3307" y="1366"/>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109" name="Line 2557">
                <a:extLst>
                  <a:ext uri="{FF2B5EF4-FFF2-40B4-BE49-F238E27FC236}">
                    <a16:creationId xmlns:a16="http://schemas.microsoft.com/office/drawing/2014/main" id="{03CE00D1-0BD7-4450-DA6D-D8FD71E8E185}"/>
                  </a:ext>
                </a:extLst>
              </p:cNvPr>
              <p:cNvSpPr>
                <a:spLocks noChangeShapeType="1"/>
              </p:cNvSpPr>
              <p:nvPr/>
            </p:nvSpPr>
            <p:spPr bwMode="auto">
              <a:xfrm>
                <a:off x="3307" y="1366"/>
                <a:ext cx="6"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110" name="Line 2558">
                <a:extLst>
                  <a:ext uri="{FF2B5EF4-FFF2-40B4-BE49-F238E27FC236}">
                    <a16:creationId xmlns:a16="http://schemas.microsoft.com/office/drawing/2014/main" id="{3D1A2726-8E5C-6EA0-6616-39CFE31DDA28}"/>
                  </a:ext>
                </a:extLst>
              </p:cNvPr>
              <p:cNvSpPr>
                <a:spLocks noChangeShapeType="1"/>
              </p:cNvSpPr>
              <p:nvPr/>
            </p:nvSpPr>
            <p:spPr bwMode="auto">
              <a:xfrm flipV="1">
                <a:off x="3313" y="1366"/>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111" name="Line 2559">
                <a:extLst>
                  <a:ext uri="{FF2B5EF4-FFF2-40B4-BE49-F238E27FC236}">
                    <a16:creationId xmlns:a16="http://schemas.microsoft.com/office/drawing/2014/main" id="{C56C3CEF-4FD5-43F0-9A39-00EEEDE22E12}"/>
                  </a:ext>
                </a:extLst>
              </p:cNvPr>
              <p:cNvSpPr>
                <a:spLocks noChangeShapeType="1"/>
              </p:cNvSpPr>
              <p:nvPr/>
            </p:nvSpPr>
            <p:spPr bwMode="auto">
              <a:xfrm>
                <a:off x="3313" y="1366"/>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112" name="Line 2560">
                <a:extLst>
                  <a:ext uri="{FF2B5EF4-FFF2-40B4-BE49-F238E27FC236}">
                    <a16:creationId xmlns:a16="http://schemas.microsoft.com/office/drawing/2014/main" id="{6927906F-0722-5E86-702B-405C12EFD431}"/>
                  </a:ext>
                </a:extLst>
              </p:cNvPr>
              <p:cNvSpPr>
                <a:spLocks noChangeShapeType="1"/>
              </p:cNvSpPr>
              <p:nvPr/>
            </p:nvSpPr>
            <p:spPr bwMode="auto">
              <a:xfrm flipV="1">
                <a:off x="3313" y="1366"/>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113" name="Line 2561">
                <a:extLst>
                  <a:ext uri="{FF2B5EF4-FFF2-40B4-BE49-F238E27FC236}">
                    <a16:creationId xmlns:a16="http://schemas.microsoft.com/office/drawing/2014/main" id="{5CD4076C-DC17-1304-327A-8652C756CFAB}"/>
                  </a:ext>
                </a:extLst>
              </p:cNvPr>
              <p:cNvSpPr>
                <a:spLocks noChangeShapeType="1"/>
              </p:cNvSpPr>
              <p:nvPr/>
            </p:nvSpPr>
            <p:spPr bwMode="auto">
              <a:xfrm>
                <a:off x="3313" y="1366"/>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114" name="Line 2562">
                <a:extLst>
                  <a:ext uri="{FF2B5EF4-FFF2-40B4-BE49-F238E27FC236}">
                    <a16:creationId xmlns:a16="http://schemas.microsoft.com/office/drawing/2014/main" id="{2D6BC68C-AFC5-1D52-4A40-F9E57112BA69}"/>
                  </a:ext>
                </a:extLst>
              </p:cNvPr>
              <p:cNvSpPr>
                <a:spLocks noChangeShapeType="1"/>
              </p:cNvSpPr>
              <p:nvPr/>
            </p:nvSpPr>
            <p:spPr bwMode="auto">
              <a:xfrm>
                <a:off x="3313" y="1373"/>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115" name="Line 2563">
                <a:extLst>
                  <a:ext uri="{FF2B5EF4-FFF2-40B4-BE49-F238E27FC236}">
                    <a16:creationId xmlns:a16="http://schemas.microsoft.com/office/drawing/2014/main" id="{BE46DCED-9599-A5DC-700B-8F445EAE93F0}"/>
                  </a:ext>
                </a:extLst>
              </p:cNvPr>
              <p:cNvSpPr>
                <a:spLocks noChangeShapeType="1"/>
              </p:cNvSpPr>
              <p:nvPr/>
            </p:nvSpPr>
            <p:spPr bwMode="auto">
              <a:xfrm flipV="1">
                <a:off x="3319" y="1366"/>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116" name="Line 2564">
                <a:extLst>
                  <a:ext uri="{FF2B5EF4-FFF2-40B4-BE49-F238E27FC236}">
                    <a16:creationId xmlns:a16="http://schemas.microsoft.com/office/drawing/2014/main" id="{CBCBC495-20FA-F893-34F0-C78BCE2F9DA1}"/>
                  </a:ext>
                </a:extLst>
              </p:cNvPr>
              <p:cNvSpPr>
                <a:spLocks noChangeShapeType="1"/>
              </p:cNvSpPr>
              <p:nvPr/>
            </p:nvSpPr>
            <p:spPr bwMode="auto">
              <a:xfrm>
                <a:off x="3319" y="1366"/>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117" name="Line 2565">
                <a:extLst>
                  <a:ext uri="{FF2B5EF4-FFF2-40B4-BE49-F238E27FC236}">
                    <a16:creationId xmlns:a16="http://schemas.microsoft.com/office/drawing/2014/main" id="{E2BBB6D8-CC72-8026-CAAC-E9A28BC54C2C}"/>
                  </a:ext>
                </a:extLst>
              </p:cNvPr>
              <p:cNvSpPr>
                <a:spLocks noChangeShapeType="1"/>
              </p:cNvSpPr>
              <p:nvPr/>
            </p:nvSpPr>
            <p:spPr bwMode="auto">
              <a:xfrm flipV="1">
                <a:off x="3319" y="1366"/>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118" name="Line 2566">
                <a:extLst>
                  <a:ext uri="{FF2B5EF4-FFF2-40B4-BE49-F238E27FC236}">
                    <a16:creationId xmlns:a16="http://schemas.microsoft.com/office/drawing/2014/main" id="{2100C05C-DCE6-9869-6564-2C127BA000A8}"/>
                  </a:ext>
                </a:extLst>
              </p:cNvPr>
              <p:cNvSpPr>
                <a:spLocks noChangeShapeType="1"/>
              </p:cNvSpPr>
              <p:nvPr/>
            </p:nvSpPr>
            <p:spPr bwMode="auto">
              <a:xfrm>
                <a:off x="3319" y="1366"/>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119" name="Line 2567">
                <a:extLst>
                  <a:ext uri="{FF2B5EF4-FFF2-40B4-BE49-F238E27FC236}">
                    <a16:creationId xmlns:a16="http://schemas.microsoft.com/office/drawing/2014/main" id="{9F5AE92D-EBBF-0F7B-4ADC-D5575F1CBC28}"/>
                  </a:ext>
                </a:extLst>
              </p:cNvPr>
              <p:cNvSpPr>
                <a:spLocks noChangeShapeType="1"/>
              </p:cNvSpPr>
              <p:nvPr/>
            </p:nvSpPr>
            <p:spPr bwMode="auto">
              <a:xfrm flipV="1">
                <a:off x="3319" y="1366"/>
                <a:ext cx="6"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120" name="Line 2568">
                <a:extLst>
                  <a:ext uri="{FF2B5EF4-FFF2-40B4-BE49-F238E27FC236}">
                    <a16:creationId xmlns:a16="http://schemas.microsoft.com/office/drawing/2014/main" id="{CBB24CFA-66FD-AB45-292C-BD33683430AD}"/>
                  </a:ext>
                </a:extLst>
              </p:cNvPr>
              <p:cNvSpPr>
                <a:spLocks noChangeShapeType="1"/>
              </p:cNvSpPr>
              <p:nvPr/>
            </p:nvSpPr>
            <p:spPr bwMode="auto">
              <a:xfrm>
                <a:off x="3325" y="1366"/>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121" name="Line 2569">
                <a:extLst>
                  <a:ext uri="{FF2B5EF4-FFF2-40B4-BE49-F238E27FC236}">
                    <a16:creationId xmlns:a16="http://schemas.microsoft.com/office/drawing/2014/main" id="{92D09A67-D23C-865F-E63D-A91838F7059A}"/>
                  </a:ext>
                </a:extLst>
              </p:cNvPr>
              <p:cNvSpPr>
                <a:spLocks noChangeShapeType="1"/>
              </p:cNvSpPr>
              <p:nvPr/>
            </p:nvSpPr>
            <p:spPr bwMode="auto">
              <a:xfrm flipV="1">
                <a:off x="3325" y="1366"/>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122" name="Line 2570">
                <a:extLst>
                  <a:ext uri="{FF2B5EF4-FFF2-40B4-BE49-F238E27FC236}">
                    <a16:creationId xmlns:a16="http://schemas.microsoft.com/office/drawing/2014/main" id="{AC63994F-0687-0367-E5F4-30C4D69310E1}"/>
                  </a:ext>
                </a:extLst>
              </p:cNvPr>
              <p:cNvSpPr>
                <a:spLocks noChangeShapeType="1"/>
              </p:cNvSpPr>
              <p:nvPr/>
            </p:nvSpPr>
            <p:spPr bwMode="auto">
              <a:xfrm>
                <a:off x="3325" y="1366"/>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123" name="Line 2571">
                <a:extLst>
                  <a:ext uri="{FF2B5EF4-FFF2-40B4-BE49-F238E27FC236}">
                    <a16:creationId xmlns:a16="http://schemas.microsoft.com/office/drawing/2014/main" id="{D1B0FB58-E45C-BAC9-6F09-4305A906FB00}"/>
                  </a:ext>
                </a:extLst>
              </p:cNvPr>
              <p:cNvSpPr>
                <a:spLocks noChangeShapeType="1"/>
              </p:cNvSpPr>
              <p:nvPr/>
            </p:nvSpPr>
            <p:spPr bwMode="auto">
              <a:xfrm flipV="1">
                <a:off x="3325" y="1366"/>
                <a:ext cx="6"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124" name="Line 2572">
                <a:extLst>
                  <a:ext uri="{FF2B5EF4-FFF2-40B4-BE49-F238E27FC236}">
                    <a16:creationId xmlns:a16="http://schemas.microsoft.com/office/drawing/2014/main" id="{8FEED74E-649A-3CEE-64A3-7741C3A7E634}"/>
                  </a:ext>
                </a:extLst>
              </p:cNvPr>
              <p:cNvSpPr>
                <a:spLocks noChangeShapeType="1"/>
              </p:cNvSpPr>
              <p:nvPr/>
            </p:nvSpPr>
            <p:spPr bwMode="auto">
              <a:xfrm>
                <a:off x="3331" y="1366"/>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125" name="Line 2573">
                <a:extLst>
                  <a:ext uri="{FF2B5EF4-FFF2-40B4-BE49-F238E27FC236}">
                    <a16:creationId xmlns:a16="http://schemas.microsoft.com/office/drawing/2014/main" id="{5E45CFFA-6421-834D-FCAB-1E4EA1151830}"/>
                  </a:ext>
                </a:extLst>
              </p:cNvPr>
              <p:cNvSpPr>
                <a:spLocks noChangeShapeType="1"/>
              </p:cNvSpPr>
              <p:nvPr/>
            </p:nvSpPr>
            <p:spPr bwMode="auto">
              <a:xfrm flipV="1">
                <a:off x="3331" y="1366"/>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126" name="Line 2574">
                <a:extLst>
                  <a:ext uri="{FF2B5EF4-FFF2-40B4-BE49-F238E27FC236}">
                    <a16:creationId xmlns:a16="http://schemas.microsoft.com/office/drawing/2014/main" id="{B9EA892A-2CDA-2A7F-EEF1-F442FDC1B271}"/>
                  </a:ext>
                </a:extLst>
              </p:cNvPr>
              <p:cNvSpPr>
                <a:spLocks noChangeShapeType="1"/>
              </p:cNvSpPr>
              <p:nvPr/>
            </p:nvSpPr>
            <p:spPr bwMode="auto">
              <a:xfrm>
                <a:off x="3331" y="1366"/>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127" name="Line 2575">
                <a:extLst>
                  <a:ext uri="{FF2B5EF4-FFF2-40B4-BE49-F238E27FC236}">
                    <a16:creationId xmlns:a16="http://schemas.microsoft.com/office/drawing/2014/main" id="{5C6B9F6D-D85A-37EE-103A-5EE7DEA955E7}"/>
                  </a:ext>
                </a:extLst>
              </p:cNvPr>
              <p:cNvSpPr>
                <a:spLocks noChangeShapeType="1"/>
              </p:cNvSpPr>
              <p:nvPr/>
            </p:nvSpPr>
            <p:spPr bwMode="auto">
              <a:xfrm flipV="1">
                <a:off x="3331" y="1366"/>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128" name="Line 2576">
                <a:extLst>
                  <a:ext uri="{FF2B5EF4-FFF2-40B4-BE49-F238E27FC236}">
                    <a16:creationId xmlns:a16="http://schemas.microsoft.com/office/drawing/2014/main" id="{0B009F9E-DF58-CF19-98D6-3171E54C1F07}"/>
                  </a:ext>
                </a:extLst>
              </p:cNvPr>
              <p:cNvSpPr>
                <a:spLocks noChangeShapeType="1"/>
              </p:cNvSpPr>
              <p:nvPr/>
            </p:nvSpPr>
            <p:spPr bwMode="auto">
              <a:xfrm>
                <a:off x="3331" y="1366"/>
                <a:ext cx="7"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129" name="Line 2577">
                <a:extLst>
                  <a:ext uri="{FF2B5EF4-FFF2-40B4-BE49-F238E27FC236}">
                    <a16:creationId xmlns:a16="http://schemas.microsoft.com/office/drawing/2014/main" id="{4DEE0548-687F-C099-56AE-AC4ACD5ECB4E}"/>
                  </a:ext>
                </a:extLst>
              </p:cNvPr>
              <p:cNvSpPr>
                <a:spLocks noChangeShapeType="1"/>
              </p:cNvSpPr>
              <p:nvPr/>
            </p:nvSpPr>
            <p:spPr bwMode="auto">
              <a:xfrm flipV="1">
                <a:off x="3338" y="1366"/>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130" name="Line 2578">
                <a:extLst>
                  <a:ext uri="{FF2B5EF4-FFF2-40B4-BE49-F238E27FC236}">
                    <a16:creationId xmlns:a16="http://schemas.microsoft.com/office/drawing/2014/main" id="{22E98446-7E57-9360-96D0-FC37E5BA65E8}"/>
                  </a:ext>
                </a:extLst>
              </p:cNvPr>
              <p:cNvSpPr>
                <a:spLocks noChangeShapeType="1"/>
              </p:cNvSpPr>
              <p:nvPr/>
            </p:nvSpPr>
            <p:spPr bwMode="auto">
              <a:xfrm>
                <a:off x="3338" y="1366"/>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131" name="Line 2579">
                <a:extLst>
                  <a:ext uri="{FF2B5EF4-FFF2-40B4-BE49-F238E27FC236}">
                    <a16:creationId xmlns:a16="http://schemas.microsoft.com/office/drawing/2014/main" id="{29E19C99-5F61-4260-F19A-D83C75C96DFC}"/>
                  </a:ext>
                </a:extLst>
              </p:cNvPr>
              <p:cNvSpPr>
                <a:spLocks noChangeShapeType="1"/>
              </p:cNvSpPr>
              <p:nvPr/>
            </p:nvSpPr>
            <p:spPr bwMode="auto">
              <a:xfrm flipV="1">
                <a:off x="3338" y="1366"/>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132" name="Line 2580">
                <a:extLst>
                  <a:ext uri="{FF2B5EF4-FFF2-40B4-BE49-F238E27FC236}">
                    <a16:creationId xmlns:a16="http://schemas.microsoft.com/office/drawing/2014/main" id="{BCE1870A-484B-4E69-1A10-82D09F783839}"/>
                  </a:ext>
                </a:extLst>
              </p:cNvPr>
              <p:cNvSpPr>
                <a:spLocks noChangeShapeType="1"/>
              </p:cNvSpPr>
              <p:nvPr/>
            </p:nvSpPr>
            <p:spPr bwMode="auto">
              <a:xfrm>
                <a:off x="3338" y="1366"/>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133" name="Line 2581">
                <a:extLst>
                  <a:ext uri="{FF2B5EF4-FFF2-40B4-BE49-F238E27FC236}">
                    <a16:creationId xmlns:a16="http://schemas.microsoft.com/office/drawing/2014/main" id="{1DB92F6C-4CAE-0AB3-02F9-09FABD5F3F25}"/>
                  </a:ext>
                </a:extLst>
              </p:cNvPr>
              <p:cNvSpPr>
                <a:spLocks noChangeShapeType="1"/>
              </p:cNvSpPr>
              <p:nvPr/>
            </p:nvSpPr>
            <p:spPr bwMode="auto">
              <a:xfrm>
                <a:off x="3338" y="1373"/>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134" name="Line 2582">
                <a:extLst>
                  <a:ext uri="{FF2B5EF4-FFF2-40B4-BE49-F238E27FC236}">
                    <a16:creationId xmlns:a16="http://schemas.microsoft.com/office/drawing/2014/main" id="{5CDEADBF-D983-14F0-DAFF-5B5434AF3C61}"/>
                  </a:ext>
                </a:extLst>
              </p:cNvPr>
              <p:cNvSpPr>
                <a:spLocks noChangeShapeType="1"/>
              </p:cNvSpPr>
              <p:nvPr/>
            </p:nvSpPr>
            <p:spPr bwMode="auto">
              <a:xfrm flipV="1">
                <a:off x="3344" y="1366"/>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135" name="Line 2583">
                <a:extLst>
                  <a:ext uri="{FF2B5EF4-FFF2-40B4-BE49-F238E27FC236}">
                    <a16:creationId xmlns:a16="http://schemas.microsoft.com/office/drawing/2014/main" id="{C6474C68-9E78-FBFD-C5A2-669A08456131}"/>
                  </a:ext>
                </a:extLst>
              </p:cNvPr>
              <p:cNvSpPr>
                <a:spLocks noChangeShapeType="1"/>
              </p:cNvSpPr>
              <p:nvPr/>
            </p:nvSpPr>
            <p:spPr bwMode="auto">
              <a:xfrm>
                <a:off x="3344" y="1366"/>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136" name="Line 2584">
                <a:extLst>
                  <a:ext uri="{FF2B5EF4-FFF2-40B4-BE49-F238E27FC236}">
                    <a16:creationId xmlns:a16="http://schemas.microsoft.com/office/drawing/2014/main" id="{550BD26E-AFC9-DD43-0A8C-C676313C9D9A}"/>
                  </a:ext>
                </a:extLst>
              </p:cNvPr>
              <p:cNvSpPr>
                <a:spLocks noChangeShapeType="1"/>
              </p:cNvSpPr>
              <p:nvPr/>
            </p:nvSpPr>
            <p:spPr bwMode="auto">
              <a:xfrm>
                <a:off x="3344" y="1373"/>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137" name="Line 2585">
                <a:extLst>
                  <a:ext uri="{FF2B5EF4-FFF2-40B4-BE49-F238E27FC236}">
                    <a16:creationId xmlns:a16="http://schemas.microsoft.com/office/drawing/2014/main" id="{35B3254E-9F36-073B-2F28-E7BAB77AC42C}"/>
                  </a:ext>
                </a:extLst>
              </p:cNvPr>
              <p:cNvSpPr>
                <a:spLocks noChangeShapeType="1"/>
              </p:cNvSpPr>
              <p:nvPr/>
            </p:nvSpPr>
            <p:spPr bwMode="auto">
              <a:xfrm flipV="1">
                <a:off x="3350" y="1366"/>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138" name="Line 2586">
                <a:extLst>
                  <a:ext uri="{FF2B5EF4-FFF2-40B4-BE49-F238E27FC236}">
                    <a16:creationId xmlns:a16="http://schemas.microsoft.com/office/drawing/2014/main" id="{DD2FABBC-2B38-35BC-DD9E-2E9259C36E96}"/>
                  </a:ext>
                </a:extLst>
              </p:cNvPr>
              <p:cNvSpPr>
                <a:spLocks noChangeShapeType="1"/>
              </p:cNvSpPr>
              <p:nvPr/>
            </p:nvSpPr>
            <p:spPr bwMode="auto">
              <a:xfrm>
                <a:off x="3350" y="1366"/>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139" name="Line 2587">
                <a:extLst>
                  <a:ext uri="{FF2B5EF4-FFF2-40B4-BE49-F238E27FC236}">
                    <a16:creationId xmlns:a16="http://schemas.microsoft.com/office/drawing/2014/main" id="{122FE468-5787-64F8-7568-855CFFB12A0C}"/>
                  </a:ext>
                </a:extLst>
              </p:cNvPr>
              <p:cNvSpPr>
                <a:spLocks noChangeShapeType="1"/>
              </p:cNvSpPr>
              <p:nvPr/>
            </p:nvSpPr>
            <p:spPr bwMode="auto">
              <a:xfrm flipV="1">
                <a:off x="3350" y="1366"/>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140" name="Line 2588">
                <a:extLst>
                  <a:ext uri="{FF2B5EF4-FFF2-40B4-BE49-F238E27FC236}">
                    <a16:creationId xmlns:a16="http://schemas.microsoft.com/office/drawing/2014/main" id="{256113A6-5C3D-6979-DCEE-64E9A84E611A}"/>
                  </a:ext>
                </a:extLst>
              </p:cNvPr>
              <p:cNvSpPr>
                <a:spLocks noChangeShapeType="1"/>
              </p:cNvSpPr>
              <p:nvPr/>
            </p:nvSpPr>
            <p:spPr bwMode="auto">
              <a:xfrm>
                <a:off x="3350" y="1366"/>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141" name="Line 2589">
                <a:extLst>
                  <a:ext uri="{FF2B5EF4-FFF2-40B4-BE49-F238E27FC236}">
                    <a16:creationId xmlns:a16="http://schemas.microsoft.com/office/drawing/2014/main" id="{5D3CDEBE-0352-12DD-C98B-B99FA14CBC00}"/>
                  </a:ext>
                </a:extLst>
              </p:cNvPr>
              <p:cNvSpPr>
                <a:spLocks noChangeShapeType="1"/>
              </p:cNvSpPr>
              <p:nvPr/>
            </p:nvSpPr>
            <p:spPr bwMode="auto">
              <a:xfrm flipV="1">
                <a:off x="3350" y="1366"/>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142" name="Line 2590">
                <a:extLst>
                  <a:ext uri="{FF2B5EF4-FFF2-40B4-BE49-F238E27FC236}">
                    <a16:creationId xmlns:a16="http://schemas.microsoft.com/office/drawing/2014/main" id="{F6625F31-5354-C476-97A0-E52A6EE8E3C6}"/>
                  </a:ext>
                </a:extLst>
              </p:cNvPr>
              <p:cNvSpPr>
                <a:spLocks noChangeShapeType="1"/>
              </p:cNvSpPr>
              <p:nvPr/>
            </p:nvSpPr>
            <p:spPr bwMode="auto">
              <a:xfrm>
                <a:off x="3350" y="1366"/>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143" name="Line 2591">
                <a:extLst>
                  <a:ext uri="{FF2B5EF4-FFF2-40B4-BE49-F238E27FC236}">
                    <a16:creationId xmlns:a16="http://schemas.microsoft.com/office/drawing/2014/main" id="{3FBAC8A5-7FD2-7F6F-DA66-1C352F43D9D9}"/>
                  </a:ext>
                </a:extLst>
              </p:cNvPr>
              <p:cNvSpPr>
                <a:spLocks noChangeShapeType="1"/>
              </p:cNvSpPr>
              <p:nvPr/>
            </p:nvSpPr>
            <p:spPr bwMode="auto">
              <a:xfrm>
                <a:off x="3356" y="1366"/>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144" name="Line 2592">
                <a:extLst>
                  <a:ext uri="{FF2B5EF4-FFF2-40B4-BE49-F238E27FC236}">
                    <a16:creationId xmlns:a16="http://schemas.microsoft.com/office/drawing/2014/main" id="{A507E647-7889-7585-5B42-5BEA754EB8A7}"/>
                  </a:ext>
                </a:extLst>
              </p:cNvPr>
              <p:cNvSpPr>
                <a:spLocks noChangeShapeType="1"/>
              </p:cNvSpPr>
              <p:nvPr/>
            </p:nvSpPr>
            <p:spPr bwMode="auto">
              <a:xfrm flipV="1">
                <a:off x="3356" y="1366"/>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145" name="Line 2593">
                <a:extLst>
                  <a:ext uri="{FF2B5EF4-FFF2-40B4-BE49-F238E27FC236}">
                    <a16:creationId xmlns:a16="http://schemas.microsoft.com/office/drawing/2014/main" id="{EF14892A-5487-4639-6483-8FC4C76C648E}"/>
                  </a:ext>
                </a:extLst>
              </p:cNvPr>
              <p:cNvSpPr>
                <a:spLocks noChangeShapeType="1"/>
              </p:cNvSpPr>
              <p:nvPr/>
            </p:nvSpPr>
            <p:spPr bwMode="auto">
              <a:xfrm>
                <a:off x="3356" y="1366"/>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146" name="Line 2594">
                <a:extLst>
                  <a:ext uri="{FF2B5EF4-FFF2-40B4-BE49-F238E27FC236}">
                    <a16:creationId xmlns:a16="http://schemas.microsoft.com/office/drawing/2014/main" id="{6B92F53E-0017-1223-7D68-5014FFEF619D}"/>
                  </a:ext>
                </a:extLst>
              </p:cNvPr>
              <p:cNvSpPr>
                <a:spLocks noChangeShapeType="1"/>
              </p:cNvSpPr>
              <p:nvPr/>
            </p:nvSpPr>
            <p:spPr bwMode="auto">
              <a:xfrm flipV="1">
                <a:off x="3356" y="1366"/>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147" name="Line 2595">
                <a:extLst>
                  <a:ext uri="{FF2B5EF4-FFF2-40B4-BE49-F238E27FC236}">
                    <a16:creationId xmlns:a16="http://schemas.microsoft.com/office/drawing/2014/main" id="{4CC47B54-6438-DB16-E980-C8C9BA7F444D}"/>
                  </a:ext>
                </a:extLst>
              </p:cNvPr>
              <p:cNvSpPr>
                <a:spLocks noChangeShapeType="1"/>
              </p:cNvSpPr>
              <p:nvPr/>
            </p:nvSpPr>
            <p:spPr bwMode="auto">
              <a:xfrm>
                <a:off x="3356" y="1366"/>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148" name="Line 2596">
                <a:extLst>
                  <a:ext uri="{FF2B5EF4-FFF2-40B4-BE49-F238E27FC236}">
                    <a16:creationId xmlns:a16="http://schemas.microsoft.com/office/drawing/2014/main" id="{D7144A0E-39E0-504C-A990-8F98BBC4A02F}"/>
                  </a:ext>
                </a:extLst>
              </p:cNvPr>
              <p:cNvSpPr>
                <a:spLocks noChangeShapeType="1"/>
              </p:cNvSpPr>
              <p:nvPr/>
            </p:nvSpPr>
            <p:spPr bwMode="auto">
              <a:xfrm flipV="1">
                <a:off x="3356" y="1366"/>
                <a:ext cx="6"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149" name="Line 2597">
                <a:extLst>
                  <a:ext uri="{FF2B5EF4-FFF2-40B4-BE49-F238E27FC236}">
                    <a16:creationId xmlns:a16="http://schemas.microsoft.com/office/drawing/2014/main" id="{82EBCE0D-C851-6317-6C05-A1AB2A81689C}"/>
                  </a:ext>
                </a:extLst>
              </p:cNvPr>
              <p:cNvSpPr>
                <a:spLocks noChangeShapeType="1"/>
              </p:cNvSpPr>
              <p:nvPr/>
            </p:nvSpPr>
            <p:spPr bwMode="auto">
              <a:xfrm>
                <a:off x="3362" y="1366"/>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150" name="Line 2598">
                <a:extLst>
                  <a:ext uri="{FF2B5EF4-FFF2-40B4-BE49-F238E27FC236}">
                    <a16:creationId xmlns:a16="http://schemas.microsoft.com/office/drawing/2014/main" id="{F8C42531-6E7A-B1C2-04FD-9469792AF110}"/>
                  </a:ext>
                </a:extLst>
              </p:cNvPr>
              <p:cNvSpPr>
                <a:spLocks noChangeShapeType="1"/>
              </p:cNvSpPr>
              <p:nvPr/>
            </p:nvSpPr>
            <p:spPr bwMode="auto">
              <a:xfrm>
                <a:off x="3362" y="1373"/>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151" name="Line 2599">
                <a:extLst>
                  <a:ext uri="{FF2B5EF4-FFF2-40B4-BE49-F238E27FC236}">
                    <a16:creationId xmlns:a16="http://schemas.microsoft.com/office/drawing/2014/main" id="{95B009CE-46A0-4B9D-26D0-250C20B89579}"/>
                  </a:ext>
                </a:extLst>
              </p:cNvPr>
              <p:cNvSpPr>
                <a:spLocks noChangeShapeType="1"/>
              </p:cNvSpPr>
              <p:nvPr/>
            </p:nvSpPr>
            <p:spPr bwMode="auto">
              <a:xfrm flipV="1">
                <a:off x="3368" y="1366"/>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152" name="Line 2600">
                <a:extLst>
                  <a:ext uri="{FF2B5EF4-FFF2-40B4-BE49-F238E27FC236}">
                    <a16:creationId xmlns:a16="http://schemas.microsoft.com/office/drawing/2014/main" id="{5D66024B-1A4C-4641-C9BA-4FE8F3B83E16}"/>
                  </a:ext>
                </a:extLst>
              </p:cNvPr>
              <p:cNvSpPr>
                <a:spLocks noChangeShapeType="1"/>
              </p:cNvSpPr>
              <p:nvPr/>
            </p:nvSpPr>
            <p:spPr bwMode="auto">
              <a:xfrm>
                <a:off x="3368" y="1366"/>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153" name="Line 2601">
                <a:extLst>
                  <a:ext uri="{FF2B5EF4-FFF2-40B4-BE49-F238E27FC236}">
                    <a16:creationId xmlns:a16="http://schemas.microsoft.com/office/drawing/2014/main" id="{1E322684-38AA-54E1-1D6B-69B67ACEBB8F}"/>
                  </a:ext>
                </a:extLst>
              </p:cNvPr>
              <p:cNvSpPr>
                <a:spLocks noChangeShapeType="1"/>
              </p:cNvSpPr>
              <p:nvPr/>
            </p:nvSpPr>
            <p:spPr bwMode="auto">
              <a:xfrm flipV="1">
                <a:off x="3368" y="1366"/>
                <a:ext cx="7"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154" name="Line 2602">
                <a:extLst>
                  <a:ext uri="{FF2B5EF4-FFF2-40B4-BE49-F238E27FC236}">
                    <a16:creationId xmlns:a16="http://schemas.microsoft.com/office/drawing/2014/main" id="{A329FF09-37A2-ED31-0C5C-2A4796305FEA}"/>
                  </a:ext>
                </a:extLst>
              </p:cNvPr>
              <p:cNvSpPr>
                <a:spLocks noChangeShapeType="1"/>
              </p:cNvSpPr>
              <p:nvPr/>
            </p:nvSpPr>
            <p:spPr bwMode="auto">
              <a:xfrm>
                <a:off x="3375" y="1366"/>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155" name="Line 2603">
                <a:extLst>
                  <a:ext uri="{FF2B5EF4-FFF2-40B4-BE49-F238E27FC236}">
                    <a16:creationId xmlns:a16="http://schemas.microsoft.com/office/drawing/2014/main" id="{B06C73FC-C59B-15E1-91A2-C7749C08AC40}"/>
                  </a:ext>
                </a:extLst>
              </p:cNvPr>
              <p:cNvSpPr>
                <a:spLocks noChangeShapeType="1"/>
              </p:cNvSpPr>
              <p:nvPr/>
            </p:nvSpPr>
            <p:spPr bwMode="auto">
              <a:xfrm flipV="1">
                <a:off x="3375" y="1366"/>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156" name="Line 2604">
                <a:extLst>
                  <a:ext uri="{FF2B5EF4-FFF2-40B4-BE49-F238E27FC236}">
                    <a16:creationId xmlns:a16="http://schemas.microsoft.com/office/drawing/2014/main" id="{C54ADA05-F34A-31B7-363D-74428DD64D1E}"/>
                  </a:ext>
                </a:extLst>
              </p:cNvPr>
              <p:cNvSpPr>
                <a:spLocks noChangeShapeType="1"/>
              </p:cNvSpPr>
              <p:nvPr/>
            </p:nvSpPr>
            <p:spPr bwMode="auto">
              <a:xfrm>
                <a:off x="3375" y="1366"/>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157" name="Line 2605">
                <a:extLst>
                  <a:ext uri="{FF2B5EF4-FFF2-40B4-BE49-F238E27FC236}">
                    <a16:creationId xmlns:a16="http://schemas.microsoft.com/office/drawing/2014/main" id="{D0196C1E-BC99-D999-F827-E2CD79CECA6B}"/>
                  </a:ext>
                </a:extLst>
              </p:cNvPr>
              <p:cNvSpPr>
                <a:spLocks noChangeShapeType="1"/>
              </p:cNvSpPr>
              <p:nvPr/>
            </p:nvSpPr>
            <p:spPr bwMode="auto">
              <a:xfrm>
                <a:off x="3375" y="1373"/>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158" name="Line 2606">
                <a:extLst>
                  <a:ext uri="{FF2B5EF4-FFF2-40B4-BE49-F238E27FC236}">
                    <a16:creationId xmlns:a16="http://schemas.microsoft.com/office/drawing/2014/main" id="{08E7BE0E-D5F2-E056-461F-F5F4A71949E6}"/>
                  </a:ext>
                </a:extLst>
              </p:cNvPr>
              <p:cNvSpPr>
                <a:spLocks noChangeShapeType="1"/>
              </p:cNvSpPr>
              <p:nvPr/>
            </p:nvSpPr>
            <p:spPr bwMode="auto">
              <a:xfrm flipV="1">
                <a:off x="3381" y="1366"/>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159" name="Line 2607">
                <a:extLst>
                  <a:ext uri="{FF2B5EF4-FFF2-40B4-BE49-F238E27FC236}">
                    <a16:creationId xmlns:a16="http://schemas.microsoft.com/office/drawing/2014/main" id="{20BC1E24-33F1-F255-5DD3-7251D9799FC6}"/>
                  </a:ext>
                </a:extLst>
              </p:cNvPr>
              <p:cNvSpPr>
                <a:spLocks noChangeShapeType="1"/>
              </p:cNvSpPr>
              <p:nvPr/>
            </p:nvSpPr>
            <p:spPr bwMode="auto">
              <a:xfrm>
                <a:off x="3381" y="1366"/>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160" name="Line 2608">
                <a:extLst>
                  <a:ext uri="{FF2B5EF4-FFF2-40B4-BE49-F238E27FC236}">
                    <a16:creationId xmlns:a16="http://schemas.microsoft.com/office/drawing/2014/main" id="{D0937475-27EA-3D58-7007-09B537ACF0F6}"/>
                  </a:ext>
                </a:extLst>
              </p:cNvPr>
              <p:cNvSpPr>
                <a:spLocks noChangeShapeType="1"/>
              </p:cNvSpPr>
              <p:nvPr/>
            </p:nvSpPr>
            <p:spPr bwMode="auto">
              <a:xfrm flipV="1">
                <a:off x="3381" y="1366"/>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161" name="Line 2609">
                <a:extLst>
                  <a:ext uri="{FF2B5EF4-FFF2-40B4-BE49-F238E27FC236}">
                    <a16:creationId xmlns:a16="http://schemas.microsoft.com/office/drawing/2014/main" id="{2402A507-6D18-E1E0-3D10-EFBB4D83F353}"/>
                  </a:ext>
                </a:extLst>
              </p:cNvPr>
              <p:cNvSpPr>
                <a:spLocks noChangeShapeType="1"/>
              </p:cNvSpPr>
              <p:nvPr/>
            </p:nvSpPr>
            <p:spPr bwMode="auto">
              <a:xfrm>
                <a:off x="3381" y="1366"/>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162" name="Line 2610">
                <a:extLst>
                  <a:ext uri="{FF2B5EF4-FFF2-40B4-BE49-F238E27FC236}">
                    <a16:creationId xmlns:a16="http://schemas.microsoft.com/office/drawing/2014/main" id="{AAE2E421-999D-F622-E91E-7D3C69E27380}"/>
                  </a:ext>
                </a:extLst>
              </p:cNvPr>
              <p:cNvSpPr>
                <a:spLocks noChangeShapeType="1"/>
              </p:cNvSpPr>
              <p:nvPr/>
            </p:nvSpPr>
            <p:spPr bwMode="auto">
              <a:xfrm>
                <a:off x="3381" y="1373"/>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163" name="Line 2611">
                <a:extLst>
                  <a:ext uri="{FF2B5EF4-FFF2-40B4-BE49-F238E27FC236}">
                    <a16:creationId xmlns:a16="http://schemas.microsoft.com/office/drawing/2014/main" id="{0DC96896-9216-BE7A-042F-8CECA5DE072B}"/>
                  </a:ext>
                </a:extLst>
              </p:cNvPr>
              <p:cNvSpPr>
                <a:spLocks noChangeShapeType="1"/>
              </p:cNvSpPr>
              <p:nvPr/>
            </p:nvSpPr>
            <p:spPr bwMode="auto">
              <a:xfrm>
                <a:off x="3387" y="1373"/>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164" name="Line 2612">
                <a:extLst>
                  <a:ext uri="{FF2B5EF4-FFF2-40B4-BE49-F238E27FC236}">
                    <a16:creationId xmlns:a16="http://schemas.microsoft.com/office/drawing/2014/main" id="{BCD3C029-8A33-FF72-456F-1215C0D30B4E}"/>
                  </a:ext>
                </a:extLst>
              </p:cNvPr>
              <p:cNvSpPr>
                <a:spLocks noChangeShapeType="1"/>
              </p:cNvSpPr>
              <p:nvPr/>
            </p:nvSpPr>
            <p:spPr bwMode="auto">
              <a:xfrm flipV="1">
                <a:off x="3393" y="1366"/>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165" name="Line 2613">
                <a:extLst>
                  <a:ext uri="{FF2B5EF4-FFF2-40B4-BE49-F238E27FC236}">
                    <a16:creationId xmlns:a16="http://schemas.microsoft.com/office/drawing/2014/main" id="{7AE7A106-EFA8-1381-77BC-D54E14BC152D}"/>
                  </a:ext>
                </a:extLst>
              </p:cNvPr>
              <p:cNvSpPr>
                <a:spLocks noChangeShapeType="1"/>
              </p:cNvSpPr>
              <p:nvPr/>
            </p:nvSpPr>
            <p:spPr bwMode="auto">
              <a:xfrm>
                <a:off x="3393" y="1366"/>
                <a:ext cx="6"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166" name="Line 2614">
                <a:extLst>
                  <a:ext uri="{FF2B5EF4-FFF2-40B4-BE49-F238E27FC236}">
                    <a16:creationId xmlns:a16="http://schemas.microsoft.com/office/drawing/2014/main" id="{E8C32E04-CF54-CF2D-C636-C57B624A9157}"/>
                  </a:ext>
                </a:extLst>
              </p:cNvPr>
              <p:cNvSpPr>
                <a:spLocks noChangeShapeType="1"/>
              </p:cNvSpPr>
              <p:nvPr/>
            </p:nvSpPr>
            <p:spPr bwMode="auto">
              <a:xfrm flipV="1">
                <a:off x="3399" y="1366"/>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167" name="Line 2615">
                <a:extLst>
                  <a:ext uri="{FF2B5EF4-FFF2-40B4-BE49-F238E27FC236}">
                    <a16:creationId xmlns:a16="http://schemas.microsoft.com/office/drawing/2014/main" id="{EC8FEBEA-3600-ED96-6D9A-A5FE416DB024}"/>
                  </a:ext>
                </a:extLst>
              </p:cNvPr>
              <p:cNvSpPr>
                <a:spLocks noChangeShapeType="1"/>
              </p:cNvSpPr>
              <p:nvPr/>
            </p:nvSpPr>
            <p:spPr bwMode="auto">
              <a:xfrm>
                <a:off x="3399" y="1366"/>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168" name="Line 2616">
                <a:extLst>
                  <a:ext uri="{FF2B5EF4-FFF2-40B4-BE49-F238E27FC236}">
                    <a16:creationId xmlns:a16="http://schemas.microsoft.com/office/drawing/2014/main" id="{6E9AD956-BF05-B4DD-3698-111E6DD1458E}"/>
                  </a:ext>
                </a:extLst>
              </p:cNvPr>
              <p:cNvSpPr>
                <a:spLocks noChangeShapeType="1"/>
              </p:cNvSpPr>
              <p:nvPr/>
            </p:nvSpPr>
            <p:spPr bwMode="auto">
              <a:xfrm>
                <a:off x="3399" y="1373"/>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169" name="Line 2617">
                <a:extLst>
                  <a:ext uri="{FF2B5EF4-FFF2-40B4-BE49-F238E27FC236}">
                    <a16:creationId xmlns:a16="http://schemas.microsoft.com/office/drawing/2014/main" id="{B4D03D4B-13BB-031E-7B2B-48A9F94B4319}"/>
                  </a:ext>
                </a:extLst>
              </p:cNvPr>
              <p:cNvSpPr>
                <a:spLocks noChangeShapeType="1"/>
              </p:cNvSpPr>
              <p:nvPr/>
            </p:nvSpPr>
            <p:spPr bwMode="auto">
              <a:xfrm flipV="1">
                <a:off x="3405" y="1366"/>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170" name="Line 2618">
                <a:extLst>
                  <a:ext uri="{FF2B5EF4-FFF2-40B4-BE49-F238E27FC236}">
                    <a16:creationId xmlns:a16="http://schemas.microsoft.com/office/drawing/2014/main" id="{A700EDB0-82F5-66B3-DBA7-EA2F98E5008C}"/>
                  </a:ext>
                </a:extLst>
              </p:cNvPr>
              <p:cNvSpPr>
                <a:spLocks noChangeShapeType="1"/>
              </p:cNvSpPr>
              <p:nvPr/>
            </p:nvSpPr>
            <p:spPr bwMode="auto">
              <a:xfrm>
                <a:off x="3405" y="1366"/>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171" name="Line 2619">
                <a:extLst>
                  <a:ext uri="{FF2B5EF4-FFF2-40B4-BE49-F238E27FC236}">
                    <a16:creationId xmlns:a16="http://schemas.microsoft.com/office/drawing/2014/main" id="{00D0CD69-2BF7-AA27-6843-21590CCA63F9}"/>
                  </a:ext>
                </a:extLst>
              </p:cNvPr>
              <p:cNvSpPr>
                <a:spLocks noChangeShapeType="1"/>
              </p:cNvSpPr>
              <p:nvPr/>
            </p:nvSpPr>
            <p:spPr bwMode="auto">
              <a:xfrm>
                <a:off x="3405" y="1373"/>
                <a:ext cx="7"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172" name="Line 2620">
                <a:extLst>
                  <a:ext uri="{FF2B5EF4-FFF2-40B4-BE49-F238E27FC236}">
                    <a16:creationId xmlns:a16="http://schemas.microsoft.com/office/drawing/2014/main" id="{8230AD3A-16D7-F7AE-6A7A-D455A8A6B871}"/>
                  </a:ext>
                </a:extLst>
              </p:cNvPr>
              <p:cNvSpPr>
                <a:spLocks noChangeShapeType="1"/>
              </p:cNvSpPr>
              <p:nvPr/>
            </p:nvSpPr>
            <p:spPr bwMode="auto">
              <a:xfrm flipV="1">
                <a:off x="3412" y="1366"/>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173" name="Line 2621">
                <a:extLst>
                  <a:ext uri="{FF2B5EF4-FFF2-40B4-BE49-F238E27FC236}">
                    <a16:creationId xmlns:a16="http://schemas.microsoft.com/office/drawing/2014/main" id="{40943187-4C95-2D4D-6326-8F3CA73C05D9}"/>
                  </a:ext>
                </a:extLst>
              </p:cNvPr>
              <p:cNvSpPr>
                <a:spLocks noChangeShapeType="1"/>
              </p:cNvSpPr>
              <p:nvPr/>
            </p:nvSpPr>
            <p:spPr bwMode="auto">
              <a:xfrm>
                <a:off x="3412" y="1366"/>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174" name="Line 2622">
                <a:extLst>
                  <a:ext uri="{FF2B5EF4-FFF2-40B4-BE49-F238E27FC236}">
                    <a16:creationId xmlns:a16="http://schemas.microsoft.com/office/drawing/2014/main" id="{2F07EF40-3994-2B02-E77B-9C77340BC7BC}"/>
                  </a:ext>
                </a:extLst>
              </p:cNvPr>
              <p:cNvSpPr>
                <a:spLocks noChangeShapeType="1"/>
              </p:cNvSpPr>
              <p:nvPr/>
            </p:nvSpPr>
            <p:spPr bwMode="auto">
              <a:xfrm flipV="1">
                <a:off x="3412" y="1366"/>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175" name="Line 2623">
                <a:extLst>
                  <a:ext uri="{FF2B5EF4-FFF2-40B4-BE49-F238E27FC236}">
                    <a16:creationId xmlns:a16="http://schemas.microsoft.com/office/drawing/2014/main" id="{BBC15D3E-74A3-F707-11B5-2EB052E7E2BB}"/>
                  </a:ext>
                </a:extLst>
              </p:cNvPr>
              <p:cNvSpPr>
                <a:spLocks noChangeShapeType="1"/>
              </p:cNvSpPr>
              <p:nvPr/>
            </p:nvSpPr>
            <p:spPr bwMode="auto">
              <a:xfrm>
                <a:off x="3412" y="1366"/>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176" name="Line 2624">
                <a:extLst>
                  <a:ext uri="{FF2B5EF4-FFF2-40B4-BE49-F238E27FC236}">
                    <a16:creationId xmlns:a16="http://schemas.microsoft.com/office/drawing/2014/main" id="{2307BB4C-DEAE-3044-7685-447F99FF3574}"/>
                  </a:ext>
                </a:extLst>
              </p:cNvPr>
              <p:cNvSpPr>
                <a:spLocks noChangeShapeType="1"/>
              </p:cNvSpPr>
              <p:nvPr/>
            </p:nvSpPr>
            <p:spPr bwMode="auto">
              <a:xfrm flipV="1">
                <a:off x="3412" y="1366"/>
                <a:ext cx="6"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177" name="Line 2625">
                <a:extLst>
                  <a:ext uri="{FF2B5EF4-FFF2-40B4-BE49-F238E27FC236}">
                    <a16:creationId xmlns:a16="http://schemas.microsoft.com/office/drawing/2014/main" id="{752C0B42-10BC-E25F-FCF6-7B98269DC6E6}"/>
                  </a:ext>
                </a:extLst>
              </p:cNvPr>
              <p:cNvSpPr>
                <a:spLocks noChangeShapeType="1"/>
              </p:cNvSpPr>
              <p:nvPr/>
            </p:nvSpPr>
            <p:spPr bwMode="auto">
              <a:xfrm>
                <a:off x="3418" y="1366"/>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178" name="Line 2626">
                <a:extLst>
                  <a:ext uri="{FF2B5EF4-FFF2-40B4-BE49-F238E27FC236}">
                    <a16:creationId xmlns:a16="http://schemas.microsoft.com/office/drawing/2014/main" id="{4D76DBB8-0CA5-9D21-96BD-99A60BEFA50E}"/>
                  </a:ext>
                </a:extLst>
              </p:cNvPr>
              <p:cNvSpPr>
                <a:spLocks noChangeShapeType="1"/>
              </p:cNvSpPr>
              <p:nvPr/>
            </p:nvSpPr>
            <p:spPr bwMode="auto">
              <a:xfrm flipV="1">
                <a:off x="3418" y="1366"/>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179" name="Line 2627">
                <a:extLst>
                  <a:ext uri="{FF2B5EF4-FFF2-40B4-BE49-F238E27FC236}">
                    <a16:creationId xmlns:a16="http://schemas.microsoft.com/office/drawing/2014/main" id="{EB9ACC55-7281-C211-AC7C-12F59A431540}"/>
                  </a:ext>
                </a:extLst>
              </p:cNvPr>
              <p:cNvSpPr>
                <a:spLocks noChangeShapeType="1"/>
              </p:cNvSpPr>
              <p:nvPr/>
            </p:nvSpPr>
            <p:spPr bwMode="auto">
              <a:xfrm>
                <a:off x="3418" y="1366"/>
                <a:ext cx="6"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180" name="Line 2628">
                <a:extLst>
                  <a:ext uri="{FF2B5EF4-FFF2-40B4-BE49-F238E27FC236}">
                    <a16:creationId xmlns:a16="http://schemas.microsoft.com/office/drawing/2014/main" id="{54628A51-25AB-EAAE-8A0A-1FA411A5C1E4}"/>
                  </a:ext>
                </a:extLst>
              </p:cNvPr>
              <p:cNvSpPr>
                <a:spLocks noChangeShapeType="1"/>
              </p:cNvSpPr>
              <p:nvPr/>
            </p:nvSpPr>
            <p:spPr bwMode="auto">
              <a:xfrm flipV="1">
                <a:off x="3424" y="1366"/>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181" name="Line 2629">
                <a:extLst>
                  <a:ext uri="{FF2B5EF4-FFF2-40B4-BE49-F238E27FC236}">
                    <a16:creationId xmlns:a16="http://schemas.microsoft.com/office/drawing/2014/main" id="{73C4A7AA-1292-2B05-E259-0B469EEC34F4}"/>
                  </a:ext>
                </a:extLst>
              </p:cNvPr>
              <p:cNvSpPr>
                <a:spLocks noChangeShapeType="1"/>
              </p:cNvSpPr>
              <p:nvPr/>
            </p:nvSpPr>
            <p:spPr bwMode="auto">
              <a:xfrm>
                <a:off x="3424" y="1366"/>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182" name="Line 2630">
                <a:extLst>
                  <a:ext uri="{FF2B5EF4-FFF2-40B4-BE49-F238E27FC236}">
                    <a16:creationId xmlns:a16="http://schemas.microsoft.com/office/drawing/2014/main" id="{A25C460B-CC45-0071-96A9-772687A0BB39}"/>
                  </a:ext>
                </a:extLst>
              </p:cNvPr>
              <p:cNvSpPr>
                <a:spLocks noChangeShapeType="1"/>
              </p:cNvSpPr>
              <p:nvPr/>
            </p:nvSpPr>
            <p:spPr bwMode="auto">
              <a:xfrm flipV="1">
                <a:off x="3424" y="1366"/>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183" name="Line 2631">
                <a:extLst>
                  <a:ext uri="{FF2B5EF4-FFF2-40B4-BE49-F238E27FC236}">
                    <a16:creationId xmlns:a16="http://schemas.microsoft.com/office/drawing/2014/main" id="{209F5176-06C1-1D97-B484-002734000E37}"/>
                  </a:ext>
                </a:extLst>
              </p:cNvPr>
              <p:cNvSpPr>
                <a:spLocks noChangeShapeType="1"/>
              </p:cNvSpPr>
              <p:nvPr/>
            </p:nvSpPr>
            <p:spPr bwMode="auto">
              <a:xfrm>
                <a:off x="3424" y="1366"/>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184" name="Line 2632">
                <a:extLst>
                  <a:ext uri="{FF2B5EF4-FFF2-40B4-BE49-F238E27FC236}">
                    <a16:creationId xmlns:a16="http://schemas.microsoft.com/office/drawing/2014/main" id="{1D585139-3E1D-4D53-87C1-9EFB9B87833C}"/>
                  </a:ext>
                </a:extLst>
              </p:cNvPr>
              <p:cNvSpPr>
                <a:spLocks noChangeShapeType="1"/>
              </p:cNvSpPr>
              <p:nvPr/>
            </p:nvSpPr>
            <p:spPr bwMode="auto">
              <a:xfrm>
                <a:off x="3424" y="1373"/>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185" name="Line 2633">
                <a:extLst>
                  <a:ext uri="{FF2B5EF4-FFF2-40B4-BE49-F238E27FC236}">
                    <a16:creationId xmlns:a16="http://schemas.microsoft.com/office/drawing/2014/main" id="{79C1B11C-5C8D-91F0-60E0-EC16E43DA022}"/>
                  </a:ext>
                </a:extLst>
              </p:cNvPr>
              <p:cNvSpPr>
                <a:spLocks noChangeShapeType="1"/>
              </p:cNvSpPr>
              <p:nvPr/>
            </p:nvSpPr>
            <p:spPr bwMode="auto">
              <a:xfrm flipV="1">
                <a:off x="3430" y="1366"/>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186" name="Line 2634">
                <a:extLst>
                  <a:ext uri="{FF2B5EF4-FFF2-40B4-BE49-F238E27FC236}">
                    <a16:creationId xmlns:a16="http://schemas.microsoft.com/office/drawing/2014/main" id="{581E3BBE-7665-4D5A-E66E-BD5B4765C3BA}"/>
                  </a:ext>
                </a:extLst>
              </p:cNvPr>
              <p:cNvSpPr>
                <a:spLocks noChangeShapeType="1"/>
              </p:cNvSpPr>
              <p:nvPr/>
            </p:nvSpPr>
            <p:spPr bwMode="auto">
              <a:xfrm>
                <a:off x="3430" y="1366"/>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187" name="Line 2635">
                <a:extLst>
                  <a:ext uri="{FF2B5EF4-FFF2-40B4-BE49-F238E27FC236}">
                    <a16:creationId xmlns:a16="http://schemas.microsoft.com/office/drawing/2014/main" id="{D2F8D5BF-3E6A-970D-60F8-EA4467978A09}"/>
                  </a:ext>
                </a:extLst>
              </p:cNvPr>
              <p:cNvSpPr>
                <a:spLocks noChangeShapeType="1"/>
              </p:cNvSpPr>
              <p:nvPr/>
            </p:nvSpPr>
            <p:spPr bwMode="auto">
              <a:xfrm>
                <a:off x="3430" y="1373"/>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188" name="Line 2636">
                <a:extLst>
                  <a:ext uri="{FF2B5EF4-FFF2-40B4-BE49-F238E27FC236}">
                    <a16:creationId xmlns:a16="http://schemas.microsoft.com/office/drawing/2014/main" id="{0C9A3998-585D-3E38-F35A-AFE21DEC11CF}"/>
                  </a:ext>
                </a:extLst>
              </p:cNvPr>
              <p:cNvSpPr>
                <a:spLocks noChangeShapeType="1"/>
              </p:cNvSpPr>
              <p:nvPr/>
            </p:nvSpPr>
            <p:spPr bwMode="auto">
              <a:xfrm flipV="1">
                <a:off x="3436" y="1366"/>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189" name="Line 2637">
                <a:extLst>
                  <a:ext uri="{FF2B5EF4-FFF2-40B4-BE49-F238E27FC236}">
                    <a16:creationId xmlns:a16="http://schemas.microsoft.com/office/drawing/2014/main" id="{2886F19C-5743-0741-E4E8-7ED69159FC72}"/>
                  </a:ext>
                </a:extLst>
              </p:cNvPr>
              <p:cNvSpPr>
                <a:spLocks noChangeShapeType="1"/>
              </p:cNvSpPr>
              <p:nvPr/>
            </p:nvSpPr>
            <p:spPr bwMode="auto">
              <a:xfrm>
                <a:off x="3436" y="1366"/>
                <a:ext cx="6"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190" name="Line 2638">
                <a:extLst>
                  <a:ext uri="{FF2B5EF4-FFF2-40B4-BE49-F238E27FC236}">
                    <a16:creationId xmlns:a16="http://schemas.microsoft.com/office/drawing/2014/main" id="{16741397-444C-A3B1-6B56-84057471EC80}"/>
                  </a:ext>
                </a:extLst>
              </p:cNvPr>
              <p:cNvSpPr>
                <a:spLocks noChangeShapeType="1"/>
              </p:cNvSpPr>
              <p:nvPr/>
            </p:nvSpPr>
            <p:spPr bwMode="auto">
              <a:xfrm>
                <a:off x="3442" y="1373"/>
                <a:ext cx="7"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191" name="Line 2639">
                <a:extLst>
                  <a:ext uri="{FF2B5EF4-FFF2-40B4-BE49-F238E27FC236}">
                    <a16:creationId xmlns:a16="http://schemas.microsoft.com/office/drawing/2014/main" id="{8AACB4C4-DA4B-CA21-1A42-B349BAEE22B2}"/>
                  </a:ext>
                </a:extLst>
              </p:cNvPr>
              <p:cNvSpPr>
                <a:spLocks noChangeShapeType="1"/>
              </p:cNvSpPr>
              <p:nvPr/>
            </p:nvSpPr>
            <p:spPr bwMode="auto">
              <a:xfrm flipV="1">
                <a:off x="3449" y="1366"/>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192" name="Line 2640">
                <a:extLst>
                  <a:ext uri="{FF2B5EF4-FFF2-40B4-BE49-F238E27FC236}">
                    <a16:creationId xmlns:a16="http://schemas.microsoft.com/office/drawing/2014/main" id="{287D2E8C-EFBC-3938-6CDB-3C2D3709094E}"/>
                  </a:ext>
                </a:extLst>
              </p:cNvPr>
              <p:cNvSpPr>
                <a:spLocks noChangeShapeType="1"/>
              </p:cNvSpPr>
              <p:nvPr/>
            </p:nvSpPr>
            <p:spPr bwMode="auto">
              <a:xfrm>
                <a:off x="3449" y="1366"/>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193" name="Line 2641">
                <a:extLst>
                  <a:ext uri="{FF2B5EF4-FFF2-40B4-BE49-F238E27FC236}">
                    <a16:creationId xmlns:a16="http://schemas.microsoft.com/office/drawing/2014/main" id="{2EBB575D-53FC-CF46-8635-11C349B0C90C}"/>
                  </a:ext>
                </a:extLst>
              </p:cNvPr>
              <p:cNvSpPr>
                <a:spLocks noChangeShapeType="1"/>
              </p:cNvSpPr>
              <p:nvPr/>
            </p:nvSpPr>
            <p:spPr bwMode="auto">
              <a:xfrm>
                <a:off x="3449" y="1373"/>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194" name="Line 2642">
                <a:extLst>
                  <a:ext uri="{FF2B5EF4-FFF2-40B4-BE49-F238E27FC236}">
                    <a16:creationId xmlns:a16="http://schemas.microsoft.com/office/drawing/2014/main" id="{AA2A6B7E-6F97-F2B8-87AD-30A87E929F90}"/>
                  </a:ext>
                </a:extLst>
              </p:cNvPr>
              <p:cNvSpPr>
                <a:spLocks noChangeShapeType="1"/>
              </p:cNvSpPr>
              <p:nvPr/>
            </p:nvSpPr>
            <p:spPr bwMode="auto">
              <a:xfrm flipV="1">
                <a:off x="3455" y="1366"/>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195" name="Line 2643">
                <a:extLst>
                  <a:ext uri="{FF2B5EF4-FFF2-40B4-BE49-F238E27FC236}">
                    <a16:creationId xmlns:a16="http://schemas.microsoft.com/office/drawing/2014/main" id="{F8FCFD40-EFF0-15F8-4DA6-E7F0313F018F}"/>
                  </a:ext>
                </a:extLst>
              </p:cNvPr>
              <p:cNvSpPr>
                <a:spLocks noChangeShapeType="1"/>
              </p:cNvSpPr>
              <p:nvPr/>
            </p:nvSpPr>
            <p:spPr bwMode="auto">
              <a:xfrm>
                <a:off x="3455" y="1366"/>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196" name="Line 2644">
                <a:extLst>
                  <a:ext uri="{FF2B5EF4-FFF2-40B4-BE49-F238E27FC236}">
                    <a16:creationId xmlns:a16="http://schemas.microsoft.com/office/drawing/2014/main" id="{036BF0EC-380C-A082-4C4E-4597A0272B82}"/>
                  </a:ext>
                </a:extLst>
              </p:cNvPr>
              <p:cNvSpPr>
                <a:spLocks noChangeShapeType="1"/>
              </p:cNvSpPr>
              <p:nvPr/>
            </p:nvSpPr>
            <p:spPr bwMode="auto">
              <a:xfrm>
                <a:off x="3455" y="1373"/>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197" name="Line 2645">
                <a:extLst>
                  <a:ext uri="{FF2B5EF4-FFF2-40B4-BE49-F238E27FC236}">
                    <a16:creationId xmlns:a16="http://schemas.microsoft.com/office/drawing/2014/main" id="{C4FEEA46-63E7-A354-FE3E-45DACEDEB1C6}"/>
                  </a:ext>
                </a:extLst>
              </p:cNvPr>
              <p:cNvSpPr>
                <a:spLocks noChangeShapeType="1"/>
              </p:cNvSpPr>
              <p:nvPr/>
            </p:nvSpPr>
            <p:spPr bwMode="auto">
              <a:xfrm flipV="1">
                <a:off x="3461" y="1366"/>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198" name="Line 2646">
                <a:extLst>
                  <a:ext uri="{FF2B5EF4-FFF2-40B4-BE49-F238E27FC236}">
                    <a16:creationId xmlns:a16="http://schemas.microsoft.com/office/drawing/2014/main" id="{1BDB8F5A-78DA-E8B1-4035-E6D1CE832C95}"/>
                  </a:ext>
                </a:extLst>
              </p:cNvPr>
              <p:cNvSpPr>
                <a:spLocks noChangeShapeType="1"/>
              </p:cNvSpPr>
              <p:nvPr/>
            </p:nvSpPr>
            <p:spPr bwMode="auto">
              <a:xfrm>
                <a:off x="3461" y="1366"/>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199" name="Line 2647">
                <a:extLst>
                  <a:ext uri="{FF2B5EF4-FFF2-40B4-BE49-F238E27FC236}">
                    <a16:creationId xmlns:a16="http://schemas.microsoft.com/office/drawing/2014/main" id="{51BD04CD-D646-D3D1-CA3A-6A0BD3F12CB2}"/>
                  </a:ext>
                </a:extLst>
              </p:cNvPr>
              <p:cNvSpPr>
                <a:spLocks noChangeShapeType="1"/>
              </p:cNvSpPr>
              <p:nvPr/>
            </p:nvSpPr>
            <p:spPr bwMode="auto">
              <a:xfrm>
                <a:off x="3461" y="1373"/>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200" name="Line 2648">
                <a:extLst>
                  <a:ext uri="{FF2B5EF4-FFF2-40B4-BE49-F238E27FC236}">
                    <a16:creationId xmlns:a16="http://schemas.microsoft.com/office/drawing/2014/main" id="{F03D80C6-AE04-39F3-700C-C9E45A2FA687}"/>
                  </a:ext>
                </a:extLst>
              </p:cNvPr>
              <p:cNvSpPr>
                <a:spLocks noChangeShapeType="1"/>
              </p:cNvSpPr>
              <p:nvPr/>
            </p:nvSpPr>
            <p:spPr bwMode="auto">
              <a:xfrm flipV="1">
                <a:off x="3467" y="1366"/>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201" name="Line 2649">
                <a:extLst>
                  <a:ext uri="{FF2B5EF4-FFF2-40B4-BE49-F238E27FC236}">
                    <a16:creationId xmlns:a16="http://schemas.microsoft.com/office/drawing/2014/main" id="{507DAA8B-2997-2466-6491-F500C62CB0D8}"/>
                  </a:ext>
                </a:extLst>
              </p:cNvPr>
              <p:cNvSpPr>
                <a:spLocks noChangeShapeType="1"/>
              </p:cNvSpPr>
              <p:nvPr/>
            </p:nvSpPr>
            <p:spPr bwMode="auto">
              <a:xfrm>
                <a:off x="3467" y="1366"/>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202" name="Line 2650">
                <a:extLst>
                  <a:ext uri="{FF2B5EF4-FFF2-40B4-BE49-F238E27FC236}">
                    <a16:creationId xmlns:a16="http://schemas.microsoft.com/office/drawing/2014/main" id="{701C1C59-41E7-FB23-724D-E650E3F918D4}"/>
                  </a:ext>
                </a:extLst>
              </p:cNvPr>
              <p:cNvSpPr>
                <a:spLocks noChangeShapeType="1"/>
              </p:cNvSpPr>
              <p:nvPr/>
            </p:nvSpPr>
            <p:spPr bwMode="auto">
              <a:xfrm>
                <a:off x="3467" y="1373"/>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203" name="Line 2651">
                <a:extLst>
                  <a:ext uri="{FF2B5EF4-FFF2-40B4-BE49-F238E27FC236}">
                    <a16:creationId xmlns:a16="http://schemas.microsoft.com/office/drawing/2014/main" id="{84AAB21F-3293-9CCE-93DD-9AA96865D7D3}"/>
                  </a:ext>
                </a:extLst>
              </p:cNvPr>
              <p:cNvSpPr>
                <a:spLocks noChangeShapeType="1"/>
              </p:cNvSpPr>
              <p:nvPr/>
            </p:nvSpPr>
            <p:spPr bwMode="auto">
              <a:xfrm flipV="1">
                <a:off x="3473" y="1366"/>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204" name="Line 2652">
                <a:extLst>
                  <a:ext uri="{FF2B5EF4-FFF2-40B4-BE49-F238E27FC236}">
                    <a16:creationId xmlns:a16="http://schemas.microsoft.com/office/drawing/2014/main" id="{6F3BF66F-0CA7-A263-1D98-7FD943CFF4BA}"/>
                  </a:ext>
                </a:extLst>
              </p:cNvPr>
              <p:cNvSpPr>
                <a:spLocks noChangeShapeType="1"/>
              </p:cNvSpPr>
              <p:nvPr/>
            </p:nvSpPr>
            <p:spPr bwMode="auto">
              <a:xfrm>
                <a:off x="3473" y="1366"/>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205" name="Line 2653">
                <a:extLst>
                  <a:ext uri="{FF2B5EF4-FFF2-40B4-BE49-F238E27FC236}">
                    <a16:creationId xmlns:a16="http://schemas.microsoft.com/office/drawing/2014/main" id="{64C31F6C-FCE3-A075-50E4-B37856BB922F}"/>
                  </a:ext>
                </a:extLst>
              </p:cNvPr>
              <p:cNvSpPr>
                <a:spLocks noChangeShapeType="1"/>
              </p:cNvSpPr>
              <p:nvPr/>
            </p:nvSpPr>
            <p:spPr bwMode="auto">
              <a:xfrm>
                <a:off x="3473" y="1373"/>
                <a:ext cx="6"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206" name="Line 2654">
                <a:extLst>
                  <a:ext uri="{FF2B5EF4-FFF2-40B4-BE49-F238E27FC236}">
                    <a16:creationId xmlns:a16="http://schemas.microsoft.com/office/drawing/2014/main" id="{D80DECC3-2B44-2408-C035-C97D8E28D13C}"/>
                  </a:ext>
                </a:extLst>
              </p:cNvPr>
              <p:cNvSpPr>
                <a:spLocks noChangeShapeType="1"/>
              </p:cNvSpPr>
              <p:nvPr/>
            </p:nvSpPr>
            <p:spPr bwMode="auto">
              <a:xfrm flipV="1">
                <a:off x="3479" y="1366"/>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207" name="Line 2655">
                <a:extLst>
                  <a:ext uri="{FF2B5EF4-FFF2-40B4-BE49-F238E27FC236}">
                    <a16:creationId xmlns:a16="http://schemas.microsoft.com/office/drawing/2014/main" id="{D88CCCAC-1B16-6EF7-802F-609EB2C9716E}"/>
                  </a:ext>
                </a:extLst>
              </p:cNvPr>
              <p:cNvSpPr>
                <a:spLocks noChangeShapeType="1"/>
              </p:cNvSpPr>
              <p:nvPr/>
            </p:nvSpPr>
            <p:spPr bwMode="auto">
              <a:xfrm>
                <a:off x="3479" y="1366"/>
                <a:ext cx="1" cy="7"/>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208" name="Line 2656">
                <a:extLst>
                  <a:ext uri="{FF2B5EF4-FFF2-40B4-BE49-F238E27FC236}">
                    <a16:creationId xmlns:a16="http://schemas.microsoft.com/office/drawing/2014/main" id="{5D38F56C-B14B-0959-D55E-7310AE483E09}"/>
                  </a:ext>
                </a:extLst>
              </p:cNvPr>
              <p:cNvSpPr>
                <a:spLocks noChangeShapeType="1"/>
              </p:cNvSpPr>
              <p:nvPr/>
            </p:nvSpPr>
            <p:spPr bwMode="auto">
              <a:xfrm>
                <a:off x="3479" y="1373"/>
                <a:ext cx="7"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grpSp>
          <p:nvGrpSpPr>
            <p:cNvPr id="27791" name="Group 4239">
              <a:extLst>
                <a:ext uri="{FF2B5EF4-FFF2-40B4-BE49-F238E27FC236}">
                  <a16:creationId xmlns:a16="http://schemas.microsoft.com/office/drawing/2014/main" id="{6CD8CB2E-CB77-2F66-B474-65F1F89CD5ED}"/>
                </a:ext>
              </a:extLst>
            </p:cNvPr>
            <p:cNvGrpSpPr>
              <a:grpSpLocks/>
            </p:cNvGrpSpPr>
            <p:nvPr/>
          </p:nvGrpSpPr>
          <p:grpSpPr bwMode="auto">
            <a:xfrm>
              <a:off x="1191" y="978"/>
              <a:ext cx="2381" cy="401"/>
              <a:chOff x="1191" y="978"/>
              <a:chExt cx="2381" cy="401"/>
            </a:xfrm>
          </p:grpSpPr>
          <p:grpSp>
            <p:nvGrpSpPr>
              <p:cNvPr id="26410" name="Group 2858">
                <a:extLst>
                  <a:ext uri="{FF2B5EF4-FFF2-40B4-BE49-F238E27FC236}">
                    <a16:creationId xmlns:a16="http://schemas.microsoft.com/office/drawing/2014/main" id="{EE7241D7-5F42-4EA1-AA22-3F7D21107E6C}"/>
                  </a:ext>
                </a:extLst>
              </p:cNvPr>
              <p:cNvGrpSpPr>
                <a:grpSpLocks/>
              </p:cNvGrpSpPr>
              <p:nvPr/>
            </p:nvGrpSpPr>
            <p:grpSpPr bwMode="auto">
              <a:xfrm>
                <a:off x="1191" y="978"/>
                <a:ext cx="315" cy="401"/>
                <a:chOff x="1191" y="978"/>
                <a:chExt cx="315" cy="401"/>
              </a:xfrm>
            </p:grpSpPr>
            <p:sp>
              <p:nvSpPr>
                <p:cNvPr id="26210" name="Line 2658">
                  <a:extLst>
                    <a:ext uri="{FF2B5EF4-FFF2-40B4-BE49-F238E27FC236}">
                      <a16:creationId xmlns:a16="http://schemas.microsoft.com/office/drawing/2014/main" id="{E48364E1-3048-91FC-FAD1-536EBA207C97}"/>
                    </a:ext>
                  </a:extLst>
                </p:cNvPr>
                <p:cNvSpPr>
                  <a:spLocks noChangeShapeType="1"/>
                </p:cNvSpPr>
                <p:nvPr/>
              </p:nvSpPr>
              <p:spPr bwMode="auto">
                <a:xfrm>
                  <a:off x="1191" y="1002"/>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211" name="Line 2659">
                  <a:extLst>
                    <a:ext uri="{FF2B5EF4-FFF2-40B4-BE49-F238E27FC236}">
                      <a16:creationId xmlns:a16="http://schemas.microsoft.com/office/drawing/2014/main" id="{36478F0B-674A-F4E1-5BD9-B4CAC21E6DB8}"/>
                    </a:ext>
                  </a:extLst>
                </p:cNvPr>
                <p:cNvSpPr>
                  <a:spLocks noChangeShapeType="1"/>
                </p:cNvSpPr>
                <p:nvPr/>
              </p:nvSpPr>
              <p:spPr bwMode="auto">
                <a:xfrm flipV="1">
                  <a:off x="1191" y="1002"/>
                  <a:ext cx="6"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212" name="Line 2660">
                  <a:extLst>
                    <a:ext uri="{FF2B5EF4-FFF2-40B4-BE49-F238E27FC236}">
                      <a16:creationId xmlns:a16="http://schemas.microsoft.com/office/drawing/2014/main" id="{D2BB0612-75AB-DEF1-6985-3AA4600EF52A}"/>
                    </a:ext>
                  </a:extLst>
                </p:cNvPr>
                <p:cNvSpPr>
                  <a:spLocks noChangeShapeType="1"/>
                </p:cNvSpPr>
                <p:nvPr/>
              </p:nvSpPr>
              <p:spPr bwMode="auto">
                <a:xfrm flipV="1">
                  <a:off x="1197" y="996"/>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213" name="Line 2661">
                  <a:extLst>
                    <a:ext uri="{FF2B5EF4-FFF2-40B4-BE49-F238E27FC236}">
                      <a16:creationId xmlns:a16="http://schemas.microsoft.com/office/drawing/2014/main" id="{E26C2E90-D865-CCCE-5243-CA4E336DA01D}"/>
                    </a:ext>
                  </a:extLst>
                </p:cNvPr>
                <p:cNvSpPr>
                  <a:spLocks noChangeShapeType="1"/>
                </p:cNvSpPr>
                <p:nvPr/>
              </p:nvSpPr>
              <p:spPr bwMode="auto">
                <a:xfrm>
                  <a:off x="1197" y="996"/>
                  <a:ext cx="1" cy="12"/>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214" name="Line 2662">
                  <a:extLst>
                    <a:ext uri="{FF2B5EF4-FFF2-40B4-BE49-F238E27FC236}">
                      <a16:creationId xmlns:a16="http://schemas.microsoft.com/office/drawing/2014/main" id="{CEB595C0-5C34-4CE2-A2BD-39DAEC1C33C6}"/>
                    </a:ext>
                  </a:extLst>
                </p:cNvPr>
                <p:cNvSpPr>
                  <a:spLocks noChangeShapeType="1"/>
                </p:cNvSpPr>
                <p:nvPr/>
              </p:nvSpPr>
              <p:spPr bwMode="auto">
                <a:xfrm flipV="1">
                  <a:off x="1197" y="1002"/>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215" name="Line 2663">
                  <a:extLst>
                    <a:ext uri="{FF2B5EF4-FFF2-40B4-BE49-F238E27FC236}">
                      <a16:creationId xmlns:a16="http://schemas.microsoft.com/office/drawing/2014/main" id="{289D32AF-2ADF-DC08-7B3C-9E05DC074EEB}"/>
                    </a:ext>
                  </a:extLst>
                </p:cNvPr>
                <p:cNvSpPr>
                  <a:spLocks noChangeShapeType="1"/>
                </p:cNvSpPr>
                <p:nvPr/>
              </p:nvSpPr>
              <p:spPr bwMode="auto">
                <a:xfrm>
                  <a:off x="1197" y="1002"/>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216" name="Line 2664">
                  <a:extLst>
                    <a:ext uri="{FF2B5EF4-FFF2-40B4-BE49-F238E27FC236}">
                      <a16:creationId xmlns:a16="http://schemas.microsoft.com/office/drawing/2014/main" id="{A56ABF12-4098-54AC-8002-0244E376330F}"/>
                    </a:ext>
                  </a:extLst>
                </p:cNvPr>
                <p:cNvSpPr>
                  <a:spLocks noChangeShapeType="1"/>
                </p:cNvSpPr>
                <p:nvPr/>
              </p:nvSpPr>
              <p:spPr bwMode="auto">
                <a:xfrm>
                  <a:off x="1203" y="1002"/>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217" name="Line 2665">
                  <a:extLst>
                    <a:ext uri="{FF2B5EF4-FFF2-40B4-BE49-F238E27FC236}">
                      <a16:creationId xmlns:a16="http://schemas.microsoft.com/office/drawing/2014/main" id="{5BBEA603-0872-0870-EF90-1B1C1712FE69}"/>
                    </a:ext>
                  </a:extLst>
                </p:cNvPr>
                <p:cNvSpPr>
                  <a:spLocks noChangeShapeType="1"/>
                </p:cNvSpPr>
                <p:nvPr/>
              </p:nvSpPr>
              <p:spPr bwMode="auto">
                <a:xfrm flipV="1">
                  <a:off x="1203" y="1002"/>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218" name="Line 2666">
                  <a:extLst>
                    <a:ext uri="{FF2B5EF4-FFF2-40B4-BE49-F238E27FC236}">
                      <a16:creationId xmlns:a16="http://schemas.microsoft.com/office/drawing/2014/main" id="{9E71D15A-DDC1-4165-CB68-05C50F0180AF}"/>
                    </a:ext>
                  </a:extLst>
                </p:cNvPr>
                <p:cNvSpPr>
                  <a:spLocks noChangeShapeType="1"/>
                </p:cNvSpPr>
                <p:nvPr/>
              </p:nvSpPr>
              <p:spPr bwMode="auto">
                <a:xfrm>
                  <a:off x="1203" y="1002"/>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219" name="Line 2667">
                  <a:extLst>
                    <a:ext uri="{FF2B5EF4-FFF2-40B4-BE49-F238E27FC236}">
                      <a16:creationId xmlns:a16="http://schemas.microsoft.com/office/drawing/2014/main" id="{648B2CE9-DB50-7379-EC3A-0EB660D2C291}"/>
                    </a:ext>
                  </a:extLst>
                </p:cNvPr>
                <p:cNvSpPr>
                  <a:spLocks noChangeShapeType="1"/>
                </p:cNvSpPr>
                <p:nvPr/>
              </p:nvSpPr>
              <p:spPr bwMode="auto">
                <a:xfrm>
                  <a:off x="1209" y="1002"/>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220" name="Line 2668">
                  <a:extLst>
                    <a:ext uri="{FF2B5EF4-FFF2-40B4-BE49-F238E27FC236}">
                      <a16:creationId xmlns:a16="http://schemas.microsoft.com/office/drawing/2014/main" id="{665E39B7-69B8-679D-6FBF-6C4E32193563}"/>
                    </a:ext>
                  </a:extLst>
                </p:cNvPr>
                <p:cNvSpPr>
                  <a:spLocks noChangeShapeType="1"/>
                </p:cNvSpPr>
                <p:nvPr/>
              </p:nvSpPr>
              <p:spPr bwMode="auto">
                <a:xfrm>
                  <a:off x="1215" y="1002"/>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221" name="Line 2669">
                  <a:extLst>
                    <a:ext uri="{FF2B5EF4-FFF2-40B4-BE49-F238E27FC236}">
                      <a16:creationId xmlns:a16="http://schemas.microsoft.com/office/drawing/2014/main" id="{9EC45383-5D7F-F672-E26B-7DE451A7F2A9}"/>
                    </a:ext>
                  </a:extLst>
                </p:cNvPr>
                <p:cNvSpPr>
                  <a:spLocks noChangeShapeType="1"/>
                </p:cNvSpPr>
                <p:nvPr/>
              </p:nvSpPr>
              <p:spPr bwMode="auto">
                <a:xfrm flipV="1">
                  <a:off x="1215" y="1002"/>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222" name="Line 2670">
                  <a:extLst>
                    <a:ext uri="{FF2B5EF4-FFF2-40B4-BE49-F238E27FC236}">
                      <a16:creationId xmlns:a16="http://schemas.microsoft.com/office/drawing/2014/main" id="{8759941F-BA52-F0CF-4661-518C0AB35BB4}"/>
                    </a:ext>
                  </a:extLst>
                </p:cNvPr>
                <p:cNvSpPr>
                  <a:spLocks noChangeShapeType="1"/>
                </p:cNvSpPr>
                <p:nvPr/>
              </p:nvSpPr>
              <p:spPr bwMode="auto">
                <a:xfrm>
                  <a:off x="1215" y="1002"/>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223" name="Line 2671">
                  <a:extLst>
                    <a:ext uri="{FF2B5EF4-FFF2-40B4-BE49-F238E27FC236}">
                      <a16:creationId xmlns:a16="http://schemas.microsoft.com/office/drawing/2014/main" id="{3B98E4CA-F4D4-C649-5294-A3E7BA83122A}"/>
                    </a:ext>
                  </a:extLst>
                </p:cNvPr>
                <p:cNvSpPr>
                  <a:spLocks noChangeShapeType="1"/>
                </p:cNvSpPr>
                <p:nvPr/>
              </p:nvSpPr>
              <p:spPr bwMode="auto">
                <a:xfrm>
                  <a:off x="1215" y="1008"/>
                  <a:ext cx="7"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224" name="Line 2672">
                  <a:extLst>
                    <a:ext uri="{FF2B5EF4-FFF2-40B4-BE49-F238E27FC236}">
                      <a16:creationId xmlns:a16="http://schemas.microsoft.com/office/drawing/2014/main" id="{51A59FDC-F8C7-DD90-4331-F79FE96CDA32}"/>
                    </a:ext>
                  </a:extLst>
                </p:cNvPr>
                <p:cNvSpPr>
                  <a:spLocks noChangeShapeType="1"/>
                </p:cNvSpPr>
                <p:nvPr/>
              </p:nvSpPr>
              <p:spPr bwMode="auto">
                <a:xfrm flipV="1">
                  <a:off x="1222" y="1002"/>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225" name="Line 2673">
                  <a:extLst>
                    <a:ext uri="{FF2B5EF4-FFF2-40B4-BE49-F238E27FC236}">
                      <a16:creationId xmlns:a16="http://schemas.microsoft.com/office/drawing/2014/main" id="{84BF8E6C-FD56-D7BF-FDCC-C3D4F9405899}"/>
                    </a:ext>
                  </a:extLst>
                </p:cNvPr>
                <p:cNvSpPr>
                  <a:spLocks noChangeShapeType="1"/>
                </p:cNvSpPr>
                <p:nvPr/>
              </p:nvSpPr>
              <p:spPr bwMode="auto">
                <a:xfrm>
                  <a:off x="1222" y="1002"/>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226" name="Line 2674">
                  <a:extLst>
                    <a:ext uri="{FF2B5EF4-FFF2-40B4-BE49-F238E27FC236}">
                      <a16:creationId xmlns:a16="http://schemas.microsoft.com/office/drawing/2014/main" id="{92148619-BC58-EF95-3E01-21F89B0C87AE}"/>
                    </a:ext>
                  </a:extLst>
                </p:cNvPr>
                <p:cNvSpPr>
                  <a:spLocks noChangeShapeType="1"/>
                </p:cNvSpPr>
                <p:nvPr/>
              </p:nvSpPr>
              <p:spPr bwMode="auto">
                <a:xfrm flipV="1">
                  <a:off x="1222" y="1002"/>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227" name="Line 2675">
                  <a:extLst>
                    <a:ext uri="{FF2B5EF4-FFF2-40B4-BE49-F238E27FC236}">
                      <a16:creationId xmlns:a16="http://schemas.microsoft.com/office/drawing/2014/main" id="{387FE657-E1AD-56F7-D131-46E273C98612}"/>
                    </a:ext>
                  </a:extLst>
                </p:cNvPr>
                <p:cNvSpPr>
                  <a:spLocks noChangeShapeType="1"/>
                </p:cNvSpPr>
                <p:nvPr/>
              </p:nvSpPr>
              <p:spPr bwMode="auto">
                <a:xfrm>
                  <a:off x="1222" y="1002"/>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228" name="Line 2676">
                  <a:extLst>
                    <a:ext uri="{FF2B5EF4-FFF2-40B4-BE49-F238E27FC236}">
                      <a16:creationId xmlns:a16="http://schemas.microsoft.com/office/drawing/2014/main" id="{618FDA9E-1F26-F6FB-7CA0-D7BBD130A32C}"/>
                    </a:ext>
                  </a:extLst>
                </p:cNvPr>
                <p:cNvSpPr>
                  <a:spLocks noChangeShapeType="1"/>
                </p:cNvSpPr>
                <p:nvPr/>
              </p:nvSpPr>
              <p:spPr bwMode="auto">
                <a:xfrm flipV="1">
                  <a:off x="1222" y="1002"/>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229" name="Line 2677">
                  <a:extLst>
                    <a:ext uri="{FF2B5EF4-FFF2-40B4-BE49-F238E27FC236}">
                      <a16:creationId xmlns:a16="http://schemas.microsoft.com/office/drawing/2014/main" id="{AFB7A1BC-BA90-2A32-55D2-035F282CEAAD}"/>
                    </a:ext>
                  </a:extLst>
                </p:cNvPr>
                <p:cNvSpPr>
                  <a:spLocks noChangeShapeType="1"/>
                </p:cNvSpPr>
                <p:nvPr/>
              </p:nvSpPr>
              <p:spPr bwMode="auto">
                <a:xfrm>
                  <a:off x="1222" y="1002"/>
                  <a:ext cx="6"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230" name="Line 2678">
                  <a:extLst>
                    <a:ext uri="{FF2B5EF4-FFF2-40B4-BE49-F238E27FC236}">
                      <a16:creationId xmlns:a16="http://schemas.microsoft.com/office/drawing/2014/main" id="{791BEA3E-35AA-C1DD-A303-36A16D845330}"/>
                    </a:ext>
                  </a:extLst>
                </p:cNvPr>
                <p:cNvSpPr>
                  <a:spLocks noChangeShapeType="1"/>
                </p:cNvSpPr>
                <p:nvPr/>
              </p:nvSpPr>
              <p:spPr bwMode="auto">
                <a:xfrm flipV="1">
                  <a:off x="1228" y="1002"/>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231" name="Line 2679">
                  <a:extLst>
                    <a:ext uri="{FF2B5EF4-FFF2-40B4-BE49-F238E27FC236}">
                      <a16:creationId xmlns:a16="http://schemas.microsoft.com/office/drawing/2014/main" id="{298B96C0-375F-B77A-A1F1-D5ACF12ADB3E}"/>
                    </a:ext>
                  </a:extLst>
                </p:cNvPr>
                <p:cNvSpPr>
                  <a:spLocks noChangeShapeType="1"/>
                </p:cNvSpPr>
                <p:nvPr/>
              </p:nvSpPr>
              <p:spPr bwMode="auto">
                <a:xfrm>
                  <a:off x="1228" y="1002"/>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232" name="Line 2680">
                  <a:extLst>
                    <a:ext uri="{FF2B5EF4-FFF2-40B4-BE49-F238E27FC236}">
                      <a16:creationId xmlns:a16="http://schemas.microsoft.com/office/drawing/2014/main" id="{A078B862-6B7E-5C0D-95BE-458F12344EA7}"/>
                    </a:ext>
                  </a:extLst>
                </p:cNvPr>
                <p:cNvSpPr>
                  <a:spLocks noChangeShapeType="1"/>
                </p:cNvSpPr>
                <p:nvPr/>
              </p:nvSpPr>
              <p:spPr bwMode="auto">
                <a:xfrm>
                  <a:off x="1234" y="1002"/>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233" name="Line 2681">
                  <a:extLst>
                    <a:ext uri="{FF2B5EF4-FFF2-40B4-BE49-F238E27FC236}">
                      <a16:creationId xmlns:a16="http://schemas.microsoft.com/office/drawing/2014/main" id="{9AA9E2C1-7B57-1772-A3E3-D6779C0FB9C9}"/>
                    </a:ext>
                  </a:extLst>
                </p:cNvPr>
                <p:cNvSpPr>
                  <a:spLocks noChangeShapeType="1"/>
                </p:cNvSpPr>
                <p:nvPr/>
              </p:nvSpPr>
              <p:spPr bwMode="auto">
                <a:xfrm>
                  <a:off x="1240" y="1002"/>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234" name="Line 2682">
                  <a:extLst>
                    <a:ext uri="{FF2B5EF4-FFF2-40B4-BE49-F238E27FC236}">
                      <a16:creationId xmlns:a16="http://schemas.microsoft.com/office/drawing/2014/main" id="{14438757-B67D-7FEF-8003-618E45351BF5}"/>
                    </a:ext>
                  </a:extLst>
                </p:cNvPr>
                <p:cNvSpPr>
                  <a:spLocks noChangeShapeType="1"/>
                </p:cNvSpPr>
                <p:nvPr/>
              </p:nvSpPr>
              <p:spPr bwMode="auto">
                <a:xfrm flipV="1">
                  <a:off x="1240" y="1002"/>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235" name="Line 2683">
                  <a:extLst>
                    <a:ext uri="{FF2B5EF4-FFF2-40B4-BE49-F238E27FC236}">
                      <a16:creationId xmlns:a16="http://schemas.microsoft.com/office/drawing/2014/main" id="{BA584F86-6137-063B-B415-BA5E0276729F}"/>
                    </a:ext>
                  </a:extLst>
                </p:cNvPr>
                <p:cNvSpPr>
                  <a:spLocks noChangeShapeType="1"/>
                </p:cNvSpPr>
                <p:nvPr/>
              </p:nvSpPr>
              <p:spPr bwMode="auto">
                <a:xfrm flipV="1">
                  <a:off x="1240" y="996"/>
                  <a:ext cx="6"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236" name="Line 2684">
                  <a:extLst>
                    <a:ext uri="{FF2B5EF4-FFF2-40B4-BE49-F238E27FC236}">
                      <a16:creationId xmlns:a16="http://schemas.microsoft.com/office/drawing/2014/main" id="{A232F492-8182-AE6D-29BD-7A9AE0D2DDFB}"/>
                    </a:ext>
                  </a:extLst>
                </p:cNvPr>
                <p:cNvSpPr>
                  <a:spLocks noChangeShapeType="1"/>
                </p:cNvSpPr>
                <p:nvPr/>
              </p:nvSpPr>
              <p:spPr bwMode="auto">
                <a:xfrm>
                  <a:off x="1246" y="996"/>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237" name="Line 2685">
                  <a:extLst>
                    <a:ext uri="{FF2B5EF4-FFF2-40B4-BE49-F238E27FC236}">
                      <a16:creationId xmlns:a16="http://schemas.microsoft.com/office/drawing/2014/main" id="{931C32E8-379E-2792-B3AA-3BF9EE9D9F4B}"/>
                    </a:ext>
                  </a:extLst>
                </p:cNvPr>
                <p:cNvSpPr>
                  <a:spLocks noChangeShapeType="1"/>
                </p:cNvSpPr>
                <p:nvPr/>
              </p:nvSpPr>
              <p:spPr bwMode="auto">
                <a:xfrm>
                  <a:off x="1246" y="1002"/>
                  <a:ext cx="6"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238" name="Line 2686">
                  <a:extLst>
                    <a:ext uri="{FF2B5EF4-FFF2-40B4-BE49-F238E27FC236}">
                      <a16:creationId xmlns:a16="http://schemas.microsoft.com/office/drawing/2014/main" id="{0A1C9F12-F8F2-880E-BAC8-8AF0BFDED9DC}"/>
                    </a:ext>
                  </a:extLst>
                </p:cNvPr>
                <p:cNvSpPr>
                  <a:spLocks noChangeShapeType="1"/>
                </p:cNvSpPr>
                <p:nvPr/>
              </p:nvSpPr>
              <p:spPr bwMode="auto">
                <a:xfrm flipV="1">
                  <a:off x="1252" y="1002"/>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239" name="Line 2687">
                  <a:extLst>
                    <a:ext uri="{FF2B5EF4-FFF2-40B4-BE49-F238E27FC236}">
                      <a16:creationId xmlns:a16="http://schemas.microsoft.com/office/drawing/2014/main" id="{4F340128-C575-51C7-0A10-5C2CB4C7C727}"/>
                    </a:ext>
                  </a:extLst>
                </p:cNvPr>
                <p:cNvSpPr>
                  <a:spLocks noChangeShapeType="1"/>
                </p:cNvSpPr>
                <p:nvPr/>
              </p:nvSpPr>
              <p:spPr bwMode="auto">
                <a:xfrm flipV="1">
                  <a:off x="1252" y="996"/>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240" name="Line 2688">
                  <a:extLst>
                    <a:ext uri="{FF2B5EF4-FFF2-40B4-BE49-F238E27FC236}">
                      <a16:creationId xmlns:a16="http://schemas.microsoft.com/office/drawing/2014/main" id="{2A71A4FB-7861-2437-6B5F-DD276BBA36F8}"/>
                    </a:ext>
                  </a:extLst>
                </p:cNvPr>
                <p:cNvSpPr>
                  <a:spLocks noChangeShapeType="1"/>
                </p:cNvSpPr>
                <p:nvPr/>
              </p:nvSpPr>
              <p:spPr bwMode="auto">
                <a:xfrm>
                  <a:off x="1252" y="996"/>
                  <a:ext cx="7"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241" name="Line 2689">
                  <a:extLst>
                    <a:ext uri="{FF2B5EF4-FFF2-40B4-BE49-F238E27FC236}">
                      <a16:creationId xmlns:a16="http://schemas.microsoft.com/office/drawing/2014/main" id="{E5709EA3-24D2-6759-4180-416249D4CA5F}"/>
                    </a:ext>
                  </a:extLst>
                </p:cNvPr>
                <p:cNvSpPr>
                  <a:spLocks noChangeShapeType="1"/>
                </p:cNvSpPr>
                <p:nvPr/>
              </p:nvSpPr>
              <p:spPr bwMode="auto">
                <a:xfrm>
                  <a:off x="1259" y="1002"/>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242" name="Line 2690">
                  <a:extLst>
                    <a:ext uri="{FF2B5EF4-FFF2-40B4-BE49-F238E27FC236}">
                      <a16:creationId xmlns:a16="http://schemas.microsoft.com/office/drawing/2014/main" id="{DCB09F89-8CCF-BC4B-3ED1-418DFE85360D}"/>
                    </a:ext>
                  </a:extLst>
                </p:cNvPr>
                <p:cNvSpPr>
                  <a:spLocks noChangeShapeType="1"/>
                </p:cNvSpPr>
                <p:nvPr/>
              </p:nvSpPr>
              <p:spPr bwMode="auto">
                <a:xfrm>
                  <a:off x="1265" y="1002"/>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243" name="Line 2691">
                  <a:extLst>
                    <a:ext uri="{FF2B5EF4-FFF2-40B4-BE49-F238E27FC236}">
                      <a16:creationId xmlns:a16="http://schemas.microsoft.com/office/drawing/2014/main" id="{6F83127B-215C-00D2-445A-A52E32F42FB8}"/>
                    </a:ext>
                  </a:extLst>
                </p:cNvPr>
                <p:cNvSpPr>
                  <a:spLocks noChangeShapeType="1"/>
                </p:cNvSpPr>
                <p:nvPr/>
              </p:nvSpPr>
              <p:spPr bwMode="auto">
                <a:xfrm flipV="1">
                  <a:off x="1265" y="1002"/>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244" name="Line 2692">
                  <a:extLst>
                    <a:ext uri="{FF2B5EF4-FFF2-40B4-BE49-F238E27FC236}">
                      <a16:creationId xmlns:a16="http://schemas.microsoft.com/office/drawing/2014/main" id="{89E51EE8-6357-F16B-168E-8321BB3792A8}"/>
                    </a:ext>
                  </a:extLst>
                </p:cNvPr>
                <p:cNvSpPr>
                  <a:spLocks noChangeShapeType="1"/>
                </p:cNvSpPr>
                <p:nvPr/>
              </p:nvSpPr>
              <p:spPr bwMode="auto">
                <a:xfrm>
                  <a:off x="1265" y="1002"/>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245" name="Line 2693">
                  <a:extLst>
                    <a:ext uri="{FF2B5EF4-FFF2-40B4-BE49-F238E27FC236}">
                      <a16:creationId xmlns:a16="http://schemas.microsoft.com/office/drawing/2014/main" id="{25522B4C-A590-CBF4-3EF5-F17625CB0138}"/>
                    </a:ext>
                  </a:extLst>
                </p:cNvPr>
                <p:cNvSpPr>
                  <a:spLocks noChangeShapeType="1"/>
                </p:cNvSpPr>
                <p:nvPr/>
              </p:nvSpPr>
              <p:spPr bwMode="auto">
                <a:xfrm flipV="1">
                  <a:off x="1265" y="1002"/>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246" name="Line 2694">
                  <a:extLst>
                    <a:ext uri="{FF2B5EF4-FFF2-40B4-BE49-F238E27FC236}">
                      <a16:creationId xmlns:a16="http://schemas.microsoft.com/office/drawing/2014/main" id="{31B1476D-6880-B7B4-B3BA-D6D9C1725F19}"/>
                    </a:ext>
                  </a:extLst>
                </p:cNvPr>
                <p:cNvSpPr>
                  <a:spLocks noChangeShapeType="1"/>
                </p:cNvSpPr>
                <p:nvPr/>
              </p:nvSpPr>
              <p:spPr bwMode="auto">
                <a:xfrm>
                  <a:off x="1265" y="1002"/>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247" name="Line 2695">
                  <a:extLst>
                    <a:ext uri="{FF2B5EF4-FFF2-40B4-BE49-F238E27FC236}">
                      <a16:creationId xmlns:a16="http://schemas.microsoft.com/office/drawing/2014/main" id="{BC95F4AE-3B01-2F58-8D40-4C5E1B030D79}"/>
                    </a:ext>
                  </a:extLst>
                </p:cNvPr>
                <p:cNvSpPr>
                  <a:spLocks noChangeShapeType="1"/>
                </p:cNvSpPr>
                <p:nvPr/>
              </p:nvSpPr>
              <p:spPr bwMode="auto">
                <a:xfrm>
                  <a:off x="1271" y="1002"/>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248" name="Line 2696">
                  <a:extLst>
                    <a:ext uri="{FF2B5EF4-FFF2-40B4-BE49-F238E27FC236}">
                      <a16:creationId xmlns:a16="http://schemas.microsoft.com/office/drawing/2014/main" id="{4A4DDC6F-CCE6-CE92-FEA2-5DC9CC01C803}"/>
                    </a:ext>
                  </a:extLst>
                </p:cNvPr>
                <p:cNvSpPr>
                  <a:spLocks noChangeShapeType="1"/>
                </p:cNvSpPr>
                <p:nvPr/>
              </p:nvSpPr>
              <p:spPr bwMode="auto">
                <a:xfrm flipV="1">
                  <a:off x="1271" y="1002"/>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249" name="Line 2697">
                  <a:extLst>
                    <a:ext uri="{FF2B5EF4-FFF2-40B4-BE49-F238E27FC236}">
                      <a16:creationId xmlns:a16="http://schemas.microsoft.com/office/drawing/2014/main" id="{CB151983-D84F-F0D8-F95C-05F523CB6CC0}"/>
                    </a:ext>
                  </a:extLst>
                </p:cNvPr>
                <p:cNvSpPr>
                  <a:spLocks noChangeShapeType="1"/>
                </p:cNvSpPr>
                <p:nvPr/>
              </p:nvSpPr>
              <p:spPr bwMode="auto">
                <a:xfrm>
                  <a:off x="1271" y="1002"/>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250" name="Line 2698">
                  <a:extLst>
                    <a:ext uri="{FF2B5EF4-FFF2-40B4-BE49-F238E27FC236}">
                      <a16:creationId xmlns:a16="http://schemas.microsoft.com/office/drawing/2014/main" id="{A6F4AD14-6CBB-1AAD-D7B8-39C24B4B325E}"/>
                    </a:ext>
                  </a:extLst>
                </p:cNvPr>
                <p:cNvSpPr>
                  <a:spLocks noChangeShapeType="1"/>
                </p:cNvSpPr>
                <p:nvPr/>
              </p:nvSpPr>
              <p:spPr bwMode="auto">
                <a:xfrm flipV="1">
                  <a:off x="1271" y="1002"/>
                  <a:ext cx="6"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251" name="Line 2699">
                  <a:extLst>
                    <a:ext uri="{FF2B5EF4-FFF2-40B4-BE49-F238E27FC236}">
                      <a16:creationId xmlns:a16="http://schemas.microsoft.com/office/drawing/2014/main" id="{423C980D-A22F-B807-CA9D-FACB80465EF5}"/>
                    </a:ext>
                  </a:extLst>
                </p:cNvPr>
                <p:cNvSpPr>
                  <a:spLocks noChangeShapeType="1"/>
                </p:cNvSpPr>
                <p:nvPr/>
              </p:nvSpPr>
              <p:spPr bwMode="auto">
                <a:xfrm flipV="1">
                  <a:off x="1277" y="996"/>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252" name="Line 2700">
                  <a:extLst>
                    <a:ext uri="{FF2B5EF4-FFF2-40B4-BE49-F238E27FC236}">
                      <a16:creationId xmlns:a16="http://schemas.microsoft.com/office/drawing/2014/main" id="{5275C598-1D88-6507-3D9C-57493BB55470}"/>
                    </a:ext>
                  </a:extLst>
                </p:cNvPr>
                <p:cNvSpPr>
                  <a:spLocks noChangeShapeType="1"/>
                </p:cNvSpPr>
                <p:nvPr/>
              </p:nvSpPr>
              <p:spPr bwMode="auto">
                <a:xfrm>
                  <a:off x="1277" y="996"/>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253" name="Line 2701">
                  <a:extLst>
                    <a:ext uri="{FF2B5EF4-FFF2-40B4-BE49-F238E27FC236}">
                      <a16:creationId xmlns:a16="http://schemas.microsoft.com/office/drawing/2014/main" id="{65A0A4AB-8E37-5D2C-548E-5C164299F082}"/>
                    </a:ext>
                  </a:extLst>
                </p:cNvPr>
                <p:cNvSpPr>
                  <a:spLocks noChangeShapeType="1"/>
                </p:cNvSpPr>
                <p:nvPr/>
              </p:nvSpPr>
              <p:spPr bwMode="auto">
                <a:xfrm>
                  <a:off x="1277" y="1002"/>
                  <a:ext cx="6"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254" name="Line 2702">
                  <a:extLst>
                    <a:ext uri="{FF2B5EF4-FFF2-40B4-BE49-F238E27FC236}">
                      <a16:creationId xmlns:a16="http://schemas.microsoft.com/office/drawing/2014/main" id="{C7237924-9ED8-250C-DF62-E0C876891383}"/>
                    </a:ext>
                  </a:extLst>
                </p:cNvPr>
                <p:cNvSpPr>
                  <a:spLocks noChangeShapeType="1"/>
                </p:cNvSpPr>
                <p:nvPr/>
              </p:nvSpPr>
              <p:spPr bwMode="auto">
                <a:xfrm flipV="1">
                  <a:off x="1283" y="1002"/>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255" name="Line 2703">
                  <a:extLst>
                    <a:ext uri="{FF2B5EF4-FFF2-40B4-BE49-F238E27FC236}">
                      <a16:creationId xmlns:a16="http://schemas.microsoft.com/office/drawing/2014/main" id="{D297C6C2-44E1-8B52-8EC2-FF4A46A2E417}"/>
                    </a:ext>
                  </a:extLst>
                </p:cNvPr>
                <p:cNvSpPr>
                  <a:spLocks noChangeShapeType="1"/>
                </p:cNvSpPr>
                <p:nvPr/>
              </p:nvSpPr>
              <p:spPr bwMode="auto">
                <a:xfrm>
                  <a:off x="1283" y="1002"/>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256" name="Line 2704">
                  <a:extLst>
                    <a:ext uri="{FF2B5EF4-FFF2-40B4-BE49-F238E27FC236}">
                      <a16:creationId xmlns:a16="http://schemas.microsoft.com/office/drawing/2014/main" id="{609353C7-3575-D6A1-440E-3F19828D9836}"/>
                    </a:ext>
                  </a:extLst>
                </p:cNvPr>
                <p:cNvSpPr>
                  <a:spLocks noChangeShapeType="1"/>
                </p:cNvSpPr>
                <p:nvPr/>
              </p:nvSpPr>
              <p:spPr bwMode="auto">
                <a:xfrm>
                  <a:off x="1289" y="1002"/>
                  <a:ext cx="7"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257" name="Line 2705">
                  <a:extLst>
                    <a:ext uri="{FF2B5EF4-FFF2-40B4-BE49-F238E27FC236}">
                      <a16:creationId xmlns:a16="http://schemas.microsoft.com/office/drawing/2014/main" id="{85B09C0B-C739-E1D8-545B-254945815A35}"/>
                    </a:ext>
                  </a:extLst>
                </p:cNvPr>
                <p:cNvSpPr>
                  <a:spLocks noChangeShapeType="1"/>
                </p:cNvSpPr>
                <p:nvPr/>
              </p:nvSpPr>
              <p:spPr bwMode="auto">
                <a:xfrm flipV="1">
                  <a:off x="1296" y="996"/>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258" name="Line 2706">
                  <a:extLst>
                    <a:ext uri="{FF2B5EF4-FFF2-40B4-BE49-F238E27FC236}">
                      <a16:creationId xmlns:a16="http://schemas.microsoft.com/office/drawing/2014/main" id="{1CA2B8B9-CA2D-6947-76DF-9EB826932BD7}"/>
                    </a:ext>
                  </a:extLst>
                </p:cNvPr>
                <p:cNvSpPr>
                  <a:spLocks noChangeShapeType="1"/>
                </p:cNvSpPr>
                <p:nvPr/>
              </p:nvSpPr>
              <p:spPr bwMode="auto">
                <a:xfrm>
                  <a:off x="1296" y="996"/>
                  <a:ext cx="1" cy="12"/>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259" name="Line 2707">
                  <a:extLst>
                    <a:ext uri="{FF2B5EF4-FFF2-40B4-BE49-F238E27FC236}">
                      <a16:creationId xmlns:a16="http://schemas.microsoft.com/office/drawing/2014/main" id="{427A0589-0930-C9CF-8EC8-C0364B768F99}"/>
                    </a:ext>
                  </a:extLst>
                </p:cNvPr>
                <p:cNvSpPr>
                  <a:spLocks noChangeShapeType="1"/>
                </p:cNvSpPr>
                <p:nvPr/>
              </p:nvSpPr>
              <p:spPr bwMode="auto">
                <a:xfrm flipV="1">
                  <a:off x="1296" y="1002"/>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260" name="Line 2708">
                  <a:extLst>
                    <a:ext uri="{FF2B5EF4-FFF2-40B4-BE49-F238E27FC236}">
                      <a16:creationId xmlns:a16="http://schemas.microsoft.com/office/drawing/2014/main" id="{B8B14EFC-B2CB-4B3A-1160-184C54455917}"/>
                    </a:ext>
                  </a:extLst>
                </p:cNvPr>
                <p:cNvSpPr>
                  <a:spLocks noChangeShapeType="1"/>
                </p:cNvSpPr>
                <p:nvPr/>
              </p:nvSpPr>
              <p:spPr bwMode="auto">
                <a:xfrm>
                  <a:off x="1296" y="1002"/>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261" name="Line 2709">
                  <a:extLst>
                    <a:ext uri="{FF2B5EF4-FFF2-40B4-BE49-F238E27FC236}">
                      <a16:creationId xmlns:a16="http://schemas.microsoft.com/office/drawing/2014/main" id="{7EDFB1D6-1C70-D0BC-EB30-2668948107B2}"/>
                    </a:ext>
                  </a:extLst>
                </p:cNvPr>
                <p:cNvSpPr>
                  <a:spLocks noChangeShapeType="1"/>
                </p:cNvSpPr>
                <p:nvPr/>
              </p:nvSpPr>
              <p:spPr bwMode="auto">
                <a:xfrm flipV="1">
                  <a:off x="1302" y="996"/>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262" name="Line 2710">
                  <a:extLst>
                    <a:ext uri="{FF2B5EF4-FFF2-40B4-BE49-F238E27FC236}">
                      <a16:creationId xmlns:a16="http://schemas.microsoft.com/office/drawing/2014/main" id="{52AF2C38-827A-768C-C352-13F02CC1071D}"/>
                    </a:ext>
                  </a:extLst>
                </p:cNvPr>
                <p:cNvSpPr>
                  <a:spLocks noChangeShapeType="1"/>
                </p:cNvSpPr>
                <p:nvPr/>
              </p:nvSpPr>
              <p:spPr bwMode="auto">
                <a:xfrm>
                  <a:off x="1302" y="996"/>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263" name="Line 2711">
                  <a:extLst>
                    <a:ext uri="{FF2B5EF4-FFF2-40B4-BE49-F238E27FC236}">
                      <a16:creationId xmlns:a16="http://schemas.microsoft.com/office/drawing/2014/main" id="{793D0103-D3DF-7FB5-AB56-D50B2494A3D1}"/>
                    </a:ext>
                  </a:extLst>
                </p:cNvPr>
                <p:cNvSpPr>
                  <a:spLocks noChangeShapeType="1"/>
                </p:cNvSpPr>
                <p:nvPr/>
              </p:nvSpPr>
              <p:spPr bwMode="auto">
                <a:xfrm>
                  <a:off x="1302" y="1002"/>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264" name="Line 2712">
                  <a:extLst>
                    <a:ext uri="{FF2B5EF4-FFF2-40B4-BE49-F238E27FC236}">
                      <a16:creationId xmlns:a16="http://schemas.microsoft.com/office/drawing/2014/main" id="{3E5DD1CB-2EBF-0CC3-AAD3-1A044AFF61CF}"/>
                    </a:ext>
                  </a:extLst>
                </p:cNvPr>
                <p:cNvSpPr>
                  <a:spLocks noChangeShapeType="1"/>
                </p:cNvSpPr>
                <p:nvPr/>
              </p:nvSpPr>
              <p:spPr bwMode="auto">
                <a:xfrm>
                  <a:off x="1308" y="1002"/>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265" name="Line 2713">
                  <a:extLst>
                    <a:ext uri="{FF2B5EF4-FFF2-40B4-BE49-F238E27FC236}">
                      <a16:creationId xmlns:a16="http://schemas.microsoft.com/office/drawing/2014/main" id="{DF454820-7569-E485-2D65-1CACF2238926}"/>
                    </a:ext>
                  </a:extLst>
                </p:cNvPr>
                <p:cNvSpPr>
                  <a:spLocks noChangeShapeType="1"/>
                </p:cNvSpPr>
                <p:nvPr/>
              </p:nvSpPr>
              <p:spPr bwMode="auto">
                <a:xfrm flipV="1">
                  <a:off x="1308" y="1002"/>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266" name="Line 2714">
                  <a:extLst>
                    <a:ext uri="{FF2B5EF4-FFF2-40B4-BE49-F238E27FC236}">
                      <a16:creationId xmlns:a16="http://schemas.microsoft.com/office/drawing/2014/main" id="{ED646975-C6C5-14FA-5C0D-193AAA9443B2}"/>
                    </a:ext>
                  </a:extLst>
                </p:cNvPr>
                <p:cNvSpPr>
                  <a:spLocks noChangeShapeType="1"/>
                </p:cNvSpPr>
                <p:nvPr/>
              </p:nvSpPr>
              <p:spPr bwMode="auto">
                <a:xfrm>
                  <a:off x="1308" y="1002"/>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267" name="Line 2715">
                  <a:extLst>
                    <a:ext uri="{FF2B5EF4-FFF2-40B4-BE49-F238E27FC236}">
                      <a16:creationId xmlns:a16="http://schemas.microsoft.com/office/drawing/2014/main" id="{95E0877E-DB50-CD52-03F2-F72092CE1CF8}"/>
                    </a:ext>
                  </a:extLst>
                </p:cNvPr>
                <p:cNvSpPr>
                  <a:spLocks noChangeShapeType="1"/>
                </p:cNvSpPr>
                <p:nvPr/>
              </p:nvSpPr>
              <p:spPr bwMode="auto">
                <a:xfrm>
                  <a:off x="1308" y="1008"/>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268" name="Line 2716">
                  <a:extLst>
                    <a:ext uri="{FF2B5EF4-FFF2-40B4-BE49-F238E27FC236}">
                      <a16:creationId xmlns:a16="http://schemas.microsoft.com/office/drawing/2014/main" id="{27A88C5E-08CD-7FC7-F91D-5FF4412B5C77}"/>
                    </a:ext>
                  </a:extLst>
                </p:cNvPr>
                <p:cNvSpPr>
                  <a:spLocks noChangeShapeType="1"/>
                </p:cNvSpPr>
                <p:nvPr/>
              </p:nvSpPr>
              <p:spPr bwMode="auto">
                <a:xfrm flipV="1">
                  <a:off x="1314" y="1002"/>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269" name="Line 2717">
                  <a:extLst>
                    <a:ext uri="{FF2B5EF4-FFF2-40B4-BE49-F238E27FC236}">
                      <a16:creationId xmlns:a16="http://schemas.microsoft.com/office/drawing/2014/main" id="{50659426-1F41-3C79-563A-83A212867085}"/>
                    </a:ext>
                  </a:extLst>
                </p:cNvPr>
                <p:cNvSpPr>
                  <a:spLocks noChangeShapeType="1"/>
                </p:cNvSpPr>
                <p:nvPr/>
              </p:nvSpPr>
              <p:spPr bwMode="auto">
                <a:xfrm>
                  <a:off x="1314" y="1002"/>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270" name="Line 2718">
                  <a:extLst>
                    <a:ext uri="{FF2B5EF4-FFF2-40B4-BE49-F238E27FC236}">
                      <a16:creationId xmlns:a16="http://schemas.microsoft.com/office/drawing/2014/main" id="{7ABFE05A-F469-3A5E-B211-00BDDD9FD930}"/>
                    </a:ext>
                  </a:extLst>
                </p:cNvPr>
                <p:cNvSpPr>
                  <a:spLocks noChangeShapeType="1"/>
                </p:cNvSpPr>
                <p:nvPr/>
              </p:nvSpPr>
              <p:spPr bwMode="auto">
                <a:xfrm>
                  <a:off x="1314" y="1008"/>
                  <a:ext cx="1" cy="7"/>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271" name="Line 2719">
                  <a:extLst>
                    <a:ext uri="{FF2B5EF4-FFF2-40B4-BE49-F238E27FC236}">
                      <a16:creationId xmlns:a16="http://schemas.microsoft.com/office/drawing/2014/main" id="{62722514-4A70-6488-0F22-EB691B5DE403}"/>
                    </a:ext>
                  </a:extLst>
                </p:cNvPr>
                <p:cNvSpPr>
                  <a:spLocks noChangeShapeType="1"/>
                </p:cNvSpPr>
                <p:nvPr/>
              </p:nvSpPr>
              <p:spPr bwMode="auto">
                <a:xfrm flipV="1">
                  <a:off x="1314" y="1008"/>
                  <a:ext cx="1" cy="7"/>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272" name="Line 2720">
                  <a:extLst>
                    <a:ext uri="{FF2B5EF4-FFF2-40B4-BE49-F238E27FC236}">
                      <a16:creationId xmlns:a16="http://schemas.microsoft.com/office/drawing/2014/main" id="{02BA977E-34A2-29B6-5488-B1D406F89158}"/>
                    </a:ext>
                  </a:extLst>
                </p:cNvPr>
                <p:cNvSpPr>
                  <a:spLocks noChangeShapeType="1"/>
                </p:cNvSpPr>
                <p:nvPr/>
              </p:nvSpPr>
              <p:spPr bwMode="auto">
                <a:xfrm>
                  <a:off x="1314" y="1008"/>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273" name="Line 2721">
                  <a:extLst>
                    <a:ext uri="{FF2B5EF4-FFF2-40B4-BE49-F238E27FC236}">
                      <a16:creationId xmlns:a16="http://schemas.microsoft.com/office/drawing/2014/main" id="{FD6DEFBF-4343-493E-FB16-FC156978B6B2}"/>
                    </a:ext>
                  </a:extLst>
                </p:cNvPr>
                <p:cNvSpPr>
                  <a:spLocks noChangeShapeType="1"/>
                </p:cNvSpPr>
                <p:nvPr/>
              </p:nvSpPr>
              <p:spPr bwMode="auto">
                <a:xfrm>
                  <a:off x="1320" y="1008"/>
                  <a:ext cx="1" cy="7"/>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274" name="Line 2722">
                  <a:extLst>
                    <a:ext uri="{FF2B5EF4-FFF2-40B4-BE49-F238E27FC236}">
                      <a16:creationId xmlns:a16="http://schemas.microsoft.com/office/drawing/2014/main" id="{17081154-6496-D989-DFD7-C9FF728F3CD2}"/>
                    </a:ext>
                  </a:extLst>
                </p:cNvPr>
                <p:cNvSpPr>
                  <a:spLocks noChangeShapeType="1"/>
                </p:cNvSpPr>
                <p:nvPr/>
              </p:nvSpPr>
              <p:spPr bwMode="auto">
                <a:xfrm>
                  <a:off x="1320" y="1015"/>
                  <a:ext cx="7"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275" name="Line 2723">
                  <a:extLst>
                    <a:ext uri="{FF2B5EF4-FFF2-40B4-BE49-F238E27FC236}">
                      <a16:creationId xmlns:a16="http://schemas.microsoft.com/office/drawing/2014/main" id="{35991DCF-4FB7-9FF8-318B-0487F9E6FC49}"/>
                    </a:ext>
                  </a:extLst>
                </p:cNvPr>
                <p:cNvSpPr>
                  <a:spLocks noChangeShapeType="1"/>
                </p:cNvSpPr>
                <p:nvPr/>
              </p:nvSpPr>
              <p:spPr bwMode="auto">
                <a:xfrm>
                  <a:off x="1327" y="1015"/>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276" name="Line 2724">
                  <a:extLst>
                    <a:ext uri="{FF2B5EF4-FFF2-40B4-BE49-F238E27FC236}">
                      <a16:creationId xmlns:a16="http://schemas.microsoft.com/office/drawing/2014/main" id="{9CC85B71-7C91-BBC9-0B59-F332B027777A}"/>
                    </a:ext>
                  </a:extLst>
                </p:cNvPr>
                <p:cNvSpPr>
                  <a:spLocks noChangeShapeType="1"/>
                </p:cNvSpPr>
                <p:nvPr/>
              </p:nvSpPr>
              <p:spPr bwMode="auto">
                <a:xfrm flipV="1">
                  <a:off x="1327" y="1015"/>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277" name="Line 2725">
                  <a:extLst>
                    <a:ext uri="{FF2B5EF4-FFF2-40B4-BE49-F238E27FC236}">
                      <a16:creationId xmlns:a16="http://schemas.microsoft.com/office/drawing/2014/main" id="{0EB3B7AC-5E80-E0B1-F78B-2D251C811F7E}"/>
                    </a:ext>
                  </a:extLst>
                </p:cNvPr>
                <p:cNvSpPr>
                  <a:spLocks noChangeShapeType="1"/>
                </p:cNvSpPr>
                <p:nvPr/>
              </p:nvSpPr>
              <p:spPr bwMode="auto">
                <a:xfrm>
                  <a:off x="1327" y="1015"/>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278" name="Line 2726">
                  <a:extLst>
                    <a:ext uri="{FF2B5EF4-FFF2-40B4-BE49-F238E27FC236}">
                      <a16:creationId xmlns:a16="http://schemas.microsoft.com/office/drawing/2014/main" id="{70FED367-FCCE-2FC5-48F5-D7A7EC82238D}"/>
                    </a:ext>
                  </a:extLst>
                </p:cNvPr>
                <p:cNvSpPr>
                  <a:spLocks noChangeShapeType="1"/>
                </p:cNvSpPr>
                <p:nvPr/>
              </p:nvSpPr>
              <p:spPr bwMode="auto">
                <a:xfrm>
                  <a:off x="1327" y="1021"/>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279" name="Line 2727">
                  <a:extLst>
                    <a:ext uri="{FF2B5EF4-FFF2-40B4-BE49-F238E27FC236}">
                      <a16:creationId xmlns:a16="http://schemas.microsoft.com/office/drawing/2014/main" id="{B24EEFB5-73B1-A0E4-E8ED-B21D7E1E8CFE}"/>
                    </a:ext>
                  </a:extLst>
                </p:cNvPr>
                <p:cNvSpPr>
                  <a:spLocks noChangeShapeType="1"/>
                </p:cNvSpPr>
                <p:nvPr/>
              </p:nvSpPr>
              <p:spPr bwMode="auto">
                <a:xfrm flipV="1">
                  <a:off x="1333" y="1015"/>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280" name="Line 2728">
                  <a:extLst>
                    <a:ext uri="{FF2B5EF4-FFF2-40B4-BE49-F238E27FC236}">
                      <a16:creationId xmlns:a16="http://schemas.microsoft.com/office/drawing/2014/main" id="{2ADACFC5-A700-7B94-BDAC-2AC744AD8F69}"/>
                    </a:ext>
                  </a:extLst>
                </p:cNvPr>
                <p:cNvSpPr>
                  <a:spLocks noChangeShapeType="1"/>
                </p:cNvSpPr>
                <p:nvPr/>
              </p:nvSpPr>
              <p:spPr bwMode="auto">
                <a:xfrm>
                  <a:off x="1333" y="1015"/>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281" name="Line 2729">
                  <a:extLst>
                    <a:ext uri="{FF2B5EF4-FFF2-40B4-BE49-F238E27FC236}">
                      <a16:creationId xmlns:a16="http://schemas.microsoft.com/office/drawing/2014/main" id="{C9B45EBA-498E-53F5-25A6-CA0D0A4F099A}"/>
                    </a:ext>
                  </a:extLst>
                </p:cNvPr>
                <p:cNvSpPr>
                  <a:spLocks noChangeShapeType="1"/>
                </p:cNvSpPr>
                <p:nvPr/>
              </p:nvSpPr>
              <p:spPr bwMode="auto">
                <a:xfrm>
                  <a:off x="1333" y="1021"/>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282" name="Line 2730">
                  <a:extLst>
                    <a:ext uri="{FF2B5EF4-FFF2-40B4-BE49-F238E27FC236}">
                      <a16:creationId xmlns:a16="http://schemas.microsoft.com/office/drawing/2014/main" id="{FCD58A62-F91F-72CA-EE4E-FB94B1C3726F}"/>
                    </a:ext>
                  </a:extLst>
                </p:cNvPr>
                <p:cNvSpPr>
                  <a:spLocks noChangeShapeType="1"/>
                </p:cNvSpPr>
                <p:nvPr/>
              </p:nvSpPr>
              <p:spPr bwMode="auto">
                <a:xfrm>
                  <a:off x="1339" y="1021"/>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283" name="Line 2731">
                  <a:extLst>
                    <a:ext uri="{FF2B5EF4-FFF2-40B4-BE49-F238E27FC236}">
                      <a16:creationId xmlns:a16="http://schemas.microsoft.com/office/drawing/2014/main" id="{3769186A-7E37-9E12-4E75-1682616DF4B8}"/>
                    </a:ext>
                  </a:extLst>
                </p:cNvPr>
                <p:cNvSpPr>
                  <a:spLocks noChangeShapeType="1"/>
                </p:cNvSpPr>
                <p:nvPr/>
              </p:nvSpPr>
              <p:spPr bwMode="auto">
                <a:xfrm>
                  <a:off x="1339" y="1027"/>
                  <a:ext cx="1" cy="18"/>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284" name="Line 2732">
                  <a:extLst>
                    <a:ext uri="{FF2B5EF4-FFF2-40B4-BE49-F238E27FC236}">
                      <a16:creationId xmlns:a16="http://schemas.microsoft.com/office/drawing/2014/main" id="{3F7A563F-3A48-0F08-6A62-8834C70C7F6A}"/>
                    </a:ext>
                  </a:extLst>
                </p:cNvPr>
                <p:cNvSpPr>
                  <a:spLocks noChangeShapeType="1"/>
                </p:cNvSpPr>
                <p:nvPr/>
              </p:nvSpPr>
              <p:spPr bwMode="auto">
                <a:xfrm>
                  <a:off x="1339" y="1045"/>
                  <a:ext cx="1" cy="54"/>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285" name="Line 2733">
                  <a:extLst>
                    <a:ext uri="{FF2B5EF4-FFF2-40B4-BE49-F238E27FC236}">
                      <a16:creationId xmlns:a16="http://schemas.microsoft.com/office/drawing/2014/main" id="{B1879A06-A66B-5FFB-B8B4-08E75C2E7B04}"/>
                    </a:ext>
                  </a:extLst>
                </p:cNvPr>
                <p:cNvSpPr>
                  <a:spLocks noChangeShapeType="1"/>
                </p:cNvSpPr>
                <p:nvPr/>
              </p:nvSpPr>
              <p:spPr bwMode="auto">
                <a:xfrm>
                  <a:off x="1339" y="1099"/>
                  <a:ext cx="1" cy="67"/>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286" name="Line 2734">
                  <a:extLst>
                    <a:ext uri="{FF2B5EF4-FFF2-40B4-BE49-F238E27FC236}">
                      <a16:creationId xmlns:a16="http://schemas.microsoft.com/office/drawing/2014/main" id="{B18AECC1-C79E-FF45-7863-3DB97616CD36}"/>
                    </a:ext>
                  </a:extLst>
                </p:cNvPr>
                <p:cNvSpPr>
                  <a:spLocks noChangeShapeType="1"/>
                </p:cNvSpPr>
                <p:nvPr/>
              </p:nvSpPr>
              <p:spPr bwMode="auto">
                <a:xfrm>
                  <a:off x="1339" y="1166"/>
                  <a:ext cx="1" cy="73"/>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287" name="Line 2735">
                  <a:extLst>
                    <a:ext uri="{FF2B5EF4-FFF2-40B4-BE49-F238E27FC236}">
                      <a16:creationId xmlns:a16="http://schemas.microsoft.com/office/drawing/2014/main" id="{66206CE7-A90D-A8D7-6330-7CC8A2468EF6}"/>
                    </a:ext>
                  </a:extLst>
                </p:cNvPr>
                <p:cNvSpPr>
                  <a:spLocks noChangeShapeType="1"/>
                </p:cNvSpPr>
                <p:nvPr/>
              </p:nvSpPr>
              <p:spPr bwMode="auto">
                <a:xfrm>
                  <a:off x="1339" y="1239"/>
                  <a:ext cx="6" cy="6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288" name="Line 2736">
                  <a:extLst>
                    <a:ext uri="{FF2B5EF4-FFF2-40B4-BE49-F238E27FC236}">
                      <a16:creationId xmlns:a16="http://schemas.microsoft.com/office/drawing/2014/main" id="{E1857824-2B4D-9D06-FC01-6FC8C186932B}"/>
                    </a:ext>
                  </a:extLst>
                </p:cNvPr>
                <p:cNvSpPr>
                  <a:spLocks noChangeShapeType="1"/>
                </p:cNvSpPr>
                <p:nvPr/>
              </p:nvSpPr>
              <p:spPr bwMode="auto">
                <a:xfrm>
                  <a:off x="1345" y="1300"/>
                  <a:ext cx="1" cy="48"/>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289" name="Line 2737">
                  <a:extLst>
                    <a:ext uri="{FF2B5EF4-FFF2-40B4-BE49-F238E27FC236}">
                      <a16:creationId xmlns:a16="http://schemas.microsoft.com/office/drawing/2014/main" id="{A041408D-5937-7804-366B-9C55A824F85E}"/>
                    </a:ext>
                  </a:extLst>
                </p:cNvPr>
                <p:cNvSpPr>
                  <a:spLocks noChangeShapeType="1"/>
                </p:cNvSpPr>
                <p:nvPr/>
              </p:nvSpPr>
              <p:spPr bwMode="auto">
                <a:xfrm>
                  <a:off x="1345" y="1348"/>
                  <a:ext cx="1" cy="25"/>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290" name="Line 2738">
                  <a:extLst>
                    <a:ext uri="{FF2B5EF4-FFF2-40B4-BE49-F238E27FC236}">
                      <a16:creationId xmlns:a16="http://schemas.microsoft.com/office/drawing/2014/main" id="{746DE2C4-855E-89D4-4895-1A749D487842}"/>
                    </a:ext>
                  </a:extLst>
                </p:cNvPr>
                <p:cNvSpPr>
                  <a:spLocks noChangeShapeType="1"/>
                </p:cNvSpPr>
                <p:nvPr/>
              </p:nvSpPr>
              <p:spPr bwMode="auto">
                <a:xfrm>
                  <a:off x="1345" y="137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291" name="Line 2739">
                  <a:extLst>
                    <a:ext uri="{FF2B5EF4-FFF2-40B4-BE49-F238E27FC236}">
                      <a16:creationId xmlns:a16="http://schemas.microsoft.com/office/drawing/2014/main" id="{A649DC1D-7C53-5C56-8DF3-B02C6029E718}"/>
                    </a:ext>
                  </a:extLst>
                </p:cNvPr>
                <p:cNvSpPr>
                  <a:spLocks noChangeShapeType="1"/>
                </p:cNvSpPr>
                <p:nvPr/>
              </p:nvSpPr>
              <p:spPr bwMode="auto">
                <a:xfrm flipV="1">
                  <a:off x="1345" y="1366"/>
                  <a:ext cx="1" cy="13"/>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292" name="Line 2740">
                  <a:extLst>
                    <a:ext uri="{FF2B5EF4-FFF2-40B4-BE49-F238E27FC236}">
                      <a16:creationId xmlns:a16="http://schemas.microsoft.com/office/drawing/2014/main" id="{A53310A0-37FD-0BF8-4A2D-DD2953297C5F}"/>
                    </a:ext>
                  </a:extLst>
                </p:cNvPr>
                <p:cNvSpPr>
                  <a:spLocks noChangeShapeType="1"/>
                </p:cNvSpPr>
                <p:nvPr/>
              </p:nvSpPr>
              <p:spPr bwMode="auto">
                <a:xfrm flipV="1">
                  <a:off x="1345" y="1342"/>
                  <a:ext cx="1" cy="24"/>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293" name="Line 2741">
                  <a:extLst>
                    <a:ext uri="{FF2B5EF4-FFF2-40B4-BE49-F238E27FC236}">
                      <a16:creationId xmlns:a16="http://schemas.microsoft.com/office/drawing/2014/main" id="{FA5E8F8D-30C4-B590-90EA-2A674E69047D}"/>
                    </a:ext>
                  </a:extLst>
                </p:cNvPr>
                <p:cNvSpPr>
                  <a:spLocks noChangeShapeType="1"/>
                </p:cNvSpPr>
                <p:nvPr/>
              </p:nvSpPr>
              <p:spPr bwMode="auto">
                <a:xfrm flipV="1">
                  <a:off x="1345" y="1318"/>
                  <a:ext cx="1" cy="24"/>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294" name="Line 2742">
                  <a:extLst>
                    <a:ext uri="{FF2B5EF4-FFF2-40B4-BE49-F238E27FC236}">
                      <a16:creationId xmlns:a16="http://schemas.microsoft.com/office/drawing/2014/main" id="{F610C682-4108-99CD-3D5F-AEDBA46B3233}"/>
                    </a:ext>
                  </a:extLst>
                </p:cNvPr>
                <p:cNvSpPr>
                  <a:spLocks noChangeShapeType="1"/>
                </p:cNvSpPr>
                <p:nvPr/>
              </p:nvSpPr>
              <p:spPr bwMode="auto">
                <a:xfrm flipV="1">
                  <a:off x="1345" y="1288"/>
                  <a:ext cx="1" cy="30"/>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295" name="Line 2743">
                  <a:extLst>
                    <a:ext uri="{FF2B5EF4-FFF2-40B4-BE49-F238E27FC236}">
                      <a16:creationId xmlns:a16="http://schemas.microsoft.com/office/drawing/2014/main" id="{2D385CF9-8195-E20E-EB90-4503F57B9D30}"/>
                    </a:ext>
                  </a:extLst>
                </p:cNvPr>
                <p:cNvSpPr>
                  <a:spLocks noChangeShapeType="1"/>
                </p:cNvSpPr>
                <p:nvPr/>
              </p:nvSpPr>
              <p:spPr bwMode="auto">
                <a:xfrm flipV="1">
                  <a:off x="1345" y="1263"/>
                  <a:ext cx="1" cy="25"/>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296" name="Line 2744">
                  <a:extLst>
                    <a:ext uri="{FF2B5EF4-FFF2-40B4-BE49-F238E27FC236}">
                      <a16:creationId xmlns:a16="http://schemas.microsoft.com/office/drawing/2014/main" id="{9AD2191F-0208-BA0B-7F80-C4FD76156271}"/>
                    </a:ext>
                  </a:extLst>
                </p:cNvPr>
                <p:cNvSpPr>
                  <a:spLocks noChangeShapeType="1"/>
                </p:cNvSpPr>
                <p:nvPr/>
              </p:nvSpPr>
              <p:spPr bwMode="auto">
                <a:xfrm flipV="1">
                  <a:off x="1345" y="1239"/>
                  <a:ext cx="1" cy="24"/>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297" name="Line 2745">
                  <a:extLst>
                    <a:ext uri="{FF2B5EF4-FFF2-40B4-BE49-F238E27FC236}">
                      <a16:creationId xmlns:a16="http://schemas.microsoft.com/office/drawing/2014/main" id="{000D86A1-067E-94BA-C6CB-DE2578657F14}"/>
                    </a:ext>
                  </a:extLst>
                </p:cNvPr>
                <p:cNvSpPr>
                  <a:spLocks noChangeShapeType="1"/>
                </p:cNvSpPr>
                <p:nvPr/>
              </p:nvSpPr>
              <p:spPr bwMode="auto">
                <a:xfrm flipV="1">
                  <a:off x="1345" y="1215"/>
                  <a:ext cx="6" cy="24"/>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298" name="Line 2746">
                  <a:extLst>
                    <a:ext uri="{FF2B5EF4-FFF2-40B4-BE49-F238E27FC236}">
                      <a16:creationId xmlns:a16="http://schemas.microsoft.com/office/drawing/2014/main" id="{89320D46-8F69-0E99-56D0-D599B21AD36B}"/>
                    </a:ext>
                  </a:extLst>
                </p:cNvPr>
                <p:cNvSpPr>
                  <a:spLocks noChangeShapeType="1"/>
                </p:cNvSpPr>
                <p:nvPr/>
              </p:nvSpPr>
              <p:spPr bwMode="auto">
                <a:xfrm flipV="1">
                  <a:off x="1351" y="1197"/>
                  <a:ext cx="1" cy="18"/>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299" name="Line 2747">
                  <a:extLst>
                    <a:ext uri="{FF2B5EF4-FFF2-40B4-BE49-F238E27FC236}">
                      <a16:creationId xmlns:a16="http://schemas.microsoft.com/office/drawing/2014/main" id="{B091CDAA-BAA2-B371-D595-38D32629FA93}"/>
                    </a:ext>
                  </a:extLst>
                </p:cNvPr>
                <p:cNvSpPr>
                  <a:spLocks noChangeShapeType="1"/>
                </p:cNvSpPr>
                <p:nvPr/>
              </p:nvSpPr>
              <p:spPr bwMode="auto">
                <a:xfrm flipV="1">
                  <a:off x="1351" y="1178"/>
                  <a:ext cx="1" cy="19"/>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300" name="Line 2748">
                  <a:extLst>
                    <a:ext uri="{FF2B5EF4-FFF2-40B4-BE49-F238E27FC236}">
                      <a16:creationId xmlns:a16="http://schemas.microsoft.com/office/drawing/2014/main" id="{F07B9649-65DC-6483-FC79-BE74BAE53D2C}"/>
                    </a:ext>
                  </a:extLst>
                </p:cNvPr>
                <p:cNvSpPr>
                  <a:spLocks noChangeShapeType="1"/>
                </p:cNvSpPr>
                <p:nvPr/>
              </p:nvSpPr>
              <p:spPr bwMode="auto">
                <a:xfrm flipV="1">
                  <a:off x="1351" y="1160"/>
                  <a:ext cx="1" cy="18"/>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301" name="Line 2749">
                  <a:extLst>
                    <a:ext uri="{FF2B5EF4-FFF2-40B4-BE49-F238E27FC236}">
                      <a16:creationId xmlns:a16="http://schemas.microsoft.com/office/drawing/2014/main" id="{A2F5F709-EA6B-8118-40DB-B4EE57DD18E8}"/>
                    </a:ext>
                  </a:extLst>
                </p:cNvPr>
                <p:cNvSpPr>
                  <a:spLocks noChangeShapeType="1"/>
                </p:cNvSpPr>
                <p:nvPr/>
              </p:nvSpPr>
              <p:spPr bwMode="auto">
                <a:xfrm flipV="1">
                  <a:off x="1351" y="1154"/>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302" name="Line 2750">
                  <a:extLst>
                    <a:ext uri="{FF2B5EF4-FFF2-40B4-BE49-F238E27FC236}">
                      <a16:creationId xmlns:a16="http://schemas.microsoft.com/office/drawing/2014/main" id="{5453503A-0DDA-FA5E-B824-8676D6D61565}"/>
                    </a:ext>
                  </a:extLst>
                </p:cNvPr>
                <p:cNvSpPr>
                  <a:spLocks noChangeShapeType="1"/>
                </p:cNvSpPr>
                <p:nvPr/>
              </p:nvSpPr>
              <p:spPr bwMode="auto">
                <a:xfrm flipV="1">
                  <a:off x="1351" y="1136"/>
                  <a:ext cx="1" cy="18"/>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303" name="Line 2751">
                  <a:extLst>
                    <a:ext uri="{FF2B5EF4-FFF2-40B4-BE49-F238E27FC236}">
                      <a16:creationId xmlns:a16="http://schemas.microsoft.com/office/drawing/2014/main" id="{DFD2008B-8623-542F-AB0B-D2B586701201}"/>
                    </a:ext>
                  </a:extLst>
                </p:cNvPr>
                <p:cNvSpPr>
                  <a:spLocks noChangeShapeType="1"/>
                </p:cNvSpPr>
                <p:nvPr/>
              </p:nvSpPr>
              <p:spPr bwMode="auto">
                <a:xfrm flipV="1">
                  <a:off x="1351" y="1130"/>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304" name="Line 2752">
                  <a:extLst>
                    <a:ext uri="{FF2B5EF4-FFF2-40B4-BE49-F238E27FC236}">
                      <a16:creationId xmlns:a16="http://schemas.microsoft.com/office/drawing/2014/main" id="{9B25A46D-B52F-69E2-AF66-A8FC343611A2}"/>
                    </a:ext>
                  </a:extLst>
                </p:cNvPr>
                <p:cNvSpPr>
                  <a:spLocks noChangeShapeType="1"/>
                </p:cNvSpPr>
                <p:nvPr/>
              </p:nvSpPr>
              <p:spPr bwMode="auto">
                <a:xfrm flipV="1">
                  <a:off x="1351" y="1118"/>
                  <a:ext cx="1" cy="12"/>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305" name="Line 2753">
                  <a:extLst>
                    <a:ext uri="{FF2B5EF4-FFF2-40B4-BE49-F238E27FC236}">
                      <a16:creationId xmlns:a16="http://schemas.microsoft.com/office/drawing/2014/main" id="{ED513038-0CFC-4462-F6F8-E7C8E1526721}"/>
                    </a:ext>
                  </a:extLst>
                </p:cNvPr>
                <p:cNvSpPr>
                  <a:spLocks noChangeShapeType="1"/>
                </p:cNvSpPr>
                <p:nvPr/>
              </p:nvSpPr>
              <p:spPr bwMode="auto">
                <a:xfrm flipV="1">
                  <a:off x="1351" y="1106"/>
                  <a:ext cx="1" cy="12"/>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306" name="Line 2754">
                  <a:extLst>
                    <a:ext uri="{FF2B5EF4-FFF2-40B4-BE49-F238E27FC236}">
                      <a16:creationId xmlns:a16="http://schemas.microsoft.com/office/drawing/2014/main" id="{9770882E-5528-7426-74F2-0A9DB5C545FE}"/>
                    </a:ext>
                  </a:extLst>
                </p:cNvPr>
                <p:cNvSpPr>
                  <a:spLocks noChangeShapeType="1"/>
                </p:cNvSpPr>
                <p:nvPr/>
              </p:nvSpPr>
              <p:spPr bwMode="auto">
                <a:xfrm flipV="1">
                  <a:off x="1351" y="1099"/>
                  <a:ext cx="1" cy="7"/>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307" name="Line 2755">
                  <a:extLst>
                    <a:ext uri="{FF2B5EF4-FFF2-40B4-BE49-F238E27FC236}">
                      <a16:creationId xmlns:a16="http://schemas.microsoft.com/office/drawing/2014/main" id="{C44A2313-603E-B256-05B4-8BC575F38FB0}"/>
                    </a:ext>
                  </a:extLst>
                </p:cNvPr>
                <p:cNvSpPr>
                  <a:spLocks noChangeShapeType="1"/>
                </p:cNvSpPr>
                <p:nvPr/>
              </p:nvSpPr>
              <p:spPr bwMode="auto">
                <a:xfrm flipV="1">
                  <a:off x="1351" y="109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308" name="Line 2756">
                  <a:extLst>
                    <a:ext uri="{FF2B5EF4-FFF2-40B4-BE49-F238E27FC236}">
                      <a16:creationId xmlns:a16="http://schemas.microsoft.com/office/drawing/2014/main" id="{FAAB0B40-ACFA-687E-7E35-DC95BEA0F59D}"/>
                    </a:ext>
                  </a:extLst>
                </p:cNvPr>
                <p:cNvSpPr>
                  <a:spLocks noChangeShapeType="1"/>
                </p:cNvSpPr>
                <p:nvPr/>
              </p:nvSpPr>
              <p:spPr bwMode="auto">
                <a:xfrm flipV="1">
                  <a:off x="1351" y="1081"/>
                  <a:ext cx="6" cy="12"/>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309" name="Line 2757">
                  <a:extLst>
                    <a:ext uri="{FF2B5EF4-FFF2-40B4-BE49-F238E27FC236}">
                      <a16:creationId xmlns:a16="http://schemas.microsoft.com/office/drawing/2014/main" id="{F77FBE30-516B-F20E-B6CF-23BD9DD7EB89}"/>
                    </a:ext>
                  </a:extLst>
                </p:cNvPr>
                <p:cNvSpPr>
                  <a:spLocks noChangeShapeType="1"/>
                </p:cNvSpPr>
                <p:nvPr/>
              </p:nvSpPr>
              <p:spPr bwMode="auto">
                <a:xfrm flipV="1">
                  <a:off x="1357" y="1069"/>
                  <a:ext cx="1" cy="12"/>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310" name="Line 2758">
                  <a:extLst>
                    <a:ext uri="{FF2B5EF4-FFF2-40B4-BE49-F238E27FC236}">
                      <a16:creationId xmlns:a16="http://schemas.microsoft.com/office/drawing/2014/main" id="{2D81FBF2-8979-8B8A-1772-E54D3BC2AA86}"/>
                    </a:ext>
                  </a:extLst>
                </p:cNvPr>
                <p:cNvSpPr>
                  <a:spLocks noChangeShapeType="1"/>
                </p:cNvSpPr>
                <p:nvPr/>
              </p:nvSpPr>
              <p:spPr bwMode="auto">
                <a:xfrm flipV="1">
                  <a:off x="1357" y="106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311" name="Line 2759">
                  <a:extLst>
                    <a:ext uri="{FF2B5EF4-FFF2-40B4-BE49-F238E27FC236}">
                      <a16:creationId xmlns:a16="http://schemas.microsoft.com/office/drawing/2014/main" id="{3FD8BB02-3ACB-859F-FB1C-67EB6212F391}"/>
                    </a:ext>
                  </a:extLst>
                </p:cNvPr>
                <p:cNvSpPr>
                  <a:spLocks noChangeShapeType="1"/>
                </p:cNvSpPr>
                <p:nvPr/>
              </p:nvSpPr>
              <p:spPr bwMode="auto">
                <a:xfrm flipV="1">
                  <a:off x="1357" y="1057"/>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312" name="Line 2760">
                  <a:extLst>
                    <a:ext uri="{FF2B5EF4-FFF2-40B4-BE49-F238E27FC236}">
                      <a16:creationId xmlns:a16="http://schemas.microsoft.com/office/drawing/2014/main" id="{33059F1B-56D9-4F99-360D-D191825F2229}"/>
                    </a:ext>
                  </a:extLst>
                </p:cNvPr>
                <p:cNvSpPr>
                  <a:spLocks noChangeShapeType="1"/>
                </p:cNvSpPr>
                <p:nvPr/>
              </p:nvSpPr>
              <p:spPr bwMode="auto">
                <a:xfrm flipV="1">
                  <a:off x="1357" y="1051"/>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313" name="Line 2761">
                  <a:extLst>
                    <a:ext uri="{FF2B5EF4-FFF2-40B4-BE49-F238E27FC236}">
                      <a16:creationId xmlns:a16="http://schemas.microsoft.com/office/drawing/2014/main" id="{CBB04A40-DB07-2992-A7B9-AF8BA1FBCAEA}"/>
                    </a:ext>
                  </a:extLst>
                </p:cNvPr>
                <p:cNvSpPr>
                  <a:spLocks noChangeShapeType="1"/>
                </p:cNvSpPr>
                <p:nvPr/>
              </p:nvSpPr>
              <p:spPr bwMode="auto">
                <a:xfrm flipV="1">
                  <a:off x="1357" y="1045"/>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314" name="Line 2762">
                  <a:extLst>
                    <a:ext uri="{FF2B5EF4-FFF2-40B4-BE49-F238E27FC236}">
                      <a16:creationId xmlns:a16="http://schemas.microsoft.com/office/drawing/2014/main" id="{ED3A3AF8-194F-B0A1-38C8-E1D6895691CD}"/>
                    </a:ext>
                  </a:extLst>
                </p:cNvPr>
                <p:cNvSpPr>
                  <a:spLocks noChangeShapeType="1"/>
                </p:cNvSpPr>
                <p:nvPr/>
              </p:nvSpPr>
              <p:spPr bwMode="auto">
                <a:xfrm>
                  <a:off x="1357" y="1045"/>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315" name="Line 2763">
                  <a:extLst>
                    <a:ext uri="{FF2B5EF4-FFF2-40B4-BE49-F238E27FC236}">
                      <a16:creationId xmlns:a16="http://schemas.microsoft.com/office/drawing/2014/main" id="{37F47BC0-4D5E-7E2C-F628-92A77AD12A11}"/>
                    </a:ext>
                  </a:extLst>
                </p:cNvPr>
                <p:cNvSpPr>
                  <a:spLocks noChangeShapeType="1"/>
                </p:cNvSpPr>
                <p:nvPr/>
              </p:nvSpPr>
              <p:spPr bwMode="auto">
                <a:xfrm>
                  <a:off x="1357" y="1051"/>
                  <a:ext cx="7"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316" name="Line 2764">
                  <a:extLst>
                    <a:ext uri="{FF2B5EF4-FFF2-40B4-BE49-F238E27FC236}">
                      <a16:creationId xmlns:a16="http://schemas.microsoft.com/office/drawing/2014/main" id="{BE70549F-40FD-156B-93BC-31B4C143B98E}"/>
                    </a:ext>
                  </a:extLst>
                </p:cNvPr>
                <p:cNvSpPr>
                  <a:spLocks noChangeShapeType="1"/>
                </p:cNvSpPr>
                <p:nvPr/>
              </p:nvSpPr>
              <p:spPr bwMode="auto">
                <a:xfrm flipV="1">
                  <a:off x="1364" y="1045"/>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317" name="Line 2765">
                  <a:extLst>
                    <a:ext uri="{FF2B5EF4-FFF2-40B4-BE49-F238E27FC236}">
                      <a16:creationId xmlns:a16="http://schemas.microsoft.com/office/drawing/2014/main" id="{6EB7F78C-7EA0-F62F-A3F5-B21DB438F7B8}"/>
                    </a:ext>
                  </a:extLst>
                </p:cNvPr>
                <p:cNvSpPr>
                  <a:spLocks noChangeShapeType="1"/>
                </p:cNvSpPr>
                <p:nvPr/>
              </p:nvSpPr>
              <p:spPr bwMode="auto">
                <a:xfrm>
                  <a:off x="1364" y="1045"/>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318" name="Line 2766">
                  <a:extLst>
                    <a:ext uri="{FF2B5EF4-FFF2-40B4-BE49-F238E27FC236}">
                      <a16:creationId xmlns:a16="http://schemas.microsoft.com/office/drawing/2014/main" id="{ADC2CA2C-8A4F-7506-E826-72097BAF5383}"/>
                    </a:ext>
                  </a:extLst>
                </p:cNvPr>
                <p:cNvSpPr>
                  <a:spLocks noChangeShapeType="1"/>
                </p:cNvSpPr>
                <p:nvPr/>
              </p:nvSpPr>
              <p:spPr bwMode="auto">
                <a:xfrm flipV="1">
                  <a:off x="1364" y="1045"/>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319" name="Line 2767">
                  <a:extLst>
                    <a:ext uri="{FF2B5EF4-FFF2-40B4-BE49-F238E27FC236}">
                      <a16:creationId xmlns:a16="http://schemas.microsoft.com/office/drawing/2014/main" id="{E8444D1F-5D7A-E1C6-2C56-A37E63BBE2F9}"/>
                    </a:ext>
                  </a:extLst>
                </p:cNvPr>
                <p:cNvSpPr>
                  <a:spLocks noChangeShapeType="1"/>
                </p:cNvSpPr>
                <p:nvPr/>
              </p:nvSpPr>
              <p:spPr bwMode="auto">
                <a:xfrm>
                  <a:off x="1364" y="1045"/>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320" name="Line 2768">
                  <a:extLst>
                    <a:ext uri="{FF2B5EF4-FFF2-40B4-BE49-F238E27FC236}">
                      <a16:creationId xmlns:a16="http://schemas.microsoft.com/office/drawing/2014/main" id="{64D05D38-7C1E-02DA-5611-C41A245C4D9D}"/>
                    </a:ext>
                  </a:extLst>
                </p:cNvPr>
                <p:cNvSpPr>
                  <a:spLocks noChangeShapeType="1"/>
                </p:cNvSpPr>
                <p:nvPr/>
              </p:nvSpPr>
              <p:spPr bwMode="auto">
                <a:xfrm>
                  <a:off x="1364" y="1051"/>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321" name="Line 2769">
                  <a:extLst>
                    <a:ext uri="{FF2B5EF4-FFF2-40B4-BE49-F238E27FC236}">
                      <a16:creationId xmlns:a16="http://schemas.microsoft.com/office/drawing/2014/main" id="{5E24D504-35A4-8C9B-8C44-578740999FF5}"/>
                    </a:ext>
                  </a:extLst>
                </p:cNvPr>
                <p:cNvSpPr>
                  <a:spLocks noChangeShapeType="1"/>
                </p:cNvSpPr>
                <p:nvPr/>
              </p:nvSpPr>
              <p:spPr bwMode="auto">
                <a:xfrm>
                  <a:off x="1370" y="1051"/>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322" name="Line 2770">
                  <a:extLst>
                    <a:ext uri="{FF2B5EF4-FFF2-40B4-BE49-F238E27FC236}">
                      <a16:creationId xmlns:a16="http://schemas.microsoft.com/office/drawing/2014/main" id="{7526F5ED-9539-8D42-920D-49C7D48C7E62}"/>
                    </a:ext>
                  </a:extLst>
                </p:cNvPr>
                <p:cNvSpPr>
                  <a:spLocks noChangeShapeType="1"/>
                </p:cNvSpPr>
                <p:nvPr/>
              </p:nvSpPr>
              <p:spPr bwMode="auto">
                <a:xfrm flipV="1">
                  <a:off x="1370" y="1051"/>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323" name="Line 2771">
                  <a:extLst>
                    <a:ext uri="{FF2B5EF4-FFF2-40B4-BE49-F238E27FC236}">
                      <a16:creationId xmlns:a16="http://schemas.microsoft.com/office/drawing/2014/main" id="{EA77A9B3-8A85-1C99-03F7-5DAFD35195B8}"/>
                    </a:ext>
                  </a:extLst>
                </p:cNvPr>
                <p:cNvSpPr>
                  <a:spLocks noChangeShapeType="1"/>
                </p:cNvSpPr>
                <p:nvPr/>
              </p:nvSpPr>
              <p:spPr bwMode="auto">
                <a:xfrm>
                  <a:off x="1370" y="1051"/>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324" name="Line 2772">
                  <a:extLst>
                    <a:ext uri="{FF2B5EF4-FFF2-40B4-BE49-F238E27FC236}">
                      <a16:creationId xmlns:a16="http://schemas.microsoft.com/office/drawing/2014/main" id="{ABEA7621-2461-8E6C-8FEA-8EB9245168A0}"/>
                    </a:ext>
                  </a:extLst>
                </p:cNvPr>
                <p:cNvSpPr>
                  <a:spLocks noChangeShapeType="1"/>
                </p:cNvSpPr>
                <p:nvPr/>
              </p:nvSpPr>
              <p:spPr bwMode="auto">
                <a:xfrm>
                  <a:off x="1370" y="1057"/>
                  <a:ext cx="6"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325" name="Line 2773">
                  <a:extLst>
                    <a:ext uri="{FF2B5EF4-FFF2-40B4-BE49-F238E27FC236}">
                      <a16:creationId xmlns:a16="http://schemas.microsoft.com/office/drawing/2014/main" id="{900CFC54-9ECE-4708-F96E-184F7DC81AA9}"/>
                    </a:ext>
                  </a:extLst>
                </p:cNvPr>
                <p:cNvSpPr>
                  <a:spLocks noChangeShapeType="1"/>
                </p:cNvSpPr>
                <p:nvPr/>
              </p:nvSpPr>
              <p:spPr bwMode="auto">
                <a:xfrm flipV="1">
                  <a:off x="1376" y="1057"/>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326" name="Line 2774">
                  <a:extLst>
                    <a:ext uri="{FF2B5EF4-FFF2-40B4-BE49-F238E27FC236}">
                      <a16:creationId xmlns:a16="http://schemas.microsoft.com/office/drawing/2014/main" id="{9B007172-5FDF-F853-942B-BCD5A8878A4E}"/>
                    </a:ext>
                  </a:extLst>
                </p:cNvPr>
                <p:cNvSpPr>
                  <a:spLocks noChangeShapeType="1"/>
                </p:cNvSpPr>
                <p:nvPr/>
              </p:nvSpPr>
              <p:spPr bwMode="auto">
                <a:xfrm>
                  <a:off x="1376" y="1057"/>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327" name="Line 2775">
                  <a:extLst>
                    <a:ext uri="{FF2B5EF4-FFF2-40B4-BE49-F238E27FC236}">
                      <a16:creationId xmlns:a16="http://schemas.microsoft.com/office/drawing/2014/main" id="{032877AF-7D07-52DE-45ED-174C28EF5907}"/>
                    </a:ext>
                  </a:extLst>
                </p:cNvPr>
                <p:cNvSpPr>
                  <a:spLocks noChangeShapeType="1"/>
                </p:cNvSpPr>
                <p:nvPr/>
              </p:nvSpPr>
              <p:spPr bwMode="auto">
                <a:xfrm flipV="1">
                  <a:off x="1376" y="1057"/>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328" name="Line 2776">
                  <a:extLst>
                    <a:ext uri="{FF2B5EF4-FFF2-40B4-BE49-F238E27FC236}">
                      <a16:creationId xmlns:a16="http://schemas.microsoft.com/office/drawing/2014/main" id="{99D3A9F2-9136-AB8D-033E-8088F3F7C8C6}"/>
                    </a:ext>
                  </a:extLst>
                </p:cNvPr>
                <p:cNvSpPr>
                  <a:spLocks noChangeShapeType="1"/>
                </p:cNvSpPr>
                <p:nvPr/>
              </p:nvSpPr>
              <p:spPr bwMode="auto">
                <a:xfrm>
                  <a:off x="1376" y="1057"/>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329" name="Line 2777">
                  <a:extLst>
                    <a:ext uri="{FF2B5EF4-FFF2-40B4-BE49-F238E27FC236}">
                      <a16:creationId xmlns:a16="http://schemas.microsoft.com/office/drawing/2014/main" id="{7BBF8D00-4647-2721-BF19-F3C11C3A93A9}"/>
                    </a:ext>
                  </a:extLst>
                </p:cNvPr>
                <p:cNvSpPr>
                  <a:spLocks noChangeShapeType="1"/>
                </p:cNvSpPr>
                <p:nvPr/>
              </p:nvSpPr>
              <p:spPr bwMode="auto">
                <a:xfrm flipV="1">
                  <a:off x="1376" y="1057"/>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330" name="Line 2778">
                  <a:extLst>
                    <a:ext uri="{FF2B5EF4-FFF2-40B4-BE49-F238E27FC236}">
                      <a16:creationId xmlns:a16="http://schemas.microsoft.com/office/drawing/2014/main" id="{D5DFAE65-54C2-BAE1-1B38-CCF4F984F958}"/>
                    </a:ext>
                  </a:extLst>
                </p:cNvPr>
                <p:cNvSpPr>
                  <a:spLocks noChangeShapeType="1"/>
                </p:cNvSpPr>
                <p:nvPr/>
              </p:nvSpPr>
              <p:spPr bwMode="auto">
                <a:xfrm>
                  <a:off x="1376" y="1057"/>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331" name="Line 2779">
                  <a:extLst>
                    <a:ext uri="{FF2B5EF4-FFF2-40B4-BE49-F238E27FC236}">
                      <a16:creationId xmlns:a16="http://schemas.microsoft.com/office/drawing/2014/main" id="{9F0FCE42-337E-1D7D-4230-E967863D84A7}"/>
                    </a:ext>
                  </a:extLst>
                </p:cNvPr>
                <p:cNvSpPr>
                  <a:spLocks noChangeShapeType="1"/>
                </p:cNvSpPr>
                <p:nvPr/>
              </p:nvSpPr>
              <p:spPr bwMode="auto">
                <a:xfrm>
                  <a:off x="1376" y="1063"/>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332" name="Line 2780">
                  <a:extLst>
                    <a:ext uri="{FF2B5EF4-FFF2-40B4-BE49-F238E27FC236}">
                      <a16:creationId xmlns:a16="http://schemas.microsoft.com/office/drawing/2014/main" id="{246AAB72-65BA-07F6-B72D-FA45A3D1F4DC}"/>
                    </a:ext>
                  </a:extLst>
                </p:cNvPr>
                <p:cNvSpPr>
                  <a:spLocks noChangeShapeType="1"/>
                </p:cNvSpPr>
                <p:nvPr/>
              </p:nvSpPr>
              <p:spPr bwMode="auto">
                <a:xfrm flipV="1">
                  <a:off x="1382" y="1057"/>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333" name="Line 2781">
                  <a:extLst>
                    <a:ext uri="{FF2B5EF4-FFF2-40B4-BE49-F238E27FC236}">
                      <a16:creationId xmlns:a16="http://schemas.microsoft.com/office/drawing/2014/main" id="{01F9812C-9430-46DE-C136-8E8983830851}"/>
                    </a:ext>
                  </a:extLst>
                </p:cNvPr>
                <p:cNvSpPr>
                  <a:spLocks noChangeShapeType="1"/>
                </p:cNvSpPr>
                <p:nvPr/>
              </p:nvSpPr>
              <p:spPr bwMode="auto">
                <a:xfrm>
                  <a:off x="1382" y="1057"/>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334" name="Line 2782">
                  <a:extLst>
                    <a:ext uri="{FF2B5EF4-FFF2-40B4-BE49-F238E27FC236}">
                      <a16:creationId xmlns:a16="http://schemas.microsoft.com/office/drawing/2014/main" id="{93D288A4-336C-A085-4F86-60B4DCB11FA0}"/>
                    </a:ext>
                  </a:extLst>
                </p:cNvPr>
                <p:cNvSpPr>
                  <a:spLocks noChangeShapeType="1"/>
                </p:cNvSpPr>
                <p:nvPr/>
              </p:nvSpPr>
              <p:spPr bwMode="auto">
                <a:xfrm flipV="1">
                  <a:off x="1382" y="1057"/>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335" name="Line 2783">
                  <a:extLst>
                    <a:ext uri="{FF2B5EF4-FFF2-40B4-BE49-F238E27FC236}">
                      <a16:creationId xmlns:a16="http://schemas.microsoft.com/office/drawing/2014/main" id="{877FC7C8-0641-FE74-B09C-153DF57AD31F}"/>
                    </a:ext>
                  </a:extLst>
                </p:cNvPr>
                <p:cNvSpPr>
                  <a:spLocks noChangeShapeType="1"/>
                </p:cNvSpPr>
                <p:nvPr/>
              </p:nvSpPr>
              <p:spPr bwMode="auto">
                <a:xfrm>
                  <a:off x="1382" y="1057"/>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336" name="Line 2784">
                  <a:extLst>
                    <a:ext uri="{FF2B5EF4-FFF2-40B4-BE49-F238E27FC236}">
                      <a16:creationId xmlns:a16="http://schemas.microsoft.com/office/drawing/2014/main" id="{8A877E8A-DDC2-9B94-9958-7B4CC204932F}"/>
                    </a:ext>
                  </a:extLst>
                </p:cNvPr>
                <p:cNvSpPr>
                  <a:spLocks noChangeShapeType="1"/>
                </p:cNvSpPr>
                <p:nvPr/>
              </p:nvSpPr>
              <p:spPr bwMode="auto">
                <a:xfrm flipV="1">
                  <a:off x="1388" y="1051"/>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337" name="Line 2785">
                  <a:extLst>
                    <a:ext uri="{FF2B5EF4-FFF2-40B4-BE49-F238E27FC236}">
                      <a16:creationId xmlns:a16="http://schemas.microsoft.com/office/drawing/2014/main" id="{FE07F106-ADE5-0CE7-DBE4-33D0961E42A8}"/>
                    </a:ext>
                  </a:extLst>
                </p:cNvPr>
                <p:cNvSpPr>
                  <a:spLocks noChangeShapeType="1"/>
                </p:cNvSpPr>
                <p:nvPr/>
              </p:nvSpPr>
              <p:spPr bwMode="auto">
                <a:xfrm>
                  <a:off x="1388" y="1051"/>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338" name="Line 2786">
                  <a:extLst>
                    <a:ext uri="{FF2B5EF4-FFF2-40B4-BE49-F238E27FC236}">
                      <a16:creationId xmlns:a16="http://schemas.microsoft.com/office/drawing/2014/main" id="{CC25BC03-C7EE-FC7D-6615-66647FCA58D9}"/>
                    </a:ext>
                  </a:extLst>
                </p:cNvPr>
                <p:cNvSpPr>
                  <a:spLocks noChangeShapeType="1"/>
                </p:cNvSpPr>
                <p:nvPr/>
              </p:nvSpPr>
              <p:spPr bwMode="auto">
                <a:xfrm flipV="1">
                  <a:off x="1388" y="1051"/>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339" name="Line 2787">
                  <a:extLst>
                    <a:ext uri="{FF2B5EF4-FFF2-40B4-BE49-F238E27FC236}">
                      <a16:creationId xmlns:a16="http://schemas.microsoft.com/office/drawing/2014/main" id="{1A9573A0-9498-7BD3-DEB6-7277BF7E4FDB}"/>
                    </a:ext>
                  </a:extLst>
                </p:cNvPr>
                <p:cNvSpPr>
                  <a:spLocks noChangeShapeType="1"/>
                </p:cNvSpPr>
                <p:nvPr/>
              </p:nvSpPr>
              <p:spPr bwMode="auto">
                <a:xfrm flipV="1">
                  <a:off x="1388" y="1045"/>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340" name="Line 2788">
                  <a:extLst>
                    <a:ext uri="{FF2B5EF4-FFF2-40B4-BE49-F238E27FC236}">
                      <a16:creationId xmlns:a16="http://schemas.microsoft.com/office/drawing/2014/main" id="{84B67206-43E1-78AC-6C7D-F522D07B3350}"/>
                    </a:ext>
                  </a:extLst>
                </p:cNvPr>
                <p:cNvSpPr>
                  <a:spLocks noChangeShapeType="1"/>
                </p:cNvSpPr>
                <p:nvPr/>
              </p:nvSpPr>
              <p:spPr bwMode="auto">
                <a:xfrm>
                  <a:off x="1388" y="1045"/>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341" name="Line 2789">
                  <a:extLst>
                    <a:ext uri="{FF2B5EF4-FFF2-40B4-BE49-F238E27FC236}">
                      <a16:creationId xmlns:a16="http://schemas.microsoft.com/office/drawing/2014/main" id="{8FD89151-0818-54F1-4E4E-DB2F82613681}"/>
                    </a:ext>
                  </a:extLst>
                </p:cNvPr>
                <p:cNvSpPr>
                  <a:spLocks noChangeShapeType="1"/>
                </p:cNvSpPr>
                <p:nvPr/>
              </p:nvSpPr>
              <p:spPr bwMode="auto">
                <a:xfrm flipV="1">
                  <a:off x="1394" y="10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342" name="Line 2790">
                  <a:extLst>
                    <a:ext uri="{FF2B5EF4-FFF2-40B4-BE49-F238E27FC236}">
                      <a16:creationId xmlns:a16="http://schemas.microsoft.com/office/drawing/2014/main" id="{9D022F0B-93F8-5DCC-8DF5-820B4DD8005D}"/>
                    </a:ext>
                  </a:extLst>
                </p:cNvPr>
                <p:cNvSpPr>
                  <a:spLocks noChangeShapeType="1"/>
                </p:cNvSpPr>
                <p:nvPr/>
              </p:nvSpPr>
              <p:spPr bwMode="auto">
                <a:xfrm flipV="1">
                  <a:off x="1394" y="103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343" name="Line 2791">
                  <a:extLst>
                    <a:ext uri="{FF2B5EF4-FFF2-40B4-BE49-F238E27FC236}">
                      <a16:creationId xmlns:a16="http://schemas.microsoft.com/office/drawing/2014/main" id="{42AEDAFC-21E0-080E-FA21-BEECC1081DDB}"/>
                    </a:ext>
                  </a:extLst>
                </p:cNvPr>
                <p:cNvSpPr>
                  <a:spLocks noChangeShapeType="1"/>
                </p:cNvSpPr>
                <p:nvPr/>
              </p:nvSpPr>
              <p:spPr bwMode="auto">
                <a:xfrm>
                  <a:off x="1394" y="1033"/>
                  <a:ext cx="7"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344" name="Line 2792">
                  <a:extLst>
                    <a:ext uri="{FF2B5EF4-FFF2-40B4-BE49-F238E27FC236}">
                      <a16:creationId xmlns:a16="http://schemas.microsoft.com/office/drawing/2014/main" id="{0F54CA79-AF2E-62C3-DE0F-D32662A9CF4B}"/>
                    </a:ext>
                  </a:extLst>
                </p:cNvPr>
                <p:cNvSpPr>
                  <a:spLocks noChangeShapeType="1"/>
                </p:cNvSpPr>
                <p:nvPr/>
              </p:nvSpPr>
              <p:spPr bwMode="auto">
                <a:xfrm flipV="1">
                  <a:off x="1401" y="1027"/>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345" name="Line 2793">
                  <a:extLst>
                    <a:ext uri="{FF2B5EF4-FFF2-40B4-BE49-F238E27FC236}">
                      <a16:creationId xmlns:a16="http://schemas.microsoft.com/office/drawing/2014/main" id="{BFED7003-9116-8477-238D-67CCE34661BD}"/>
                    </a:ext>
                  </a:extLst>
                </p:cNvPr>
                <p:cNvSpPr>
                  <a:spLocks noChangeShapeType="1"/>
                </p:cNvSpPr>
                <p:nvPr/>
              </p:nvSpPr>
              <p:spPr bwMode="auto">
                <a:xfrm>
                  <a:off x="1401" y="1027"/>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346" name="Line 2794">
                  <a:extLst>
                    <a:ext uri="{FF2B5EF4-FFF2-40B4-BE49-F238E27FC236}">
                      <a16:creationId xmlns:a16="http://schemas.microsoft.com/office/drawing/2014/main" id="{E82ADB45-1A07-D174-CD51-F918051DF037}"/>
                    </a:ext>
                  </a:extLst>
                </p:cNvPr>
                <p:cNvSpPr>
                  <a:spLocks noChangeShapeType="1"/>
                </p:cNvSpPr>
                <p:nvPr/>
              </p:nvSpPr>
              <p:spPr bwMode="auto">
                <a:xfrm flipV="1">
                  <a:off x="1407" y="1021"/>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347" name="Line 2795">
                  <a:extLst>
                    <a:ext uri="{FF2B5EF4-FFF2-40B4-BE49-F238E27FC236}">
                      <a16:creationId xmlns:a16="http://schemas.microsoft.com/office/drawing/2014/main" id="{7C1241B7-CB28-349F-44AE-5B551ACB12D3}"/>
                    </a:ext>
                  </a:extLst>
                </p:cNvPr>
                <p:cNvSpPr>
                  <a:spLocks noChangeShapeType="1"/>
                </p:cNvSpPr>
                <p:nvPr/>
              </p:nvSpPr>
              <p:spPr bwMode="auto">
                <a:xfrm flipV="1">
                  <a:off x="1407" y="1015"/>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348" name="Line 2796">
                  <a:extLst>
                    <a:ext uri="{FF2B5EF4-FFF2-40B4-BE49-F238E27FC236}">
                      <a16:creationId xmlns:a16="http://schemas.microsoft.com/office/drawing/2014/main" id="{F8BEE500-6CFD-E447-F952-C26126930F89}"/>
                    </a:ext>
                  </a:extLst>
                </p:cNvPr>
                <p:cNvSpPr>
                  <a:spLocks noChangeShapeType="1"/>
                </p:cNvSpPr>
                <p:nvPr/>
              </p:nvSpPr>
              <p:spPr bwMode="auto">
                <a:xfrm>
                  <a:off x="1407" y="1015"/>
                  <a:ext cx="6"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349" name="Line 2797">
                  <a:extLst>
                    <a:ext uri="{FF2B5EF4-FFF2-40B4-BE49-F238E27FC236}">
                      <a16:creationId xmlns:a16="http://schemas.microsoft.com/office/drawing/2014/main" id="{EDB79713-3696-3DA6-D902-B525D91E9A78}"/>
                    </a:ext>
                  </a:extLst>
                </p:cNvPr>
                <p:cNvSpPr>
                  <a:spLocks noChangeShapeType="1"/>
                </p:cNvSpPr>
                <p:nvPr/>
              </p:nvSpPr>
              <p:spPr bwMode="auto">
                <a:xfrm flipV="1">
                  <a:off x="1413" y="1015"/>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350" name="Line 2798">
                  <a:extLst>
                    <a:ext uri="{FF2B5EF4-FFF2-40B4-BE49-F238E27FC236}">
                      <a16:creationId xmlns:a16="http://schemas.microsoft.com/office/drawing/2014/main" id="{3C092F25-F852-63A5-CFE4-1A9C59E12CA0}"/>
                    </a:ext>
                  </a:extLst>
                </p:cNvPr>
                <p:cNvSpPr>
                  <a:spLocks noChangeShapeType="1"/>
                </p:cNvSpPr>
                <p:nvPr/>
              </p:nvSpPr>
              <p:spPr bwMode="auto">
                <a:xfrm>
                  <a:off x="1413" y="1015"/>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351" name="Line 2799">
                  <a:extLst>
                    <a:ext uri="{FF2B5EF4-FFF2-40B4-BE49-F238E27FC236}">
                      <a16:creationId xmlns:a16="http://schemas.microsoft.com/office/drawing/2014/main" id="{A23E1A8D-B9DE-65F1-58BB-060A38DB5344}"/>
                    </a:ext>
                  </a:extLst>
                </p:cNvPr>
                <p:cNvSpPr>
                  <a:spLocks noChangeShapeType="1"/>
                </p:cNvSpPr>
                <p:nvPr/>
              </p:nvSpPr>
              <p:spPr bwMode="auto">
                <a:xfrm flipV="1">
                  <a:off x="1413" y="1015"/>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352" name="Line 2800">
                  <a:extLst>
                    <a:ext uri="{FF2B5EF4-FFF2-40B4-BE49-F238E27FC236}">
                      <a16:creationId xmlns:a16="http://schemas.microsoft.com/office/drawing/2014/main" id="{C81BFCAC-EEB0-B444-74B2-38BC2726ABBF}"/>
                    </a:ext>
                  </a:extLst>
                </p:cNvPr>
                <p:cNvSpPr>
                  <a:spLocks noChangeShapeType="1"/>
                </p:cNvSpPr>
                <p:nvPr/>
              </p:nvSpPr>
              <p:spPr bwMode="auto">
                <a:xfrm flipV="1">
                  <a:off x="1413" y="1008"/>
                  <a:ext cx="1" cy="7"/>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353" name="Line 2801">
                  <a:extLst>
                    <a:ext uri="{FF2B5EF4-FFF2-40B4-BE49-F238E27FC236}">
                      <a16:creationId xmlns:a16="http://schemas.microsoft.com/office/drawing/2014/main" id="{A748177C-245A-BBE5-D8E7-BB3BE0C8CC19}"/>
                    </a:ext>
                  </a:extLst>
                </p:cNvPr>
                <p:cNvSpPr>
                  <a:spLocks noChangeShapeType="1"/>
                </p:cNvSpPr>
                <p:nvPr/>
              </p:nvSpPr>
              <p:spPr bwMode="auto">
                <a:xfrm>
                  <a:off x="1413" y="1008"/>
                  <a:ext cx="1" cy="7"/>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354" name="Line 2802">
                  <a:extLst>
                    <a:ext uri="{FF2B5EF4-FFF2-40B4-BE49-F238E27FC236}">
                      <a16:creationId xmlns:a16="http://schemas.microsoft.com/office/drawing/2014/main" id="{AF9EEB7A-215D-5F18-6451-64961C139773}"/>
                    </a:ext>
                  </a:extLst>
                </p:cNvPr>
                <p:cNvSpPr>
                  <a:spLocks noChangeShapeType="1"/>
                </p:cNvSpPr>
                <p:nvPr/>
              </p:nvSpPr>
              <p:spPr bwMode="auto">
                <a:xfrm flipV="1">
                  <a:off x="1413" y="1008"/>
                  <a:ext cx="6" cy="7"/>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355" name="Line 2803">
                  <a:extLst>
                    <a:ext uri="{FF2B5EF4-FFF2-40B4-BE49-F238E27FC236}">
                      <a16:creationId xmlns:a16="http://schemas.microsoft.com/office/drawing/2014/main" id="{A5CA91D5-5BBC-6510-CE3C-50197E815B89}"/>
                    </a:ext>
                  </a:extLst>
                </p:cNvPr>
                <p:cNvSpPr>
                  <a:spLocks noChangeShapeType="1"/>
                </p:cNvSpPr>
                <p:nvPr/>
              </p:nvSpPr>
              <p:spPr bwMode="auto">
                <a:xfrm>
                  <a:off x="1419" y="1008"/>
                  <a:ext cx="1" cy="7"/>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356" name="Line 2804">
                  <a:extLst>
                    <a:ext uri="{FF2B5EF4-FFF2-40B4-BE49-F238E27FC236}">
                      <a16:creationId xmlns:a16="http://schemas.microsoft.com/office/drawing/2014/main" id="{01B4ED6C-9426-63E4-AF7D-35B892C915D8}"/>
                    </a:ext>
                  </a:extLst>
                </p:cNvPr>
                <p:cNvSpPr>
                  <a:spLocks noChangeShapeType="1"/>
                </p:cNvSpPr>
                <p:nvPr/>
              </p:nvSpPr>
              <p:spPr bwMode="auto">
                <a:xfrm flipV="1">
                  <a:off x="1419" y="1008"/>
                  <a:ext cx="1" cy="7"/>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357" name="Line 2805">
                  <a:extLst>
                    <a:ext uri="{FF2B5EF4-FFF2-40B4-BE49-F238E27FC236}">
                      <a16:creationId xmlns:a16="http://schemas.microsoft.com/office/drawing/2014/main" id="{89AD5023-922B-B5E7-93C4-56F2EEF11C28}"/>
                    </a:ext>
                  </a:extLst>
                </p:cNvPr>
                <p:cNvSpPr>
                  <a:spLocks noChangeShapeType="1"/>
                </p:cNvSpPr>
                <p:nvPr/>
              </p:nvSpPr>
              <p:spPr bwMode="auto">
                <a:xfrm flipV="1">
                  <a:off x="1419" y="1002"/>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358" name="Line 2806">
                  <a:extLst>
                    <a:ext uri="{FF2B5EF4-FFF2-40B4-BE49-F238E27FC236}">
                      <a16:creationId xmlns:a16="http://schemas.microsoft.com/office/drawing/2014/main" id="{41AFB989-E1DF-718D-AEAC-B10F478CE536}"/>
                    </a:ext>
                  </a:extLst>
                </p:cNvPr>
                <p:cNvSpPr>
                  <a:spLocks noChangeShapeType="1"/>
                </p:cNvSpPr>
                <p:nvPr/>
              </p:nvSpPr>
              <p:spPr bwMode="auto">
                <a:xfrm>
                  <a:off x="1419" y="1002"/>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359" name="Line 2807">
                  <a:extLst>
                    <a:ext uri="{FF2B5EF4-FFF2-40B4-BE49-F238E27FC236}">
                      <a16:creationId xmlns:a16="http://schemas.microsoft.com/office/drawing/2014/main" id="{58778DD9-21DE-095C-F80E-D9DD6E853192}"/>
                    </a:ext>
                  </a:extLst>
                </p:cNvPr>
                <p:cNvSpPr>
                  <a:spLocks noChangeShapeType="1"/>
                </p:cNvSpPr>
                <p:nvPr/>
              </p:nvSpPr>
              <p:spPr bwMode="auto">
                <a:xfrm flipV="1">
                  <a:off x="1419" y="1002"/>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360" name="Line 2808">
                  <a:extLst>
                    <a:ext uri="{FF2B5EF4-FFF2-40B4-BE49-F238E27FC236}">
                      <a16:creationId xmlns:a16="http://schemas.microsoft.com/office/drawing/2014/main" id="{2B5EF7ED-B5F2-2677-4A29-5ABD33EFF373}"/>
                    </a:ext>
                  </a:extLst>
                </p:cNvPr>
                <p:cNvSpPr>
                  <a:spLocks noChangeShapeType="1"/>
                </p:cNvSpPr>
                <p:nvPr/>
              </p:nvSpPr>
              <p:spPr bwMode="auto">
                <a:xfrm>
                  <a:off x="1419" y="1002"/>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361" name="Line 2809">
                  <a:extLst>
                    <a:ext uri="{FF2B5EF4-FFF2-40B4-BE49-F238E27FC236}">
                      <a16:creationId xmlns:a16="http://schemas.microsoft.com/office/drawing/2014/main" id="{4DB2EC39-C08B-A82D-8B16-C984C470D3C3}"/>
                    </a:ext>
                  </a:extLst>
                </p:cNvPr>
                <p:cNvSpPr>
                  <a:spLocks noChangeShapeType="1"/>
                </p:cNvSpPr>
                <p:nvPr/>
              </p:nvSpPr>
              <p:spPr bwMode="auto">
                <a:xfrm flipV="1">
                  <a:off x="1425" y="996"/>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362" name="Line 2810">
                  <a:extLst>
                    <a:ext uri="{FF2B5EF4-FFF2-40B4-BE49-F238E27FC236}">
                      <a16:creationId xmlns:a16="http://schemas.microsoft.com/office/drawing/2014/main" id="{1A24E8F1-553A-2366-E3CA-46314A23E1CA}"/>
                    </a:ext>
                  </a:extLst>
                </p:cNvPr>
                <p:cNvSpPr>
                  <a:spLocks noChangeShapeType="1"/>
                </p:cNvSpPr>
                <p:nvPr/>
              </p:nvSpPr>
              <p:spPr bwMode="auto">
                <a:xfrm>
                  <a:off x="1425" y="996"/>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363" name="Line 2811">
                  <a:extLst>
                    <a:ext uri="{FF2B5EF4-FFF2-40B4-BE49-F238E27FC236}">
                      <a16:creationId xmlns:a16="http://schemas.microsoft.com/office/drawing/2014/main" id="{5493821C-5AB9-D015-F6AD-D32C2124F75C}"/>
                    </a:ext>
                  </a:extLst>
                </p:cNvPr>
                <p:cNvSpPr>
                  <a:spLocks noChangeShapeType="1"/>
                </p:cNvSpPr>
                <p:nvPr/>
              </p:nvSpPr>
              <p:spPr bwMode="auto">
                <a:xfrm flipV="1">
                  <a:off x="1425" y="996"/>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364" name="Line 2812">
                  <a:extLst>
                    <a:ext uri="{FF2B5EF4-FFF2-40B4-BE49-F238E27FC236}">
                      <a16:creationId xmlns:a16="http://schemas.microsoft.com/office/drawing/2014/main" id="{E511D15E-4CBE-D3AB-21C8-6416D8B0F816}"/>
                    </a:ext>
                  </a:extLst>
                </p:cNvPr>
                <p:cNvSpPr>
                  <a:spLocks noChangeShapeType="1"/>
                </p:cNvSpPr>
                <p:nvPr/>
              </p:nvSpPr>
              <p:spPr bwMode="auto">
                <a:xfrm>
                  <a:off x="1425" y="996"/>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365" name="Line 2813">
                  <a:extLst>
                    <a:ext uri="{FF2B5EF4-FFF2-40B4-BE49-F238E27FC236}">
                      <a16:creationId xmlns:a16="http://schemas.microsoft.com/office/drawing/2014/main" id="{958CC8FD-B50A-3B3D-ABA3-94084B2D8ACD}"/>
                    </a:ext>
                  </a:extLst>
                </p:cNvPr>
                <p:cNvSpPr>
                  <a:spLocks noChangeShapeType="1"/>
                </p:cNvSpPr>
                <p:nvPr/>
              </p:nvSpPr>
              <p:spPr bwMode="auto">
                <a:xfrm>
                  <a:off x="1431" y="996"/>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366" name="Line 2814">
                  <a:extLst>
                    <a:ext uri="{FF2B5EF4-FFF2-40B4-BE49-F238E27FC236}">
                      <a16:creationId xmlns:a16="http://schemas.microsoft.com/office/drawing/2014/main" id="{D51BB6DA-D1CF-4253-3A6A-933A80917399}"/>
                    </a:ext>
                  </a:extLst>
                </p:cNvPr>
                <p:cNvSpPr>
                  <a:spLocks noChangeShapeType="1"/>
                </p:cNvSpPr>
                <p:nvPr/>
              </p:nvSpPr>
              <p:spPr bwMode="auto">
                <a:xfrm flipV="1">
                  <a:off x="1431" y="996"/>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367" name="Line 2815">
                  <a:extLst>
                    <a:ext uri="{FF2B5EF4-FFF2-40B4-BE49-F238E27FC236}">
                      <a16:creationId xmlns:a16="http://schemas.microsoft.com/office/drawing/2014/main" id="{B4B0B458-A93B-0823-D47B-78EC34972CB6}"/>
                    </a:ext>
                  </a:extLst>
                </p:cNvPr>
                <p:cNvSpPr>
                  <a:spLocks noChangeShapeType="1"/>
                </p:cNvSpPr>
                <p:nvPr/>
              </p:nvSpPr>
              <p:spPr bwMode="auto">
                <a:xfrm flipV="1">
                  <a:off x="1431" y="990"/>
                  <a:ext cx="7"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368" name="Line 2816">
                  <a:extLst>
                    <a:ext uri="{FF2B5EF4-FFF2-40B4-BE49-F238E27FC236}">
                      <a16:creationId xmlns:a16="http://schemas.microsoft.com/office/drawing/2014/main" id="{8BA64507-BA0D-0D5C-0D86-A4A673A71537}"/>
                    </a:ext>
                  </a:extLst>
                </p:cNvPr>
                <p:cNvSpPr>
                  <a:spLocks noChangeShapeType="1"/>
                </p:cNvSpPr>
                <p:nvPr/>
              </p:nvSpPr>
              <p:spPr bwMode="auto">
                <a:xfrm>
                  <a:off x="1438" y="990"/>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369" name="Line 2817">
                  <a:extLst>
                    <a:ext uri="{FF2B5EF4-FFF2-40B4-BE49-F238E27FC236}">
                      <a16:creationId xmlns:a16="http://schemas.microsoft.com/office/drawing/2014/main" id="{BF95C195-D9CA-ADF5-8005-E8342B470BC6}"/>
                    </a:ext>
                  </a:extLst>
                </p:cNvPr>
                <p:cNvSpPr>
                  <a:spLocks noChangeShapeType="1"/>
                </p:cNvSpPr>
                <p:nvPr/>
              </p:nvSpPr>
              <p:spPr bwMode="auto">
                <a:xfrm flipV="1">
                  <a:off x="1438" y="990"/>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370" name="Line 2818">
                  <a:extLst>
                    <a:ext uri="{FF2B5EF4-FFF2-40B4-BE49-F238E27FC236}">
                      <a16:creationId xmlns:a16="http://schemas.microsoft.com/office/drawing/2014/main" id="{98C8B300-9860-1AFC-71D1-8C9C7A9A688B}"/>
                    </a:ext>
                  </a:extLst>
                </p:cNvPr>
                <p:cNvSpPr>
                  <a:spLocks noChangeShapeType="1"/>
                </p:cNvSpPr>
                <p:nvPr/>
              </p:nvSpPr>
              <p:spPr bwMode="auto">
                <a:xfrm>
                  <a:off x="1438" y="990"/>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371" name="Line 2819">
                  <a:extLst>
                    <a:ext uri="{FF2B5EF4-FFF2-40B4-BE49-F238E27FC236}">
                      <a16:creationId xmlns:a16="http://schemas.microsoft.com/office/drawing/2014/main" id="{D1C25639-14FA-142A-7CF4-2AB55557CBA8}"/>
                    </a:ext>
                  </a:extLst>
                </p:cNvPr>
                <p:cNvSpPr>
                  <a:spLocks noChangeShapeType="1"/>
                </p:cNvSpPr>
                <p:nvPr/>
              </p:nvSpPr>
              <p:spPr bwMode="auto">
                <a:xfrm flipV="1">
                  <a:off x="1438" y="990"/>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372" name="Line 2820">
                  <a:extLst>
                    <a:ext uri="{FF2B5EF4-FFF2-40B4-BE49-F238E27FC236}">
                      <a16:creationId xmlns:a16="http://schemas.microsoft.com/office/drawing/2014/main" id="{FE9238D1-9F28-A6F5-AF37-1983EA0A4593}"/>
                    </a:ext>
                  </a:extLst>
                </p:cNvPr>
                <p:cNvSpPr>
                  <a:spLocks noChangeShapeType="1"/>
                </p:cNvSpPr>
                <p:nvPr/>
              </p:nvSpPr>
              <p:spPr bwMode="auto">
                <a:xfrm>
                  <a:off x="1438" y="990"/>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373" name="Line 2821">
                  <a:extLst>
                    <a:ext uri="{FF2B5EF4-FFF2-40B4-BE49-F238E27FC236}">
                      <a16:creationId xmlns:a16="http://schemas.microsoft.com/office/drawing/2014/main" id="{5590BB00-6EA7-082C-CA49-E02925E626EA}"/>
                    </a:ext>
                  </a:extLst>
                </p:cNvPr>
                <p:cNvSpPr>
                  <a:spLocks noChangeShapeType="1"/>
                </p:cNvSpPr>
                <p:nvPr/>
              </p:nvSpPr>
              <p:spPr bwMode="auto">
                <a:xfrm flipV="1">
                  <a:off x="1438" y="990"/>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374" name="Line 2822">
                  <a:extLst>
                    <a:ext uri="{FF2B5EF4-FFF2-40B4-BE49-F238E27FC236}">
                      <a16:creationId xmlns:a16="http://schemas.microsoft.com/office/drawing/2014/main" id="{744A05BE-57E0-141F-2827-3176576926C1}"/>
                    </a:ext>
                  </a:extLst>
                </p:cNvPr>
                <p:cNvSpPr>
                  <a:spLocks noChangeShapeType="1"/>
                </p:cNvSpPr>
                <p:nvPr/>
              </p:nvSpPr>
              <p:spPr bwMode="auto">
                <a:xfrm>
                  <a:off x="1438" y="990"/>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375" name="Line 2823">
                  <a:extLst>
                    <a:ext uri="{FF2B5EF4-FFF2-40B4-BE49-F238E27FC236}">
                      <a16:creationId xmlns:a16="http://schemas.microsoft.com/office/drawing/2014/main" id="{3D8D91B4-B1ED-A863-FB47-300EBB2D160E}"/>
                    </a:ext>
                  </a:extLst>
                </p:cNvPr>
                <p:cNvSpPr>
                  <a:spLocks noChangeShapeType="1"/>
                </p:cNvSpPr>
                <p:nvPr/>
              </p:nvSpPr>
              <p:spPr bwMode="auto">
                <a:xfrm flipV="1">
                  <a:off x="1444" y="984"/>
                  <a:ext cx="6"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376" name="Line 2824">
                  <a:extLst>
                    <a:ext uri="{FF2B5EF4-FFF2-40B4-BE49-F238E27FC236}">
                      <a16:creationId xmlns:a16="http://schemas.microsoft.com/office/drawing/2014/main" id="{40A4D987-501F-7306-4955-D528262E829A}"/>
                    </a:ext>
                  </a:extLst>
                </p:cNvPr>
                <p:cNvSpPr>
                  <a:spLocks noChangeShapeType="1"/>
                </p:cNvSpPr>
                <p:nvPr/>
              </p:nvSpPr>
              <p:spPr bwMode="auto">
                <a:xfrm>
                  <a:off x="1450" y="984"/>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377" name="Line 2825">
                  <a:extLst>
                    <a:ext uri="{FF2B5EF4-FFF2-40B4-BE49-F238E27FC236}">
                      <a16:creationId xmlns:a16="http://schemas.microsoft.com/office/drawing/2014/main" id="{6C1D236F-5FD3-CA9A-66D6-9DAFA3C03B19}"/>
                    </a:ext>
                  </a:extLst>
                </p:cNvPr>
                <p:cNvSpPr>
                  <a:spLocks noChangeShapeType="1"/>
                </p:cNvSpPr>
                <p:nvPr/>
              </p:nvSpPr>
              <p:spPr bwMode="auto">
                <a:xfrm flipV="1">
                  <a:off x="1450" y="984"/>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378" name="Line 2826">
                  <a:extLst>
                    <a:ext uri="{FF2B5EF4-FFF2-40B4-BE49-F238E27FC236}">
                      <a16:creationId xmlns:a16="http://schemas.microsoft.com/office/drawing/2014/main" id="{2FCA592D-99E8-E6AC-4096-8019A98B8092}"/>
                    </a:ext>
                  </a:extLst>
                </p:cNvPr>
                <p:cNvSpPr>
                  <a:spLocks noChangeShapeType="1"/>
                </p:cNvSpPr>
                <p:nvPr/>
              </p:nvSpPr>
              <p:spPr bwMode="auto">
                <a:xfrm>
                  <a:off x="1450" y="984"/>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379" name="Line 2827">
                  <a:extLst>
                    <a:ext uri="{FF2B5EF4-FFF2-40B4-BE49-F238E27FC236}">
                      <a16:creationId xmlns:a16="http://schemas.microsoft.com/office/drawing/2014/main" id="{AAB56287-2854-33F9-6884-16F8D8A72BE6}"/>
                    </a:ext>
                  </a:extLst>
                </p:cNvPr>
                <p:cNvSpPr>
                  <a:spLocks noChangeShapeType="1"/>
                </p:cNvSpPr>
                <p:nvPr/>
              </p:nvSpPr>
              <p:spPr bwMode="auto">
                <a:xfrm flipV="1">
                  <a:off x="1450" y="984"/>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380" name="Line 2828">
                  <a:extLst>
                    <a:ext uri="{FF2B5EF4-FFF2-40B4-BE49-F238E27FC236}">
                      <a16:creationId xmlns:a16="http://schemas.microsoft.com/office/drawing/2014/main" id="{08ED5103-7E92-C05A-98EA-774146C6FE22}"/>
                    </a:ext>
                  </a:extLst>
                </p:cNvPr>
                <p:cNvSpPr>
                  <a:spLocks noChangeShapeType="1"/>
                </p:cNvSpPr>
                <p:nvPr/>
              </p:nvSpPr>
              <p:spPr bwMode="auto">
                <a:xfrm>
                  <a:off x="1450" y="984"/>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381" name="Line 2829">
                  <a:extLst>
                    <a:ext uri="{FF2B5EF4-FFF2-40B4-BE49-F238E27FC236}">
                      <a16:creationId xmlns:a16="http://schemas.microsoft.com/office/drawing/2014/main" id="{7E6CA3CA-311F-F2DF-924E-F4F99AE84E39}"/>
                    </a:ext>
                  </a:extLst>
                </p:cNvPr>
                <p:cNvSpPr>
                  <a:spLocks noChangeShapeType="1"/>
                </p:cNvSpPr>
                <p:nvPr/>
              </p:nvSpPr>
              <p:spPr bwMode="auto">
                <a:xfrm flipV="1">
                  <a:off x="1450" y="984"/>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382" name="Line 2830">
                  <a:extLst>
                    <a:ext uri="{FF2B5EF4-FFF2-40B4-BE49-F238E27FC236}">
                      <a16:creationId xmlns:a16="http://schemas.microsoft.com/office/drawing/2014/main" id="{B5176EE3-7B3E-0F53-0135-9795DFDDC872}"/>
                    </a:ext>
                  </a:extLst>
                </p:cNvPr>
                <p:cNvSpPr>
                  <a:spLocks noChangeShapeType="1"/>
                </p:cNvSpPr>
                <p:nvPr/>
              </p:nvSpPr>
              <p:spPr bwMode="auto">
                <a:xfrm>
                  <a:off x="1450" y="984"/>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383" name="Line 2831">
                  <a:extLst>
                    <a:ext uri="{FF2B5EF4-FFF2-40B4-BE49-F238E27FC236}">
                      <a16:creationId xmlns:a16="http://schemas.microsoft.com/office/drawing/2014/main" id="{CA225579-7E99-E074-2F4D-4FD56268A497}"/>
                    </a:ext>
                  </a:extLst>
                </p:cNvPr>
                <p:cNvSpPr>
                  <a:spLocks noChangeShapeType="1"/>
                </p:cNvSpPr>
                <p:nvPr/>
              </p:nvSpPr>
              <p:spPr bwMode="auto">
                <a:xfrm>
                  <a:off x="1456" y="984"/>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384" name="Line 2832">
                  <a:extLst>
                    <a:ext uri="{FF2B5EF4-FFF2-40B4-BE49-F238E27FC236}">
                      <a16:creationId xmlns:a16="http://schemas.microsoft.com/office/drawing/2014/main" id="{A827E02F-6235-253E-89D8-51C4E241EE0F}"/>
                    </a:ext>
                  </a:extLst>
                </p:cNvPr>
                <p:cNvSpPr>
                  <a:spLocks noChangeShapeType="1"/>
                </p:cNvSpPr>
                <p:nvPr/>
              </p:nvSpPr>
              <p:spPr bwMode="auto">
                <a:xfrm flipV="1">
                  <a:off x="1462" y="978"/>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385" name="Line 2833">
                  <a:extLst>
                    <a:ext uri="{FF2B5EF4-FFF2-40B4-BE49-F238E27FC236}">
                      <a16:creationId xmlns:a16="http://schemas.microsoft.com/office/drawing/2014/main" id="{71579A93-D78C-F1DB-6E1C-A97C6BE9444A}"/>
                    </a:ext>
                  </a:extLst>
                </p:cNvPr>
                <p:cNvSpPr>
                  <a:spLocks noChangeShapeType="1"/>
                </p:cNvSpPr>
                <p:nvPr/>
              </p:nvSpPr>
              <p:spPr bwMode="auto">
                <a:xfrm>
                  <a:off x="1462" y="978"/>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386" name="Line 2834">
                  <a:extLst>
                    <a:ext uri="{FF2B5EF4-FFF2-40B4-BE49-F238E27FC236}">
                      <a16:creationId xmlns:a16="http://schemas.microsoft.com/office/drawing/2014/main" id="{EDEC589D-6622-0D53-189C-75836F5CF561}"/>
                    </a:ext>
                  </a:extLst>
                </p:cNvPr>
                <p:cNvSpPr>
                  <a:spLocks noChangeShapeType="1"/>
                </p:cNvSpPr>
                <p:nvPr/>
              </p:nvSpPr>
              <p:spPr bwMode="auto">
                <a:xfrm flipV="1">
                  <a:off x="1462" y="978"/>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387" name="Line 2835">
                  <a:extLst>
                    <a:ext uri="{FF2B5EF4-FFF2-40B4-BE49-F238E27FC236}">
                      <a16:creationId xmlns:a16="http://schemas.microsoft.com/office/drawing/2014/main" id="{4A68C2CC-3F97-24C5-95B5-7E2978E238C8}"/>
                    </a:ext>
                  </a:extLst>
                </p:cNvPr>
                <p:cNvSpPr>
                  <a:spLocks noChangeShapeType="1"/>
                </p:cNvSpPr>
                <p:nvPr/>
              </p:nvSpPr>
              <p:spPr bwMode="auto">
                <a:xfrm>
                  <a:off x="1462" y="978"/>
                  <a:ext cx="6"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388" name="Line 2836">
                  <a:extLst>
                    <a:ext uri="{FF2B5EF4-FFF2-40B4-BE49-F238E27FC236}">
                      <a16:creationId xmlns:a16="http://schemas.microsoft.com/office/drawing/2014/main" id="{258FFFA2-7E9E-0919-75FF-710C77AAF879}"/>
                    </a:ext>
                  </a:extLst>
                </p:cNvPr>
                <p:cNvSpPr>
                  <a:spLocks noChangeShapeType="1"/>
                </p:cNvSpPr>
                <p:nvPr/>
              </p:nvSpPr>
              <p:spPr bwMode="auto">
                <a:xfrm flipV="1">
                  <a:off x="1468" y="978"/>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389" name="Line 2837">
                  <a:extLst>
                    <a:ext uri="{FF2B5EF4-FFF2-40B4-BE49-F238E27FC236}">
                      <a16:creationId xmlns:a16="http://schemas.microsoft.com/office/drawing/2014/main" id="{4422665D-912A-8075-51A7-AB21F23EFF85}"/>
                    </a:ext>
                  </a:extLst>
                </p:cNvPr>
                <p:cNvSpPr>
                  <a:spLocks noChangeShapeType="1"/>
                </p:cNvSpPr>
                <p:nvPr/>
              </p:nvSpPr>
              <p:spPr bwMode="auto">
                <a:xfrm>
                  <a:off x="1468" y="978"/>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390" name="Line 2838">
                  <a:extLst>
                    <a:ext uri="{FF2B5EF4-FFF2-40B4-BE49-F238E27FC236}">
                      <a16:creationId xmlns:a16="http://schemas.microsoft.com/office/drawing/2014/main" id="{B377A7EB-C4BC-0275-756C-3191381F4591}"/>
                    </a:ext>
                  </a:extLst>
                </p:cNvPr>
                <p:cNvSpPr>
                  <a:spLocks noChangeShapeType="1"/>
                </p:cNvSpPr>
                <p:nvPr/>
              </p:nvSpPr>
              <p:spPr bwMode="auto">
                <a:xfrm flipV="1">
                  <a:off x="1468" y="978"/>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391" name="Line 2839">
                  <a:extLst>
                    <a:ext uri="{FF2B5EF4-FFF2-40B4-BE49-F238E27FC236}">
                      <a16:creationId xmlns:a16="http://schemas.microsoft.com/office/drawing/2014/main" id="{3DAAC539-AED8-2AA1-ED4D-B60BD3305A96}"/>
                    </a:ext>
                  </a:extLst>
                </p:cNvPr>
                <p:cNvSpPr>
                  <a:spLocks noChangeShapeType="1"/>
                </p:cNvSpPr>
                <p:nvPr/>
              </p:nvSpPr>
              <p:spPr bwMode="auto">
                <a:xfrm>
                  <a:off x="1468" y="978"/>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392" name="Line 2840">
                  <a:extLst>
                    <a:ext uri="{FF2B5EF4-FFF2-40B4-BE49-F238E27FC236}">
                      <a16:creationId xmlns:a16="http://schemas.microsoft.com/office/drawing/2014/main" id="{3B1C1194-CEB6-37C5-032A-010E8BDAAE29}"/>
                    </a:ext>
                  </a:extLst>
                </p:cNvPr>
                <p:cNvSpPr>
                  <a:spLocks noChangeShapeType="1"/>
                </p:cNvSpPr>
                <p:nvPr/>
              </p:nvSpPr>
              <p:spPr bwMode="auto">
                <a:xfrm flipV="1">
                  <a:off x="1468" y="978"/>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393" name="Line 2841">
                  <a:extLst>
                    <a:ext uri="{FF2B5EF4-FFF2-40B4-BE49-F238E27FC236}">
                      <a16:creationId xmlns:a16="http://schemas.microsoft.com/office/drawing/2014/main" id="{D189BF38-8D00-7A1A-9EA8-7FB426ABFB3D}"/>
                    </a:ext>
                  </a:extLst>
                </p:cNvPr>
                <p:cNvSpPr>
                  <a:spLocks noChangeShapeType="1"/>
                </p:cNvSpPr>
                <p:nvPr/>
              </p:nvSpPr>
              <p:spPr bwMode="auto">
                <a:xfrm>
                  <a:off x="1468" y="978"/>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394" name="Line 2842">
                  <a:extLst>
                    <a:ext uri="{FF2B5EF4-FFF2-40B4-BE49-F238E27FC236}">
                      <a16:creationId xmlns:a16="http://schemas.microsoft.com/office/drawing/2014/main" id="{8CEC3160-A8A2-A758-FBF7-29AF013E8DB2}"/>
                    </a:ext>
                  </a:extLst>
                </p:cNvPr>
                <p:cNvSpPr>
                  <a:spLocks noChangeShapeType="1"/>
                </p:cNvSpPr>
                <p:nvPr/>
              </p:nvSpPr>
              <p:spPr bwMode="auto">
                <a:xfrm flipV="1">
                  <a:off x="1468" y="978"/>
                  <a:ext cx="7"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395" name="Line 2843">
                  <a:extLst>
                    <a:ext uri="{FF2B5EF4-FFF2-40B4-BE49-F238E27FC236}">
                      <a16:creationId xmlns:a16="http://schemas.microsoft.com/office/drawing/2014/main" id="{56A0896D-5102-0B13-2BA5-33DBEE507D45}"/>
                    </a:ext>
                  </a:extLst>
                </p:cNvPr>
                <p:cNvSpPr>
                  <a:spLocks noChangeShapeType="1"/>
                </p:cNvSpPr>
                <p:nvPr/>
              </p:nvSpPr>
              <p:spPr bwMode="auto">
                <a:xfrm>
                  <a:off x="1475" y="978"/>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396" name="Line 2844">
                  <a:extLst>
                    <a:ext uri="{FF2B5EF4-FFF2-40B4-BE49-F238E27FC236}">
                      <a16:creationId xmlns:a16="http://schemas.microsoft.com/office/drawing/2014/main" id="{78E87A70-C4BB-C297-023A-1DA8D7038A14}"/>
                    </a:ext>
                  </a:extLst>
                </p:cNvPr>
                <p:cNvSpPr>
                  <a:spLocks noChangeShapeType="1"/>
                </p:cNvSpPr>
                <p:nvPr/>
              </p:nvSpPr>
              <p:spPr bwMode="auto">
                <a:xfrm flipV="1">
                  <a:off x="1475" y="978"/>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397" name="Line 2845">
                  <a:extLst>
                    <a:ext uri="{FF2B5EF4-FFF2-40B4-BE49-F238E27FC236}">
                      <a16:creationId xmlns:a16="http://schemas.microsoft.com/office/drawing/2014/main" id="{F96E3A92-A9B1-F650-B783-F36622D1A6F1}"/>
                    </a:ext>
                  </a:extLst>
                </p:cNvPr>
                <p:cNvSpPr>
                  <a:spLocks noChangeShapeType="1"/>
                </p:cNvSpPr>
                <p:nvPr/>
              </p:nvSpPr>
              <p:spPr bwMode="auto">
                <a:xfrm>
                  <a:off x="1475" y="978"/>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398" name="Line 2846">
                  <a:extLst>
                    <a:ext uri="{FF2B5EF4-FFF2-40B4-BE49-F238E27FC236}">
                      <a16:creationId xmlns:a16="http://schemas.microsoft.com/office/drawing/2014/main" id="{6A47C22F-6BD3-AB8B-7AE2-E8319B4B81B2}"/>
                    </a:ext>
                  </a:extLst>
                </p:cNvPr>
                <p:cNvSpPr>
                  <a:spLocks noChangeShapeType="1"/>
                </p:cNvSpPr>
                <p:nvPr/>
              </p:nvSpPr>
              <p:spPr bwMode="auto">
                <a:xfrm flipV="1">
                  <a:off x="1475" y="978"/>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399" name="Line 2847">
                  <a:extLst>
                    <a:ext uri="{FF2B5EF4-FFF2-40B4-BE49-F238E27FC236}">
                      <a16:creationId xmlns:a16="http://schemas.microsoft.com/office/drawing/2014/main" id="{4F4921CF-1A2B-FC2C-D169-1205E95D4C2B}"/>
                    </a:ext>
                  </a:extLst>
                </p:cNvPr>
                <p:cNvSpPr>
                  <a:spLocks noChangeShapeType="1"/>
                </p:cNvSpPr>
                <p:nvPr/>
              </p:nvSpPr>
              <p:spPr bwMode="auto">
                <a:xfrm>
                  <a:off x="1475" y="978"/>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400" name="Line 2848">
                  <a:extLst>
                    <a:ext uri="{FF2B5EF4-FFF2-40B4-BE49-F238E27FC236}">
                      <a16:creationId xmlns:a16="http://schemas.microsoft.com/office/drawing/2014/main" id="{4B1C6A99-E302-D0C1-3F76-FD716A11F885}"/>
                    </a:ext>
                  </a:extLst>
                </p:cNvPr>
                <p:cNvSpPr>
                  <a:spLocks noChangeShapeType="1"/>
                </p:cNvSpPr>
                <p:nvPr/>
              </p:nvSpPr>
              <p:spPr bwMode="auto">
                <a:xfrm>
                  <a:off x="1481" y="978"/>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401" name="Line 2849">
                  <a:extLst>
                    <a:ext uri="{FF2B5EF4-FFF2-40B4-BE49-F238E27FC236}">
                      <a16:creationId xmlns:a16="http://schemas.microsoft.com/office/drawing/2014/main" id="{8ED11373-6C91-B88A-0756-594FBE5B92E4}"/>
                    </a:ext>
                  </a:extLst>
                </p:cNvPr>
                <p:cNvSpPr>
                  <a:spLocks noChangeShapeType="1"/>
                </p:cNvSpPr>
                <p:nvPr/>
              </p:nvSpPr>
              <p:spPr bwMode="auto">
                <a:xfrm flipV="1">
                  <a:off x="1481" y="978"/>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402" name="Line 2850">
                  <a:extLst>
                    <a:ext uri="{FF2B5EF4-FFF2-40B4-BE49-F238E27FC236}">
                      <a16:creationId xmlns:a16="http://schemas.microsoft.com/office/drawing/2014/main" id="{9BC92F3F-18D1-C7D1-FB8C-FE0B6AB9FE7E}"/>
                    </a:ext>
                  </a:extLst>
                </p:cNvPr>
                <p:cNvSpPr>
                  <a:spLocks noChangeShapeType="1"/>
                </p:cNvSpPr>
                <p:nvPr/>
              </p:nvSpPr>
              <p:spPr bwMode="auto">
                <a:xfrm>
                  <a:off x="1481" y="978"/>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403" name="Line 2851">
                  <a:extLst>
                    <a:ext uri="{FF2B5EF4-FFF2-40B4-BE49-F238E27FC236}">
                      <a16:creationId xmlns:a16="http://schemas.microsoft.com/office/drawing/2014/main" id="{4B727E9E-7687-BE3B-08FA-449CF64AED5F}"/>
                    </a:ext>
                  </a:extLst>
                </p:cNvPr>
                <p:cNvSpPr>
                  <a:spLocks noChangeShapeType="1"/>
                </p:cNvSpPr>
                <p:nvPr/>
              </p:nvSpPr>
              <p:spPr bwMode="auto">
                <a:xfrm>
                  <a:off x="1487" y="978"/>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404" name="Line 2852">
                  <a:extLst>
                    <a:ext uri="{FF2B5EF4-FFF2-40B4-BE49-F238E27FC236}">
                      <a16:creationId xmlns:a16="http://schemas.microsoft.com/office/drawing/2014/main" id="{DE60C014-C025-0705-E5CD-ADC2237AE45D}"/>
                    </a:ext>
                  </a:extLst>
                </p:cNvPr>
                <p:cNvSpPr>
                  <a:spLocks noChangeShapeType="1"/>
                </p:cNvSpPr>
                <p:nvPr/>
              </p:nvSpPr>
              <p:spPr bwMode="auto">
                <a:xfrm>
                  <a:off x="1493" y="978"/>
                  <a:ext cx="6"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405" name="Line 2853">
                  <a:extLst>
                    <a:ext uri="{FF2B5EF4-FFF2-40B4-BE49-F238E27FC236}">
                      <a16:creationId xmlns:a16="http://schemas.microsoft.com/office/drawing/2014/main" id="{A2E6FDB6-A562-3969-4E50-3218C78ACF8D}"/>
                    </a:ext>
                  </a:extLst>
                </p:cNvPr>
                <p:cNvSpPr>
                  <a:spLocks noChangeShapeType="1"/>
                </p:cNvSpPr>
                <p:nvPr/>
              </p:nvSpPr>
              <p:spPr bwMode="auto">
                <a:xfrm flipV="1">
                  <a:off x="1499" y="978"/>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406" name="Line 2854">
                  <a:extLst>
                    <a:ext uri="{FF2B5EF4-FFF2-40B4-BE49-F238E27FC236}">
                      <a16:creationId xmlns:a16="http://schemas.microsoft.com/office/drawing/2014/main" id="{E574C0D4-C06C-F70A-17B9-5CBAC628AC13}"/>
                    </a:ext>
                  </a:extLst>
                </p:cNvPr>
                <p:cNvSpPr>
                  <a:spLocks noChangeShapeType="1"/>
                </p:cNvSpPr>
                <p:nvPr/>
              </p:nvSpPr>
              <p:spPr bwMode="auto">
                <a:xfrm>
                  <a:off x="1499" y="978"/>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407" name="Line 2855">
                  <a:extLst>
                    <a:ext uri="{FF2B5EF4-FFF2-40B4-BE49-F238E27FC236}">
                      <a16:creationId xmlns:a16="http://schemas.microsoft.com/office/drawing/2014/main" id="{5B70E2D3-8254-69FF-C8DD-395D24815BD0}"/>
                    </a:ext>
                  </a:extLst>
                </p:cNvPr>
                <p:cNvSpPr>
                  <a:spLocks noChangeShapeType="1"/>
                </p:cNvSpPr>
                <p:nvPr/>
              </p:nvSpPr>
              <p:spPr bwMode="auto">
                <a:xfrm flipV="1">
                  <a:off x="1499" y="978"/>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408" name="Line 2856">
                  <a:extLst>
                    <a:ext uri="{FF2B5EF4-FFF2-40B4-BE49-F238E27FC236}">
                      <a16:creationId xmlns:a16="http://schemas.microsoft.com/office/drawing/2014/main" id="{99ED5F92-7509-B40F-14FE-7942EE52316D}"/>
                    </a:ext>
                  </a:extLst>
                </p:cNvPr>
                <p:cNvSpPr>
                  <a:spLocks noChangeShapeType="1"/>
                </p:cNvSpPr>
                <p:nvPr/>
              </p:nvSpPr>
              <p:spPr bwMode="auto">
                <a:xfrm>
                  <a:off x="1499" y="978"/>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409" name="Line 2857">
                  <a:extLst>
                    <a:ext uri="{FF2B5EF4-FFF2-40B4-BE49-F238E27FC236}">
                      <a16:creationId xmlns:a16="http://schemas.microsoft.com/office/drawing/2014/main" id="{FA841385-FBFC-103D-E48A-299CF9EEDDF8}"/>
                    </a:ext>
                  </a:extLst>
                </p:cNvPr>
                <p:cNvSpPr>
                  <a:spLocks noChangeShapeType="1"/>
                </p:cNvSpPr>
                <p:nvPr/>
              </p:nvSpPr>
              <p:spPr bwMode="auto">
                <a:xfrm>
                  <a:off x="1505" y="978"/>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grpSp>
            <p:nvGrpSpPr>
              <p:cNvPr id="26611" name="Group 3059">
                <a:extLst>
                  <a:ext uri="{FF2B5EF4-FFF2-40B4-BE49-F238E27FC236}">
                    <a16:creationId xmlns:a16="http://schemas.microsoft.com/office/drawing/2014/main" id="{ECB65831-2CA8-B924-8E66-83810DA1433A}"/>
                  </a:ext>
                </a:extLst>
              </p:cNvPr>
              <p:cNvGrpSpPr>
                <a:grpSpLocks/>
              </p:cNvGrpSpPr>
              <p:nvPr/>
            </p:nvGrpSpPr>
            <p:grpSpPr bwMode="auto">
              <a:xfrm>
                <a:off x="1505" y="978"/>
                <a:ext cx="310" cy="74"/>
                <a:chOff x="1505" y="978"/>
                <a:chExt cx="310" cy="74"/>
              </a:xfrm>
            </p:grpSpPr>
            <p:sp>
              <p:nvSpPr>
                <p:cNvPr id="26411" name="Line 2859">
                  <a:extLst>
                    <a:ext uri="{FF2B5EF4-FFF2-40B4-BE49-F238E27FC236}">
                      <a16:creationId xmlns:a16="http://schemas.microsoft.com/office/drawing/2014/main" id="{F757A6EF-E591-3659-A4B2-D20DAE96D8CC}"/>
                    </a:ext>
                  </a:extLst>
                </p:cNvPr>
                <p:cNvSpPr>
                  <a:spLocks noChangeShapeType="1"/>
                </p:cNvSpPr>
                <p:nvPr/>
              </p:nvSpPr>
              <p:spPr bwMode="auto">
                <a:xfrm flipV="1">
                  <a:off x="1505" y="978"/>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412" name="Line 2860">
                  <a:extLst>
                    <a:ext uri="{FF2B5EF4-FFF2-40B4-BE49-F238E27FC236}">
                      <a16:creationId xmlns:a16="http://schemas.microsoft.com/office/drawing/2014/main" id="{0180C111-A35E-7B2D-0434-F8233B458E01}"/>
                    </a:ext>
                  </a:extLst>
                </p:cNvPr>
                <p:cNvSpPr>
                  <a:spLocks noChangeShapeType="1"/>
                </p:cNvSpPr>
                <p:nvPr/>
              </p:nvSpPr>
              <p:spPr bwMode="auto">
                <a:xfrm>
                  <a:off x="1505" y="978"/>
                  <a:ext cx="7"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413" name="Line 2861">
                  <a:extLst>
                    <a:ext uri="{FF2B5EF4-FFF2-40B4-BE49-F238E27FC236}">
                      <a16:creationId xmlns:a16="http://schemas.microsoft.com/office/drawing/2014/main" id="{F5523D7C-4287-697D-BF12-8A347E0931C4}"/>
                    </a:ext>
                  </a:extLst>
                </p:cNvPr>
                <p:cNvSpPr>
                  <a:spLocks noChangeShapeType="1"/>
                </p:cNvSpPr>
                <p:nvPr/>
              </p:nvSpPr>
              <p:spPr bwMode="auto">
                <a:xfrm flipV="1">
                  <a:off x="1512" y="978"/>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414" name="Line 2862">
                  <a:extLst>
                    <a:ext uri="{FF2B5EF4-FFF2-40B4-BE49-F238E27FC236}">
                      <a16:creationId xmlns:a16="http://schemas.microsoft.com/office/drawing/2014/main" id="{B33879B1-6550-E843-1913-348921248767}"/>
                    </a:ext>
                  </a:extLst>
                </p:cNvPr>
                <p:cNvSpPr>
                  <a:spLocks noChangeShapeType="1"/>
                </p:cNvSpPr>
                <p:nvPr/>
              </p:nvSpPr>
              <p:spPr bwMode="auto">
                <a:xfrm>
                  <a:off x="1512" y="978"/>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415" name="Line 2863">
                  <a:extLst>
                    <a:ext uri="{FF2B5EF4-FFF2-40B4-BE49-F238E27FC236}">
                      <a16:creationId xmlns:a16="http://schemas.microsoft.com/office/drawing/2014/main" id="{0DC49979-02E2-CF16-41A6-12344AA3186F}"/>
                    </a:ext>
                  </a:extLst>
                </p:cNvPr>
                <p:cNvSpPr>
                  <a:spLocks noChangeShapeType="1"/>
                </p:cNvSpPr>
                <p:nvPr/>
              </p:nvSpPr>
              <p:spPr bwMode="auto">
                <a:xfrm flipV="1">
                  <a:off x="1512" y="978"/>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416" name="Line 2864">
                  <a:extLst>
                    <a:ext uri="{FF2B5EF4-FFF2-40B4-BE49-F238E27FC236}">
                      <a16:creationId xmlns:a16="http://schemas.microsoft.com/office/drawing/2014/main" id="{21339521-1966-C57E-DF2C-30EF2392FB64}"/>
                    </a:ext>
                  </a:extLst>
                </p:cNvPr>
                <p:cNvSpPr>
                  <a:spLocks noChangeShapeType="1"/>
                </p:cNvSpPr>
                <p:nvPr/>
              </p:nvSpPr>
              <p:spPr bwMode="auto">
                <a:xfrm>
                  <a:off x="1512" y="978"/>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417" name="Line 2865">
                  <a:extLst>
                    <a:ext uri="{FF2B5EF4-FFF2-40B4-BE49-F238E27FC236}">
                      <a16:creationId xmlns:a16="http://schemas.microsoft.com/office/drawing/2014/main" id="{0910E4DE-4AC4-2200-E518-DBCF3D12EBC0}"/>
                    </a:ext>
                  </a:extLst>
                </p:cNvPr>
                <p:cNvSpPr>
                  <a:spLocks noChangeShapeType="1"/>
                </p:cNvSpPr>
                <p:nvPr/>
              </p:nvSpPr>
              <p:spPr bwMode="auto">
                <a:xfrm flipV="1">
                  <a:off x="1512" y="978"/>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418" name="Line 2866">
                  <a:extLst>
                    <a:ext uri="{FF2B5EF4-FFF2-40B4-BE49-F238E27FC236}">
                      <a16:creationId xmlns:a16="http://schemas.microsoft.com/office/drawing/2014/main" id="{9C36B061-467D-8CC6-E0ED-043424811BFA}"/>
                    </a:ext>
                  </a:extLst>
                </p:cNvPr>
                <p:cNvSpPr>
                  <a:spLocks noChangeShapeType="1"/>
                </p:cNvSpPr>
                <p:nvPr/>
              </p:nvSpPr>
              <p:spPr bwMode="auto">
                <a:xfrm>
                  <a:off x="1512" y="978"/>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419" name="Line 2867">
                  <a:extLst>
                    <a:ext uri="{FF2B5EF4-FFF2-40B4-BE49-F238E27FC236}">
                      <a16:creationId xmlns:a16="http://schemas.microsoft.com/office/drawing/2014/main" id="{6EA27DED-5BFC-73EA-9E76-0BACB8B13932}"/>
                    </a:ext>
                  </a:extLst>
                </p:cNvPr>
                <p:cNvSpPr>
                  <a:spLocks noChangeShapeType="1"/>
                </p:cNvSpPr>
                <p:nvPr/>
              </p:nvSpPr>
              <p:spPr bwMode="auto">
                <a:xfrm>
                  <a:off x="1518" y="978"/>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420" name="Line 2868">
                  <a:extLst>
                    <a:ext uri="{FF2B5EF4-FFF2-40B4-BE49-F238E27FC236}">
                      <a16:creationId xmlns:a16="http://schemas.microsoft.com/office/drawing/2014/main" id="{12E62DB4-7C3C-FA7C-5D35-0E8264311A1F}"/>
                    </a:ext>
                  </a:extLst>
                </p:cNvPr>
                <p:cNvSpPr>
                  <a:spLocks noChangeShapeType="1"/>
                </p:cNvSpPr>
                <p:nvPr/>
              </p:nvSpPr>
              <p:spPr bwMode="auto">
                <a:xfrm flipV="1">
                  <a:off x="1518" y="978"/>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421" name="Line 2869">
                  <a:extLst>
                    <a:ext uri="{FF2B5EF4-FFF2-40B4-BE49-F238E27FC236}">
                      <a16:creationId xmlns:a16="http://schemas.microsoft.com/office/drawing/2014/main" id="{366F08B8-9229-D27B-34C5-03E8784622A9}"/>
                    </a:ext>
                  </a:extLst>
                </p:cNvPr>
                <p:cNvSpPr>
                  <a:spLocks noChangeShapeType="1"/>
                </p:cNvSpPr>
                <p:nvPr/>
              </p:nvSpPr>
              <p:spPr bwMode="auto">
                <a:xfrm>
                  <a:off x="1518" y="978"/>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422" name="Line 2870">
                  <a:extLst>
                    <a:ext uri="{FF2B5EF4-FFF2-40B4-BE49-F238E27FC236}">
                      <a16:creationId xmlns:a16="http://schemas.microsoft.com/office/drawing/2014/main" id="{1F24C861-F5C3-D036-E6B2-9075EB89767A}"/>
                    </a:ext>
                  </a:extLst>
                </p:cNvPr>
                <p:cNvSpPr>
                  <a:spLocks noChangeShapeType="1"/>
                </p:cNvSpPr>
                <p:nvPr/>
              </p:nvSpPr>
              <p:spPr bwMode="auto">
                <a:xfrm flipV="1">
                  <a:off x="1518" y="978"/>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423" name="Line 2871">
                  <a:extLst>
                    <a:ext uri="{FF2B5EF4-FFF2-40B4-BE49-F238E27FC236}">
                      <a16:creationId xmlns:a16="http://schemas.microsoft.com/office/drawing/2014/main" id="{D872565F-548A-D522-94C7-C6E7456D89CC}"/>
                    </a:ext>
                  </a:extLst>
                </p:cNvPr>
                <p:cNvSpPr>
                  <a:spLocks noChangeShapeType="1"/>
                </p:cNvSpPr>
                <p:nvPr/>
              </p:nvSpPr>
              <p:spPr bwMode="auto">
                <a:xfrm>
                  <a:off x="1518" y="978"/>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424" name="Line 2872">
                  <a:extLst>
                    <a:ext uri="{FF2B5EF4-FFF2-40B4-BE49-F238E27FC236}">
                      <a16:creationId xmlns:a16="http://schemas.microsoft.com/office/drawing/2014/main" id="{3556890E-81C8-9557-5CC7-4524AFEBB135}"/>
                    </a:ext>
                  </a:extLst>
                </p:cNvPr>
                <p:cNvSpPr>
                  <a:spLocks noChangeShapeType="1"/>
                </p:cNvSpPr>
                <p:nvPr/>
              </p:nvSpPr>
              <p:spPr bwMode="auto">
                <a:xfrm flipV="1">
                  <a:off x="1518" y="978"/>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425" name="Line 2873">
                  <a:extLst>
                    <a:ext uri="{FF2B5EF4-FFF2-40B4-BE49-F238E27FC236}">
                      <a16:creationId xmlns:a16="http://schemas.microsoft.com/office/drawing/2014/main" id="{C5A52FAE-1D84-CF68-0F0E-BE9E384AE96B}"/>
                    </a:ext>
                  </a:extLst>
                </p:cNvPr>
                <p:cNvSpPr>
                  <a:spLocks noChangeShapeType="1"/>
                </p:cNvSpPr>
                <p:nvPr/>
              </p:nvSpPr>
              <p:spPr bwMode="auto">
                <a:xfrm>
                  <a:off x="1518" y="978"/>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426" name="Line 2874">
                  <a:extLst>
                    <a:ext uri="{FF2B5EF4-FFF2-40B4-BE49-F238E27FC236}">
                      <a16:creationId xmlns:a16="http://schemas.microsoft.com/office/drawing/2014/main" id="{B5A197D2-250B-5FCD-A573-D454ADDCCCA7}"/>
                    </a:ext>
                  </a:extLst>
                </p:cNvPr>
                <p:cNvSpPr>
                  <a:spLocks noChangeShapeType="1"/>
                </p:cNvSpPr>
                <p:nvPr/>
              </p:nvSpPr>
              <p:spPr bwMode="auto">
                <a:xfrm flipV="1">
                  <a:off x="1518" y="978"/>
                  <a:ext cx="6"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427" name="Line 2875">
                  <a:extLst>
                    <a:ext uri="{FF2B5EF4-FFF2-40B4-BE49-F238E27FC236}">
                      <a16:creationId xmlns:a16="http://schemas.microsoft.com/office/drawing/2014/main" id="{E530B24C-E189-EE3B-B441-651E9113A067}"/>
                    </a:ext>
                  </a:extLst>
                </p:cNvPr>
                <p:cNvSpPr>
                  <a:spLocks noChangeShapeType="1"/>
                </p:cNvSpPr>
                <p:nvPr/>
              </p:nvSpPr>
              <p:spPr bwMode="auto">
                <a:xfrm>
                  <a:off x="1524" y="978"/>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428" name="Line 2876">
                  <a:extLst>
                    <a:ext uri="{FF2B5EF4-FFF2-40B4-BE49-F238E27FC236}">
                      <a16:creationId xmlns:a16="http://schemas.microsoft.com/office/drawing/2014/main" id="{8F81F89A-E84C-7EDC-6913-BA41FF3A2AE7}"/>
                    </a:ext>
                  </a:extLst>
                </p:cNvPr>
                <p:cNvSpPr>
                  <a:spLocks noChangeShapeType="1"/>
                </p:cNvSpPr>
                <p:nvPr/>
              </p:nvSpPr>
              <p:spPr bwMode="auto">
                <a:xfrm flipV="1">
                  <a:off x="1524" y="978"/>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429" name="Line 2877">
                  <a:extLst>
                    <a:ext uri="{FF2B5EF4-FFF2-40B4-BE49-F238E27FC236}">
                      <a16:creationId xmlns:a16="http://schemas.microsoft.com/office/drawing/2014/main" id="{9D04173E-242E-9EA8-228C-F4DA5B4E28C1}"/>
                    </a:ext>
                  </a:extLst>
                </p:cNvPr>
                <p:cNvSpPr>
                  <a:spLocks noChangeShapeType="1"/>
                </p:cNvSpPr>
                <p:nvPr/>
              </p:nvSpPr>
              <p:spPr bwMode="auto">
                <a:xfrm>
                  <a:off x="1524" y="978"/>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430" name="Line 2878">
                  <a:extLst>
                    <a:ext uri="{FF2B5EF4-FFF2-40B4-BE49-F238E27FC236}">
                      <a16:creationId xmlns:a16="http://schemas.microsoft.com/office/drawing/2014/main" id="{72BF3A28-1E33-1349-EE27-C762B4EEB348}"/>
                    </a:ext>
                  </a:extLst>
                </p:cNvPr>
                <p:cNvSpPr>
                  <a:spLocks noChangeShapeType="1"/>
                </p:cNvSpPr>
                <p:nvPr/>
              </p:nvSpPr>
              <p:spPr bwMode="auto">
                <a:xfrm flipV="1">
                  <a:off x="1524" y="978"/>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431" name="Line 2879">
                  <a:extLst>
                    <a:ext uri="{FF2B5EF4-FFF2-40B4-BE49-F238E27FC236}">
                      <a16:creationId xmlns:a16="http://schemas.microsoft.com/office/drawing/2014/main" id="{9ECC4FFC-3F99-B475-9BE9-1CEEF7BEE7C0}"/>
                    </a:ext>
                  </a:extLst>
                </p:cNvPr>
                <p:cNvSpPr>
                  <a:spLocks noChangeShapeType="1"/>
                </p:cNvSpPr>
                <p:nvPr/>
              </p:nvSpPr>
              <p:spPr bwMode="auto">
                <a:xfrm>
                  <a:off x="1524" y="978"/>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432" name="Line 2880">
                  <a:extLst>
                    <a:ext uri="{FF2B5EF4-FFF2-40B4-BE49-F238E27FC236}">
                      <a16:creationId xmlns:a16="http://schemas.microsoft.com/office/drawing/2014/main" id="{1B1D1898-92C5-47C2-B773-B3F83AA80568}"/>
                    </a:ext>
                  </a:extLst>
                </p:cNvPr>
                <p:cNvSpPr>
                  <a:spLocks noChangeShapeType="1"/>
                </p:cNvSpPr>
                <p:nvPr/>
              </p:nvSpPr>
              <p:spPr bwMode="auto">
                <a:xfrm>
                  <a:off x="1524" y="984"/>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433" name="Line 2881">
                  <a:extLst>
                    <a:ext uri="{FF2B5EF4-FFF2-40B4-BE49-F238E27FC236}">
                      <a16:creationId xmlns:a16="http://schemas.microsoft.com/office/drawing/2014/main" id="{5A6E8BD3-280D-F6B0-35F3-3F0B036874C5}"/>
                    </a:ext>
                  </a:extLst>
                </p:cNvPr>
                <p:cNvSpPr>
                  <a:spLocks noChangeShapeType="1"/>
                </p:cNvSpPr>
                <p:nvPr/>
              </p:nvSpPr>
              <p:spPr bwMode="auto">
                <a:xfrm>
                  <a:off x="1530" y="984"/>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434" name="Line 2882">
                  <a:extLst>
                    <a:ext uri="{FF2B5EF4-FFF2-40B4-BE49-F238E27FC236}">
                      <a16:creationId xmlns:a16="http://schemas.microsoft.com/office/drawing/2014/main" id="{2FAC2922-CD52-538F-0339-9CD48883A95F}"/>
                    </a:ext>
                  </a:extLst>
                </p:cNvPr>
                <p:cNvSpPr>
                  <a:spLocks noChangeShapeType="1"/>
                </p:cNvSpPr>
                <p:nvPr/>
              </p:nvSpPr>
              <p:spPr bwMode="auto">
                <a:xfrm flipV="1">
                  <a:off x="1536" y="978"/>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435" name="Line 2883">
                  <a:extLst>
                    <a:ext uri="{FF2B5EF4-FFF2-40B4-BE49-F238E27FC236}">
                      <a16:creationId xmlns:a16="http://schemas.microsoft.com/office/drawing/2014/main" id="{3B8D6480-C196-513B-A940-487A4942543E}"/>
                    </a:ext>
                  </a:extLst>
                </p:cNvPr>
                <p:cNvSpPr>
                  <a:spLocks noChangeShapeType="1"/>
                </p:cNvSpPr>
                <p:nvPr/>
              </p:nvSpPr>
              <p:spPr bwMode="auto">
                <a:xfrm>
                  <a:off x="1536" y="978"/>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436" name="Line 2884">
                  <a:extLst>
                    <a:ext uri="{FF2B5EF4-FFF2-40B4-BE49-F238E27FC236}">
                      <a16:creationId xmlns:a16="http://schemas.microsoft.com/office/drawing/2014/main" id="{24A80CB6-FFD0-977E-A4A0-40E933E72D4A}"/>
                    </a:ext>
                  </a:extLst>
                </p:cNvPr>
                <p:cNvSpPr>
                  <a:spLocks noChangeShapeType="1"/>
                </p:cNvSpPr>
                <p:nvPr/>
              </p:nvSpPr>
              <p:spPr bwMode="auto">
                <a:xfrm>
                  <a:off x="1536" y="984"/>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437" name="Line 2885">
                  <a:extLst>
                    <a:ext uri="{FF2B5EF4-FFF2-40B4-BE49-F238E27FC236}">
                      <a16:creationId xmlns:a16="http://schemas.microsoft.com/office/drawing/2014/main" id="{0A0F1540-5613-D90D-9C59-7DB7D20108BD}"/>
                    </a:ext>
                  </a:extLst>
                </p:cNvPr>
                <p:cNvSpPr>
                  <a:spLocks noChangeShapeType="1"/>
                </p:cNvSpPr>
                <p:nvPr/>
              </p:nvSpPr>
              <p:spPr bwMode="auto">
                <a:xfrm>
                  <a:off x="1542" y="984"/>
                  <a:ext cx="7"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438" name="Line 2886">
                  <a:extLst>
                    <a:ext uri="{FF2B5EF4-FFF2-40B4-BE49-F238E27FC236}">
                      <a16:creationId xmlns:a16="http://schemas.microsoft.com/office/drawing/2014/main" id="{0166C496-7B13-6755-CFCE-42AFFDAD8329}"/>
                    </a:ext>
                  </a:extLst>
                </p:cNvPr>
                <p:cNvSpPr>
                  <a:spLocks noChangeShapeType="1"/>
                </p:cNvSpPr>
                <p:nvPr/>
              </p:nvSpPr>
              <p:spPr bwMode="auto">
                <a:xfrm>
                  <a:off x="1549" y="984"/>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439" name="Line 2887">
                  <a:extLst>
                    <a:ext uri="{FF2B5EF4-FFF2-40B4-BE49-F238E27FC236}">
                      <a16:creationId xmlns:a16="http://schemas.microsoft.com/office/drawing/2014/main" id="{2089F949-DA47-68E4-115D-6A6B95763500}"/>
                    </a:ext>
                  </a:extLst>
                </p:cNvPr>
                <p:cNvSpPr>
                  <a:spLocks noChangeShapeType="1"/>
                </p:cNvSpPr>
                <p:nvPr/>
              </p:nvSpPr>
              <p:spPr bwMode="auto">
                <a:xfrm flipV="1">
                  <a:off x="1549" y="984"/>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440" name="Line 2888">
                  <a:extLst>
                    <a:ext uri="{FF2B5EF4-FFF2-40B4-BE49-F238E27FC236}">
                      <a16:creationId xmlns:a16="http://schemas.microsoft.com/office/drawing/2014/main" id="{8964A92F-54E3-17DB-CB76-719DB33EB56D}"/>
                    </a:ext>
                  </a:extLst>
                </p:cNvPr>
                <p:cNvSpPr>
                  <a:spLocks noChangeShapeType="1"/>
                </p:cNvSpPr>
                <p:nvPr/>
              </p:nvSpPr>
              <p:spPr bwMode="auto">
                <a:xfrm>
                  <a:off x="1549" y="984"/>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441" name="Line 2889">
                  <a:extLst>
                    <a:ext uri="{FF2B5EF4-FFF2-40B4-BE49-F238E27FC236}">
                      <a16:creationId xmlns:a16="http://schemas.microsoft.com/office/drawing/2014/main" id="{DA705745-31F6-81E3-B9A5-829FDEC2D065}"/>
                    </a:ext>
                  </a:extLst>
                </p:cNvPr>
                <p:cNvSpPr>
                  <a:spLocks noChangeShapeType="1"/>
                </p:cNvSpPr>
                <p:nvPr/>
              </p:nvSpPr>
              <p:spPr bwMode="auto">
                <a:xfrm flipV="1">
                  <a:off x="1549" y="984"/>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442" name="Line 2890">
                  <a:extLst>
                    <a:ext uri="{FF2B5EF4-FFF2-40B4-BE49-F238E27FC236}">
                      <a16:creationId xmlns:a16="http://schemas.microsoft.com/office/drawing/2014/main" id="{EFD90EDF-E9FE-A7A8-BC97-D2F6EE92B717}"/>
                    </a:ext>
                  </a:extLst>
                </p:cNvPr>
                <p:cNvSpPr>
                  <a:spLocks noChangeShapeType="1"/>
                </p:cNvSpPr>
                <p:nvPr/>
              </p:nvSpPr>
              <p:spPr bwMode="auto">
                <a:xfrm>
                  <a:off x="1549" y="984"/>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443" name="Line 2891">
                  <a:extLst>
                    <a:ext uri="{FF2B5EF4-FFF2-40B4-BE49-F238E27FC236}">
                      <a16:creationId xmlns:a16="http://schemas.microsoft.com/office/drawing/2014/main" id="{1949377D-3781-645E-1D7B-6E535C83383E}"/>
                    </a:ext>
                  </a:extLst>
                </p:cNvPr>
                <p:cNvSpPr>
                  <a:spLocks noChangeShapeType="1"/>
                </p:cNvSpPr>
                <p:nvPr/>
              </p:nvSpPr>
              <p:spPr bwMode="auto">
                <a:xfrm flipV="1">
                  <a:off x="1549" y="984"/>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444" name="Line 2892">
                  <a:extLst>
                    <a:ext uri="{FF2B5EF4-FFF2-40B4-BE49-F238E27FC236}">
                      <a16:creationId xmlns:a16="http://schemas.microsoft.com/office/drawing/2014/main" id="{0A42CE5F-CA24-F3A1-C1E8-58F52E54CBBC}"/>
                    </a:ext>
                  </a:extLst>
                </p:cNvPr>
                <p:cNvSpPr>
                  <a:spLocks noChangeShapeType="1"/>
                </p:cNvSpPr>
                <p:nvPr/>
              </p:nvSpPr>
              <p:spPr bwMode="auto">
                <a:xfrm>
                  <a:off x="1549" y="984"/>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445" name="Line 2893">
                  <a:extLst>
                    <a:ext uri="{FF2B5EF4-FFF2-40B4-BE49-F238E27FC236}">
                      <a16:creationId xmlns:a16="http://schemas.microsoft.com/office/drawing/2014/main" id="{6410D3E7-568A-C952-8945-DF46AA80BF1C}"/>
                    </a:ext>
                  </a:extLst>
                </p:cNvPr>
                <p:cNvSpPr>
                  <a:spLocks noChangeShapeType="1"/>
                </p:cNvSpPr>
                <p:nvPr/>
              </p:nvSpPr>
              <p:spPr bwMode="auto">
                <a:xfrm>
                  <a:off x="1555" y="984"/>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446" name="Line 2894">
                  <a:extLst>
                    <a:ext uri="{FF2B5EF4-FFF2-40B4-BE49-F238E27FC236}">
                      <a16:creationId xmlns:a16="http://schemas.microsoft.com/office/drawing/2014/main" id="{36AB1BAC-6C59-8E3C-65EB-7C47797EB814}"/>
                    </a:ext>
                  </a:extLst>
                </p:cNvPr>
                <p:cNvSpPr>
                  <a:spLocks noChangeShapeType="1"/>
                </p:cNvSpPr>
                <p:nvPr/>
              </p:nvSpPr>
              <p:spPr bwMode="auto">
                <a:xfrm flipV="1">
                  <a:off x="1555" y="984"/>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447" name="Line 2895">
                  <a:extLst>
                    <a:ext uri="{FF2B5EF4-FFF2-40B4-BE49-F238E27FC236}">
                      <a16:creationId xmlns:a16="http://schemas.microsoft.com/office/drawing/2014/main" id="{B366FA44-9F22-DDBA-EFE9-BE60F2972E35}"/>
                    </a:ext>
                  </a:extLst>
                </p:cNvPr>
                <p:cNvSpPr>
                  <a:spLocks noChangeShapeType="1"/>
                </p:cNvSpPr>
                <p:nvPr/>
              </p:nvSpPr>
              <p:spPr bwMode="auto">
                <a:xfrm>
                  <a:off x="1555" y="984"/>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448" name="Line 2896">
                  <a:extLst>
                    <a:ext uri="{FF2B5EF4-FFF2-40B4-BE49-F238E27FC236}">
                      <a16:creationId xmlns:a16="http://schemas.microsoft.com/office/drawing/2014/main" id="{38897C4A-280C-3968-9806-C48FB36ED619}"/>
                    </a:ext>
                  </a:extLst>
                </p:cNvPr>
                <p:cNvSpPr>
                  <a:spLocks noChangeShapeType="1"/>
                </p:cNvSpPr>
                <p:nvPr/>
              </p:nvSpPr>
              <p:spPr bwMode="auto">
                <a:xfrm flipV="1">
                  <a:off x="1555" y="984"/>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449" name="Line 2897">
                  <a:extLst>
                    <a:ext uri="{FF2B5EF4-FFF2-40B4-BE49-F238E27FC236}">
                      <a16:creationId xmlns:a16="http://schemas.microsoft.com/office/drawing/2014/main" id="{20202FE5-EF2A-9D77-1F0A-8C07C6DFDB12}"/>
                    </a:ext>
                  </a:extLst>
                </p:cNvPr>
                <p:cNvSpPr>
                  <a:spLocks noChangeShapeType="1"/>
                </p:cNvSpPr>
                <p:nvPr/>
              </p:nvSpPr>
              <p:spPr bwMode="auto">
                <a:xfrm>
                  <a:off x="1555" y="984"/>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450" name="Line 2898">
                  <a:extLst>
                    <a:ext uri="{FF2B5EF4-FFF2-40B4-BE49-F238E27FC236}">
                      <a16:creationId xmlns:a16="http://schemas.microsoft.com/office/drawing/2014/main" id="{8EECA2B1-3000-A9CB-980F-3D17291EC7EC}"/>
                    </a:ext>
                  </a:extLst>
                </p:cNvPr>
                <p:cNvSpPr>
                  <a:spLocks noChangeShapeType="1"/>
                </p:cNvSpPr>
                <p:nvPr/>
              </p:nvSpPr>
              <p:spPr bwMode="auto">
                <a:xfrm flipV="1">
                  <a:off x="1555" y="984"/>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451" name="Line 2899">
                  <a:extLst>
                    <a:ext uri="{FF2B5EF4-FFF2-40B4-BE49-F238E27FC236}">
                      <a16:creationId xmlns:a16="http://schemas.microsoft.com/office/drawing/2014/main" id="{CCF40685-B91C-6EAD-8B7E-68A2FA1D3F95}"/>
                    </a:ext>
                  </a:extLst>
                </p:cNvPr>
                <p:cNvSpPr>
                  <a:spLocks noChangeShapeType="1"/>
                </p:cNvSpPr>
                <p:nvPr/>
              </p:nvSpPr>
              <p:spPr bwMode="auto">
                <a:xfrm>
                  <a:off x="1555" y="984"/>
                  <a:ext cx="6"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452" name="Line 2900">
                  <a:extLst>
                    <a:ext uri="{FF2B5EF4-FFF2-40B4-BE49-F238E27FC236}">
                      <a16:creationId xmlns:a16="http://schemas.microsoft.com/office/drawing/2014/main" id="{B157020F-C870-10C7-54EC-B8B267D2A555}"/>
                    </a:ext>
                  </a:extLst>
                </p:cNvPr>
                <p:cNvSpPr>
                  <a:spLocks noChangeShapeType="1"/>
                </p:cNvSpPr>
                <p:nvPr/>
              </p:nvSpPr>
              <p:spPr bwMode="auto">
                <a:xfrm flipV="1">
                  <a:off x="1561" y="984"/>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453" name="Line 2901">
                  <a:extLst>
                    <a:ext uri="{FF2B5EF4-FFF2-40B4-BE49-F238E27FC236}">
                      <a16:creationId xmlns:a16="http://schemas.microsoft.com/office/drawing/2014/main" id="{4EEC8CA2-6F42-D04F-4434-1A11FE0022AD}"/>
                    </a:ext>
                  </a:extLst>
                </p:cNvPr>
                <p:cNvSpPr>
                  <a:spLocks noChangeShapeType="1"/>
                </p:cNvSpPr>
                <p:nvPr/>
              </p:nvSpPr>
              <p:spPr bwMode="auto">
                <a:xfrm>
                  <a:off x="1561" y="984"/>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454" name="Line 2902">
                  <a:extLst>
                    <a:ext uri="{FF2B5EF4-FFF2-40B4-BE49-F238E27FC236}">
                      <a16:creationId xmlns:a16="http://schemas.microsoft.com/office/drawing/2014/main" id="{176F81A3-59CD-E8F1-5B55-C4178C7192F4}"/>
                    </a:ext>
                  </a:extLst>
                </p:cNvPr>
                <p:cNvSpPr>
                  <a:spLocks noChangeShapeType="1"/>
                </p:cNvSpPr>
                <p:nvPr/>
              </p:nvSpPr>
              <p:spPr bwMode="auto">
                <a:xfrm>
                  <a:off x="1561" y="990"/>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455" name="Line 2903">
                  <a:extLst>
                    <a:ext uri="{FF2B5EF4-FFF2-40B4-BE49-F238E27FC236}">
                      <a16:creationId xmlns:a16="http://schemas.microsoft.com/office/drawing/2014/main" id="{49014FA4-0AF2-5964-8B6C-729D4CF14B77}"/>
                    </a:ext>
                  </a:extLst>
                </p:cNvPr>
                <p:cNvSpPr>
                  <a:spLocks noChangeShapeType="1"/>
                </p:cNvSpPr>
                <p:nvPr/>
              </p:nvSpPr>
              <p:spPr bwMode="auto">
                <a:xfrm flipV="1">
                  <a:off x="1567" y="984"/>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456" name="Line 2904">
                  <a:extLst>
                    <a:ext uri="{FF2B5EF4-FFF2-40B4-BE49-F238E27FC236}">
                      <a16:creationId xmlns:a16="http://schemas.microsoft.com/office/drawing/2014/main" id="{AC3F909B-696D-B410-E5BD-364E32293CA1}"/>
                    </a:ext>
                  </a:extLst>
                </p:cNvPr>
                <p:cNvSpPr>
                  <a:spLocks noChangeShapeType="1"/>
                </p:cNvSpPr>
                <p:nvPr/>
              </p:nvSpPr>
              <p:spPr bwMode="auto">
                <a:xfrm>
                  <a:off x="1567" y="984"/>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457" name="Line 2905">
                  <a:extLst>
                    <a:ext uri="{FF2B5EF4-FFF2-40B4-BE49-F238E27FC236}">
                      <a16:creationId xmlns:a16="http://schemas.microsoft.com/office/drawing/2014/main" id="{2605CFCB-1131-F210-CDC4-E25F15BB11D0}"/>
                    </a:ext>
                  </a:extLst>
                </p:cNvPr>
                <p:cNvSpPr>
                  <a:spLocks noChangeShapeType="1"/>
                </p:cNvSpPr>
                <p:nvPr/>
              </p:nvSpPr>
              <p:spPr bwMode="auto">
                <a:xfrm flipV="1">
                  <a:off x="1567" y="984"/>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458" name="Line 2906">
                  <a:extLst>
                    <a:ext uri="{FF2B5EF4-FFF2-40B4-BE49-F238E27FC236}">
                      <a16:creationId xmlns:a16="http://schemas.microsoft.com/office/drawing/2014/main" id="{578AF45B-F1FD-F00A-3C89-3F27DC7B2C24}"/>
                    </a:ext>
                  </a:extLst>
                </p:cNvPr>
                <p:cNvSpPr>
                  <a:spLocks noChangeShapeType="1"/>
                </p:cNvSpPr>
                <p:nvPr/>
              </p:nvSpPr>
              <p:spPr bwMode="auto">
                <a:xfrm>
                  <a:off x="1567" y="984"/>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459" name="Line 2907">
                  <a:extLst>
                    <a:ext uri="{FF2B5EF4-FFF2-40B4-BE49-F238E27FC236}">
                      <a16:creationId xmlns:a16="http://schemas.microsoft.com/office/drawing/2014/main" id="{71FAF4F5-6F4E-B95F-2C74-F4CADB7E0E51}"/>
                    </a:ext>
                  </a:extLst>
                </p:cNvPr>
                <p:cNvSpPr>
                  <a:spLocks noChangeShapeType="1"/>
                </p:cNvSpPr>
                <p:nvPr/>
              </p:nvSpPr>
              <p:spPr bwMode="auto">
                <a:xfrm>
                  <a:off x="1567" y="990"/>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460" name="Line 2908">
                  <a:extLst>
                    <a:ext uri="{FF2B5EF4-FFF2-40B4-BE49-F238E27FC236}">
                      <a16:creationId xmlns:a16="http://schemas.microsoft.com/office/drawing/2014/main" id="{542176F3-BBF6-3613-589A-4287E477C2F2}"/>
                    </a:ext>
                  </a:extLst>
                </p:cNvPr>
                <p:cNvSpPr>
                  <a:spLocks noChangeShapeType="1"/>
                </p:cNvSpPr>
                <p:nvPr/>
              </p:nvSpPr>
              <p:spPr bwMode="auto">
                <a:xfrm>
                  <a:off x="1573" y="990"/>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461" name="Line 2909">
                  <a:extLst>
                    <a:ext uri="{FF2B5EF4-FFF2-40B4-BE49-F238E27FC236}">
                      <a16:creationId xmlns:a16="http://schemas.microsoft.com/office/drawing/2014/main" id="{A3F5606C-5312-AD64-F60E-41D7243B512F}"/>
                    </a:ext>
                  </a:extLst>
                </p:cNvPr>
                <p:cNvSpPr>
                  <a:spLocks noChangeShapeType="1"/>
                </p:cNvSpPr>
                <p:nvPr/>
              </p:nvSpPr>
              <p:spPr bwMode="auto">
                <a:xfrm flipV="1">
                  <a:off x="1573" y="990"/>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462" name="Line 2910">
                  <a:extLst>
                    <a:ext uri="{FF2B5EF4-FFF2-40B4-BE49-F238E27FC236}">
                      <a16:creationId xmlns:a16="http://schemas.microsoft.com/office/drawing/2014/main" id="{BD210BEF-35BD-9637-ABE8-F47377C2818B}"/>
                    </a:ext>
                  </a:extLst>
                </p:cNvPr>
                <p:cNvSpPr>
                  <a:spLocks noChangeShapeType="1"/>
                </p:cNvSpPr>
                <p:nvPr/>
              </p:nvSpPr>
              <p:spPr bwMode="auto">
                <a:xfrm>
                  <a:off x="1573" y="990"/>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463" name="Line 2911">
                  <a:extLst>
                    <a:ext uri="{FF2B5EF4-FFF2-40B4-BE49-F238E27FC236}">
                      <a16:creationId xmlns:a16="http://schemas.microsoft.com/office/drawing/2014/main" id="{4D2D1C6A-CB37-3912-836A-63B19E1C7FBD}"/>
                    </a:ext>
                  </a:extLst>
                </p:cNvPr>
                <p:cNvSpPr>
                  <a:spLocks noChangeShapeType="1"/>
                </p:cNvSpPr>
                <p:nvPr/>
              </p:nvSpPr>
              <p:spPr bwMode="auto">
                <a:xfrm>
                  <a:off x="1579" y="990"/>
                  <a:ext cx="7"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464" name="Line 2912">
                  <a:extLst>
                    <a:ext uri="{FF2B5EF4-FFF2-40B4-BE49-F238E27FC236}">
                      <a16:creationId xmlns:a16="http://schemas.microsoft.com/office/drawing/2014/main" id="{6A4F9A94-1744-2AA8-9672-92CD01639A77}"/>
                    </a:ext>
                  </a:extLst>
                </p:cNvPr>
                <p:cNvSpPr>
                  <a:spLocks noChangeShapeType="1"/>
                </p:cNvSpPr>
                <p:nvPr/>
              </p:nvSpPr>
              <p:spPr bwMode="auto">
                <a:xfrm>
                  <a:off x="1586" y="990"/>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465" name="Line 2913">
                  <a:extLst>
                    <a:ext uri="{FF2B5EF4-FFF2-40B4-BE49-F238E27FC236}">
                      <a16:creationId xmlns:a16="http://schemas.microsoft.com/office/drawing/2014/main" id="{0920AEE7-51A3-99F8-9CA6-4900D1A07BA1}"/>
                    </a:ext>
                  </a:extLst>
                </p:cNvPr>
                <p:cNvSpPr>
                  <a:spLocks noChangeShapeType="1"/>
                </p:cNvSpPr>
                <p:nvPr/>
              </p:nvSpPr>
              <p:spPr bwMode="auto">
                <a:xfrm flipV="1">
                  <a:off x="1586" y="990"/>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466" name="Line 2914">
                  <a:extLst>
                    <a:ext uri="{FF2B5EF4-FFF2-40B4-BE49-F238E27FC236}">
                      <a16:creationId xmlns:a16="http://schemas.microsoft.com/office/drawing/2014/main" id="{7C9E3E41-255B-D270-B897-FDDE8F560C4E}"/>
                    </a:ext>
                  </a:extLst>
                </p:cNvPr>
                <p:cNvSpPr>
                  <a:spLocks noChangeShapeType="1"/>
                </p:cNvSpPr>
                <p:nvPr/>
              </p:nvSpPr>
              <p:spPr bwMode="auto">
                <a:xfrm>
                  <a:off x="1586" y="990"/>
                  <a:ext cx="6"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467" name="Line 2915">
                  <a:extLst>
                    <a:ext uri="{FF2B5EF4-FFF2-40B4-BE49-F238E27FC236}">
                      <a16:creationId xmlns:a16="http://schemas.microsoft.com/office/drawing/2014/main" id="{DA63EE91-6541-4659-4453-39249B923119}"/>
                    </a:ext>
                  </a:extLst>
                </p:cNvPr>
                <p:cNvSpPr>
                  <a:spLocks noChangeShapeType="1"/>
                </p:cNvSpPr>
                <p:nvPr/>
              </p:nvSpPr>
              <p:spPr bwMode="auto">
                <a:xfrm flipV="1">
                  <a:off x="1592" y="990"/>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468" name="Line 2916">
                  <a:extLst>
                    <a:ext uri="{FF2B5EF4-FFF2-40B4-BE49-F238E27FC236}">
                      <a16:creationId xmlns:a16="http://schemas.microsoft.com/office/drawing/2014/main" id="{AF5C3074-D064-6391-A11A-580DDE17F3D8}"/>
                    </a:ext>
                  </a:extLst>
                </p:cNvPr>
                <p:cNvSpPr>
                  <a:spLocks noChangeShapeType="1"/>
                </p:cNvSpPr>
                <p:nvPr/>
              </p:nvSpPr>
              <p:spPr bwMode="auto">
                <a:xfrm>
                  <a:off x="1592" y="990"/>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469" name="Line 2917">
                  <a:extLst>
                    <a:ext uri="{FF2B5EF4-FFF2-40B4-BE49-F238E27FC236}">
                      <a16:creationId xmlns:a16="http://schemas.microsoft.com/office/drawing/2014/main" id="{0D77341E-EBB5-95D0-46A3-562B0E4884DC}"/>
                    </a:ext>
                  </a:extLst>
                </p:cNvPr>
                <p:cNvSpPr>
                  <a:spLocks noChangeShapeType="1"/>
                </p:cNvSpPr>
                <p:nvPr/>
              </p:nvSpPr>
              <p:spPr bwMode="auto">
                <a:xfrm>
                  <a:off x="1592" y="996"/>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470" name="Line 2918">
                  <a:extLst>
                    <a:ext uri="{FF2B5EF4-FFF2-40B4-BE49-F238E27FC236}">
                      <a16:creationId xmlns:a16="http://schemas.microsoft.com/office/drawing/2014/main" id="{90BFBB03-1AE8-301D-0CCE-F373DF7DE38B}"/>
                    </a:ext>
                  </a:extLst>
                </p:cNvPr>
                <p:cNvSpPr>
                  <a:spLocks noChangeShapeType="1"/>
                </p:cNvSpPr>
                <p:nvPr/>
              </p:nvSpPr>
              <p:spPr bwMode="auto">
                <a:xfrm flipV="1">
                  <a:off x="1598" y="990"/>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471" name="Line 2919">
                  <a:extLst>
                    <a:ext uri="{FF2B5EF4-FFF2-40B4-BE49-F238E27FC236}">
                      <a16:creationId xmlns:a16="http://schemas.microsoft.com/office/drawing/2014/main" id="{E63C2EAB-4599-5A32-5680-79E621E9C8D4}"/>
                    </a:ext>
                  </a:extLst>
                </p:cNvPr>
                <p:cNvSpPr>
                  <a:spLocks noChangeShapeType="1"/>
                </p:cNvSpPr>
                <p:nvPr/>
              </p:nvSpPr>
              <p:spPr bwMode="auto">
                <a:xfrm>
                  <a:off x="1598" y="990"/>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472" name="Line 2920">
                  <a:extLst>
                    <a:ext uri="{FF2B5EF4-FFF2-40B4-BE49-F238E27FC236}">
                      <a16:creationId xmlns:a16="http://schemas.microsoft.com/office/drawing/2014/main" id="{262D7466-8090-2D67-598C-CC01606B5E48}"/>
                    </a:ext>
                  </a:extLst>
                </p:cNvPr>
                <p:cNvSpPr>
                  <a:spLocks noChangeShapeType="1"/>
                </p:cNvSpPr>
                <p:nvPr/>
              </p:nvSpPr>
              <p:spPr bwMode="auto">
                <a:xfrm>
                  <a:off x="1598" y="996"/>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473" name="Line 2921">
                  <a:extLst>
                    <a:ext uri="{FF2B5EF4-FFF2-40B4-BE49-F238E27FC236}">
                      <a16:creationId xmlns:a16="http://schemas.microsoft.com/office/drawing/2014/main" id="{53823CBB-7EC7-F365-0FC3-4FA8C231297C}"/>
                    </a:ext>
                  </a:extLst>
                </p:cNvPr>
                <p:cNvSpPr>
                  <a:spLocks noChangeShapeType="1"/>
                </p:cNvSpPr>
                <p:nvPr/>
              </p:nvSpPr>
              <p:spPr bwMode="auto">
                <a:xfrm>
                  <a:off x="1604" y="996"/>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474" name="Line 2922">
                  <a:extLst>
                    <a:ext uri="{FF2B5EF4-FFF2-40B4-BE49-F238E27FC236}">
                      <a16:creationId xmlns:a16="http://schemas.microsoft.com/office/drawing/2014/main" id="{E249D9C4-1BC5-C40D-17EA-D17126A32D93}"/>
                    </a:ext>
                  </a:extLst>
                </p:cNvPr>
                <p:cNvSpPr>
                  <a:spLocks noChangeShapeType="1"/>
                </p:cNvSpPr>
                <p:nvPr/>
              </p:nvSpPr>
              <p:spPr bwMode="auto">
                <a:xfrm flipV="1">
                  <a:off x="1604" y="996"/>
                  <a:ext cx="6"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475" name="Line 2923">
                  <a:extLst>
                    <a:ext uri="{FF2B5EF4-FFF2-40B4-BE49-F238E27FC236}">
                      <a16:creationId xmlns:a16="http://schemas.microsoft.com/office/drawing/2014/main" id="{814678AA-C6D8-7DC7-3FCB-C04A7E0E054B}"/>
                    </a:ext>
                  </a:extLst>
                </p:cNvPr>
                <p:cNvSpPr>
                  <a:spLocks noChangeShapeType="1"/>
                </p:cNvSpPr>
                <p:nvPr/>
              </p:nvSpPr>
              <p:spPr bwMode="auto">
                <a:xfrm>
                  <a:off x="1610" y="996"/>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476" name="Line 2924">
                  <a:extLst>
                    <a:ext uri="{FF2B5EF4-FFF2-40B4-BE49-F238E27FC236}">
                      <a16:creationId xmlns:a16="http://schemas.microsoft.com/office/drawing/2014/main" id="{22FD521B-A195-A3E5-324D-D7F6D4F59C66}"/>
                    </a:ext>
                  </a:extLst>
                </p:cNvPr>
                <p:cNvSpPr>
                  <a:spLocks noChangeShapeType="1"/>
                </p:cNvSpPr>
                <p:nvPr/>
              </p:nvSpPr>
              <p:spPr bwMode="auto">
                <a:xfrm flipV="1">
                  <a:off x="1610" y="996"/>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477" name="Line 2925">
                  <a:extLst>
                    <a:ext uri="{FF2B5EF4-FFF2-40B4-BE49-F238E27FC236}">
                      <a16:creationId xmlns:a16="http://schemas.microsoft.com/office/drawing/2014/main" id="{EEC15BD2-30D6-5A6A-996C-462996EC3CE5}"/>
                    </a:ext>
                  </a:extLst>
                </p:cNvPr>
                <p:cNvSpPr>
                  <a:spLocks noChangeShapeType="1"/>
                </p:cNvSpPr>
                <p:nvPr/>
              </p:nvSpPr>
              <p:spPr bwMode="auto">
                <a:xfrm>
                  <a:off x="1610" y="996"/>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478" name="Line 2926">
                  <a:extLst>
                    <a:ext uri="{FF2B5EF4-FFF2-40B4-BE49-F238E27FC236}">
                      <a16:creationId xmlns:a16="http://schemas.microsoft.com/office/drawing/2014/main" id="{0875C8E9-A1F6-9FF3-BDD2-C7D86D85B143}"/>
                    </a:ext>
                  </a:extLst>
                </p:cNvPr>
                <p:cNvSpPr>
                  <a:spLocks noChangeShapeType="1"/>
                </p:cNvSpPr>
                <p:nvPr/>
              </p:nvSpPr>
              <p:spPr bwMode="auto">
                <a:xfrm flipV="1">
                  <a:off x="1610" y="996"/>
                  <a:ext cx="6"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479" name="Line 2927">
                  <a:extLst>
                    <a:ext uri="{FF2B5EF4-FFF2-40B4-BE49-F238E27FC236}">
                      <a16:creationId xmlns:a16="http://schemas.microsoft.com/office/drawing/2014/main" id="{5E993A7F-BA58-07A0-9515-1E1BE1E90C68}"/>
                    </a:ext>
                  </a:extLst>
                </p:cNvPr>
                <p:cNvSpPr>
                  <a:spLocks noChangeShapeType="1"/>
                </p:cNvSpPr>
                <p:nvPr/>
              </p:nvSpPr>
              <p:spPr bwMode="auto">
                <a:xfrm>
                  <a:off x="1616" y="996"/>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480" name="Line 2928">
                  <a:extLst>
                    <a:ext uri="{FF2B5EF4-FFF2-40B4-BE49-F238E27FC236}">
                      <a16:creationId xmlns:a16="http://schemas.microsoft.com/office/drawing/2014/main" id="{68D35552-2D3D-8C89-9611-EC7C1E71906D}"/>
                    </a:ext>
                  </a:extLst>
                </p:cNvPr>
                <p:cNvSpPr>
                  <a:spLocks noChangeShapeType="1"/>
                </p:cNvSpPr>
                <p:nvPr/>
              </p:nvSpPr>
              <p:spPr bwMode="auto">
                <a:xfrm flipV="1">
                  <a:off x="1616" y="996"/>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481" name="Line 2929">
                  <a:extLst>
                    <a:ext uri="{FF2B5EF4-FFF2-40B4-BE49-F238E27FC236}">
                      <a16:creationId xmlns:a16="http://schemas.microsoft.com/office/drawing/2014/main" id="{5CA0A83A-7E43-E0DF-7DAE-BDCAD1ED0734}"/>
                    </a:ext>
                  </a:extLst>
                </p:cNvPr>
                <p:cNvSpPr>
                  <a:spLocks noChangeShapeType="1"/>
                </p:cNvSpPr>
                <p:nvPr/>
              </p:nvSpPr>
              <p:spPr bwMode="auto">
                <a:xfrm>
                  <a:off x="1616" y="996"/>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482" name="Line 2930">
                  <a:extLst>
                    <a:ext uri="{FF2B5EF4-FFF2-40B4-BE49-F238E27FC236}">
                      <a16:creationId xmlns:a16="http://schemas.microsoft.com/office/drawing/2014/main" id="{8B61DEC3-0951-458C-7D9E-4120A45879A5}"/>
                    </a:ext>
                  </a:extLst>
                </p:cNvPr>
                <p:cNvSpPr>
                  <a:spLocks noChangeShapeType="1"/>
                </p:cNvSpPr>
                <p:nvPr/>
              </p:nvSpPr>
              <p:spPr bwMode="auto">
                <a:xfrm flipV="1">
                  <a:off x="1616" y="996"/>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483" name="Line 2931">
                  <a:extLst>
                    <a:ext uri="{FF2B5EF4-FFF2-40B4-BE49-F238E27FC236}">
                      <a16:creationId xmlns:a16="http://schemas.microsoft.com/office/drawing/2014/main" id="{17F0EEE4-5F12-BB95-D3FD-83A4AC0D6D7E}"/>
                    </a:ext>
                  </a:extLst>
                </p:cNvPr>
                <p:cNvSpPr>
                  <a:spLocks noChangeShapeType="1"/>
                </p:cNvSpPr>
                <p:nvPr/>
              </p:nvSpPr>
              <p:spPr bwMode="auto">
                <a:xfrm>
                  <a:off x="1616" y="996"/>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484" name="Line 2932">
                  <a:extLst>
                    <a:ext uri="{FF2B5EF4-FFF2-40B4-BE49-F238E27FC236}">
                      <a16:creationId xmlns:a16="http://schemas.microsoft.com/office/drawing/2014/main" id="{BC657DDF-7394-1E23-7F70-33F23E0CE840}"/>
                    </a:ext>
                  </a:extLst>
                </p:cNvPr>
                <p:cNvSpPr>
                  <a:spLocks noChangeShapeType="1"/>
                </p:cNvSpPr>
                <p:nvPr/>
              </p:nvSpPr>
              <p:spPr bwMode="auto">
                <a:xfrm>
                  <a:off x="1616" y="1002"/>
                  <a:ext cx="7"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485" name="Line 2933">
                  <a:extLst>
                    <a:ext uri="{FF2B5EF4-FFF2-40B4-BE49-F238E27FC236}">
                      <a16:creationId xmlns:a16="http://schemas.microsoft.com/office/drawing/2014/main" id="{C69237A4-45D9-7A66-F353-C8F8AA5F838A}"/>
                    </a:ext>
                  </a:extLst>
                </p:cNvPr>
                <p:cNvSpPr>
                  <a:spLocks noChangeShapeType="1"/>
                </p:cNvSpPr>
                <p:nvPr/>
              </p:nvSpPr>
              <p:spPr bwMode="auto">
                <a:xfrm flipV="1">
                  <a:off x="1623" y="996"/>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486" name="Line 2934">
                  <a:extLst>
                    <a:ext uri="{FF2B5EF4-FFF2-40B4-BE49-F238E27FC236}">
                      <a16:creationId xmlns:a16="http://schemas.microsoft.com/office/drawing/2014/main" id="{287888A3-3ABE-F3A9-4EA8-67B183376E8B}"/>
                    </a:ext>
                  </a:extLst>
                </p:cNvPr>
                <p:cNvSpPr>
                  <a:spLocks noChangeShapeType="1"/>
                </p:cNvSpPr>
                <p:nvPr/>
              </p:nvSpPr>
              <p:spPr bwMode="auto">
                <a:xfrm>
                  <a:off x="1623" y="996"/>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487" name="Line 2935">
                  <a:extLst>
                    <a:ext uri="{FF2B5EF4-FFF2-40B4-BE49-F238E27FC236}">
                      <a16:creationId xmlns:a16="http://schemas.microsoft.com/office/drawing/2014/main" id="{2CE4A42C-3D59-74AC-D609-D6B7AB73639C}"/>
                    </a:ext>
                  </a:extLst>
                </p:cNvPr>
                <p:cNvSpPr>
                  <a:spLocks noChangeShapeType="1"/>
                </p:cNvSpPr>
                <p:nvPr/>
              </p:nvSpPr>
              <p:spPr bwMode="auto">
                <a:xfrm>
                  <a:off x="1623" y="1002"/>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488" name="Line 2936">
                  <a:extLst>
                    <a:ext uri="{FF2B5EF4-FFF2-40B4-BE49-F238E27FC236}">
                      <a16:creationId xmlns:a16="http://schemas.microsoft.com/office/drawing/2014/main" id="{730A781E-D862-B97D-D97D-855ED6E8CBF6}"/>
                    </a:ext>
                  </a:extLst>
                </p:cNvPr>
                <p:cNvSpPr>
                  <a:spLocks noChangeShapeType="1"/>
                </p:cNvSpPr>
                <p:nvPr/>
              </p:nvSpPr>
              <p:spPr bwMode="auto">
                <a:xfrm>
                  <a:off x="1629" y="1002"/>
                  <a:ext cx="6"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489" name="Line 2937">
                  <a:extLst>
                    <a:ext uri="{FF2B5EF4-FFF2-40B4-BE49-F238E27FC236}">
                      <a16:creationId xmlns:a16="http://schemas.microsoft.com/office/drawing/2014/main" id="{C9A15EB5-E449-2EB2-2A18-64581E0EEA5B}"/>
                    </a:ext>
                  </a:extLst>
                </p:cNvPr>
                <p:cNvSpPr>
                  <a:spLocks noChangeShapeType="1"/>
                </p:cNvSpPr>
                <p:nvPr/>
              </p:nvSpPr>
              <p:spPr bwMode="auto">
                <a:xfrm flipV="1">
                  <a:off x="1635" y="1002"/>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490" name="Line 2938">
                  <a:extLst>
                    <a:ext uri="{FF2B5EF4-FFF2-40B4-BE49-F238E27FC236}">
                      <a16:creationId xmlns:a16="http://schemas.microsoft.com/office/drawing/2014/main" id="{05EBF154-0E79-5143-0590-07CC43A735EF}"/>
                    </a:ext>
                  </a:extLst>
                </p:cNvPr>
                <p:cNvSpPr>
                  <a:spLocks noChangeShapeType="1"/>
                </p:cNvSpPr>
                <p:nvPr/>
              </p:nvSpPr>
              <p:spPr bwMode="auto">
                <a:xfrm>
                  <a:off x="1635" y="1002"/>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491" name="Line 2939">
                  <a:extLst>
                    <a:ext uri="{FF2B5EF4-FFF2-40B4-BE49-F238E27FC236}">
                      <a16:creationId xmlns:a16="http://schemas.microsoft.com/office/drawing/2014/main" id="{731E6EDD-F953-684F-65A9-63C1235FAC1B}"/>
                    </a:ext>
                  </a:extLst>
                </p:cNvPr>
                <p:cNvSpPr>
                  <a:spLocks noChangeShapeType="1"/>
                </p:cNvSpPr>
                <p:nvPr/>
              </p:nvSpPr>
              <p:spPr bwMode="auto">
                <a:xfrm flipV="1">
                  <a:off x="1635" y="1002"/>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492" name="Line 2940">
                  <a:extLst>
                    <a:ext uri="{FF2B5EF4-FFF2-40B4-BE49-F238E27FC236}">
                      <a16:creationId xmlns:a16="http://schemas.microsoft.com/office/drawing/2014/main" id="{4482A148-3D84-C468-04D3-B1891F95B143}"/>
                    </a:ext>
                  </a:extLst>
                </p:cNvPr>
                <p:cNvSpPr>
                  <a:spLocks noChangeShapeType="1"/>
                </p:cNvSpPr>
                <p:nvPr/>
              </p:nvSpPr>
              <p:spPr bwMode="auto">
                <a:xfrm>
                  <a:off x="1635" y="1002"/>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493" name="Line 2941">
                  <a:extLst>
                    <a:ext uri="{FF2B5EF4-FFF2-40B4-BE49-F238E27FC236}">
                      <a16:creationId xmlns:a16="http://schemas.microsoft.com/office/drawing/2014/main" id="{48015129-237B-3209-18E3-8C0AA57A8ACE}"/>
                    </a:ext>
                  </a:extLst>
                </p:cNvPr>
                <p:cNvSpPr>
                  <a:spLocks noChangeShapeType="1"/>
                </p:cNvSpPr>
                <p:nvPr/>
              </p:nvSpPr>
              <p:spPr bwMode="auto">
                <a:xfrm flipV="1">
                  <a:off x="1635" y="1002"/>
                  <a:ext cx="6"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494" name="Line 2942">
                  <a:extLst>
                    <a:ext uri="{FF2B5EF4-FFF2-40B4-BE49-F238E27FC236}">
                      <a16:creationId xmlns:a16="http://schemas.microsoft.com/office/drawing/2014/main" id="{AE03DD80-2CF5-9E65-C5CF-2C2C747736A3}"/>
                    </a:ext>
                  </a:extLst>
                </p:cNvPr>
                <p:cNvSpPr>
                  <a:spLocks noChangeShapeType="1"/>
                </p:cNvSpPr>
                <p:nvPr/>
              </p:nvSpPr>
              <p:spPr bwMode="auto">
                <a:xfrm>
                  <a:off x="1641" y="1002"/>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495" name="Line 2943">
                  <a:extLst>
                    <a:ext uri="{FF2B5EF4-FFF2-40B4-BE49-F238E27FC236}">
                      <a16:creationId xmlns:a16="http://schemas.microsoft.com/office/drawing/2014/main" id="{DF0BEC5F-F69E-0BEA-6CFC-292C003B019E}"/>
                    </a:ext>
                  </a:extLst>
                </p:cNvPr>
                <p:cNvSpPr>
                  <a:spLocks noChangeShapeType="1"/>
                </p:cNvSpPr>
                <p:nvPr/>
              </p:nvSpPr>
              <p:spPr bwMode="auto">
                <a:xfrm flipV="1">
                  <a:off x="1641" y="1002"/>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496" name="Line 2944">
                  <a:extLst>
                    <a:ext uri="{FF2B5EF4-FFF2-40B4-BE49-F238E27FC236}">
                      <a16:creationId xmlns:a16="http://schemas.microsoft.com/office/drawing/2014/main" id="{5CB25C91-8B52-2694-FA3B-7FCC05D25F54}"/>
                    </a:ext>
                  </a:extLst>
                </p:cNvPr>
                <p:cNvSpPr>
                  <a:spLocks noChangeShapeType="1"/>
                </p:cNvSpPr>
                <p:nvPr/>
              </p:nvSpPr>
              <p:spPr bwMode="auto">
                <a:xfrm>
                  <a:off x="1641" y="1002"/>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497" name="Line 2945">
                  <a:extLst>
                    <a:ext uri="{FF2B5EF4-FFF2-40B4-BE49-F238E27FC236}">
                      <a16:creationId xmlns:a16="http://schemas.microsoft.com/office/drawing/2014/main" id="{ECD78CEC-88BF-03BE-EEFD-7CCA728ACAA9}"/>
                    </a:ext>
                  </a:extLst>
                </p:cNvPr>
                <p:cNvSpPr>
                  <a:spLocks noChangeShapeType="1"/>
                </p:cNvSpPr>
                <p:nvPr/>
              </p:nvSpPr>
              <p:spPr bwMode="auto">
                <a:xfrm flipV="1">
                  <a:off x="1641" y="1002"/>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498" name="Line 2946">
                  <a:extLst>
                    <a:ext uri="{FF2B5EF4-FFF2-40B4-BE49-F238E27FC236}">
                      <a16:creationId xmlns:a16="http://schemas.microsoft.com/office/drawing/2014/main" id="{D359B4AC-1796-ECDF-F6C6-7B7A9F540FA1}"/>
                    </a:ext>
                  </a:extLst>
                </p:cNvPr>
                <p:cNvSpPr>
                  <a:spLocks noChangeShapeType="1"/>
                </p:cNvSpPr>
                <p:nvPr/>
              </p:nvSpPr>
              <p:spPr bwMode="auto">
                <a:xfrm>
                  <a:off x="1641" y="1002"/>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499" name="Line 2947">
                  <a:extLst>
                    <a:ext uri="{FF2B5EF4-FFF2-40B4-BE49-F238E27FC236}">
                      <a16:creationId xmlns:a16="http://schemas.microsoft.com/office/drawing/2014/main" id="{487675B5-B95C-00EC-E63F-483D9F3EF1D0}"/>
                    </a:ext>
                  </a:extLst>
                </p:cNvPr>
                <p:cNvSpPr>
                  <a:spLocks noChangeShapeType="1"/>
                </p:cNvSpPr>
                <p:nvPr/>
              </p:nvSpPr>
              <p:spPr bwMode="auto">
                <a:xfrm>
                  <a:off x="1641" y="1008"/>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500" name="Line 2948">
                  <a:extLst>
                    <a:ext uri="{FF2B5EF4-FFF2-40B4-BE49-F238E27FC236}">
                      <a16:creationId xmlns:a16="http://schemas.microsoft.com/office/drawing/2014/main" id="{A3EE3ED5-5AED-501E-B914-CDA1251255E1}"/>
                    </a:ext>
                  </a:extLst>
                </p:cNvPr>
                <p:cNvSpPr>
                  <a:spLocks noChangeShapeType="1"/>
                </p:cNvSpPr>
                <p:nvPr/>
              </p:nvSpPr>
              <p:spPr bwMode="auto">
                <a:xfrm flipV="1">
                  <a:off x="1647" y="1002"/>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501" name="Line 2949">
                  <a:extLst>
                    <a:ext uri="{FF2B5EF4-FFF2-40B4-BE49-F238E27FC236}">
                      <a16:creationId xmlns:a16="http://schemas.microsoft.com/office/drawing/2014/main" id="{930E66C7-4DBA-9BAE-3AE6-ED7E4E1C3747}"/>
                    </a:ext>
                  </a:extLst>
                </p:cNvPr>
                <p:cNvSpPr>
                  <a:spLocks noChangeShapeType="1"/>
                </p:cNvSpPr>
                <p:nvPr/>
              </p:nvSpPr>
              <p:spPr bwMode="auto">
                <a:xfrm>
                  <a:off x="1647" y="1002"/>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502" name="Line 2950">
                  <a:extLst>
                    <a:ext uri="{FF2B5EF4-FFF2-40B4-BE49-F238E27FC236}">
                      <a16:creationId xmlns:a16="http://schemas.microsoft.com/office/drawing/2014/main" id="{70262ADB-8342-BE83-D078-087E4DD9FFDF}"/>
                    </a:ext>
                  </a:extLst>
                </p:cNvPr>
                <p:cNvSpPr>
                  <a:spLocks noChangeShapeType="1"/>
                </p:cNvSpPr>
                <p:nvPr/>
              </p:nvSpPr>
              <p:spPr bwMode="auto">
                <a:xfrm>
                  <a:off x="1647" y="1008"/>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503" name="Line 2951">
                  <a:extLst>
                    <a:ext uri="{FF2B5EF4-FFF2-40B4-BE49-F238E27FC236}">
                      <a16:creationId xmlns:a16="http://schemas.microsoft.com/office/drawing/2014/main" id="{F0B01375-B7C0-B211-4D78-12C22F763448}"/>
                    </a:ext>
                  </a:extLst>
                </p:cNvPr>
                <p:cNvSpPr>
                  <a:spLocks noChangeShapeType="1"/>
                </p:cNvSpPr>
                <p:nvPr/>
              </p:nvSpPr>
              <p:spPr bwMode="auto">
                <a:xfrm flipV="1">
                  <a:off x="1653" y="1002"/>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504" name="Line 2952">
                  <a:extLst>
                    <a:ext uri="{FF2B5EF4-FFF2-40B4-BE49-F238E27FC236}">
                      <a16:creationId xmlns:a16="http://schemas.microsoft.com/office/drawing/2014/main" id="{8F304D24-5FB8-57EB-F441-C2847BE48ED6}"/>
                    </a:ext>
                  </a:extLst>
                </p:cNvPr>
                <p:cNvSpPr>
                  <a:spLocks noChangeShapeType="1"/>
                </p:cNvSpPr>
                <p:nvPr/>
              </p:nvSpPr>
              <p:spPr bwMode="auto">
                <a:xfrm>
                  <a:off x="1653" y="1002"/>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505" name="Line 2953">
                  <a:extLst>
                    <a:ext uri="{FF2B5EF4-FFF2-40B4-BE49-F238E27FC236}">
                      <a16:creationId xmlns:a16="http://schemas.microsoft.com/office/drawing/2014/main" id="{53364B9D-6228-6647-B739-84757B8B32F1}"/>
                    </a:ext>
                  </a:extLst>
                </p:cNvPr>
                <p:cNvSpPr>
                  <a:spLocks noChangeShapeType="1"/>
                </p:cNvSpPr>
                <p:nvPr/>
              </p:nvSpPr>
              <p:spPr bwMode="auto">
                <a:xfrm>
                  <a:off x="1653" y="1008"/>
                  <a:ext cx="7"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506" name="Line 2954">
                  <a:extLst>
                    <a:ext uri="{FF2B5EF4-FFF2-40B4-BE49-F238E27FC236}">
                      <a16:creationId xmlns:a16="http://schemas.microsoft.com/office/drawing/2014/main" id="{6D8441BD-841A-0DAA-F820-3A6799EAAF4D}"/>
                    </a:ext>
                  </a:extLst>
                </p:cNvPr>
                <p:cNvSpPr>
                  <a:spLocks noChangeShapeType="1"/>
                </p:cNvSpPr>
                <p:nvPr/>
              </p:nvSpPr>
              <p:spPr bwMode="auto">
                <a:xfrm>
                  <a:off x="1660" y="1008"/>
                  <a:ext cx="1" cy="7"/>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507" name="Line 2955">
                  <a:extLst>
                    <a:ext uri="{FF2B5EF4-FFF2-40B4-BE49-F238E27FC236}">
                      <a16:creationId xmlns:a16="http://schemas.microsoft.com/office/drawing/2014/main" id="{1CECDFC5-455A-6A4E-C0FF-B738597F7AF1}"/>
                    </a:ext>
                  </a:extLst>
                </p:cNvPr>
                <p:cNvSpPr>
                  <a:spLocks noChangeShapeType="1"/>
                </p:cNvSpPr>
                <p:nvPr/>
              </p:nvSpPr>
              <p:spPr bwMode="auto">
                <a:xfrm flipV="1">
                  <a:off x="1660" y="1008"/>
                  <a:ext cx="1" cy="7"/>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508" name="Line 2956">
                  <a:extLst>
                    <a:ext uri="{FF2B5EF4-FFF2-40B4-BE49-F238E27FC236}">
                      <a16:creationId xmlns:a16="http://schemas.microsoft.com/office/drawing/2014/main" id="{AAE2C8FE-75F6-47BB-0DDF-7D1996AA55D7}"/>
                    </a:ext>
                  </a:extLst>
                </p:cNvPr>
                <p:cNvSpPr>
                  <a:spLocks noChangeShapeType="1"/>
                </p:cNvSpPr>
                <p:nvPr/>
              </p:nvSpPr>
              <p:spPr bwMode="auto">
                <a:xfrm>
                  <a:off x="1660" y="1008"/>
                  <a:ext cx="6" cy="7"/>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509" name="Line 2957">
                  <a:extLst>
                    <a:ext uri="{FF2B5EF4-FFF2-40B4-BE49-F238E27FC236}">
                      <a16:creationId xmlns:a16="http://schemas.microsoft.com/office/drawing/2014/main" id="{C846C7F6-7E8F-1AD6-AED6-C616DF917B58}"/>
                    </a:ext>
                  </a:extLst>
                </p:cNvPr>
                <p:cNvSpPr>
                  <a:spLocks noChangeShapeType="1"/>
                </p:cNvSpPr>
                <p:nvPr/>
              </p:nvSpPr>
              <p:spPr bwMode="auto">
                <a:xfrm flipV="1">
                  <a:off x="1666" y="1008"/>
                  <a:ext cx="1" cy="7"/>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510" name="Line 2958">
                  <a:extLst>
                    <a:ext uri="{FF2B5EF4-FFF2-40B4-BE49-F238E27FC236}">
                      <a16:creationId xmlns:a16="http://schemas.microsoft.com/office/drawing/2014/main" id="{D256F0D7-EB01-87C3-79B3-06EA507A4164}"/>
                    </a:ext>
                  </a:extLst>
                </p:cNvPr>
                <p:cNvSpPr>
                  <a:spLocks noChangeShapeType="1"/>
                </p:cNvSpPr>
                <p:nvPr/>
              </p:nvSpPr>
              <p:spPr bwMode="auto">
                <a:xfrm>
                  <a:off x="1666" y="1008"/>
                  <a:ext cx="1" cy="7"/>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511" name="Line 2959">
                  <a:extLst>
                    <a:ext uri="{FF2B5EF4-FFF2-40B4-BE49-F238E27FC236}">
                      <a16:creationId xmlns:a16="http://schemas.microsoft.com/office/drawing/2014/main" id="{4E95DC0E-03AB-B1AB-F186-20E8A26107E1}"/>
                    </a:ext>
                  </a:extLst>
                </p:cNvPr>
                <p:cNvSpPr>
                  <a:spLocks noChangeShapeType="1"/>
                </p:cNvSpPr>
                <p:nvPr/>
              </p:nvSpPr>
              <p:spPr bwMode="auto">
                <a:xfrm flipV="1">
                  <a:off x="1666" y="1008"/>
                  <a:ext cx="1" cy="7"/>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512" name="Line 2960">
                  <a:extLst>
                    <a:ext uri="{FF2B5EF4-FFF2-40B4-BE49-F238E27FC236}">
                      <a16:creationId xmlns:a16="http://schemas.microsoft.com/office/drawing/2014/main" id="{90A88F2B-D66F-9A74-7785-063DE34B4A78}"/>
                    </a:ext>
                  </a:extLst>
                </p:cNvPr>
                <p:cNvSpPr>
                  <a:spLocks noChangeShapeType="1"/>
                </p:cNvSpPr>
                <p:nvPr/>
              </p:nvSpPr>
              <p:spPr bwMode="auto">
                <a:xfrm>
                  <a:off x="1666" y="1008"/>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513" name="Line 2961">
                  <a:extLst>
                    <a:ext uri="{FF2B5EF4-FFF2-40B4-BE49-F238E27FC236}">
                      <a16:creationId xmlns:a16="http://schemas.microsoft.com/office/drawing/2014/main" id="{65345A21-0FC1-5363-05B4-DC3F48AF4BF3}"/>
                    </a:ext>
                  </a:extLst>
                </p:cNvPr>
                <p:cNvSpPr>
                  <a:spLocks noChangeShapeType="1"/>
                </p:cNvSpPr>
                <p:nvPr/>
              </p:nvSpPr>
              <p:spPr bwMode="auto">
                <a:xfrm>
                  <a:off x="1672" y="1008"/>
                  <a:ext cx="1" cy="7"/>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514" name="Line 2962">
                  <a:extLst>
                    <a:ext uri="{FF2B5EF4-FFF2-40B4-BE49-F238E27FC236}">
                      <a16:creationId xmlns:a16="http://schemas.microsoft.com/office/drawing/2014/main" id="{ADF5B5F0-25D8-97D2-0D9E-66F4E740CE3E}"/>
                    </a:ext>
                  </a:extLst>
                </p:cNvPr>
                <p:cNvSpPr>
                  <a:spLocks noChangeShapeType="1"/>
                </p:cNvSpPr>
                <p:nvPr/>
              </p:nvSpPr>
              <p:spPr bwMode="auto">
                <a:xfrm flipV="1">
                  <a:off x="1672" y="1008"/>
                  <a:ext cx="1" cy="7"/>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515" name="Line 2963">
                  <a:extLst>
                    <a:ext uri="{FF2B5EF4-FFF2-40B4-BE49-F238E27FC236}">
                      <a16:creationId xmlns:a16="http://schemas.microsoft.com/office/drawing/2014/main" id="{03C62D40-DAFA-E13D-D66E-1CE5A1E833D1}"/>
                    </a:ext>
                  </a:extLst>
                </p:cNvPr>
                <p:cNvSpPr>
                  <a:spLocks noChangeShapeType="1"/>
                </p:cNvSpPr>
                <p:nvPr/>
              </p:nvSpPr>
              <p:spPr bwMode="auto">
                <a:xfrm>
                  <a:off x="1672" y="1008"/>
                  <a:ext cx="1" cy="7"/>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516" name="Line 2964">
                  <a:extLst>
                    <a:ext uri="{FF2B5EF4-FFF2-40B4-BE49-F238E27FC236}">
                      <a16:creationId xmlns:a16="http://schemas.microsoft.com/office/drawing/2014/main" id="{B07646BB-8AE1-72E4-EF9A-20A5071B49C6}"/>
                    </a:ext>
                  </a:extLst>
                </p:cNvPr>
                <p:cNvSpPr>
                  <a:spLocks noChangeShapeType="1"/>
                </p:cNvSpPr>
                <p:nvPr/>
              </p:nvSpPr>
              <p:spPr bwMode="auto">
                <a:xfrm flipV="1">
                  <a:off x="1672" y="1008"/>
                  <a:ext cx="1" cy="7"/>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517" name="Line 2965">
                  <a:extLst>
                    <a:ext uri="{FF2B5EF4-FFF2-40B4-BE49-F238E27FC236}">
                      <a16:creationId xmlns:a16="http://schemas.microsoft.com/office/drawing/2014/main" id="{509D4029-5DEB-D412-E13D-D43DB28BFEF7}"/>
                    </a:ext>
                  </a:extLst>
                </p:cNvPr>
                <p:cNvSpPr>
                  <a:spLocks noChangeShapeType="1"/>
                </p:cNvSpPr>
                <p:nvPr/>
              </p:nvSpPr>
              <p:spPr bwMode="auto">
                <a:xfrm>
                  <a:off x="1672" y="1008"/>
                  <a:ext cx="1" cy="7"/>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518" name="Line 2966">
                  <a:extLst>
                    <a:ext uri="{FF2B5EF4-FFF2-40B4-BE49-F238E27FC236}">
                      <a16:creationId xmlns:a16="http://schemas.microsoft.com/office/drawing/2014/main" id="{57049FC1-4933-FF93-BB20-8821D01A210C}"/>
                    </a:ext>
                  </a:extLst>
                </p:cNvPr>
                <p:cNvSpPr>
                  <a:spLocks noChangeShapeType="1"/>
                </p:cNvSpPr>
                <p:nvPr/>
              </p:nvSpPr>
              <p:spPr bwMode="auto">
                <a:xfrm flipV="1">
                  <a:off x="1672" y="1008"/>
                  <a:ext cx="1" cy="7"/>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519" name="Line 2967">
                  <a:extLst>
                    <a:ext uri="{FF2B5EF4-FFF2-40B4-BE49-F238E27FC236}">
                      <a16:creationId xmlns:a16="http://schemas.microsoft.com/office/drawing/2014/main" id="{730CEB27-B29A-B49D-7D81-487A468498EE}"/>
                    </a:ext>
                  </a:extLst>
                </p:cNvPr>
                <p:cNvSpPr>
                  <a:spLocks noChangeShapeType="1"/>
                </p:cNvSpPr>
                <p:nvPr/>
              </p:nvSpPr>
              <p:spPr bwMode="auto">
                <a:xfrm>
                  <a:off x="1672" y="1008"/>
                  <a:ext cx="1" cy="7"/>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520" name="Line 2968">
                  <a:extLst>
                    <a:ext uri="{FF2B5EF4-FFF2-40B4-BE49-F238E27FC236}">
                      <a16:creationId xmlns:a16="http://schemas.microsoft.com/office/drawing/2014/main" id="{6AB20110-CE7C-DDF2-F3D7-BE9CFEC37193}"/>
                    </a:ext>
                  </a:extLst>
                </p:cNvPr>
                <p:cNvSpPr>
                  <a:spLocks noChangeShapeType="1"/>
                </p:cNvSpPr>
                <p:nvPr/>
              </p:nvSpPr>
              <p:spPr bwMode="auto">
                <a:xfrm>
                  <a:off x="1672" y="1015"/>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521" name="Line 2969">
                  <a:extLst>
                    <a:ext uri="{FF2B5EF4-FFF2-40B4-BE49-F238E27FC236}">
                      <a16:creationId xmlns:a16="http://schemas.microsoft.com/office/drawing/2014/main" id="{15205034-FFF9-D693-6355-0A7759E9C4D7}"/>
                    </a:ext>
                  </a:extLst>
                </p:cNvPr>
                <p:cNvSpPr>
                  <a:spLocks noChangeShapeType="1"/>
                </p:cNvSpPr>
                <p:nvPr/>
              </p:nvSpPr>
              <p:spPr bwMode="auto">
                <a:xfrm flipV="1">
                  <a:off x="1678" y="1008"/>
                  <a:ext cx="1" cy="7"/>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522" name="Line 2970">
                  <a:extLst>
                    <a:ext uri="{FF2B5EF4-FFF2-40B4-BE49-F238E27FC236}">
                      <a16:creationId xmlns:a16="http://schemas.microsoft.com/office/drawing/2014/main" id="{58E6967F-7A0C-013C-9903-290845024B01}"/>
                    </a:ext>
                  </a:extLst>
                </p:cNvPr>
                <p:cNvSpPr>
                  <a:spLocks noChangeShapeType="1"/>
                </p:cNvSpPr>
                <p:nvPr/>
              </p:nvSpPr>
              <p:spPr bwMode="auto">
                <a:xfrm>
                  <a:off x="1678" y="1008"/>
                  <a:ext cx="1" cy="7"/>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523" name="Line 2971">
                  <a:extLst>
                    <a:ext uri="{FF2B5EF4-FFF2-40B4-BE49-F238E27FC236}">
                      <a16:creationId xmlns:a16="http://schemas.microsoft.com/office/drawing/2014/main" id="{620D6840-0D62-48A3-A8B5-32E6ACFE010B}"/>
                    </a:ext>
                  </a:extLst>
                </p:cNvPr>
                <p:cNvSpPr>
                  <a:spLocks noChangeShapeType="1"/>
                </p:cNvSpPr>
                <p:nvPr/>
              </p:nvSpPr>
              <p:spPr bwMode="auto">
                <a:xfrm>
                  <a:off x="1678" y="1015"/>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524" name="Line 2972">
                  <a:extLst>
                    <a:ext uri="{FF2B5EF4-FFF2-40B4-BE49-F238E27FC236}">
                      <a16:creationId xmlns:a16="http://schemas.microsoft.com/office/drawing/2014/main" id="{26D7BFBD-4ED2-3D07-1F2A-666CB5D8F718}"/>
                    </a:ext>
                  </a:extLst>
                </p:cNvPr>
                <p:cNvSpPr>
                  <a:spLocks noChangeShapeType="1"/>
                </p:cNvSpPr>
                <p:nvPr/>
              </p:nvSpPr>
              <p:spPr bwMode="auto">
                <a:xfrm flipV="1">
                  <a:off x="1678" y="1015"/>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525" name="Line 2973">
                  <a:extLst>
                    <a:ext uri="{FF2B5EF4-FFF2-40B4-BE49-F238E27FC236}">
                      <a16:creationId xmlns:a16="http://schemas.microsoft.com/office/drawing/2014/main" id="{0F168988-EB9D-EFAB-877D-B7CB774A2F5B}"/>
                    </a:ext>
                  </a:extLst>
                </p:cNvPr>
                <p:cNvSpPr>
                  <a:spLocks noChangeShapeType="1"/>
                </p:cNvSpPr>
                <p:nvPr/>
              </p:nvSpPr>
              <p:spPr bwMode="auto">
                <a:xfrm>
                  <a:off x="1678" y="1015"/>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526" name="Line 2974">
                  <a:extLst>
                    <a:ext uri="{FF2B5EF4-FFF2-40B4-BE49-F238E27FC236}">
                      <a16:creationId xmlns:a16="http://schemas.microsoft.com/office/drawing/2014/main" id="{362D1CCD-9392-52C8-544D-C7612760C4E9}"/>
                    </a:ext>
                  </a:extLst>
                </p:cNvPr>
                <p:cNvSpPr>
                  <a:spLocks noChangeShapeType="1"/>
                </p:cNvSpPr>
                <p:nvPr/>
              </p:nvSpPr>
              <p:spPr bwMode="auto">
                <a:xfrm flipV="1">
                  <a:off x="1684" y="1008"/>
                  <a:ext cx="1" cy="7"/>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527" name="Line 2975">
                  <a:extLst>
                    <a:ext uri="{FF2B5EF4-FFF2-40B4-BE49-F238E27FC236}">
                      <a16:creationId xmlns:a16="http://schemas.microsoft.com/office/drawing/2014/main" id="{97452765-6D5A-CC26-F1A2-290FD4294CBC}"/>
                    </a:ext>
                  </a:extLst>
                </p:cNvPr>
                <p:cNvSpPr>
                  <a:spLocks noChangeShapeType="1"/>
                </p:cNvSpPr>
                <p:nvPr/>
              </p:nvSpPr>
              <p:spPr bwMode="auto">
                <a:xfrm>
                  <a:off x="1684" y="1008"/>
                  <a:ext cx="1" cy="7"/>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528" name="Line 2976">
                  <a:extLst>
                    <a:ext uri="{FF2B5EF4-FFF2-40B4-BE49-F238E27FC236}">
                      <a16:creationId xmlns:a16="http://schemas.microsoft.com/office/drawing/2014/main" id="{FA7B7692-195F-6B2B-D2A2-021CB883EDA8}"/>
                    </a:ext>
                  </a:extLst>
                </p:cNvPr>
                <p:cNvSpPr>
                  <a:spLocks noChangeShapeType="1"/>
                </p:cNvSpPr>
                <p:nvPr/>
              </p:nvSpPr>
              <p:spPr bwMode="auto">
                <a:xfrm flipV="1">
                  <a:off x="1684" y="1008"/>
                  <a:ext cx="1" cy="7"/>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529" name="Line 2977">
                  <a:extLst>
                    <a:ext uri="{FF2B5EF4-FFF2-40B4-BE49-F238E27FC236}">
                      <a16:creationId xmlns:a16="http://schemas.microsoft.com/office/drawing/2014/main" id="{8AF1156B-772D-B87F-A750-DE06FC682E14}"/>
                    </a:ext>
                  </a:extLst>
                </p:cNvPr>
                <p:cNvSpPr>
                  <a:spLocks noChangeShapeType="1"/>
                </p:cNvSpPr>
                <p:nvPr/>
              </p:nvSpPr>
              <p:spPr bwMode="auto">
                <a:xfrm>
                  <a:off x="1684" y="1008"/>
                  <a:ext cx="1" cy="7"/>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530" name="Line 2978">
                  <a:extLst>
                    <a:ext uri="{FF2B5EF4-FFF2-40B4-BE49-F238E27FC236}">
                      <a16:creationId xmlns:a16="http://schemas.microsoft.com/office/drawing/2014/main" id="{43E6AF69-BB47-AF0E-FAB2-563BD185F954}"/>
                    </a:ext>
                  </a:extLst>
                </p:cNvPr>
                <p:cNvSpPr>
                  <a:spLocks noChangeShapeType="1"/>
                </p:cNvSpPr>
                <p:nvPr/>
              </p:nvSpPr>
              <p:spPr bwMode="auto">
                <a:xfrm>
                  <a:off x="1684" y="1015"/>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531" name="Line 2979">
                  <a:extLst>
                    <a:ext uri="{FF2B5EF4-FFF2-40B4-BE49-F238E27FC236}">
                      <a16:creationId xmlns:a16="http://schemas.microsoft.com/office/drawing/2014/main" id="{A9E651AA-8B80-7608-12EA-2F23C0FB63DA}"/>
                    </a:ext>
                  </a:extLst>
                </p:cNvPr>
                <p:cNvSpPr>
                  <a:spLocks noChangeShapeType="1"/>
                </p:cNvSpPr>
                <p:nvPr/>
              </p:nvSpPr>
              <p:spPr bwMode="auto">
                <a:xfrm flipV="1">
                  <a:off x="1684" y="1015"/>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532" name="Line 2980">
                  <a:extLst>
                    <a:ext uri="{FF2B5EF4-FFF2-40B4-BE49-F238E27FC236}">
                      <a16:creationId xmlns:a16="http://schemas.microsoft.com/office/drawing/2014/main" id="{08851264-D63A-A82B-511E-D2E6447E5487}"/>
                    </a:ext>
                  </a:extLst>
                </p:cNvPr>
                <p:cNvSpPr>
                  <a:spLocks noChangeShapeType="1"/>
                </p:cNvSpPr>
                <p:nvPr/>
              </p:nvSpPr>
              <p:spPr bwMode="auto">
                <a:xfrm>
                  <a:off x="1684" y="1015"/>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533" name="Line 2981">
                  <a:extLst>
                    <a:ext uri="{FF2B5EF4-FFF2-40B4-BE49-F238E27FC236}">
                      <a16:creationId xmlns:a16="http://schemas.microsoft.com/office/drawing/2014/main" id="{031EA19F-CAEA-6E8A-A880-80CF4D38CDA7}"/>
                    </a:ext>
                  </a:extLst>
                </p:cNvPr>
                <p:cNvSpPr>
                  <a:spLocks noChangeShapeType="1"/>
                </p:cNvSpPr>
                <p:nvPr/>
              </p:nvSpPr>
              <p:spPr bwMode="auto">
                <a:xfrm>
                  <a:off x="1690" y="1015"/>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534" name="Line 2982">
                  <a:extLst>
                    <a:ext uri="{FF2B5EF4-FFF2-40B4-BE49-F238E27FC236}">
                      <a16:creationId xmlns:a16="http://schemas.microsoft.com/office/drawing/2014/main" id="{5A5C3044-95A9-2C90-40B3-6F027B4BEA4F}"/>
                    </a:ext>
                  </a:extLst>
                </p:cNvPr>
                <p:cNvSpPr>
                  <a:spLocks noChangeShapeType="1"/>
                </p:cNvSpPr>
                <p:nvPr/>
              </p:nvSpPr>
              <p:spPr bwMode="auto">
                <a:xfrm flipV="1">
                  <a:off x="1690" y="1015"/>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535" name="Line 2983">
                  <a:extLst>
                    <a:ext uri="{FF2B5EF4-FFF2-40B4-BE49-F238E27FC236}">
                      <a16:creationId xmlns:a16="http://schemas.microsoft.com/office/drawing/2014/main" id="{7509BACC-3D60-1461-03B7-8B1D4E227E11}"/>
                    </a:ext>
                  </a:extLst>
                </p:cNvPr>
                <p:cNvSpPr>
                  <a:spLocks noChangeShapeType="1"/>
                </p:cNvSpPr>
                <p:nvPr/>
              </p:nvSpPr>
              <p:spPr bwMode="auto">
                <a:xfrm>
                  <a:off x="1690" y="1015"/>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536" name="Line 2984">
                  <a:extLst>
                    <a:ext uri="{FF2B5EF4-FFF2-40B4-BE49-F238E27FC236}">
                      <a16:creationId xmlns:a16="http://schemas.microsoft.com/office/drawing/2014/main" id="{F8771CC4-9EA3-3189-9373-FA7A0AA618DF}"/>
                    </a:ext>
                  </a:extLst>
                </p:cNvPr>
                <p:cNvSpPr>
                  <a:spLocks noChangeShapeType="1"/>
                </p:cNvSpPr>
                <p:nvPr/>
              </p:nvSpPr>
              <p:spPr bwMode="auto">
                <a:xfrm flipV="1">
                  <a:off x="1690" y="1015"/>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537" name="Line 2985">
                  <a:extLst>
                    <a:ext uri="{FF2B5EF4-FFF2-40B4-BE49-F238E27FC236}">
                      <a16:creationId xmlns:a16="http://schemas.microsoft.com/office/drawing/2014/main" id="{1E10CA9C-9A66-4017-448E-01DD9120F99C}"/>
                    </a:ext>
                  </a:extLst>
                </p:cNvPr>
                <p:cNvSpPr>
                  <a:spLocks noChangeShapeType="1"/>
                </p:cNvSpPr>
                <p:nvPr/>
              </p:nvSpPr>
              <p:spPr bwMode="auto">
                <a:xfrm>
                  <a:off x="1690" y="1015"/>
                  <a:ext cx="7"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538" name="Line 2986">
                  <a:extLst>
                    <a:ext uri="{FF2B5EF4-FFF2-40B4-BE49-F238E27FC236}">
                      <a16:creationId xmlns:a16="http://schemas.microsoft.com/office/drawing/2014/main" id="{A3596578-6D66-C29E-46F2-ABC84D71BCBE}"/>
                    </a:ext>
                  </a:extLst>
                </p:cNvPr>
                <p:cNvSpPr>
                  <a:spLocks noChangeShapeType="1"/>
                </p:cNvSpPr>
                <p:nvPr/>
              </p:nvSpPr>
              <p:spPr bwMode="auto">
                <a:xfrm flipV="1">
                  <a:off x="1697" y="1015"/>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539" name="Line 2987">
                  <a:extLst>
                    <a:ext uri="{FF2B5EF4-FFF2-40B4-BE49-F238E27FC236}">
                      <a16:creationId xmlns:a16="http://schemas.microsoft.com/office/drawing/2014/main" id="{485A12CE-8AFB-3F89-6288-AFCA2985B8AF}"/>
                    </a:ext>
                  </a:extLst>
                </p:cNvPr>
                <p:cNvSpPr>
                  <a:spLocks noChangeShapeType="1"/>
                </p:cNvSpPr>
                <p:nvPr/>
              </p:nvSpPr>
              <p:spPr bwMode="auto">
                <a:xfrm>
                  <a:off x="1697" y="1015"/>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540" name="Line 2988">
                  <a:extLst>
                    <a:ext uri="{FF2B5EF4-FFF2-40B4-BE49-F238E27FC236}">
                      <a16:creationId xmlns:a16="http://schemas.microsoft.com/office/drawing/2014/main" id="{46D58ACB-6F4D-6BC2-2D20-29BAD1D373D6}"/>
                    </a:ext>
                  </a:extLst>
                </p:cNvPr>
                <p:cNvSpPr>
                  <a:spLocks noChangeShapeType="1"/>
                </p:cNvSpPr>
                <p:nvPr/>
              </p:nvSpPr>
              <p:spPr bwMode="auto">
                <a:xfrm flipV="1">
                  <a:off x="1697" y="1015"/>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541" name="Line 2989">
                  <a:extLst>
                    <a:ext uri="{FF2B5EF4-FFF2-40B4-BE49-F238E27FC236}">
                      <a16:creationId xmlns:a16="http://schemas.microsoft.com/office/drawing/2014/main" id="{947D128A-4FFD-96BE-9F7D-2463E69DE56E}"/>
                    </a:ext>
                  </a:extLst>
                </p:cNvPr>
                <p:cNvSpPr>
                  <a:spLocks noChangeShapeType="1"/>
                </p:cNvSpPr>
                <p:nvPr/>
              </p:nvSpPr>
              <p:spPr bwMode="auto">
                <a:xfrm>
                  <a:off x="1697" y="1015"/>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542" name="Line 2990">
                  <a:extLst>
                    <a:ext uri="{FF2B5EF4-FFF2-40B4-BE49-F238E27FC236}">
                      <a16:creationId xmlns:a16="http://schemas.microsoft.com/office/drawing/2014/main" id="{361B9FBD-D0CA-2256-199A-C66DDE6462C3}"/>
                    </a:ext>
                  </a:extLst>
                </p:cNvPr>
                <p:cNvSpPr>
                  <a:spLocks noChangeShapeType="1"/>
                </p:cNvSpPr>
                <p:nvPr/>
              </p:nvSpPr>
              <p:spPr bwMode="auto">
                <a:xfrm>
                  <a:off x="1703" y="1015"/>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543" name="Line 2991">
                  <a:extLst>
                    <a:ext uri="{FF2B5EF4-FFF2-40B4-BE49-F238E27FC236}">
                      <a16:creationId xmlns:a16="http://schemas.microsoft.com/office/drawing/2014/main" id="{2C8B864F-05D2-3DE7-FA19-A624DA5313D4}"/>
                    </a:ext>
                  </a:extLst>
                </p:cNvPr>
                <p:cNvSpPr>
                  <a:spLocks noChangeShapeType="1"/>
                </p:cNvSpPr>
                <p:nvPr/>
              </p:nvSpPr>
              <p:spPr bwMode="auto">
                <a:xfrm flipV="1">
                  <a:off x="1703" y="1015"/>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544" name="Line 2992">
                  <a:extLst>
                    <a:ext uri="{FF2B5EF4-FFF2-40B4-BE49-F238E27FC236}">
                      <a16:creationId xmlns:a16="http://schemas.microsoft.com/office/drawing/2014/main" id="{C0145332-7E44-35DD-4F92-07EA39CE16D8}"/>
                    </a:ext>
                  </a:extLst>
                </p:cNvPr>
                <p:cNvSpPr>
                  <a:spLocks noChangeShapeType="1"/>
                </p:cNvSpPr>
                <p:nvPr/>
              </p:nvSpPr>
              <p:spPr bwMode="auto">
                <a:xfrm>
                  <a:off x="1703" y="1015"/>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545" name="Line 2993">
                  <a:extLst>
                    <a:ext uri="{FF2B5EF4-FFF2-40B4-BE49-F238E27FC236}">
                      <a16:creationId xmlns:a16="http://schemas.microsoft.com/office/drawing/2014/main" id="{430F797E-3E9F-8A17-0753-8324BCC5629D}"/>
                    </a:ext>
                  </a:extLst>
                </p:cNvPr>
                <p:cNvSpPr>
                  <a:spLocks noChangeShapeType="1"/>
                </p:cNvSpPr>
                <p:nvPr/>
              </p:nvSpPr>
              <p:spPr bwMode="auto">
                <a:xfrm>
                  <a:off x="1703" y="1021"/>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546" name="Line 2994">
                  <a:extLst>
                    <a:ext uri="{FF2B5EF4-FFF2-40B4-BE49-F238E27FC236}">
                      <a16:creationId xmlns:a16="http://schemas.microsoft.com/office/drawing/2014/main" id="{96A4F535-2112-80DC-7AF8-12168EBA4287}"/>
                    </a:ext>
                  </a:extLst>
                </p:cNvPr>
                <p:cNvSpPr>
                  <a:spLocks noChangeShapeType="1"/>
                </p:cNvSpPr>
                <p:nvPr/>
              </p:nvSpPr>
              <p:spPr bwMode="auto">
                <a:xfrm>
                  <a:off x="1709" y="1021"/>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547" name="Line 2995">
                  <a:extLst>
                    <a:ext uri="{FF2B5EF4-FFF2-40B4-BE49-F238E27FC236}">
                      <a16:creationId xmlns:a16="http://schemas.microsoft.com/office/drawing/2014/main" id="{BDBE08E1-5D9D-6E02-BB99-E2F8D55E422B}"/>
                    </a:ext>
                  </a:extLst>
                </p:cNvPr>
                <p:cNvSpPr>
                  <a:spLocks noChangeShapeType="1"/>
                </p:cNvSpPr>
                <p:nvPr/>
              </p:nvSpPr>
              <p:spPr bwMode="auto">
                <a:xfrm>
                  <a:off x="1715" y="1021"/>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548" name="Line 2996">
                  <a:extLst>
                    <a:ext uri="{FF2B5EF4-FFF2-40B4-BE49-F238E27FC236}">
                      <a16:creationId xmlns:a16="http://schemas.microsoft.com/office/drawing/2014/main" id="{0BE81A03-48B3-4FB2-D629-A764643D8853}"/>
                    </a:ext>
                  </a:extLst>
                </p:cNvPr>
                <p:cNvSpPr>
                  <a:spLocks noChangeShapeType="1"/>
                </p:cNvSpPr>
                <p:nvPr/>
              </p:nvSpPr>
              <p:spPr bwMode="auto">
                <a:xfrm>
                  <a:off x="1721" y="1021"/>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549" name="Line 2997">
                  <a:extLst>
                    <a:ext uri="{FF2B5EF4-FFF2-40B4-BE49-F238E27FC236}">
                      <a16:creationId xmlns:a16="http://schemas.microsoft.com/office/drawing/2014/main" id="{C2C75FCC-DDF5-60DC-65CF-03144EFAD517}"/>
                    </a:ext>
                  </a:extLst>
                </p:cNvPr>
                <p:cNvSpPr>
                  <a:spLocks noChangeShapeType="1"/>
                </p:cNvSpPr>
                <p:nvPr/>
              </p:nvSpPr>
              <p:spPr bwMode="auto">
                <a:xfrm flipV="1">
                  <a:off x="1721" y="1021"/>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550" name="Line 2998">
                  <a:extLst>
                    <a:ext uri="{FF2B5EF4-FFF2-40B4-BE49-F238E27FC236}">
                      <a16:creationId xmlns:a16="http://schemas.microsoft.com/office/drawing/2014/main" id="{B729E420-91F8-6048-D9A2-A13068C07C3B}"/>
                    </a:ext>
                  </a:extLst>
                </p:cNvPr>
                <p:cNvSpPr>
                  <a:spLocks noChangeShapeType="1"/>
                </p:cNvSpPr>
                <p:nvPr/>
              </p:nvSpPr>
              <p:spPr bwMode="auto">
                <a:xfrm>
                  <a:off x="1721" y="1021"/>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551" name="Line 2999">
                  <a:extLst>
                    <a:ext uri="{FF2B5EF4-FFF2-40B4-BE49-F238E27FC236}">
                      <a16:creationId xmlns:a16="http://schemas.microsoft.com/office/drawing/2014/main" id="{3A86DF85-8BB7-DC05-166A-79B6427E3DDB}"/>
                    </a:ext>
                  </a:extLst>
                </p:cNvPr>
                <p:cNvSpPr>
                  <a:spLocks noChangeShapeType="1"/>
                </p:cNvSpPr>
                <p:nvPr/>
              </p:nvSpPr>
              <p:spPr bwMode="auto">
                <a:xfrm flipV="1">
                  <a:off x="1721" y="1021"/>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552" name="Line 3000">
                  <a:extLst>
                    <a:ext uri="{FF2B5EF4-FFF2-40B4-BE49-F238E27FC236}">
                      <a16:creationId xmlns:a16="http://schemas.microsoft.com/office/drawing/2014/main" id="{F5010283-2B00-2E67-2E36-08638E343E9C}"/>
                    </a:ext>
                  </a:extLst>
                </p:cNvPr>
                <p:cNvSpPr>
                  <a:spLocks noChangeShapeType="1"/>
                </p:cNvSpPr>
                <p:nvPr/>
              </p:nvSpPr>
              <p:spPr bwMode="auto">
                <a:xfrm>
                  <a:off x="1721" y="1021"/>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553" name="Line 3001">
                  <a:extLst>
                    <a:ext uri="{FF2B5EF4-FFF2-40B4-BE49-F238E27FC236}">
                      <a16:creationId xmlns:a16="http://schemas.microsoft.com/office/drawing/2014/main" id="{9B3A5B14-1046-59EA-AAB6-FCA17DE357A7}"/>
                    </a:ext>
                  </a:extLst>
                </p:cNvPr>
                <p:cNvSpPr>
                  <a:spLocks noChangeShapeType="1"/>
                </p:cNvSpPr>
                <p:nvPr/>
              </p:nvSpPr>
              <p:spPr bwMode="auto">
                <a:xfrm>
                  <a:off x="1721" y="1027"/>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554" name="Line 3002">
                  <a:extLst>
                    <a:ext uri="{FF2B5EF4-FFF2-40B4-BE49-F238E27FC236}">
                      <a16:creationId xmlns:a16="http://schemas.microsoft.com/office/drawing/2014/main" id="{D78FBB5F-7E40-14F5-4ADB-E89827D8B6CB}"/>
                    </a:ext>
                  </a:extLst>
                </p:cNvPr>
                <p:cNvSpPr>
                  <a:spLocks noChangeShapeType="1"/>
                </p:cNvSpPr>
                <p:nvPr/>
              </p:nvSpPr>
              <p:spPr bwMode="auto">
                <a:xfrm flipV="1">
                  <a:off x="1727" y="1021"/>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555" name="Line 3003">
                  <a:extLst>
                    <a:ext uri="{FF2B5EF4-FFF2-40B4-BE49-F238E27FC236}">
                      <a16:creationId xmlns:a16="http://schemas.microsoft.com/office/drawing/2014/main" id="{105B12CD-B790-8AFD-C542-5EDCEFEDBFFF}"/>
                    </a:ext>
                  </a:extLst>
                </p:cNvPr>
                <p:cNvSpPr>
                  <a:spLocks noChangeShapeType="1"/>
                </p:cNvSpPr>
                <p:nvPr/>
              </p:nvSpPr>
              <p:spPr bwMode="auto">
                <a:xfrm>
                  <a:off x="1727" y="1021"/>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556" name="Line 3004">
                  <a:extLst>
                    <a:ext uri="{FF2B5EF4-FFF2-40B4-BE49-F238E27FC236}">
                      <a16:creationId xmlns:a16="http://schemas.microsoft.com/office/drawing/2014/main" id="{4323100B-D4AB-5AA8-4B0B-E787E9CA601B}"/>
                    </a:ext>
                  </a:extLst>
                </p:cNvPr>
                <p:cNvSpPr>
                  <a:spLocks noChangeShapeType="1"/>
                </p:cNvSpPr>
                <p:nvPr/>
              </p:nvSpPr>
              <p:spPr bwMode="auto">
                <a:xfrm flipV="1">
                  <a:off x="1727" y="1021"/>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557" name="Line 3005">
                  <a:extLst>
                    <a:ext uri="{FF2B5EF4-FFF2-40B4-BE49-F238E27FC236}">
                      <a16:creationId xmlns:a16="http://schemas.microsoft.com/office/drawing/2014/main" id="{D6755383-A5D6-3192-7BFC-6513EA34F1E9}"/>
                    </a:ext>
                  </a:extLst>
                </p:cNvPr>
                <p:cNvSpPr>
                  <a:spLocks noChangeShapeType="1"/>
                </p:cNvSpPr>
                <p:nvPr/>
              </p:nvSpPr>
              <p:spPr bwMode="auto">
                <a:xfrm>
                  <a:off x="1727" y="1021"/>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558" name="Line 3006">
                  <a:extLst>
                    <a:ext uri="{FF2B5EF4-FFF2-40B4-BE49-F238E27FC236}">
                      <a16:creationId xmlns:a16="http://schemas.microsoft.com/office/drawing/2014/main" id="{9CCA6340-9A61-0176-7691-88A093A8F21E}"/>
                    </a:ext>
                  </a:extLst>
                </p:cNvPr>
                <p:cNvSpPr>
                  <a:spLocks noChangeShapeType="1"/>
                </p:cNvSpPr>
                <p:nvPr/>
              </p:nvSpPr>
              <p:spPr bwMode="auto">
                <a:xfrm>
                  <a:off x="1727" y="1027"/>
                  <a:ext cx="7"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559" name="Line 3007">
                  <a:extLst>
                    <a:ext uri="{FF2B5EF4-FFF2-40B4-BE49-F238E27FC236}">
                      <a16:creationId xmlns:a16="http://schemas.microsoft.com/office/drawing/2014/main" id="{196C77A0-7F93-0EAB-A165-0DB711702FB7}"/>
                    </a:ext>
                  </a:extLst>
                </p:cNvPr>
                <p:cNvSpPr>
                  <a:spLocks noChangeShapeType="1"/>
                </p:cNvSpPr>
                <p:nvPr/>
              </p:nvSpPr>
              <p:spPr bwMode="auto">
                <a:xfrm>
                  <a:off x="1734" y="1027"/>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560" name="Line 3008">
                  <a:extLst>
                    <a:ext uri="{FF2B5EF4-FFF2-40B4-BE49-F238E27FC236}">
                      <a16:creationId xmlns:a16="http://schemas.microsoft.com/office/drawing/2014/main" id="{47F72429-2C2E-48E2-654D-E82A491D5BB3}"/>
                    </a:ext>
                  </a:extLst>
                </p:cNvPr>
                <p:cNvSpPr>
                  <a:spLocks noChangeShapeType="1"/>
                </p:cNvSpPr>
                <p:nvPr/>
              </p:nvSpPr>
              <p:spPr bwMode="auto">
                <a:xfrm>
                  <a:off x="1740" y="1027"/>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561" name="Line 3009">
                  <a:extLst>
                    <a:ext uri="{FF2B5EF4-FFF2-40B4-BE49-F238E27FC236}">
                      <a16:creationId xmlns:a16="http://schemas.microsoft.com/office/drawing/2014/main" id="{0AF08A0E-3AF5-A2A9-B6CD-C3A0481D76A2}"/>
                    </a:ext>
                  </a:extLst>
                </p:cNvPr>
                <p:cNvSpPr>
                  <a:spLocks noChangeShapeType="1"/>
                </p:cNvSpPr>
                <p:nvPr/>
              </p:nvSpPr>
              <p:spPr bwMode="auto">
                <a:xfrm flipV="1">
                  <a:off x="1740" y="1027"/>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562" name="Line 3010">
                  <a:extLst>
                    <a:ext uri="{FF2B5EF4-FFF2-40B4-BE49-F238E27FC236}">
                      <a16:creationId xmlns:a16="http://schemas.microsoft.com/office/drawing/2014/main" id="{980DE97B-7D6D-7291-D595-0B9AA5ABB028}"/>
                    </a:ext>
                  </a:extLst>
                </p:cNvPr>
                <p:cNvSpPr>
                  <a:spLocks noChangeShapeType="1"/>
                </p:cNvSpPr>
                <p:nvPr/>
              </p:nvSpPr>
              <p:spPr bwMode="auto">
                <a:xfrm>
                  <a:off x="1740" y="1027"/>
                  <a:ext cx="6"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563" name="Line 3011">
                  <a:extLst>
                    <a:ext uri="{FF2B5EF4-FFF2-40B4-BE49-F238E27FC236}">
                      <a16:creationId xmlns:a16="http://schemas.microsoft.com/office/drawing/2014/main" id="{A1A3DD67-64C1-A85D-AE72-926688DE7547}"/>
                    </a:ext>
                  </a:extLst>
                </p:cNvPr>
                <p:cNvSpPr>
                  <a:spLocks noChangeShapeType="1"/>
                </p:cNvSpPr>
                <p:nvPr/>
              </p:nvSpPr>
              <p:spPr bwMode="auto">
                <a:xfrm flipV="1">
                  <a:off x="1746" y="1027"/>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564" name="Line 3012">
                  <a:extLst>
                    <a:ext uri="{FF2B5EF4-FFF2-40B4-BE49-F238E27FC236}">
                      <a16:creationId xmlns:a16="http://schemas.microsoft.com/office/drawing/2014/main" id="{98F30D36-7CFA-1B77-C66F-C2014EDC3346}"/>
                    </a:ext>
                  </a:extLst>
                </p:cNvPr>
                <p:cNvSpPr>
                  <a:spLocks noChangeShapeType="1"/>
                </p:cNvSpPr>
                <p:nvPr/>
              </p:nvSpPr>
              <p:spPr bwMode="auto">
                <a:xfrm>
                  <a:off x="1746" y="1027"/>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565" name="Line 3013">
                  <a:extLst>
                    <a:ext uri="{FF2B5EF4-FFF2-40B4-BE49-F238E27FC236}">
                      <a16:creationId xmlns:a16="http://schemas.microsoft.com/office/drawing/2014/main" id="{DEF4316A-39E4-E493-5838-26DF2C961248}"/>
                    </a:ext>
                  </a:extLst>
                </p:cNvPr>
                <p:cNvSpPr>
                  <a:spLocks noChangeShapeType="1"/>
                </p:cNvSpPr>
                <p:nvPr/>
              </p:nvSpPr>
              <p:spPr bwMode="auto">
                <a:xfrm flipV="1">
                  <a:off x="1746" y="1027"/>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566" name="Line 3014">
                  <a:extLst>
                    <a:ext uri="{FF2B5EF4-FFF2-40B4-BE49-F238E27FC236}">
                      <a16:creationId xmlns:a16="http://schemas.microsoft.com/office/drawing/2014/main" id="{D1A1E776-3193-6316-461B-48C7E8CCF828}"/>
                    </a:ext>
                  </a:extLst>
                </p:cNvPr>
                <p:cNvSpPr>
                  <a:spLocks noChangeShapeType="1"/>
                </p:cNvSpPr>
                <p:nvPr/>
              </p:nvSpPr>
              <p:spPr bwMode="auto">
                <a:xfrm>
                  <a:off x="1746" y="1027"/>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567" name="Line 3015">
                  <a:extLst>
                    <a:ext uri="{FF2B5EF4-FFF2-40B4-BE49-F238E27FC236}">
                      <a16:creationId xmlns:a16="http://schemas.microsoft.com/office/drawing/2014/main" id="{84DA7AC4-2AED-3C5C-64D8-D48E78A03966}"/>
                    </a:ext>
                  </a:extLst>
                </p:cNvPr>
                <p:cNvSpPr>
                  <a:spLocks noChangeShapeType="1"/>
                </p:cNvSpPr>
                <p:nvPr/>
              </p:nvSpPr>
              <p:spPr bwMode="auto">
                <a:xfrm flipV="1">
                  <a:off x="1746" y="1027"/>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568" name="Line 3016">
                  <a:extLst>
                    <a:ext uri="{FF2B5EF4-FFF2-40B4-BE49-F238E27FC236}">
                      <a16:creationId xmlns:a16="http://schemas.microsoft.com/office/drawing/2014/main" id="{CDA29E41-6AF2-5C28-91BA-E8F4E6560047}"/>
                    </a:ext>
                  </a:extLst>
                </p:cNvPr>
                <p:cNvSpPr>
                  <a:spLocks noChangeShapeType="1"/>
                </p:cNvSpPr>
                <p:nvPr/>
              </p:nvSpPr>
              <p:spPr bwMode="auto">
                <a:xfrm>
                  <a:off x="1746" y="1027"/>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569" name="Line 3017">
                  <a:extLst>
                    <a:ext uri="{FF2B5EF4-FFF2-40B4-BE49-F238E27FC236}">
                      <a16:creationId xmlns:a16="http://schemas.microsoft.com/office/drawing/2014/main" id="{C462E69F-7C00-4F0A-072B-D4A8C2364A06}"/>
                    </a:ext>
                  </a:extLst>
                </p:cNvPr>
                <p:cNvSpPr>
                  <a:spLocks noChangeShapeType="1"/>
                </p:cNvSpPr>
                <p:nvPr/>
              </p:nvSpPr>
              <p:spPr bwMode="auto">
                <a:xfrm>
                  <a:off x="1746" y="1033"/>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570" name="Line 3018">
                  <a:extLst>
                    <a:ext uri="{FF2B5EF4-FFF2-40B4-BE49-F238E27FC236}">
                      <a16:creationId xmlns:a16="http://schemas.microsoft.com/office/drawing/2014/main" id="{3C3EA95F-5182-7078-353F-8BE2679DF16E}"/>
                    </a:ext>
                  </a:extLst>
                </p:cNvPr>
                <p:cNvSpPr>
                  <a:spLocks noChangeShapeType="1"/>
                </p:cNvSpPr>
                <p:nvPr/>
              </p:nvSpPr>
              <p:spPr bwMode="auto">
                <a:xfrm flipV="1">
                  <a:off x="1752" y="1027"/>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571" name="Line 3019">
                  <a:extLst>
                    <a:ext uri="{FF2B5EF4-FFF2-40B4-BE49-F238E27FC236}">
                      <a16:creationId xmlns:a16="http://schemas.microsoft.com/office/drawing/2014/main" id="{E9A26C04-93ED-86AD-4D5F-49E9BBEE6A5D}"/>
                    </a:ext>
                  </a:extLst>
                </p:cNvPr>
                <p:cNvSpPr>
                  <a:spLocks noChangeShapeType="1"/>
                </p:cNvSpPr>
                <p:nvPr/>
              </p:nvSpPr>
              <p:spPr bwMode="auto">
                <a:xfrm>
                  <a:off x="1752" y="1027"/>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572" name="Line 3020">
                  <a:extLst>
                    <a:ext uri="{FF2B5EF4-FFF2-40B4-BE49-F238E27FC236}">
                      <a16:creationId xmlns:a16="http://schemas.microsoft.com/office/drawing/2014/main" id="{BC35F976-0A1C-3F5D-5618-B982082DCAF4}"/>
                    </a:ext>
                  </a:extLst>
                </p:cNvPr>
                <p:cNvSpPr>
                  <a:spLocks noChangeShapeType="1"/>
                </p:cNvSpPr>
                <p:nvPr/>
              </p:nvSpPr>
              <p:spPr bwMode="auto">
                <a:xfrm>
                  <a:off x="1752" y="1033"/>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573" name="Line 3021">
                  <a:extLst>
                    <a:ext uri="{FF2B5EF4-FFF2-40B4-BE49-F238E27FC236}">
                      <a16:creationId xmlns:a16="http://schemas.microsoft.com/office/drawing/2014/main" id="{FFF4E7FE-43E3-DEE6-D0D5-B92C6EF6A103}"/>
                    </a:ext>
                  </a:extLst>
                </p:cNvPr>
                <p:cNvSpPr>
                  <a:spLocks noChangeShapeType="1"/>
                </p:cNvSpPr>
                <p:nvPr/>
              </p:nvSpPr>
              <p:spPr bwMode="auto">
                <a:xfrm>
                  <a:off x="1758" y="103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574" name="Line 3022">
                  <a:extLst>
                    <a:ext uri="{FF2B5EF4-FFF2-40B4-BE49-F238E27FC236}">
                      <a16:creationId xmlns:a16="http://schemas.microsoft.com/office/drawing/2014/main" id="{5C38C25E-8FFA-C122-A727-8BF1315762BF}"/>
                    </a:ext>
                  </a:extLst>
                </p:cNvPr>
                <p:cNvSpPr>
                  <a:spLocks noChangeShapeType="1"/>
                </p:cNvSpPr>
                <p:nvPr/>
              </p:nvSpPr>
              <p:spPr bwMode="auto">
                <a:xfrm flipV="1">
                  <a:off x="1758" y="103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575" name="Line 3023">
                  <a:extLst>
                    <a:ext uri="{FF2B5EF4-FFF2-40B4-BE49-F238E27FC236}">
                      <a16:creationId xmlns:a16="http://schemas.microsoft.com/office/drawing/2014/main" id="{8607D9FB-1A68-A56F-3E8E-0AB2CD03B906}"/>
                    </a:ext>
                  </a:extLst>
                </p:cNvPr>
                <p:cNvSpPr>
                  <a:spLocks noChangeShapeType="1"/>
                </p:cNvSpPr>
                <p:nvPr/>
              </p:nvSpPr>
              <p:spPr bwMode="auto">
                <a:xfrm>
                  <a:off x="1758" y="103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576" name="Line 3024">
                  <a:extLst>
                    <a:ext uri="{FF2B5EF4-FFF2-40B4-BE49-F238E27FC236}">
                      <a16:creationId xmlns:a16="http://schemas.microsoft.com/office/drawing/2014/main" id="{20A08DA2-F689-19B8-4707-E1EDBC9E78DC}"/>
                    </a:ext>
                  </a:extLst>
                </p:cNvPr>
                <p:cNvSpPr>
                  <a:spLocks noChangeShapeType="1"/>
                </p:cNvSpPr>
                <p:nvPr/>
              </p:nvSpPr>
              <p:spPr bwMode="auto">
                <a:xfrm flipV="1">
                  <a:off x="1758" y="1033"/>
                  <a:ext cx="7"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577" name="Line 3025">
                  <a:extLst>
                    <a:ext uri="{FF2B5EF4-FFF2-40B4-BE49-F238E27FC236}">
                      <a16:creationId xmlns:a16="http://schemas.microsoft.com/office/drawing/2014/main" id="{D47A22BF-710A-2C2E-5C74-0468900B748D}"/>
                    </a:ext>
                  </a:extLst>
                </p:cNvPr>
                <p:cNvSpPr>
                  <a:spLocks noChangeShapeType="1"/>
                </p:cNvSpPr>
                <p:nvPr/>
              </p:nvSpPr>
              <p:spPr bwMode="auto">
                <a:xfrm>
                  <a:off x="1765" y="103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578" name="Line 3026">
                  <a:extLst>
                    <a:ext uri="{FF2B5EF4-FFF2-40B4-BE49-F238E27FC236}">
                      <a16:creationId xmlns:a16="http://schemas.microsoft.com/office/drawing/2014/main" id="{A8414132-054B-4F5B-E0C1-47A057F02DE0}"/>
                    </a:ext>
                  </a:extLst>
                </p:cNvPr>
                <p:cNvSpPr>
                  <a:spLocks noChangeShapeType="1"/>
                </p:cNvSpPr>
                <p:nvPr/>
              </p:nvSpPr>
              <p:spPr bwMode="auto">
                <a:xfrm flipV="1">
                  <a:off x="1765" y="103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579" name="Line 3027">
                  <a:extLst>
                    <a:ext uri="{FF2B5EF4-FFF2-40B4-BE49-F238E27FC236}">
                      <a16:creationId xmlns:a16="http://schemas.microsoft.com/office/drawing/2014/main" id="{44D6BCC6-60A0-0CB5-4F81-D9A94391196F}"/>
                    </a:ext>
                  </a:extLst>
                </p:cNvPr>
                <p:cNvSpPr>
                  <a:spLocks noChangeShapeType="1"/>
                </p:cNvSpPr>
                <p:nvPr/>
              </p:nvSpPr>
              <p:spPr bwMode="auto">
                <a:xfrm>
                  <a:off x="1765" y="103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580" name="Line 3028">
                  <a:extLst>
                    <a:ext uri="{FF2B5EF4-FFF2-40B4-BE49-F238E27FC236}">
                      <a16:creationId xmlns:a16="http://schemas.microsoft.com/office/drawing/2014/main" id="{476B72B0-8758-9D5E-69CE-530639DB34B9}"/>
                    </a:ext>
                  </a:extLst>
                </p:cNvPr>
                <p:cNvSpPr>
                  <a:spLocks noChangeShapeType="1"/>
                </p:cNvSpPr>
                <p:nvPr/>
              </p:nvSpPr>
              <p:spPr bwMode="auto">
                <a:xfrm flipV="1">
                  <a:off x="1765" y="103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581" name="Line 3029">
                  <a:extLst>
                    <a:ext uri="{FF2B5EF4-FFF2-40B4-BE49-F238E27FC236}">
                      <a16:creationId xmlns:a16="http://schemas.microsoft.com/office/drawing/2014/main" id="{16AB94D8-FF4C-5848-3EE3-1227DD2BA32E}"/>
                    </a:ext>
                  </a:extLst>
                </p:cNvPr>
                <p:cNvSpPr>
                  <a:spLocks noChangeShapeType="1"/>
                </p:cNvSpPr>
                <p:nvPr/>
              </p:nvSpPr>
              <p:spPr bwMode="auto">
                <a:xfrm>
                  <a:off x="1765" y="103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582" name="Line 3030">
                  <a:extLst>
                    <a:ext uri="{FF2B5EF4-FFF2-40B4-BE49-F238E27FC236}">
                      <a16:creationId xmlns:a16="http://schemas.microsoft.com/office/drawing/2014/main" id="{1EF5E28A-BA0D-0C2F-95DB-DB6DB205100E}"/>
                    </a:ext>
                  </a:extLst>
                </p:cNvPr>
                <p:cNvSpPr>
                  <a:spLocks noChangeShapeType="1"/>
                </p:cNvSpPr>
                <p:nvPr/>
              </p:nvSpPr>
              <p:spPr bwMode="auto">
                <a:xfrm flipV="1">
                  <a:off x="1765" y="103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583" name="Line 3031">
                  <a:extLst>
                    <a:ext uri="{FF2B5EF4-FFF2-40B4-BE49-F238E27FC236}">
                      <a16:creationId xmlns:a16="http://schemas.microsoft.com/office/drawing/2014/main" id="{6871A436-1D47-E9A0-6914-3F36BB3DA8FA}"/>
                    </a:ext>
                  </a:extLst>
                </p:cNvPr>
                <p:cNvSpPr>
                  <a:spLocks noChangeShapeType="1"/>
                </p:cNvSpPr>
                <p:nvPr/>
              </p:nvSpPr>
              <p:spPr bwMode="auto">
                <a:xfrm>
                  <a:off x="1765" y="1033"/>
                  <a:ext cx="6"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584" name="Line 3032">
                  <a:extLst>
                    <a:ext uri="{FF2B5EF4-FFF2-40B4-BE49-F238E27FC236}">
                      <a16:creationId xmlns:a16="http://schemas.microsoft.com/office/drawing/2014/main" id="{9F19B7F0-17C0-0B5D-25D5-6092D82F8B4D}"/>
                    </a:ext>
                  </a:extLst>
                </p:cNvPr>
                <p:cNvSpPr>
                  <a:spLocks noChangeShapeType="1"/>
                </p:cNvSpPr>
                <p:nvPr/>
              </p:nvSpPr>
              <p:spPr bwMode="auto">
                <a:xfrm flipV="1">
                  <a:off x="1771" y="103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585" name="Line 3033">
                  <a:extLst>
                    <a:ext uri="{FF2B5EF4-FFF2-40B4-BE49-F238E27FC236}">
                      <a16:creationId xmlns:a16="http://schemas.microsoft.com/office/drawing/2014/main" id="{81BD9ABC-23F1-C3EB-A9FD-E4C0FDAE0048}"/>
                    </a:ext>
                  </a:extLst>
                </p:cNvPr>
                <p:cNvSpPr>
                  <a:spLocks noChangeShapeType="1"/>
                </p:cNvSpPr>
                <p:nvPr/>
              </p:nvSpPr>
              <p:spPr bwMode="auto">
                <a:xfrm>
                  <a:off x="1771" y="103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586" name="Line 3034">
                  <a:extLst>
                    <a:ext uri="{FF2B5EF4-FFF2-40B4-BE49-F238E27FC236}">
                      <a16:creationId xmlns:a16="http://schemas.microsoft.com/office/drawing/2014/main" id="{C7FBD5D9-39FF-40F1-D9BE-6C835D783DBA}"/>
                    </a:ext>
                  </a:extLst>
                </p:cNvPr>
                <p:cNvSpPr>
                  <a:spLocks noChangeShapeType="1"/>
                </p:cNvSpPr>
                <p:nvPr/>
              </p:nvSpPr>
              <p:spPr bwMode="auto">
                <a:xfrm flipV="1">
                  <a:off x="1771" y="103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587" name="Line 3035">
                  <a:extLst>
                    <a:ext uri="{FF2B5EF4-FFF2-40B4-BE49-F238E27FC236}">
                      <a16:creationId xmlns:a16="http://schemas.microsoft.com/office/drawing/2014/main" id="{3019035E-CE48-6459-5730-C89581F5CCA7}"/>
                    </a:ext>
                  </a:extLst>
                </p:cNvPr>
                <p:cNvSpPr>
                  <a:spLocks noChangeShapeType="1"/>
                </p:cNvSpPr>
                <p:nvPr/>
              </p:nvSpPr>
              <p:spPr bwMode="auto">
                <a:xfrm>
                  <a:off x="1771" y="103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588" name="Line 3036">
                  <a:extLst>
                    <a:ext uri="{FF2B5EF4-FFF2-40B4-BE49-F238E27FC236}">
                      <a16:creationId xmlns:a16="http://schemas.microsoft.com/office/drawing/2014/main" id="{09BC02CF-61C0-0320-FA85-140853602FFA}"/>
                    </a:ext>
                  </a:extLst>
                </p:cNvPr>
                <p:cNvSpPr>
                  <a:spLocks noChangeShapeType="1"/>
                </p:cNvSpPr>
                <p:nvPr/>
              </p:nvSpPr>
              <p:spPr bwMode="auto">
                <a:xfrm>
                  <a:off x="1771" y="1039"/>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589" name="Line 3037">
                  <a:extLst>
                    <a:ext uri="{FF2B5EF4-FFF2-40B4-BE49-F238E27FC236}">
                      <a16:creationId xmlns:a16="http://schemas.microsoft.com/office/drawing/2014/main" id="{7BDFAED3-0B61-F743-6DF6-7542FA762640}"/>
                    </a:ext>
                  </a:extLst>
                </p:cNvPr>
                <p:cNvSpPr>
                  <a:spLocks noChangeShapeType="1"/>
                </p:cNvSpPr>
                <p:nvPr/>
              </p:nvSpPr>
              <p:spPr bwMode="auto">
                <a:xfrm>
                  <a:off x="1777" y="1039"/>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590" name="Line 3038">
                  <a:extLst>
                    <a:ext uri="{FF2B5EF4-FFF2-40B4-BE49-F238E27FC236}">
                      <a16:creationId xmlns:a16="http://schemas.microsoft.com/office/drawing/2014/main" id="{A844AFED-FD8B-C23B-B8F6-905CC8BA5C2E}"/>
                    </a:ext>
                  </a:extLst>
                </p:cNvPr>
                <p:cNvSpPr>
                  <a:spLocks noChangeShapeType="1"/>
                </p:cNvSpPr>
                <p:nvPr/>
              </p:nvSpPr>
              <p:spPr bwMode="auto">
                <a:xfrm flipV="1">
                  <a:off x="1783" y="103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591" name="Line 3039">
                  <a:extLst>
                    <a:ext uri="{FF2B5EF4-FFF2-40B4-BE49-F238E27FC236}">
                      <a16:creationId xmlns:a16="http://schemas.microsoft.com/office/drawing/2014/main" id="{5567BC63-7E27-0253-7ACB-91DEB754B910}"/>
                    </a:ext>
                  </a:extLst>
                </p:cNvPr>
                <p:cNvSpPr>
                  <a:spLocks noChangeShapeType="1"/>
                </p:cNvSpPr>
                <p:nvPr/>
              </p:nvSpPr>
              <p:spPr bwMode="auto">
                <a:xfrm>
                  <a:off x="1783" y="103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592" name="Line 3040">
                  <a:extLst>
                    <a:ext uri="{FF2B5EF4-FFF2-40B4-BE49-F238E27FC236}">
                      <a16:creationId xmlns:a16="http://schemas.microsoft.com/office/drawing/2014/main" id="{C285EFC0-9DF8-910A-97B9-CC6AADFC481C}"/>
                    </a:ext>
                  </a:extLst>
                </p:cNvPr>
                <p:cNvSpPr>
                  <a:spLocks noChangeShapeType="1"/>
                </p:cNvSpPr>
                <p:nvPr/>
              </p:nvSpPr>
              <p:spPr bwMode="auto">
                <a:xfrm>
                  <a:off x="1783" y="10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593" name="Line 3041">
                  <a:extLst>
                    <a:ext uri="{FF2B5EF4-FFF2-40B4-BE49-F238E27FC236}">
                      <a16:creationId xmlns:a16="http://schemas.microsoft.com/office/drawing/2014/main" id="{1930209C-4CAD-ABE9-8C10-0036C5E6D178}"/>
                    </a:ext>
                  </a:extLst>
                </p:cNvPr>
                <p:cNvSpPr>
                  <a:spLocks noChangeShapeType="1"/>
                </p:cNvSpPr>
                <p:nvPr/>
              </p:nvSpPr>
              <p:spPr bwMode="auto">
                <a:xfrm flipV="1">
                  <a:off x="1783" y="10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594" name="Line 3042">
                  <a:extLst>
                    <a:ext uri="{FF2B5EF4-FFF2-40B4-BE49-F238E27FC236}">
                      <a16:creationId xmlns:a16="http://schemas.microsoft.com/office/drawing/2014/main" id="{B230B887-FAF3-3E40-8D9F-80751E8BCA71}"/>
                    </a:ext>
                  </a:extLst>
                </p:cNvPr>
                <p:cNvSpPr>
                  <a:spLocks noChangeShapeType="1"/>
                </p:cNvSpPr>
                <p:nvPr/>
              </p:nvSpPr>
              <p:spPr bwMode="auto">
                <a:xfrm>
                  <a:off x="1783" y="10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595" name="Line 3043">
                  <a:extLst>
                    <a:ext uri="{FF2B5EF4-FFF2-40B4-BE49-F238E27FC236}">
                      <a16:creationId xmlns:a16="http://schemas.microsoft.com/office/drawing/2014/main" id="{EE0206E5-BEE4-A79B-4C72-457CD9307C34}"/>
                    </a:ext>
                  </a:extLst>
                </p:cNvPr>
                <p:cNvSpPr>
                  <a:spLocks noChangeShapeType="1"/>
                </p:cNvSpPr>
                <p:nvPr/>
              </p:nvSpPr>
              <p:spPr bwMode="auto">
                <a:xfrm>
                  <a:off x="1783" y="1045"/>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596" name="Line 3044">
                  <a:extLst>
                    <a:ext uri="{FF2B5EF4-FFF2-40B4-BE49-F238E27FC236}">
                      <a16:creationId xmlns:a16="http://schemas.microsoft.com/office/drawing/2014/main" id="{C03A66D1-A072-34BB-3979-69DFBA37E68A}"/>
                    </a:ext>
                  </a:extLst>
                </p:cNvPr>
                <p:cNvSpPr>
                  <a:spLocks noChangeShapeType="1"/>
                </p:cNvSpPr>
                <p:nvPr/>
              </p:nvSpPr>
              <p:spPr bwMode="auto">
                <a:xfrm flipV="1">
                  <a:off x="1789" y="10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597" name="Line 3045">
                  <a:extLst>
                    <a:ext uri="{FF2B5EF4-FFF2-40B4-BE49-F238E27FC236}">
                      <a16:creationId xmlns:a16="http://schemas.microsoft.com/office/drawing/2014/main" id="{F7C54CF7-DF2C-685F-274B-C63E63BA35C2}"/>
                    </a:ext>
                  </a:extLst>
                </p:cNvPr>
                <p:cNvSpPr>
                  <a:spLocks noChangeShapeType="1"/>
                </p:cNvSpPr>
                <p:nvPr/>
              </p:nvSpPr>
              <p:spPr bwMode="auto">
                <a:xfrm>
                  <a:off x="1789" y="10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598" name="Line 3046">
                  <a:extLst>
                    <a:ext uri="{FF2B5EF4-FFF2-40B4-BE49-F238E27FC236}">
                      <a16:creationId xmlns:a16="http://schemas.microsoft.com/office/drawing/2014/main" id="{FA1696AD-E4EC-651F-A385-66C68BDE80ED}"/>
                    </a:ext>
                  </a:extLst>
                </p:cNvPr>
                <p:cNvSpPr>
                  <a:spLocks noChangeShapeType="1"/>
                </p:cNvSpPr>
                <p:nvPr/>
              </p:nvSpPr>
              <p:spPr bwMode="auto">
                <a:xfrm flipV="1">
                  <a:off x="1789" y="10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599" name="Line 3047">
                  <a:extLst>
                    <a:ext uri="{FF2B5EF4-FFF2-40B4-BE49-F238E27FC236}">
                      <a16:creationId xmlns:a16="http://schemas.microsoft.com/office/drawing/2014/main" id="{04F59535-78E5-4BF8-C508-90A1132E08C9}"/>
                    </a:ext>
                  </a:extLst>
                </p:cNvPr>
                <p:cNvSpPr>
                  <a:spLocks noChangeShapeType="1"/>
                </p:cNvSpPr>
                <p:nvPr/>
              </p:nvSpPr>
              <p:spPr bwMode="auto">
                <a:xfrm>
                  <a:off x="1789" y="10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00" name="Line 3048">
                  <a:extLst>
                    <a:ext uri="{FF2B5EF4-FFF2-40B4-BE49-F238E27FC236}">
                      <a16:creationId xmlns:a16="http://schemas.microsoft.com/office/drawing/2014/main" id="{20A66A2C-0CC3-D8A3-74BA-FCE718E42245}"/>
                    </a:ext>
                  </a:extLst>
                </p:cNvPr>
                <p:cNvSpPr>
                  <a:spLocks noChangeShapeType="1"/>
                </p:cNvSpPr>
                <p:nvPr/>
              </p:nvSpPr>
              <p:spPr bwMode="auto">
                <a:xfrm flipV="1">
                  <a:off x="1789" y="1039"/>
                  <a:ext cx="6"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01" name="Line 3049">
                  <a:extLst>
                    <a:ext uri="{FF2B5EF4-FFF2-40B4-BE49-F238E27FC236}">
                      <a16:creationId xmlns:a16="http://schemas.microsoft.com/office/drawing/2014/main" id="{3F72299A-69D7-0D8B-4A25-ACA6BFB4BD81}"/>
                    </a:ext>
                  </a:extLst>
                </p:cNvPr>
                <p:cNvSpPr>
                  <a:spLocks noChangeShapeType="1"/>
                </p:cNvSpPr>
                <p:nvPr/>
              </p:nvSpPr>
              <p:spPr bwMode="auto">
                <a:xfrm>
                  <a:off x="1795" y="10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02" name="Line 3050">
                  <a:extLst>
                    <a:ext uri="{FF2B5EF4-FFF2-40B4-BE49-F238E27FC236}">
                      <a16:creationId xmlns:a16="http://schemas.microsoft.com/office/drawing/2014/main" id="{83714447-DE26-99DA-A783-823DAE6A6F63}"/>
                    </a:ext>
                  </a:extLst>
                </p:cNvPr>
                <p:cNvSpPr>
                  <a:spLocks noChangeShapeType="1"/>
                </p:cNvSpPr>
                <p:nvPr/>
              </p:nvSpPr>
              <p:spPr bwMode="auto">
                <a:xfrm flipV="1">
                  <a:off x="1795" y="10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03" name="Line 3051">
                  <a:extLst>
                    <a:ext uri="{FF2B5EF4-FFF2-40B4-BE49-F238E27FC236}">
                      <a16:creationId xmlns:a16="http://schemas.microsoft.com/office/drawing/2014/main" id="{E79A314F-0111-536E-A081-4BA341DDE11C}"/>
                    </a:ext>
                  </a:extLst>
                </p:cNvPr>
                <p:cNvSpPr>
                  <a:spLocks noChangeShapeType="1"/>
                </p:cNvSpPr>
                <p:nvPr/>
              </p:nvSpPr>
              <p:spPr bwMode="auto">
                <a:xfrm>
                  <a:off x="1795" y="10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04" name="Line 3052">
                  <a:extLst>
                    <a:ext uri="{FF2B5EF4-FFF2-40B4-BE49-F238E27FC236}">
                      <a16:creationId xmlns:a16="http://schemas.microsoft.com/office/drawing/2014/main" id="{5186142B-FA07-4058-9235-5A44884C8066}"/>
                    </a:ext>
                  </a:extLst>
                </p:cNvPr>
                <p:cNvSpPr>
                  <a:spLocks noChangeShapeType="1"/>
                </p:cNvSpPr>
                <p:nvPr/>
              </p:nvSpPr>
              <p:spPr bwMode="auto">
                <a:xfrm>
                  <a:off x="1795" y="1045"/>
                  <a:ext cx="7"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05" name="Line 3053">
                  <a:extLst>
                    <a:ext uri="{FF2B5EF4-FFF2-40B4-BE49-F238E27FC236}">
                      <a16:creationId xmlns:a16="http://schemas.microsoft.com/office/drawing/2014/main" id="{45CF8355-3B07-FB22-9F66-08B4F4EEE35A}"/>
                    </a:ext>
                  </a:extLst>
                </p:cNvPr>
                <p:cNvSpPr>
                  <a:spLocks noChangeShapeType="1"/>
                </p:cNvSpPr>
                <p:nvPr/>
              </p:nvSpPr>
              <p:spPr bwMode="auto">
                <a:xfrm>
                  <a:off x="1802" y="1045"/>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06" name="Line 3054">
                  <a:extLst>
                    <a:ext uri="{FF2B5EF4-FFF2-40B4-BE49-F238E27FC236}">
                      <a16:creationId xmlns:a16="http://schemas.microsoft.com/office/drawing/2014/main" id="{2E92649B-FE33-6EAF-A8AF-F1EF8AAA2044}"/>
                    </a:ext>
                  </a:extLst>
                </p:cNvPr>
                <p:cNvSpPr>
                  <a:spLocks noChangeShapeType="1"/>
                </p:cNvSpPr>
                <p:nvPr/>
              </p:nvSpPr>
              <p:spPr bwMode="auto">
                <a:xfrm>
                  <a:off x="1808" y="1045"/>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07" name="Line 3055">
                  <a:extLst>
                    <a:ext uri="{FF2B5EF4-FFF2-40B4-BE49-F238E27FC236}">
                      <a16:creationId xmlns:a16="http://schemas.microsoft.com/office/drawing/2014/main" id="{F78FC655-F147-606E-D00B-6AC051E6DE42}"/>
                    </a:ext>
                  </a:extLst>
                </p:cNvPr>
                <p:cNvSpPr>
                  <a:spLocks noChangeShapeType="1"/>
                </p:cNvSpPr>
                <p:nvPr/>
              </p:nvSpPr>
              <p:spPr bwMode="auto">
                <a:xfrm>
                  <a:off x="1808" y="1051"/>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08" name="Line 3056">
                  <a:extLst>
                    <a:ext uri="{FF2B5EF4-FFF2-40B4-BE49-F238E27FC236}">
                      <a16:creationId xmlns:a16="http://schemas.microsoft.com/office/drawing/2014/main" id="{14A8C7E9-99BC-112D-8518-D7062D240FE3}"/>
                    </a:ext>
                  </a:extLst>
                </p:cNvPr>
                <p:cNvSpPr>
                  <a:spLocks noChangeShapeType="1"/>
                </p:cNvSpPr>
                <p:nvPr/>
              </p:nvSpPr>
              <p:spPr bwMode="auto">
                <a:xfrm flipV="1">
                  <a:off x="1814" y="1045"/>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09" name="Line 3057">
                  <a:extLst>
                    <a:ext uri="{FF2B5EF4-FFF2-40B4-BE49-F238E27FC236}">
                      <a16:creationId xmlns:a16="http://schemas.microsoft.com/office/drawing/2014/main" id="{D5E44A43-952E-6385-7710-27F3B5D6A1B7}"/>
                    </a:ext>
                  </a:extLst>
                </p:cNvPr>
                <p:cNvSpPr>
                  <a:spLocks noChangeShapeType="1"/>
                </p:cNvSpPr>
                <p:nvPr/>
              </p:nvSpPr>
              <p:spPr bwMode="auto">
                <a:xfrm>
                  <a:off x="1814" y="1045"/>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10" name="Line 3058">
                  <a:extLst>
                    <a:ext uri="{FF2B5EF4-FFF2-40B4-BE49-F238E27FC236}">
                      <a16:creationId xmlns:a16="http://schemas.microsoft.com/office/drawing/2014/main" id="{E6F8ED87-1895-3795-C3E9-6C3E6BD99A5F}"/>
                    </a:ext>
                  </a:extLst>
                </p:cNvPr>
                <p:cNvSpPr>
                  <a:spLocks noChangeShapeType="1"/>
                </p:cNvSpPr>
                <p:nvPr/>
              </p:nvSpPr>
              <p:spPr bwMode="auto">
                <a:xfrm flipV="1">
                  <a:off x="1814" y="1045"/>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grpSp>
            <p:nvGrpSpPr>
              <p:cNvPr id="26812" name="Group 3260">
                <a:extLst>
                  <a:ext uri="{FF2B5EF4-FFF2-40B4-BE49-F238E27FC236}">
                    <a16:creationId xmlns:a16="http://schemas.microsoft.com/office/drawing/2014/main" id="{A5E4B09E-DCED-7FC7-6F8A-52E3A120DBB3}"/>
                  </a:ext>
                </a:extLst>
              </p:cNvPr>
              <p:cNvGrpSpPr>
                <a:grpSpLocks/>
              </p:cNvGrpSpPr>
              <p:nvPr/>
            </p:nvGrpSpPr>
            <p:grpSpPr bwMode="auto">
              <a:xfrm>
                <a:off x="1814" y="1045"/>
                <a:ext cx="285" cy="85"/>
                <a:chOff x="1814" y="1045"/>
                <a:chExt cx="285" cy="85"/>
              </a:xfrm>
            </p:grpSpPr>
            <p:sp>
              <p:nvSpPr>
                <p:cNvPr id="26612" name="Line 3060">
                  <a:extLst>
                    <a:ext uri="{FF2B5EF4-FFF2-40B4-BE49-F238E27FC236}">
                      <a16:creationId xmlns:a16="http://schemas.microsoft.com/office/drawing/2014/main" id="{BE4E43DC-2D93-D08F-0860-307DB32D7B5F}"/>
                    </a:ext>
                  </a:extLst>
                </p:cNvPr>
                <p:cNvSpPr>
                  <a:spLocks noChangeShapeType="1"/>
                </p:cNvSpPr>
                <p:nvPr/>
              </p:nvSpPr>
              <p:spPr bwMode="auto">
                <a:xfrm>
                  <a:off x="1814" y="1045"/>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13" name="Line 3061">
                  <a:extLst>
                    <a:ext uri="{FF2B5EF4-FFF2-40B4-BE49-F238E27FC236}">
                      <a16:creationId xmlns:a16="http://schemas.microsoft.com/office/drawing/2014/main" id="{7E5DEF76-7002-C067-59CF-43801178CDC9}"/>
                    </a:ext>
                  </a:extLst>
                </p:cNvPr>
                <p:cNvSpPr>
                  <a:spLocks noChangeShapeType="1"/>
                </p:cNvSpPr>
                <p:nvPr/>
              </p:nvSpPr>
              <p:spPr bwMode="auto">
                <a:xfrm flipV="1">
                  <a:off x="1814" y="1045"/>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14" name="Line 3062">
                  <a:extLst>
                    <a:ext uri="{FF2B5EF4-FFF2-40B4-BE49-F238E27FC236}">
                      <a16:creationId xmlns:a16="http://schemas.microsoft.com/office/drawing/2014/main" id="{83CAE579-8AFF-E13F-9D48-3FDCB33B702D}"/>
                    </a:ext>
                  </a:extLst>
                </p:cNvPr>
                <p:cNvSpPr>
                  <a:spLocks noChangeShapeType="1"/>
                </p:cNvSpPr>
                <p:nvPr/>
              </p:nvSpPr>
              <p:spPr bwMode="auto">
                <a:xfrm>
                  <a:off x="1814" y="1045"/>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15" name="Line 3063">
                  <a:extLst>
                    <a:ext uri="{FF2B5EF4-FFF2-40B4-BE49-F238E27FC236}">
                      <a16:creationId xmlns:a16="http://schemas.microsoft.com/office/drawing/2014/main" id="{54205614-23E4-276F-B118-5B72F6FD6EAF}"/>
                    </a:ext>
                  </a:extLst>
                </p:cNvPr>
                <p:cNvSpPr>
                  <a:spLocks noChangeShapeType="1"/>
                </p:cNvSpPr>
                <p:nvPr/>
              </p:nvSpPr>
              <p:spPr bwMode="auto">
                <a:xfrm>
                  <a:off x="1814" y="1051"/>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16" name="Line 3064">
                  <a:extLst>
                    <a:ext uri="{FF2B5EF4-FFF2-40B4-BE49-F238E27FC236}">
                      <a16:creationId xmlns:a16="http://schemas.microsoft.com/office/drawing/2014/main" id="{3C66C0EB-B238-245F-1586-714F48A7DAA4}"/>
                    </a:ext>
                  </a:extLst>
                </p:cNvPr>
                <p:cNvSpPr>
                  <a:spLocks noChangeShapeType="1"/>
                </p:cNvSpPr>
                <p:nvPr/>
              </p:nvSpPr>
              <p:spPr bwMode="auto">
                <a:xfrm flipV="1">
                  <a:off x="1820" y="1045"/>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17" name="Line 3065">
                  <a:extLst>
                    <a:ext uri="{FF2B5EF4-FFF2-40B4-BE49-F238E27FC236}">
                      <a16:creationId xmlns:a16="http://schemas.microsoft.com/office/drawing/2014/main" id="{08045A6C-8A39-534B-9B5F-E83706D59A20}"/>
                    </a:ext>
                  </a:extLst>
                </p:cNvPr>
                <p:cNvSpPr>
                  <a:spLocks noChangeShapeType="1"/>
                </p:cNvSpPr>
                <p:nvPr/>
              </p:nvSpPr>
              <p:spPr bwMode="auto">
                <a:xfrm>
                  <a:off x="1820" y="1045"/>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18" name="Line 3066">
                  <a:extLst>
                    <a:ext uri="{FF2B5EF4-FFF2-40B4-BE49-F238E27FC236}">
                      <a16:creationId xmlns:a16="http://schemas.microsoft.com/office/drawing/2014/main" id="{10ED9BE0-8180-5161-C113-CDF36866CA1D}"/>
                    </a:ext>
                  </a:extLst>
                </p:cNvPr>
                <p:cNvSpPr>
                  <a:spLocks noChangeShapeType="1"/>
                </p:cNvSpPr>
                <p:nvPr/>
              </p:nvSpPr>
              <p:spPr bwMode="auto">
                <a:xfrm flipV="1">
                  <a:off x="1820" y="1045"/>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19" name="Line 3067">
                  <a:extLst>
                    <a:ext uri="{FF2B5EF4-FFF2-40B4-BE49-F238E27FC236}">
                      <a16:creationId xmlns:a16="http://schemas.microsoft.com/office/drawing/2014/main" id="{C9AEA5AE-CC0D-DF35-55E1-02E184FF1EA3}"/>
                    </a:ext>
                  </a:extLst>
                </p:cNvPr>
                <p:cNvSpPr>
                  <a:spLocks noChangeShapeType="1"/>
                </p:cNvSpPr>
                <p:nvPr/>
              </p:nvSpPr>
              <p:spPr bwMode="auto">
                <a:xfrm>
                  <a:off x="1820" y="1045"/>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20" name="Line 3068">
                  <a:extLst>
                    <a:ext uri="{FF2B5EF4-FFF2-40B4-BE49-F238E27FC236}">
                      <a16:creationId xmlns:a16="http://schemas.microsoft.com/office/drawing/2014/main" id="{8A078221-5F32-4F52-DA35-D439A88F5384}"/>
                    </a:ext>
                  </a:extLst>
                </p:cNvPr>
                <p:cNvSpPr>
                  <a:spLocks noChangeShapeType="1"/>
                </p:cNvSpPr>
                <p:nvPr/>
              </p:nvSpPr>
              <p:spPr bwMode="auto">
                <a:xfrm>
                  <a:off x="1820" y="1051"/>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21" name="Line 3069">
                  <a:extLst>
                    <a:ext uri="{FF2B5EF4-FFF2-40B4-BE49-F238E27FC236}">
                      <a16:creationId xmlns:a16="http://schemas.microsoft.com/office/drawing/2014/main" id="{E9C60733-0050-ED65-9AD0-483BCEEEC377}"/>
                    </a:ext>
                  </a:extLst>
                </p:cNvPr>
                <p:cNvSpPr>
                  <a:spLocks noChangeShapeType="1"/>
                </p:cNvSpPr>
                <p:nvPr/>
              </p:nvSpPr>
              <p:spPr bwMode="auto">
                <a:xfrm>
                  <a:off x="1826" y="1051"/>
                  <a:ext cx="6"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22" name="Line 3070">
                  <a:extLst>
                    <a:ext uri="{FF2B5EF4-FFF2-40B4-BE49-F238E27FC236}">
                      <a16:creationId xmlns:a16="http://schemas.microsoft.com/office/drawing/2014/main" id="{8AFFFE52-AAB4-9DDA-0BB6-B51A92D76CDC}"/>
                    </a:ext>
                  </a:extLst>
                </p:cNvPr>
                <p:cNvSpPr>
                  <a:spLocks noChangeShapeType="1"/>
                </p:cNvSpPr>
                <p:nvPr/>
              </p:nvSpPr>
              <p:spPr bwMode="auto">
                <a:xfrm flipV="1">
                  <a:off x="1832" y="1051"/>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23" name="Line 3071">
                  <a:extLst>
                    <a:ext uri="{FF2B5EF4-FFF2-40B4-BE49-F238E27FC236}">
                      <a16:creationId xmlns:a16="http://schemas.microsoft.com/office/drawing/2014/main" id="{1711EEC0-3C95-3F29-8640-FB64521FE3CA}"/>
                    </a:ext>
                  </a:extLst>
                </p:cNvPr>
                <p:cNvSpPr>
                  <a:spLocks noChangeShapeType="1"/>
                </p:cNvSpPr>
                <p:nvPr/>
              </p:nvSpPr>
              <p:spPr bwMode="auto">
                <a:xfrm>
                  <a:off x="1832" y="1051"/>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24" name="Line 3072">
                  <a:extLst>
                    <a:ext uri="{FF2B5EF4-FFF2-40B4-BE49-F238E27FC236}">
                      <a16:creationId xmlns:a16="http://schemas.microsoft.com/office/drawing/2014/main" id="{FA7C5A12-1C2E-E35F-9CB3-D129762A547E}"/>
                    </a:ext>
                  </a:extLst>
                </p:cNvPr>
                <p:cNvSpPr>
                  <a:spLocks noChangeShapeType="1"/>
                </p:cNvSpPr>
                <p:nvPr/>
              </p:nvSpPr>
              <p:spPr bwMode="auto">
                <a:xfrm flipV="1">
                  <a:off x="1832" y="1051"/>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25" name="Line 3073">
                  <a:extLst>
                    <a:ext uri="{FF2B5EF4-FFF2-40B4-BE49-F238E27FC236}">
                      <a16:creationId xmlns:a16="http://schemas.microsoft.com/office/drawing/2014/main" id="{E7D8B217-352D-982C-D675-A2CE4A3CB9C2}"/>
                    </a:ext>
                  </a:extLst>
                </p:cNvPr>
                <p:cNvSpPr>
                  <a:spLocks noChangeShapeType="1"/>
                </p:cNvSpPr>
                <p:nvPr/>
              </p:nvSpPr>
              <p:spPr bwMode="auto">
                <a:xfrm>
                  <a:off x="1832" y="1051"/>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26" name="Line 3074">
                  <a:extLst>
                    <a:ext uri="{FF2B5EF4-FFF2-40B4-BE49-F238E27FC236}">
                      <a16:creationId xmlns:a16="http://schemas.microsoft.com/office/drawing/2014/main" id="{A84852F9-AC7B-4D85-575C-56ADBDDAC3E6}"/>
                    </a:ext>
                  </a:extLst>
                </p:cNvPr>
                <p:cNvSpPr>
                  <a:spLocks noChangeShapeType="1"/>
                </p:cNvSpPr>
                <p:nvPr/>
              </p:nvSpPr>
              <p:spPr bwMode="auto">
                <a:xfrm flipV="1">
                  <a:off x="1832" y="1051"/>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27" name="Line 3075">
                  <a:extLst>
                    <a:ext uri="{FF2B5EF4-FFF2-40B4-BE49-F238E27FC236}">
                      <a16:creationId xmlns:a16="http://schemas.microsoft.com/office/drawing/2014/main" id="{82D388E2-0F70-F714-B19A-804351E70F3B}"/>
                    </a:ext>
                  </a:extLst>
                </p:cNvPr>
                <p:cNvSpPr>
                  <a:spLocks noChangeShapeType="1"/>
                </p:cNvSpPr>
                <p:nvPr/>
              </p:nvSpPr>
              <p:spPr bwMode="auto">
                <a:xfrm>
                  <a:off x="1832" y="1051"/>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28" name="Line 3076">
                  <a:extLst>
                    <a:ext uri="{FF2B5EF4-FFF2-40B4-BE49-F238E27FC236}">
                      <a16:creationId xmlns:a16="http://schemas.microsoft.com/office/drawing/2014/main" id="{4DBA686B-15FD-06E3-850F-E72FC8C9B775}"/>
                    </a:ext>
                  </a:extLst>
                </p:cNvPr>
                <p:cNvSpPr>
                  <a:spLocks noChangeShapeType="1"/>
                </p:cNvSpPr>
                <p:nvPr/>
              </p:nvSpPr>
              <p:spPr bwMode="auto">
                <a:xfrm flipV="1">
                  <a:off x="1832" y="1051"/>
                  <a:ext cx="7"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29" name="Line 3077">
                  <a:extLst>
                    <a:ext uri="{FF2B5EF4-FFF2-40B4-BE49-F238E27FC236}">
                      <a16:creationId xmlns:a16="http://schemas.microsoft.com/office/drawing/2014/main" id="{4E9A0985-7D87-AA24-20E4-7ADF1C25978A}"/>
                    </a:ext>
                  </a:extLst>
                </p:cNvPr>
                <p:cNvSpPr>
                  <a:spLocks noChangeShapeType="1"/>
                </p:cNvSpPr>
                <p:nvPr/>
              </p:nvSpPr>
              <p:spPr bwMode="auto">
                <a:xfrm>
                  <a:off x="1839" y="1051"/>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30" name="Line 3078">
                  <a:extLst>
                    <a:ext uri="{FF2B5EF4-FFF2-40B4-BE49-F238E27FC236}">
                      <a16:creationId xmlns:a16="http://schemas.microsoft.com/office/drawing/2014/main" id="{E14CB22D-20C7-FAE9-5337-0D66DC973483}"/>
                    </a:ext>
                  </a:extLst>
                </p:cNvPr>
                <p:cNvSpPr>
                  <a:spLocks noChangeShapeType="1"/>
                </p:cNvSpPr>
                <p:nvPr/>
              </p:nvSpPr>
              <p:spPr bwMode="auto">
                <a:xfrm flipV="1">
                  <a:off x="1839" y="1051"/>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31" name="Line 3079">
                  <a:extLst>
                    <a:ext uri="{FF2B5EF4-FFF2-40B4-BE49-F238E27FC236}">
                      <a16:creationId xmlns:a16="http://schemas.microsoft.com/office/drawing/2014/main" id="{E360D276-E0E9-7BD4-1E7C-F229C948B962}"/>
                    </a:ext>
                  </a:extLst>
                </p:cNvPr>
                <p:cNvSpPr>
                  <a:spLocks noChangeShapeType="1"/>
                </p:cNvSpPr>
                <p:nvPr/>
              </p:nvSpPr>
              <p:spPr bwMode="auto">
                <a:xfrm>
                  <a:off x="1839" y="1051"/>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32" name="Line 3080">
                  <a:extLst>
                    <a:ext uri="{FF2B5EF4-FFF2-40B4-BE49-F238E27FC236}">
                      <a16:creationId xmlns:a16="http://schemas.microsoft.com/office/drawing/2014/main" id="{09E3028D-E87B-9F5D-AD4A-30F9A8B2390F}"/>
                    </a:ext>
                  </a:extLst>
                </p:cNvPr>
                <p:cNvSpPr>
                  <a:spLocks noChangeShapeType="1"/>
                </p:cNvSpPr>
                <p:nvPr/>
              </p:nvSpPr>
              <p:spPr bwMode="auto">
                <a:xfrm>
                  <a:off x="1839" y="1057"/>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33" name="Line 3081">
                  <a:extLst>
                    <a:ext uri="{FF2B5EF4-FFF2-40B4-BE49-F238E27FC236}">
                      <a16:creationId xmlns:a16="http://schemas.microsoft.com/office/drawing/2014/main" id="{5B3B8C1B-29F7-ACBD-A532-53F3D029A902}"/>
                    </a:ext>
                  </a:extLst>
                </p:cNvPr>
                <p:cNvSpPr>
                  <a:spLocks noChangeShapeType="1"/>
                </p:cNvSpPr>
                <p:nvPr/>
              </p:nvSpPr>
              <p:spPr bwMode="auto">
                <a:xfrm flipV="1">
                  <a:off x="1845" y="1051"/>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34" name="Line 3082">
                  <a:extLst>
                    <a:ext uri="{FF2B5EF4-FFF2-40B4-BE49-F238E27FC236}">
                      <a16:creationId xmlns:a16="http://schemas.microsoft.com/office/drawing/2014/main" id="{E56E0A1C-C9F8-A5B0-4461-C210268B6C1C}"/>
                    </a:ext>
                  </a:extLst>
                </p:cNvPr>
                <p:cNvSpPr>
                  <a:spLocks noChangeShapeType="1"/>
                </p:cNvSpPr>
                <p:nvPr/>
              </p:nvSpPr>
              <p:spPr bwMode="auto">
                <a:xfrm>
                  <a:off x="1845" y="1051"/>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35" name="Line 3083">
                  <a:extLst>
                    <a:ext uri="{FF2B5EF4-FFF2-40B4-BE49-F238E27FC236}">
                      <a16:creationId xmlns:a16="http://schemas.microsoft.com/office/drawing/2014/main" id="{41A22C67-9E38-E825-06B6-C618C0FE7169}"/>
                    </a:ext>
                  </a:extLst>
                </p:cNvPr>
                <p:cNvSpPr>
                  <a:spLocks noChangeShapeType="1"/>
                </p:cNvSpPr>
                <p:nvPr/>
              </p:nvSpPr>
              <p:spPr bwMode="auto">
                <a:xfrm flipV="1">
                  <a:off x="1845" y="1051"/>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36" name="Line 3084">
                  <a:extLst>
                    <a:ext uri="{FF2B5EF4-FFF2-40B4-BE49-F238E27FC236}">
                      <a16:creationId xmlns:a16="http://schemas.microsoft.com/office/drawing/2014/main" id="{D402D24F-109D-151C-9B7C-A3CB0706C57B}"/>
                    </a:ext>
                  </a:extLst>
                </p:cNvPr>
                <p:cNvSpPr>
                  <a:spLocks noChangeShapeType="1"/>
                </p:cNvSpPr>
                <p:nvPr/>
              </p:nvSpPr>
              <p:spPr bwMode="auto">
                <a:xfrm>
                  <a:off x="1845" y="1051"/>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37" name="Line 3085">
                  <a:extLst>
                    <a:ext uri="{FF2B5EF4-FFF2-40B4-BE49-F238E27FC236}">
                      <a16:creationId xmlns:a16="http://schemas.microsoft.com/office/drawing/2014/main" id="{29D36234-7B5D-3932-3C03-4DC40EF569E8}"/>
                    </a:ext>
                  </a:extLst>
                </p:cNvPr>
                <p:cNvSpPr>
                  <a:spLocks noChangeShapeType="1"/>
                </p:cNvSpPr>
                <p:nvPr/>
              </p:nvSpPr>
              <p:spPr bwMode="auto">
                <a:xfrm>
                  <a:off x="1845" y="1057"/>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38" name="Line 3086">
                  <a:extLst>
                    <a:ext uri="{FF2B5EF4-FFF2-40B4-BE49-F238E27FC236}">
                      <a16:creationId xmlns:a16="http://schemas.microsoft.com/office/drawing/2014/main" id="{7CDD5F07-D66F-DF31-DD92-574F6E606199}"/>
                    </a:ext>
                  </a:extLst>
                </p:cNvPr>
                <p:cNvSpPr>
                  <a:spLocks noChangeShapeType="1"/>
                </p:cNvSpPr>
                <p:nvPr/>
              </p:nvSpPr>
              <p:spPr bwMode="auto">
                <a:xfrm>
                  <a:off x="1851" y="1057"/>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39" name="Line 3087">
                  <a:extLst>
                    <a:ext uri="{FF2B5EF4-FFF2-40B4-BE49-F238E27FC236}">
                      <a16:creationId xmlns:a16="http://schemas.microsoft.com/office/drawing/2014/main" id="{AE421B2E-CDA7-7BA3-4A84-881C5D1CA416}"/>
                    </a:ext>
                  </a:extLst>
                </p:cNvPr>
                <p:cNvSpPr>
                  <a:spLocks noChangeShapeType="1"/>
                </p:cNvSpPr>
                <p:nvPr/>
              </p:nvSpPr>
              <p:spPr bwMode="auto">
                <a:xfrm flipV="1">
                  <a:off x="1851" y="1057"/>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40" name="Line 3088">
                  <a:extLst>
                    <a:ext uri="{FF2B5EF4-FFF2-40B4-BE49-F238E27FC236}">
                      <a16:creationId xmlns:a16="http://schemas.microsoft.com/office/drawing/2014/main" id="{45277474-7BC3-3EB5-8F6E-E70ED9568FAB}"/>
                    </a:ext>
                  </a:extLst>
                </p:cNvPr>
                <p:cNvSpPr>
                  <a:spLocks noChangeShapeType="1"/>
                </p:cNvSpPr>
                <p:nvPr/>
              </p:nvSpPr>
              <p:spPr bwMode="auto">
                <a:xfrm>
                  <a:off x="1851" y="1057"/>
                  <a:ext cx="6"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41" name="Line 3089">
                  <a:extLst>
                    <a:ext uri="{FF2B5EF4-FFF2-40B4-BE49-F238E27FC236}">
                      <a16:creationId xmlns:a16="http://schemas.microsoft.com/office/drawing/2014/main" id="{29A453D4-F0D3-EAFE-76F0-1359F3335EC5}"/>
                    </a:ext>
                  </a:extLst>
                </p:cNvPr>
                <p:cNvSpPr>
                  <a:spLocks noChangeShapeType="1"/>
                </p:cNvSpPr>
                <p:nvPr/>
              </p:nvSpPr>
              <p:spPr bwMode="auto">
                <a:xfrm flipV="1">
                  <a:off x="1857" y="1057"/>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42" name="Line 3090">
                  <a:extLst>
                    <a:ext uri="{FF2B5EF4-FFF2-40B4-BE49-F238E27FC236}">
                      <a16:creationId xmlns:a16="http://schemas.microsoft.com/office/drawing/2014/main" id="{08E620D2-E07E-6603-EF48-7B3B9CE16498}"/>
                    </a:ext>
                  </a:extLst>
                </p:cNvPr>
                <p:cNvSpPr>
                  <a:spLocks noChangeShapeType="1"/>
                </p:cNvSpPr>
                <p:nvPr/>
              </p:nvSpPr>
              <p:spPr bwMode="auto">
                <a:xfrm>
                  <a:off x="1857" y="1057"/>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43" name="Line 3091">
                  <a:extLst>
                    <a:ext uri="{FF2B5EF4-FFF2-40B4-BE49-F238E27FC236}">
                      <a16:creationId xmlns:a16="http://schemas.microsoft.com/office/drawing/2014/main" id="{0082B519-D3F5-8166-E78D-94C4F715A330}"/>
                    </a:ext>
                  </a:extLst>
                </p:cNvPr>
                <p:cNvSpPr>
                  <a:spLocks noChangeShapeType="1"/>
                </p:cNvSpPr>
                <p:nvPr/>
              </p:nvSpPr>
              <p:spPr bwMode="auto">
                <a:xfrm flipV="1">
                  <a:off x="1857" y="1057"/>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44" name="Line 3092">
                  <a:extLst>
                    <a:ext uri="{FF2B5EF4-FFF2-40B4-BE49-F238E27FC236}">
                      <a16:creationId xmlns:a16="http://schemas.microsoft.com/office/drawing/2014/main" id="{7279D371-E75D-1670-EB2F-C3DEED07DD2E}"/>
                    </a:ext>
                  </a:extLst>
                </p:cNvPr>
                <p:cNvSpPr>
                  <a:spLocks noChangeShapeType="1"/>
                </p:cNvSpPr>
                <p:nvPr/>
              </p:nvSpPr>
              <p:spPr bwMode="auto">
                <a:xfrm>
                  <a:off x="1857" y="1057"/>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45" name="Line 3093">
                  <a:extLst>
                    <a:ext uri="{FF2B5EF4-FFF2-40B4-BE49-F238E27FC236}">
                      <a16:creationId xmlns:a16="http://schemas.microsoft.com/office/drawing/2014/main" id="{ACAA7FE0-89A2-6801-047A-4A6339979078}"/>
                    </a:ext>
                  </a:extLst>
                </p:cNvPr>
                <p:cNvSpPr>
                  <a:spLocks noChangeShapeType="1"/>
                </p:cNvSpPr>
                <p:nvPr/>
              </p:nvSpPr>
              <p:spPr bwMode="auto">
                <a:xfrm>
                  <a:off x="1857" y="1063"/>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46" name="Line 3094">
                  <a:extLst>
                    <a:ext uri="{FF2B5EF4-FFF2-40B4-BE49-F238E27FC236}">
                      <a16:creationId xmlns:a16="http://schemas.microsoft.com/office/drawing/2014/main" id="{FB97BAAD-2686-4B70-96A8-DF216239E152}"/>
                    </a:ext>
                  </a:extLst>
                </p:cNvPr>
                <p:cNvSpPr>
                  <a:spLocks noChangeShapeType="1"/>
                </p:cNvSpPr>
                <p:nvPr/>
              </p:nvSpPr>
              <p:spPr bwMode="auto">
                <a:xfrm flipV="1">
                  <a:off x="1863" y="1057"/>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47" name="Line 3095">
                  <a:extLst>
                    <a:ext uri="{FF2B5EF4-FFF2-40B4-BE49-F238E27FC236}">
                      <a16:creationId xmlns:a16="http://schemas.microsoft.com/office/drawing/2014/main" id="{FEAB366B-727B-0505-22C1-A55219552865}"/>
                    </a:ext>
                  </a:extLst>
                </p:cNvPr>
                <p:cNvSpPr>
                  <a:spLocks noChangeShapeType="1"/>
                </p:cNvSpPr>
                <p:nvPr/>
              </p:nvSpPr>
              <p:spPr bwMode="auto">
                <a:xfrm>
                  <a:off x="1863" y="1057"/>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48" name="Line 3096">
                  <a:extLst>
                    <a:ext uri="{FF2B5EF4-FFF2-40B4-BE49-F238E27FC236}">
                      <a16:creationId xmlns:a16="http://schemas.microsoft.com/office/drawing/2014/main" id="{6CAE3DC1-4E4C-6BD1-D336-69B590A39080}"/>
                    </a:ext>
                  </a:extLst>
                </p:cNvPr>
                <p:cNvSpPr>
                  <a:spLocks noChangeShapeType="1"/>
                </p:cNvSpPr>
                <p:nvPr/>
              </p:nvSpPr>
              <p:spPr bwMode="auto">
                <a:xfrm flipV="1">
                  <a:off x="1863" y="1057"/>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49" name="Line 3097">
                  <a:extLst>
                    <a:ext uri="{FF2B5EF4-FFF2-40B4-BE49-F238E27FC236}">
                      <a16:creationId xmlns:a16="http://schemas.microsoft.com/office/drawing/2014/main" id="{80C4A73D-5361-A536-9775-2A80EF26713C}"/>
                    </a:ext>
                  </a:extLst>
                </p:cNvPr>
                <p:cNvSpPr>
                  <a:spLocks noChangeShapeType="1"/>
                </p:cNvSpPr>
                <p:nvPr/>
              </p:nvSpPr>
              <p:spPr bwMode="auto">
                <a:xfrm>
                  <a:off x="1863" y="1057"/>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50" name="Line 3098">
                  <a:extLst>
                    <a:ext uri="{FF2B5EF4-FFF2-40B4-BE49-F238E27FC236}">
                      <a16:creationId xmlns:a16="http://schemas.microsoft.com/office/drawing/2014/main" id="{63048AC4-7C51-9BC6-8376-650BE5DB3B2F}"/>
                    </a:ext>
                  </a:extLst>
                </p:cNvPr>
                <p:cNvSpPr>
                  <a:spLocks noChangeShapeType="1"/>
                </p:cNvSpPr>
                <p:nvPr/>
              </p:nvSpPr>
              <p:spPr bwMode="auto">
                <a:xfrm flipV="1">
                  <a:off x="1863" y="1057"/>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51" name="Line 3099">
                  <a:extLst>
                    <a:ext uri="{FF2B5EF4-FFF2-40B4-BE49-F238E27FC236}">
                      <a16:creationId xmlns:a16="http://schemas.microsoft.com/office/drawing/2014/main" id="{A41356F4-3F81-09B4-0F84-38200D0A4280}"/>
                    </a:ext>
                  </a:extLst>
                </p:cNvPr>
                <p:cNvSpPr>
                  <a:spLocks noChangeShapeType="1"/>
                </p:cNvSpPr>
                <p:nvPr/>
              </p:nvSpPr>
              <p:spPr bwMode="auto">
                <a:xfrm>
                  <a:off x="1863" y="1057"/>
                  <a:ext cx="6"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52" name="Line 3100">
                  <a:extLst>
                    <a:ext uri="{FF2B5EF4-FFF2-40B4-BE49-F238E27FC236}">
                      <a16:creationId xmlns:a16="http://schemas.microsoft.com/office/drawing/2014/main" id="{77DCB915-64E6-6A7F-44AC-18186A8AAC1F}"/>
                    </a:ext>
                  </a:extLst>
                </p:cNvPr>
                <p:cNvSpPr>
                  <a:spLocks noChangeShapeType="1"/>
                </p:cNvSpPr>
                <p:nvPr/>
              </p:nvSpPr>
              <p:spPr bwMode="auto">
                <a:xfrm>
                  <a:off x="1869" y="1063"/>
                  <a:ext cx="7"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53" name="Line 3101">
                  <a:extLst>
                    <a:ext uri="{FF2B5EF4-FFF2-40B4-BE49-F238E27FC236}">
                      <a16:creationId xmlns:a16="http://schemas.microsoft.com/office/drawing/2014/main" id="{BD25B8A5-A43D-9A42-DA5B-346E3F58DF8B}"/>
                    </a:ext>
                  </a:extLst>
                </p:cNvPr>
                <p:cNvSpPr>
                  <a:spLocks noChangeShapeType="1"/>
                </p:cNvSpPr>
                <p:nvPr/>
              </p:nvSpPr>
              <p:spPr bwMode="auto">
                <a:xfrm>
                  <a:off x="1876" y="1063"/>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54" name="Line 3102">
                  <a:extLst>
                    <a:ext uri="{FF2B5EF4-FFF2-40B4-BE49-F238E27FC236}">
                      <a16:creationId xmlns:a16="http://schemas.microsoft.com/office/drawing/2014/main" id="{FC07579B-2E65-33DC-F459-F7FD89A21F74}"/>
                    </a:ext>
                  </a:extLst>
                </p:cNvPr>
                <p:cNvSpPr>
                  <a:spLocks noChangeShapeType="1"/>
                </p:cNvSpPr>
                <p:nvPr/>
              </p:nvSpPr>
              <p:spPr bwMode="auto">
                <a:xfrm>
                  <a:off x="1882" y="106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55" name="Line 3103">
                  <a:extLst>
                    <a:ext uri="{FF2B5EF4-FFF2-40B4-BE49-F238E27FC236}">
                      <a16:creationId xmlns:a16="http://schemas.microsoft.com/office/drawing/2014/main" id="{A2874AC2-ACF7-980F-EB27-482D85B203F7}"/>
                    </a:ext>
                  </a:extLst>
                </p:cNvPr>
                <p:cNvSpPr>
                  <a:spLocks noChangeShapeType="1"/>
                </p:cNvSpPr>
                <p:nvPr/>
              </p:nvSpPr>
              <p:spPr bwMode="auto">
                <a:xfrm flipV="1">
                  <a:off x="1882" y="106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56" name="Line 3104">
                  <a:extLst>
                    <a:ext uri="{FF2B5EF4-FFF2-40B4-BE49-F238E27FC236}">
                      <a16:creationId xmlns:a16="http://schemas.microsoft.com/office/drawing/2014/main" id="{1E56A649-4DDD-F58B-9DE3-4B7E92B05FB7}"/>
                    </a:ext>
                  </a:extLst>
                </p:cNvPr>
                <p:cNvSpPr>
                  <a:spLocks noChangeShapeType="1"/>
                </p:cNvSpPr>
                <p:nvPr/>
              </p:nvSpPr>
              <p:spPr bwMode="auto">
                <a:xfrm>
                  <a:off x="1882" y="106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57" name="Line 3105">
                  <a:extLst>
                    <a:ext uri="{FF2B5EF4-FFF2-40B4-BE49-F238E27FC236}">
                      <a16:creationId xmlns:a16="http://schemas.microsoft.com/office/drawing/2014/main" id="{F7BED046-75BA-134E-8F80-217568A0CE6A}"/>
                    </a:ext>
                  </a:extLst>
                </p:cNvPr>
                <p:cNvSpPr>
                  <a:spLocks noChangeShapeType="1"/>
                </p:cNvSpPr>
                <p:nvPr/>
              </p:nvSpPr>
              <p:spPr bwMode="auto">
                <a:xfrm flipV="1">
                  <a:off x="1882" y="106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58" name="Line 3106">
                  <a:extLst>
                    <a:ext uri="{FF2B5EF4-FFF2-40B4-BE49-F238E27FC236}">
                      <a16:creationId xmlns:a16="http://schemas.microsoft.com/office/drawing/2014/main" id="{6DD800BB-1143-0B15-C30B-9D49AD95F329}"/>
                    </a:ext>
                  </a:extLst>
                </p:cNvPr>
                <p:cNvSpPr>
                  <a:spLocks noChangeShapeType="1"/>
                </p:cNvSpPr>
                <p:nvPr/>
              </p:nvSpPr>
              <p:spPr bwMode="auto">
                <a:xfrm>
                  <a:off x="1882" y="106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59" name="Line 3107">
                  <a:extLst>
                    <a:ext uri="{FF2B5EF4-FFF2-40B4-BE49-F238E27FC236}">
                      <a16:creationId xmlns:a16="http://schemas.microsoft.com/office/drawing/2014/main" id="{99805AFF-994D-2949-4534-55355C984B94}"/>
                    </a:ext>
                  </a:extLst>
                </p:cNvPr>
                <p:cNvSpPr>
                  <a:spLocks noChangeShapeType="1"/>
                </p:cNvSpPr>
                <p:nvPr/>
              </p:nvSpPr>
              <p:spPr bwMode="auto">
                <a:xfrm flipV="1">
                  <a:off x="1882" y="106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60" name="Line 3108">
                  <a:extLst>
                    <a:ext uri="{FF2B5EF4-FFF2-40B4-BE49-F238E27FC236}">
                      <a16:creationId xmlns:a16="http://schemas.microsoft.com/office/drawing/2014/main" id="{F8793746-B583-3E98-F71E-6167FD2503DA}"/>
                    </a:ext>
                  </a:extLst>
                </p:cNvPr>
                <p:cNvSpPr>
                  <a:spLocks noChangeShapeType="1"/>
                </p:cNvSpPr>
                <p:nvPr/>
              </p:nvSpPr>
              <p:spPr bwMode="auto">
                <a:xfrm>
                  <a:off x="1882" y="1063"/>
                  <a:ext cx="6"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61" name="Line 3109">
                  <a:extLst>
                    <a:ext uri="{FF2B5EF4-FFF2-40B4-BE49-F238E27FC236}">
                      <a16:creationId xmlns:a16="http://schemas.microsoft.com/office/drawing/2014/main" id="{85202578-1149-1936-F270-F70D4F0A40E6}"/>
                    </a:ext>
                  </a:extLst>
                </p:cNvPr>
                <p:cNvSpPr>
                  <a:spLocks noChangeShapeType="1"/>
                </p:cNvSpPr>
                <p:nvPr/>
              </p:nvSpPr>
              <p:spPr bwMode="auto">
                <a:xfrm>
                  <a:off x="1888" y="1069"/>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62" name="Line 3110">
                  <a:extLst>
                    <a:ext uri="{FF2B5EF4-FFF2-40B4-BE49-F238E27FC236}">
                      <a16:creationId xmlns:a16="http://schemas.microsoft.com/office/drawing/2014/main" id="{14CB303C-54CF-CE0A-8852-6817DD8C11F2}"/>
                    </a:ext>
                  </a:extLst>
                </p:cNvPr>
                <p:cNvSpPr>
                  <a:spLocks noChangeShapeType="1"/>
                </p:cNvSpPr>
                <p:nvPr/>
              </p:nvSpPr>
              <p:spPr bwMode="auto">
                <a:xfrm>
                  <a:off x="1894" y="106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63" name="Line 3111">
                  <a:extLst>
                    <a:ext uri="{FF2B5EF4-FFF2-40B4-BE49-F238E27FC236}">
                      <a16:creationId xmlns:a16="http://schemas.microsoft.com/office/drawing/2014/main" id="{92E8BF8C-7586-8A9A-24BB-A082201AB88E}"/>
                    </a:ext>
                  </a:extLst>
                </p:cNvPr>
                <p:cNvSpPr>
                  <a:spLocks noChangeShapeType="1"/>
                </p:cNvSpPr>
                <p:nvPr/>
              </p:nvSpPr>
              <p:spPr bwMode="auto">
                <a:xfrm flipV="1">
                  <a:off x="1894" y="106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64" name="Line 3112">
                  <a:extLst>
                    <a:ext uri="{FF2B5EF4-FFF2-40B4-BE49-F238E27FC236}">
                      <a16:creationId xmlns:a16="http://schemas.microsoft.com/office/drawing/2014/main" id="{E980A8E7-12FF-4A8E-641C-229D37229262}"/>
                    </a:ext>
                  </a:extLst>
                </p:cNvPr>
                <p:cNvSpPr>
                  <a:spLocks noChangeShapeType="1"/>
                </p:cNvSpPr>
                <p:nvPr/>
              </p:nvSpPr>
              <p:spPr bwMode="auto">
                <a:xfrm>
                  <a:off x="1894" y="1069"/>
                  <a:ext cx="6"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65" name="Line 3113">
                  <a:extLst>
                    <a:ext uri="{FF2B5EF4-FFF2-40B4-BE49-F238E27FC236}">
                      <a16:creationId xmlns:a16="http://schemas.microsoft.com/office/drawing/2014/main" id="{28C80F51-DDB9-4EAE-C21E-8C3E9B96DA1B}"/>
                    </a:ext>
                  </a:extLst>
                </p:cNvPr>
                <p:cNvSpPr>
                  <a:spLocks noChangeShapeType="1"/>
                </p:cNvSpPr>
                <p:nvPr/>
              </p:nvSpPr>
              <p:spPr bwMode="auto">
                <a:xfrm flipV="1">
                  <a:off x="1900" y="106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66" name="Line 3114">
                  <a:extLst>
                    <a:ext uri="{FF2B5EF4-FFF2-40B4-BE49-F238E27FC236}">
                      <a16:creationId xmlns:a16="http://schemas.microsoft.com/office/drawing/2014/main" id="{5980FEDC-A2FF-09BE-FE7F-612E13501DAE}"/>
                    </a:ext>
                  </a:extLst>
                </p:cNvPr>
                <p:cNvSpPr>
                  <a:spLocks noChangeShapeType="1"/>
                </p:cNvSpPr>
                <p:nvPr/>
              </p:nvSpPr>
              <p:spPr bwMode="auto">
                <a:xfrm>
                  <a:off x="1900" y="106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67" name="Line 3115">
                  <a:extLst>
                    <a:ext uri="{FF2B5EF4-FFF2-40B4-BE49-F238E27FC236}">
                      <a16:creationId xmlns:a16="http://schemas.microsoft.com/office/drawing/2014/main" id="{B07ECE84-91CE-192E-2921-6AF99563BBC4}"/>
                    </a:ext>
                  </a:extLst>
                </p:cNvPr>
                <p:cNvSpPr>
                  <a:spLocks noChangeShapeType="1"/>
                </p:cNvSpPr>
                <p:nvPr/>
              </p:nvSpPr>
              <p:spPr bwMode="auto">
                <a:xfrm flipV="1">
                  <a:off x="1900" y="106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68" name="Line 3116">
                  <a:extLst>
                    <a:ext uri="{FF2B5EF4-FFF2-40B4-BE49-F238E27FC236}">
                      <a16:creationId xmlns:a16="http://schemas.microsoft.com/office/drawing/2014/main" id="{A765137C-9AF7-602A-B604-C8E95B231883}"/>
                    </a:ext>
                  </a:extLst>
                </p:cNvPr>
                <p:cNvSpPr>
                  <a:spLocks noChangeShapeType="1"/>
                </p:cNvSpPr>
                <p:nvPr/>
              </p:nvSpPr>
              <p:spPr bwMode="auto">
                <a:xfrm>
                  <a:off x="1900" y="106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69" name="Line 3117">
                  <a:extLst>
                    <a:ext uri="{FF2B5EF4-FFF2-40B4-BE49-F238E27FC236}">
                      <a16:creationId xmlns:a16="http://schemas.microsoft.com/office/drawing/2014/main" id="{89A4CC64-B37F-E66B-A17C-DBB33B379036}"/>
                    </a:ext>
                  </a:extLst>
                </p:cNvPr>
                <p:cNvSpPr>
                  <a:spLocks noChangeShapeType="1"/>
                </p:cNvSpPr>
                <p:nvPr/>
              </p:nvSpPr>
              <p:spPr bwMode="auto">
                <a:xfrm>
                  <a:off x="1900" y="1075"/>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70" name="Line 3118">
                  <a:extLst>
                    <a:ext uri="{FF2B5EF4-FFF2-40B4-BE49-F238E27FC236}">
                      <a16:creationId xmlns:a16="http://schemas.microsoft.com/office/drawing/2014/main" id="{31D5298C-93BE-77D3-0456-8B63C6B3ACBA}"/>
                    </a:ext>
                  </a:extLst>
                </p:cNvPr>
                <p:cNvSpPr>
                  <a:spLocks noChangeShapeType="1"/>
                </p:cNvSpPr>
                <p:nvPr/>
              </p:nvSpPr>
              <p:spPr bwMode="auto">
                <a:xfrm flipV="1">
                  <a:off x="1906" y="106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71" name="Line 3119">
                  <a:extLst>
                    <a:ext uri="{FF2B5EF4-FFF2-40B4-BE49-F238E27FC236}">
                      <a16:creationId xmlns:a16="http://schemas.microsoft.com/office/drawing/2014/main" id="{9DBAD5FB-43D1-E397-12B6-6372AA963FD8}"/>
                    </a:ext>
                  </a:extLst>
                </p:cNvPr>
                <p:cNvSpPr>
                  <a:spLocks noChangeShapeType="1"/>
                </p:cNvSpPr>
                <p:nvPr/>
              </p:nvSpPr>
              <p:spPr bwMode="auto">
                <a:xfrm>
                  <a:off x="1906" y="106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72" name="Line 3120">
                  <a:extLst>
                    <a:ext uri="{FF2B5EF4-FFF2-40B4-BE49-F238E27FC236}">
                      <a16:creationId xmlns:a16="http://schemas.microsoft.com/office/drawing/2014/main" id="{F0C2C8FF-5633-E98E-AB0B-C6AB1BBFE966}"/>
                    </a:ext>
                  </a:extLst>
                </p:cNvPr>
                <p:cNvSpPr>
                  <a:spLocks noChangeShapeType="1"/>
                </p:cNvSpPr>
                <p:nvPr/>
              </p:nvSpPr>
              <p:spPr bwMode="auto">
                <a:xfrm>
                  <a:off x="1906" y="1075"/>
                  <a:ext cx="7"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73" name="Line 3121">
                  <a:extLst>
                    <a:ext uri="{FF2B5EF4-FFF2-40B4-BE49-F238E27FC236}">
                      <a16:creationId xmlns:a16="http://schemas.microsoft.com/office/drawing/2014/main" id="{A920CFA6-4E91-33CE-6ECC-051EC0885FA7}"/>
                    </a:ext>
                  </a:extLst>
                </p:cNvPr>
                <p:cNvSpPr>
                  <a:spLocks noChangeShapeType="1"/>
                </p:cNvSpPr>
                <p:nvPr/>
              </p:nvSpPr>
              <p:spPr bwMode="auto">
                <a:xfrm>
                  <a:off x="1913" y="1075"/>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74" name="Line 3122">
                  <a:extLst>
                    <a:ext uri="{FF2B5EF4-FFF2-40B4-BE49-F238E27FC236}">
                      <a16:creationId xmlns:a16="http://schemas.microsoft.com/office/drawing/2014/main" id="{13EE41B0-3101-E045-DC5B-C904721FF771}"/>
                    </a:ext>
                  </a:extLst>
                </p:cNvPr>
                <p:cNvSpPr>
                  <a:spLocks noChangeShapeType="1"/>
                </p:cNvSpPr>
                <p:nvPr/>
              </p:nvSpPr>
              <p:spPr bwMode="auto">
                <a:xfrm flipV="1">
                  <a:off x="1913" y="1075"/>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75" name="Line 3123">
                  <a:extLst>
                    <a:ext uri="{FF2B5EF4-FFF2-40B4-BE49-F238E27FC236}">
                      <a16:creationId xmlns:a16="http://schemas.microsoft.com/office/drawing/2014/main" id="{07CD0508-8F47-991E-8419-C4FB5F3D6201}"/>
                    </a:ext>
                  </a:extLst>
                </p:cNvPr>
                <p:cNvSpPr>
                  <a:spLocks noChangeShapeType="1"/>
                </p:cNvSpPr>
                <p:nvPr/>
              </p:nvSpPr>
              <p:spPr bwMode="auto">
                <a:xfrm>
                  <a:off x="1913" y="1075"/>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76" name="Line 3124">
                  <a:extLst>
                    <a:ext uri="{FF2B5EF4-FFF2-40B4-BE49-F238E27FC236}">
                      <a16:creationId xmlns:a16="http://schemas.microsoft.com/office/drawing/2014/main" id="{9BBC46CF-A4B4-99D9-CF8C-36C0DF16FDF3}"/>
                    </a:ext>
                  </a:extLst>
                </p:cNvPr>
                <p:cNvSpPr>
                  <a:spLocks noChangeShapeType="1"/>
                </p:cNvSpPr>
                <p:nvPr/>
              </p:nvSpPr>
              <p:spPr bwMode="auto">
                <a:xfrm flipV="1">
                  <a:off x="1913" y="1075"/>
                  <a:ext cx="6"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77" name="Line 3125">
                  <a:extLst>
                    <a:ext uri="{FF2B5EF4-FFF2-40B4-BE49-F238E27FC236}">
                      <a16:creationId xmlns:a16="http://schemas.microsoft.com/office/drawing/2014/main" id="{FC5A0A50-DF0E-DE6C-3445-542B77BAAA20}"/>
                    </a:ext>
                  </a:extLst>
                </p:cNvPr>
                <p:cNvSpPr>
                  <a:spLocks noChangeShapeType="1"/>
                </p:cNvSpPr>
                <p:nvPr/>
              </p:nvSpPr>
              <p:spPr bwMode="auto">
                <a:xfrm>
                  <a:off x="1919" y="1075"/>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78" name="Line 3126">
                  <a:extLst>
                    <a:ext uri="{FF2B5EF4-FFF2-40B4-BE49-F238E27FC236}">
                      <a16:creationId xmlns:a16="http://schemas.microsoft.com/office/drawing/2014/main" id="{2355FF34-5F90-256E-8E27-8E0F86DE2B26}"/>
                    </a:ext>
                  </a:extLst>
                </p:cNvPr>
                <p:cNvSpPr>
                  <a:spLocks noChangeShapeType="1"/>
                </p:cNvSpPr>
                <p:nvPr/>
              </p:nvSpPr>
              <p:spPr bwMode="auto">
                <a:xfrm flipV="1">
                  <a:off x="1919" y="1075"/>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79" name="Line 3127">
                  <a:extLst>
                    <a:ext uri="{FF2B5EF4-FFF2-40B4-BE49-F238E27FC236}">
                      <a16:creationId xmlns:a16="http://schemas.microsoft.com/office/drawing/2014/main" id="{D0C7868E-13D0-4C26-3D7D-8A249B785C32}"/>
                    </a:ext>
                  </a:extLst>
                </p:cNvPr>
                <p:cNvSpPr>
                  <a:spLocks noChangeShapeType="1"/>
                </p:cNvSpPr>
                <p:nvPr/>
              </p:nvSpPr>
              <p:spPr bwMode="auto">
                <a:xfrm>
                  <a:off x="1919" y="1075"/>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80" name="Line 3128">
                  <a:extLst>
                    <a:ext uri="{FF2B5EF4-FFF2-40B4-BE49-F238E27FC236}">
                      <a16:creationId xmlns:a16="http://schemas.microsoft.com/office/drawing/2014/main" id="{55396956-1491-1DED-2FB5-B82D5BEB540A}"/>
                    </a:ext>
                  </a:extLst>
                </p:cNvPr>
                <p:cNvSpPr>
                  <a:spLocks noChangeShapeType="1"/>
                </p:cNvSpPr>
                <p:nvPr/>
              </p:nvSpPr>
              <p:spPr bwMode="auto">
                <a:xfrm flipV="1">
                  <a:off x="1919" y="1075"/>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81" name="Line 3129">
                  <a:extLst>
                    <a:ext uri="{FF2B5EF4-FFF2-40B4-BE49-F238E27FC236}">
                      <a16:creationId xmlns:a16="http://schemas.microsoft.com/office/drawing/2014/main" id="{0AEA896C-119B-F3E5-4FF3-620EDC624FC1}"/>
                    </a:ext>
                  </a:extLst>
                </p:cNvPr>
                <p:cNvSpPr>
                  <a:spLocks noChangeShapeType="1"/>
                </p:cNvSpPr>
                <p:nvPr/>
              </p:nvSpPr>
              <p:spPr bwMode="auto">
                <a:xfrm>
                  <a:off x="1919" y="1075"/>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82" name="Line 3130">
                  <a:extLst>
                    <a:ext uri="{FF2B5EF4-FFF2-40B4-BE49-F238E27FC236}">
                      <a16:creationId xmlns:a16="http://schemas.microsoft.com/office/drawing/2014/main" id="{55933826-0AA1-A1C5-F84B-96869B43EDB7}"/>
                    </a:ext>
                  </a:extLst>
                </p:cNvPr>
                <p:cNvSpPr>
                  <a:spLocks noChangeShapeType="1"/>
                </p:cNvSpPr>
                <p:nvPr/>
              </p:nvSpPr>
              <p:spPr bwMode="auto">
                <a:xfrm flipV="1">
                  <a:off x="1919" y="1075"/>
                  <a:ext cx="6"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83" name="Line 3131">
                  <a:extLst>
                    <a:ext uri="{FF2B5EF4-FFF2-40B4-BE49-F238E27FC236}">
                      <a16:creationId xmlns:a16="http://schemas.microsoft.com/office/drawing/2014/main" id="{730983B3-5E67-8883-8ED9-A5AF40184133}"/>
                    </a:ext>
                  </a:extLst>
                </p:cNvPr>
                <p:cNvSpPr>
                  <a:spLocks noChangeShapeType="1"/>
                </p:cNvSpPr>
                <p:nvPr/>
              </p:nvSpPr>
              <p:spPr bwMode="auto">
                <a:xfrm>
                  <a:off x="1925" y="1075"/>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84" name="Line 3132">
                  <a:extLst>
                    <a:ext uri="{FF2B5EF4-FFF2-40B4-BE49-F238E27FC236}">
                      <a16:creationId xmlns:a16="http://schemas.microsoft.com/office/drawing/2014/main" id="{6BD023A0-36CA-C94D-1E5F-C7A46577E2C8}"/>
                    </a:ext>
                  </a:extLst>
                </p:cNvPr>
                <p:cNvSpPr>
                  <a:spLocks noChangeShapeType="1"/>
                </p:cNvSpPr>
                <p:nvPr/>
              </p:nvSpPr>
              <p:spPr bwMode="auto">
                <a:xfrm flipV="1">
                  <a:off x="1925" y="1075"/>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85" name="Line 3133">
                  <a:extLst>
                    <a:ext uri="{FF2B5EF4-FFF2-40B4-BE49-F238E27FC236}">
                      <a16:creationId xmlns:a16="http://schemas.microsoft.com/office/drawing/2014/main" id="{4B88046E-B35C-F512-4CBB-75E3624EB283}"/>
                    </a:ext>
                  </a:extLst>
                </p:cNvPr>
                <p:cNvSpPr>
                  <a:spLocks noChangeShapeType="1"/>
                </p:cNvSpPr>
                <p:nvPr/>
              </p:nvSpPr>
              <p:spPr bwMode="auto">
                <a:xfrm>
                  <a:off x="1925" y="1075"/>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86" name="Line 3134">
                  <a:extLst>
                    <a:ext uri="{FF2B5EF4-FFF2-40B4-BE49-F238E27FC236}">
                      <a16:creationId xmlns:a16="http://schemas.microsoft.com/office/drawing/2014/main" id="{3B0C8506-16EE-F661-4A31-BF941D65CAFD}"/>
                    </a:ext>
                  </a:extLst>
                </p:cNvPr>
                <p:cNvSpPr>
                  <a:spLocks noChangeShapeType="1"/>
                </p:cNvSpPr>
                <p:nvPr/>
              </p:nvSpPr>
              <p:spPr bwMode="auto">
                <a:xfrm flipV="1">
                  <a:off x="1925" y="1075"/>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87" name="Line 3135">
                  <a:extLst>
                    <a:ext uri="{FF2B5EF4-FFF2-40B4-BE49-F238E27FC236}">
                      <a16:creationId xmlns:a16="http://schemas.microsoft.com/office/drawing/2014/main" id="{A87EE166-FCD3-4432-6696-F499396707B0}"/>
                    </a:ext>
                  </a:extLst>
                </p:cNvPr>
                <p:cNvSpPr>
                  <a:spLocks noChangeShapeType="1"/>
                </p:cNvSpPr>
                <p:nvPr/>
              </p:nvSpPr>
              <p:spPr bwMode="auto">
                <a:xfrm>
                  <a:off x="1925" y="1075"/>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88" name="Line 3136">
                  <a:extLst>
                    <a:ext uri="{FF2B5EF4-FFF2-40B4-BE49-F238E27FC236}">
                      <a16:creationId xmlns:a16="http://schemas.microsoft.com/office/drawing/2014/main" id="{D375E0DC-A0E5-3A79-4967-B2E5DE70894E}"/>
                    </a:ext>
                  </a:extLst>
                </p:cNvPr>
                <p:cNvSpPr>
                  <a:spLocks noChangeShapeType="1"/>
                </p:cNvSpPr>
                <p:nvPr/>
              </p:nvSpPr>
              <p:spPr bwMode="auto">
                <a:xfrm>
                  <a:off x="1925" y="1081"/>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89" name="Line 3137">
                  <a:extLst>
                    <a:ext uri="{FF2B5EF4-FFF2-40B4-BE49-F238E27FC236}">
                      <a16:creationId xmlns:a16="http://schemas.microsoft.com/office/drawing/2014/main" id="{009036F2-600F-39E9-AC76-1878210FC177}"/>
                    </a:ext>
                  </a:extLst>
                </p:cNvPr>
                <p:cNvSpPr>
                  <a:spLocks noChangeShapeType="1"/>
                </p:cNvSpPr>
                <p:nvPr/>
              </p:nvSpPr>
              <p:spPr bwMode="auto">
                <a:xfrm flipV="1">
                  <a:off x="1931" y="1075"/>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90" name="Line 3138">
                  <a:extLst>
                    <a:ext uri="{FF2B5EF4-FFF2-40B4-BE49-F238E27FC236}">
                      <a16:creationId xmlns:a16="http://schemas.microsoft.com/office/drawing/2014/main" id="{99F60C6F-7A33-0751-DF05-75EC4C39FC43}"/>
                    </a:ext>
                  </a:extLst>
                </p:cNvPr>
                <p:cNvSpPr>
                  <a:spLocks noChangeShapeType="1"/>
                </p:cNvSpPr>
                <p:nvPr/>
              </p:nvSpPr>
              <p:spPr bwMode="auto">
                <a:xfrm>
                  <a:off x="1931" y="1075"/>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91" name="Line 3139">
                  <a:extLst>
                    <a:ext uri="{FF2B5EF4-FFF2-40B4-BE49-F238E27FC236}">
                      <a16:creationId xmlns:a16="http://schemas.microsoft.com/office/drawing/2014/main" id="{037D8B56-D801-3517-CF3B-35F7B2DC838E}"/>
                    </a:ext>
                  </a:extLst>
                </p:cNvPr>
                <p:cNvSpPr>
                  <a:spLocks noChangeShapeType="1"/>
                </p:cNvSpPr>
                <p:nvPr/>
              </p:nvSpPr>
              <p:spPr bwMode="auto">
                <a:xfrm>
                  <a:off x="1931" y="1081"/>
                  <a:ext cx="6"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92" name="Line 3140">
                  <a:extLst>
                    <a:ext uri="{FF2B5EF4-FFF2-40B4-BE49-F238E27FC236}">
                      <a16:creationId xmlns:a16="http://schemas.microsoft.com/office/drawing/2014/main" id="{A8F14407-4B10-B16E-577E-CAF320CDF7D6}"/>
                    </a:ext>
                  </a:extLst>
                </p:cNvPr>
                <p:cNvSpPr>
                  <a:spLocks noChangeShapeType="1"/>
                </p:cNvSpPr>
                <p:nvPr/>
              </p:nvSpPr>
              <p:spPr bwMode="auto">
                <a:xfrm flipV="1">
                  <a:off x="1937" y="1081"/>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93" name="Line 3141">
                  <a:extLst>
                    <a:ext uri="{FF2B5EF4-FFF2-40B4-BE49-F238E27FC236}">
                      <a16:creationId xmlns:a16="http://schemas.microsoft.com/office/drawing/2014/main" id="{0D9CAF68-36DF-BB00-EB54-D28E5D609967}"/>
                    </a:ext>
                  </a:extLst>
                </p:cNvPr>
                <p:cNvSpPr>
                  <a:spLocks noChangeShapeType="1"/>
                </p:cNvSpPr>
                <p:nvPr/>
              </p:nvSpPr>
              <p:spPr bwMode="auto">
                <a:xfrm>
                  <a:off x="1937" y="1081"/>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94" name="Line 3142">
                  <a:extLst>
                    <a:ext uri="{FF2B5EF4-FFF2-40B4-BE49-F238E27FC236}">
                      <a16:creationId xmlns:a16="http://schemas.microsoft.com/office/drawing/2014/main" id="{4DAC0E09-7A25-7898-EC25-9AAE6159F6AB}"/>
                    </a:ext>
                  </a:extLst>
                </p:cNvPr>
                <p:cNvSpPr>
                  <a:spLocks noChangeShapeType="1"/>
                </p:cNvSpPr>
                <p:nvPr/>
              </p:nvSpPr>
              <p:spPr bwMode="auto">
                <a:xfrm flipV="1">
                  <a:off x="1937" y="1081"/>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95" name="Line 3143">
                  <a:extLst>
                    <a:ext uri="{FF2B5EF4-FFF2-40B4-BE49-F238E27FC236}">
                      <a16:creationId xmlns:a16="http://schemas.microsoft.com/office/drawing/2014/main" id="{79271A82-0806-CDFE-FA33-A5D1FDB68D79}"/>
                    </a:ext>
                  </a:extLst>
                </p:cNvPr>
                <p:cNvSpPr>
                  <a:spLocks noChangeShapeType="1"/>
                </p:cNvSpPr>
                <p:nvPr/>
              </p:nvSpPr>
              <p:spPr bwMode="auto">
                <a:xfrm>
                  <a:off x="1937" y="1081"/>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96" name="Line 3144">
                  <a:extLst>
                    <a:ext uri="{FF2B5EF4-FFF2-40B4-BE49-F238E27FC236}">
                      <a16:creationId xmlns:a16="http://schemas.microsoft.com/office/drawing/2014/main" id="{D766009D-2CC7-58C5-62BE-D69C6E315D26}"/>
                    </a:ext>
                  </a:extLst>
                </p:cNvPr>
                <p:cNvSpPr>
                  <a:spLocks noChangeShapeType="1"/>
                </p:cNvSpPr>
                <p:nvPr/>
              </p:nvSpPr>
              <p:spPr bwMode="auto">
                <a:xfrm flipV="1">
                  <a:off x="1937" y="1081"/>
                  <a:ext cx="6"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97" name="Line 3145">
                  <a:extLst>
                    <a:ext uri="{FF2B5EF4-FFF2-40B4-BE49-F238E27FC236}">
                      <a16:creationId xmlns:a16="http://schemas.microsoft.com/office/drawing/2014/main" id="{9E6CBEF9-2D13-71FF-5725-C2E9346D0C4F}"/>
                    </a:ext>
                  </a:extLst>
                </p:cNvPr>
                <p:cNvSpPr>
                  <a:spLocks noChangeShapeType="1"/>
                </p:cNvSpPr>
                <p:nvPr/>
              </p:nvSpPr>
              <p:spPr bwMode="auto">
                <a:xfrm>
                  <a:off x="1943" y="1081"/>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98" name="Line 3146">
                  <a:extLst>
                    <a:ext uri="{FF2B5EF4-FFF2-40B4-BE49-F238E27FC236}">
                      <a16:creationId xmlns:a16="http://schemas.microsoft.com/office/drawing/2014/main" id="{87825D02-FCC9-2A84-3D73-92C26BD99565}"/>
                    </a:ext>
                  </a:extLst>
                </p:cNvPr>
                <p:cNvSpPr>
                  <a:spLocks noChangeShapeType="1"/>
                </p:cNvSpPr>
                <p:nvPr/>
              </p:nvSpPr>
              <p:spPr bwMode="auto">
                <a:xfrm flipV="1">
                  <a:off x="1943" y="1081"/>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99" name="Line 3147">
                  <a:extLst>
                    <a:ext uri="{FF2B5EF4-FFF2-40B4-BE49-F238E27FC236}">
                      <a16:creationId xmlns:a16="http://schemas.microsoft.com/office/drawing/2014/main" id="{7338B173-FD3C-2A67-2F2F-6CC63F646AF3}"/>
                    </a:ext>
                  </a:extLst>
                </p:cNvPr>
                <p:cNvSpPr>
                  <a:spLocks noChangeShapeType="1"/>
                </p:cNvSpPr>
                <p:nvPr/>
              </p:nvSpPr>
              <p:spPr bwMode="auto">
                <a:xfrm>
                  <a:off x="1943" y="1081"/>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700" name="Line 3148">
                  <a:extLst>
                    <a:ext uri="{FF2B5EF4-FFF2-40B4-BE49-F238E27FC236}">
                      <a16:creationId xmlns:a16="http://schemas.microsoft.com/office/drawing/2014/main" id="{E98B3D85-8DBA-C442-8181-62A0312F47F8}"/>
                    </a:ext>
                  </a:extLst>
                </p:cNvPr>
                <p:cNvSpPr>
                  <a:spLocks noChangeShapeType="1"/>
                </p:cNvSpPr>
                <p:nvPr/>
              </p:nvSpPr>
              <p:spPr bwMode="auto">
                <a:xfrm flipV="1">
                  <a:off x="1943" y="1081"/>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701" name="Line 3149">
                  <a:extLst>
                    <a:ext uri="{FF2B5EF4-FFF2-40B4-BE49-F238E27FC236}">
                      <a16:creationId xmlns:a16="http://schemas.microsoft.com/office/drawing/2014/main" id="{A6EFEE00-ACD1-CEDF-252C-B1FDF1D25033}"/>
                    </a:ext>
                  </a:extLst>
                </p:cNvPr>
                <p:cNvSpPr>
                  <a:spLocks noChangeShapeType="1"/>
                </p:cNvSpPr>
                <p:nvPr/>
              </p:nvSpPr>
              <p:spPr bwMode="auto">
                <a:xfrm>
                  <a:off x="1943" y="1081"/>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702" name="Line 3150">
                  <a:extLst>
                    <a:ext uri="{FF2B5EF4-FFF2-40B4-BE49-F238E27FC236}">
                      <a16:creationId xmlns:a16="http://schemas.microsoft.com/office/drawing/2014/main" id="{3662F3F6-F979-76C8-6CC6-3B1979A6ECFE}"/>
                    </a:ext>
                  </a:extLst>
                </p:cNvPr>
                <p:cNvSpPr>
                  <a:spLocks noChangeShapeType="1"/>
                </p:cNvSpPr>
                <p:nvPr/>
              </p:nvSpPr>
              <p:spPr bwMode="auto">
                <a:xfrm flipV="1">
                  <a:off x="1943" y="1081"/>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703" name="Line 3151">
                  <a:extLst>
                    <a:ext uri="{FF2B5EF4-FFF2-40B4-BE49-F238E27FC236}">
                      <a16:creationId xmlns:a16="http://schemas.microsoft.com/office/drawing/2014/main" id="{FD996EFE-7809-B1D0-29C6-8BCF3C4903FC}"/>
                    </a:ext>
                  </a:extLst>
                </p:cNvPr>
                <p:cNvSpPr>
                  <a:spLocks noChangeShapeType="1"/>
                </p:cNvSpPr>
                <p:nvPr/>
              </p:nvSpPr>
              <p:spPr bwMode="auto">
                <a:xfrm>
                  <a:off x="1943" y="1081"/>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704" name="Line 3152">
                  <a:extLst>
                    <a:ext uri="{FF2B5EF4-FFF2-40B4-BE49-F238E27FC236}">
                      <a16:creationId xmlns:a16="http://schemas.microsoft.com/office/drawing/2014/main" id="{86BA0592-E5C4-7B66-3ABB-8D06136DB0DA}"/>
                    </a:ext>
                  </a:extLst>
                </p:cNvPr>
                <p:cNvSpPr>
                  <a:spLocks noChangeShapeType="1"/>
                </p:cNvSpPr>
                <p:nvPr/>
              </p:nvSpPr>
              <p:spPr bwMode="auto">
                <a:xfrm flipV="1">
                  <a:off x="1943" y="1081"/>
                  <a:ext cx="7"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705" name="Line 3153">
                  <a:extLst>
                    <a:ext uri="{FF2B5EF4-FFF2-40B4-BE49-F238E27FC236}">
                      <a16:creationId xmlns:a16="http://schemas.microsoft.com/office/drawing/2014/main" id="{42859FF1-ADE5-E028-23DC-FB5507E7EC09}"/>
                    </a:ext>
                  </a:extLst>
                </p:cNvPr>
                <p:cNvSpPr>
                  <a:spLocks noChangeShapeType="1"/>
                </p:cNvSpPr>
                <p:nvPr/>
              </p:nvSpPr>
              <p:spPr bwMode="auto">
                <a:xfrm>
                  <a:off x="1950" y="1081"/>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706" name="Line 3154">
                  <a:extLst>
                    <a:ext uri="{FF2B5EF4-FFF2-40B4-BE49-F238E27FC236}">
                      <a16:creationId xmlns:a16="http://schemas.microsoft.com/office/drawing/2014/main" id="{F3CD5B71-D3A8-552A-06BA-AFC01961C540}"/>
                    </a:ext>
                  </a:extLst>
                </p:cNvPr>
                <p:cNvSpPr>
                  <a:spLocks noChangeShapeType="1"/>
                </p:cNvSpPr>
                <p:nvPr/>
              </p:nvSpPr>
              <p:spPr bwMode="auto">
                <a:xfrm>
                  <a:off x="1950" y="1087"/>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707" name="Line 3155">
                  <a:extLst>
                    <a:ext uri="{FF2B5EF4-FFF2-40B4-BE49-F238E27FC236}">
                      <a16:creationId xmlns:a16="http://schemas.microsoft.com/office/drawing/2014/main" id="{CB08BFF3-97DE-2995-C358-E8CAF3039AF2}"/>
                    </a:ext>
                  </a:extLst>
                </p:cNvPr>
                <p:cNvSpPr>
                  <a:spLocks noChangeShapeType="1"/>
                </p:cNvSpPr>
                <p:nvPr/>
              </p:nvSpPr>
              <p:spPr bwMode="auto">
                <a:xfrm>
                  <a:off x="1956" y="1087"/>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708" name="Line 3156">
                  <a:extLst>
                    <a:ext uri="{FF2B5EF4-FFF2-40B4-BE49-F238E27FC236}">
                      <a16:creationId xmlns:a16="http://schemas.microsoft.com/office/drawing/2014/main" id="{C77C1E17-A23C-36D3-7638-431B9671AB6F}"/>
                    </a:ext>
                  </a:extLst>
                </p:cNvPr>
                <p:cNvSpPr>
                  <a:spLocks noChangeShapeType="1"/>
                </p:cNvSpPr>
                <p:nvPr/>
              </p:nvSpPr>
              <p:spPr bwMode="auto">
                <a:xfrm>
                  <a:off x="1962" y="1087"/>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709" name="Line 3157">
                  <a:extLst>
                    <a:ext uri="{FF2B5EF4-FFF2-40B4-BE49-F238E27FC236}">
                      <a16:creationId xmlns:a16="http://schemas.microsoft.com/office/drawing/2014/main" id="{65E7FA96-6DD0-4159-4CF4-9740F444F205}"/>
                    </a:ext>
                  </a:extLst>
                </p:cNvPr>
                <p:cNvSpPr>
                  <a:spLocks noChangeShapeType="1"/>
                </p:cNvSpPr>
                <p:nvPr/>
              </p:nvSpPr>
              <p:spPr bwMode="auto">
                <a:xfrm flipV="1">
                  <a:off x="1962" y="1087"/>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710" name="Line 3158">
                  <a:extLst>
                    <a:ext uri="{FF2B5EF4-FFF2-40B4-BE49-F238E27FC236}">
                      <a16:creationId xmlns:a16="http://schemas.microsoft.com/office/drawing/2014/main" id="{DBC5EE7E-A4EE-084E-60D1-634A0734BC07}"/>
                    </a:ext>
                  </a:extLst>
                </p:cNvPr>
                <p:cNvSpPr>
                  <a:spLocks noChangeShapeType="1"/>
                </p:cNvSpPr>
                <p:nvPr/>
              </p:nvSpPr>
              <p:spPr bwMode="auto">
                <a:xfrm>
                  <a:off x="1962" y="1087"/>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711" name="Line 3159">
                  <a:extLst>
                    <a:ext uri="{FF2B5EF4-FFF2-40B4-BE49-F238E27FC236}">
                      <a16:creationId xmlns:a16="http://schemas.microsoft.com/office/drawing/2014/main" id="{2BEDCD1B-58D3-0F54-6BAD-5CE7FDE53101}"/>
                    </a:ext>
                  </a:extLst>
                </p:cNvPr>
                <p:cNvSpPr>
                  <a:spLocks noChangeShapeType="1"/>
                </p:cNvSpPr>
                <p:nvPr/>
              </p:nvSpPr>
              <p:spPr bwMode="auto">
                <a:xfrm>
                  <a:off x="1962" y="1093"/>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712" name="Line 3160">
                  <a:extLst>
                    <a:ext uri="{FF2B5EF4-FFF2-40B4-BE49-F238E27FC236}">
                      <a16:creationId xmlns:a16="http://schemas.microsoft.com/office/drawing/2014/main" id="{48A95B43-4350-88F5-16DA-DD1AC3A4CDCF}"/>
                    </a:ext>
                  </a:extLst>
                </p:cNvPr>
                <p:cNvSpPr>
                  <a:spLocks noChangeShapeType="1"/>
                </p:cNvSpPr>
                <p:nvPr/>
              </p:nvSpPr>
              <p:spPr bwMode="auto">
                <a:xfrm flipV="1">
                  <a:off x="1968" y="1087"/>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713" name="Line 3161">
                  <a:extLst>
                    <a:ext uri="{FF2B5EF4-FFF2-40B4-BE49-F238E27FC236}">
                      <a16:creationId xmlns:a16="http://schemas.microsoft.com/office/drawing/2014/main" id="{09D20CED-78B0-E9D0-CC49-CF5C8213A9A2}"/>
                    </a:ext>
                  </a:extLst>
                </p:cNvPr>
                <p:cNvSpPr>
                  <a:spLocks noChangeShapeType="1"/>
                </p:cNvSpPr>
                <p:nvPr/>
              </p:nvSpPr>
              <p:spPr bwMode="auto">
                <a:xfrm>
                  <a:off x="1968" y="1087"/>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714" name="Line 3162">
                  <a:extLst>
                    <a:ext uri="{FF2B5EF4-FFF2-40B4-BE49-F238E27FC236}">
                      <a16:creationId xmlns:a16="http://schemas.microsoft.com/office/drawing/2014/main" id="{55CCF125-A385-FA55-F4A8-89B43461F808}"/>
                    </a:ext>
                  </a:extLst>
                </p:cNvPr>
                <p:cNvSpPr>
                  <a:spLocks noChangeShapeType="1"/>
                </p:cNvSpPr>
                <p:nvPr/>
              </p:nvSpPr>
              <p:spPr bwMode="auto">
                <a:xfrm flipV="1">
                  <a:off x="1968" y="1087"/>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715" name="Line 3163">
                  <a:extLst>
                    <a:ext uri="{FF2B5EF4-FFF2-40B4-BE49-F238E27FC236}">
                      <a16:creationId xmlns:a16="http://schemas.microsoft.com/office/drawing/2014/main" id="{C3FB4965-ADF8-F171-490A-E142A3B822C3}"/>
                    </a:ext>
                  </a:extLst>
                </p:cNvPr>
                <p:cNvSpPr>
                  <a:spLocks noChangeShapeType="1"/>
                </p:cNvSpPr>
                <p:nvPr/>
              </p:nvSpPr>
              <p:spPr bwMode="auto">
                <a:xfrm>
                  <a:off x="1968" y="1087"/>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716" name="Line 3164">
                  <a:extLst>
                    <a:ext uri="{FF2B5EF4-FFF2-40B4-BE49-F238E27FC236}">
                      <a16:creationId xmlns:a16="http://schemas.microsoft.com/office/drawing/2014/main" id="{A90212D6-835F-B593-A9B5-679E91B64156}"/>
                    </a:ext>
                  </a:extLst>
                </p:cNvPr>
                <p:cNvSpPr>
                  <a:spLocks noChangeShapeType="1"/>
                </p:cNvSpPr>
                <p:nvPr/>
              </p:nvSpPr>
              <p:spPr bwMode="auto">
                <a:xfrm flipV="1">
                  <a:off x="1968" y="1087"/>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717" name="Line 3165">
                  <a:extLst>
                    <a:ext uri="{FF2B5EF4-FFF2-40B4-BE49-F238E27FC236}">
                      <a16:creationId xmlns:a16="http://schemas.microsoft.com/office/drawing/2014/main" id="{0DE590C3-951A-20BB-0977-9A754C0E6E66}"/>
                    </a:ext>
                  </a:extLst>
                </p:cNvPr>
                <p:cNvSpPr>
                  <a:spLocks noChangeShapeType="1"/>
                </p:cNvSpPr>
                <p:nvPr/>
              </p:nvSpPr>
              <p:spPr bwMode="auto">
                <a:xfrm>
                  <a:off x="1968" y="1087"/>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718" name="Line 3166">
                  <a:extLst>
                    <a:ext uri="{FF2B5EF4-FFF2-40B4-BE49-F238E27FC236}">
                      <a16:creationId xmlns:a16="http://schemas.microsoft.com/office/drawing/2014/main" id="{B2ACF99B-D3E2-488B-23F2-60F9DB9DF0EB}"/>
                    </a:ext>
                  </a:extLst>
                </p:cNvPr>
                <p:cNvSpPr>
                  <a:spLocks noChangeShapeType="1"/>
                </p:cNvSpPr>
                <p:nvPr/>
              </p:nvSpPr>
              <p:spPr bwMode="auto">
                <a:xfrm flipV="1">
                  <a:off x="1968" y="1087"/>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719" name="Line 3167">
                  <a:extLst>
                    <a:ext uri="{FF2B5EF4-FFF2-40B4-BE49-F238E27FC236}">
                      <a16:creationId xmlns:a16="http://schemas.microsoft.com/office/drawing/2014/main" id="{32B026E8-2B81-5B9E-7F52-DA739C7592B2}"/>
                    </a:ext>
                  </a:extLst>
                </p:cNvPr>
                <p:cNvSpPr>
                  <a:spLocks noChangeShapeType="1"/>
                </p:cNvSpPr>
                <p:nvPr/>
              </p:nvSpPr>
              <p:spPr bwMode="auto">
                <a:xfrm>
                  <a:off x="1968" y="1087"/>
                  <a:ext cx="6"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720" name="Line 3168">
                  <a:extLst>
                    <a:ext uri="{FF2B5EF4-FFF2-40B4-BE49-F238E27FC236}">
                      <a16:creationId xmlns:a16="http://schemas.microsoft.com/office/drawing/2014/main" id="{D511C0A1-4038-C5C2-F8D6-16E2C14BD022}"/>
                    </a:ext>
                  </a:extLst>
                </p:cNvPr>
                <p:cNvSpPr>
                  <a:spLocks noChangeShapeType="1"/>
                </p:cNvSpPr>
                <p:nvPr/>
              </p:nvSpPr>
              <p:spPr bwMode="auto">
                <a:xfrm flipV="1">
                  <a:off x="1974" y="1087"/>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721" name="Line 3169">
                  <a:extLst>
                    <a:ext uri="{FF2B5EF4-FFF2-40B4-BE49-F238E27FC236}">
                      <a16:creationId xmlns:a16="http://schemas.microsoft.com/office/drawing/2014/main" id="{9A7A2903-C3C4-46EE-8EE4-E3A3CBA6ABFA}"/>
                    </a:ext>
                  </a:extLst>
                </p:cNvPr>
                <p:cNvSpPr>
                  <a:spLocks noChangeShapeType="1"/>
                </p:cNvSpPr>
                <p:nvPr/>
              </p:nvSpPr>
              <p:spPr bwMode="auto">
                <a:xfrm>
                  <a:off x="1974" y="1087"/>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722" name="Line 3170">
                  <a:extLst>
                    <a:ext uri="{FF2B5EF4-FFF2-40B4-BE49-F238E27FC236}">
                      <a16:creationId xmlns:a16="http://schemas.microsoft.com/office/drawing/2014/main" id="{C702A4F7-7871-6745-E181-AF623334D301}"/>
                    </a:ext>
                  </a:extLst>
                </p:cNvPr>
                <p:cNvSpPr>
                  <a:spLocks noChangeShapeType="1"/>
                </p:cNvSpPr>
                <p:nvPr/>
              </p:nvSpPr>
              <p:spPr bwMode="auto">
                <a:xfrm>
                  <a:off x="1974" y="109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723" name="Line 3171">
                  <a:extLst>
                    <a:ext uri="{FF2B5EF4-FFF2-40B4-BE49-F238E27FC236}">
                      <a16:creationId xmlns:a16="http://schemas.microsoft.com/office/drawing/2014/main" id="{F81B24C1-2ADA-BBE1-D02E-0951DDB92840}"/>
                    </a:ext>
                  </a:extLst>
                </p:cNvPr>
                <p:cNvSpPr>
                  <a:spLocks noChangeShapeType="1"/>
                </p:cNvSpPr>
                <p:nvPr/>
              </p:nvSpPr>
              <p:spPr bwMode="auto">
                <a:xfrm flipV="1">
                  <a:off x="1974" y="109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724" name="Line 3172">
                  <a:extLst>
                    <a:ext uri="{FF2B5EF4-FFF2-40B4-BE49-F238E27FC236}">
                      <a16:creationId xmlns:a16="http://schemas.microsoft.com/office/drawing/2014/main" id="{02A16EAE-DC3B-FA22-7E27-D715D4585BB4}"/>
                    </a:ext>
                  </a:extLst>
                </p:cNvPr>
                <p:cNvSpPr>
                  <a:spLocks noChangeShapeType="1"/>
                </p:cNvSpPr>
                <p:nvPr/>
              </p:nvSpPr>
              <p:spPr bwMode="auto">
                <a:xfrm>
                  <a:off x="1974" y="1093"/>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725" name="Line 3173">
                  <a:extLst>
                    <a:ext uri="{FF2B5EF4-FFF2-40B4-BE49-F238E27FC236}">
                      <a16:creationId xmlns:a16="http://schemas.microsoft.com/office/drawing/2014/main" id="{1F866B31-4455-3300-912A-5DCB950818E8}"/>
                    </a:ext>
                  </a:extLst>
                </p:cNvPr>
                <p:cNvSpPr>
                  <a:spLocks noChangeShapeType="1"/>
                </p:cNvSpPr>
                <p:nvPr/>
              </p:nvSpPr>
              <p:spPr bwMode="auto">
                <a:xfrm>
                  <a:off x="1980" y="109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726" name="Line 3174">
                  <a:extLst>
                    <a:ext uri="{FF2B5EF4-FFF2-40B4-BE49-F238E27FC236}">
                      <a16:creationId xmlns:a16="http://schemas.microsoft.com/office/drawing/2014/main" id="{E1452527-49DB-B7BE-1602-F4FDF7564139}"/>
                    </a:ext>
                  </a:extLst>
                </p:cNvPr>
                <p:cNvSpPr>
                  <a:spLocks noChangeShapeType="1"/>
                </p:cNvSpPr>
                <p:nvPr/>
              </p:nvSpPr>
              <p:spPr bwMode="auto">
                <a:xfrm flipV="1">
                  <a:off x="1980" y="109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727" name="Line 3175">
                  <a:extLst>
                    <a:ext uri="{FF2B5EF4-FFF2-40B4-BE49-F238E27FC236}">
                      <a16:creationId xmlns:a16="http://schemas.microsoft.com/office/drawing/2014/main" id="{84083514-4BE9-F607-EAEF-093EDB26F799}"/>
                    </a:ext>
                  </a:extLst>
                </p:cNvPr>
                <p:cNvSpPr>
                  <a:spLocks noChangeShapeType="1"/>
                </p:cNvSpPr>
                <p:nvPr/>
              </p:nvSpPr>
              <p:spPr bwMode="auto">
                <a:xfrm>
                  <a:off x="1980" y="1093"/>
                  <a:ext cx="7"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728" name="Line 3176">
                  <a:extLst>
                    <a:ext uri="{FF2B5EF4-FFF2-40B4-BE49-F238E27FC236}">
                      <a16:creationId xmlns:a16="http://schemas.microsoft.com/office/drawing/2014/main" id="{4F844ACD-6850-93EA-5C94-F887D446983D}"/>
                    </a:ext>
                  </a:extLst>
                </p:cNvPr>
                <p:cNvSpPr>
                  <a:spLocks noChangeShapeType="1"/>
                </p:cNvSpPr>
                <p:nvPr/>
              </p:nvSpPr>
              <p:spPr bwMode="auto">
                <a:xfrm>
                  <a:off x="1987" y="109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729" name="Line 3177">
                  <a:extLst>
                    <a:ext uri="{FF2B5EF4-FFF2-40B4-BE49-F238E27FC236}">
                      <a16:creationId xmlns:a16="http://schemas.microsoft.com/office/drawing/2014/main" id="{D989553C-D9E6-5B54-B916-8F45F6FE3955}"/>
                    </a:ext>
                  </a:extLst>
                </p:cNvPr>
                <p:cNvSpPr>
                  <a:spLocks noChangeShapeType="1"/>
                </p:cNvSpPr>
                <p:nvPr/>
              </p:nvSpPr>
              <p:spPr bwMode="auto">
                <a:xfrm flipV="1">
                  <a:off x="1987" y="109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730" name="Line 3178">
                  <a:extLst>
                    <a:ext uri="{FF2B5EF4-FFF2-40B4-BE49-F238E27FC236}">
                      <a16:creationId xmlns:a16="http://schemas.microsoft.com/office/drawing/2014/main" id="{2BA4044D-1566-1BDB-92D3-722C5BA8E43F}"/>
                    </a:ext>
                  </a:extLst>
                </p:cNvPr>
                <p:cNvSpPr>
                  <a:spLocks noChangeShapeType="1"/>
                </p:cNvSpPr>
                <p:nvPr/>
              </p:nvSpPr>
              <p:spPr bwMode="auto">
                <a:xfrm>
                  <a:off x="1987" y="109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731" name="Line 3179">
                  <a:extLst>
                    <a:ext uri="{FF2B5EF4-FFF2-40B4-BE49-F238E27FC236}">
                      <a16:creationId xmlns:a16="http://schemas.microsoft.com/office/drawing/2014/main" id="{CE9D8A7E-1FED-11FE-0C43-BF47152012C3}"/>
                    </a:ext>
                  </a:extLst>
                </p:cNvPr>
                <p:cNvSpPr>
                  <a:spLocks noChangeShapeType="1"/>
                </p:cNvSpPr>
                <p:nvPr/>
              </p:nvSpPr>
              <p:spPr bwMode="auto">
                <a:xfrm>
                  <a:off x="1987" y="1099"/>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732" name="Line 3180">
                  <a:extLst>
                    <a:ext uri="{FF2B5EF4-FFF2-40B4-BE49-F238E27FC236}">
                      <a16:creationId xmlns:a16="http://schemas.microsoft.com/office/drawing/2014/main" id="{B11E903B-110D-F6B7-CD8A-040CE9F02695}"/>
                    </a:ext>
                  </a:extLst>
                </p:cNvPr>
                <p:cNvSpPr>
                  <a:spLocks noChangeShapeType="1"/>
                </p:cNvSpPr>
                <p:nvPr/>
              </p:nvSpPr>
              <p:spPr bwMode="auto">
                <a:xfrm flipV="1">
                  <a:off x="1993" y="109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733" name="Line 3181">
                  <a:extLst>
                    <a:ext uri="{FF2B5EF4-FFF2-40B4-BE49-F238E27FC236}">
                      <a16:creationId xmlns:a16="http://schemas.microsoft.com/office/drawing/2014/main" id="{A0C6941C-F9A0-1ED5-7781-FB294BD6FB50}"/>
                    </a:ext>
                  </a:extLst>
                </p:cNvPr>
                <p:cNvSpPr>
                  <a:spLocks noChangeShapeType="1"/>
                </p:cNvSpPr>
                <p:nvPr/>
              </p:nvSpPr>
              <p:spPr bwMode="auto">
                <a:xfrm>
                  <a:off x="1993" y="109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734" name="Line 3182">
                  <a:extLst>
                    <a:ext uri="{FF2B5EF4-FFF2-40B4-BE49-F238E27FC236}">
                      <a16:creationId xmlns:a16="http://schemas.microsoft.com/office/drawing/2014/main" id="{01EF30AB-73BF-A0EC-2778-8440AC328B61}"/>
                    </a:ext>
                  </a:extLst>
                </p:cNvPr>
                <p:cNvSpPr>
                  <a:spLocks noChangeShapeType="1"/>
                </p:cNvSpPr>
                <p:nvPr/>
              </p:nvSpPr>
              <p:spPr bwMode="auto">
                <a:xfrm>
                  <a:off x="1993" y="1099"/>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735" name="Line 3183">
                  <a:extLst>
                    <a:ext uri="{FF2B5EF4-FFF2-40B4-BE49-F238E27FC236}">
                      <a16:creationId xmlns:a16="http://schemas.microsoft.com/office/drawing/2014/main" id="{F6FC23C9-3F4A-FE44-A2AA-D3CF250A1466}"/>
                    </a:ext>
                  </a:extLst>
                </p:cNvPr>
                <p:cNvSpPr>
                  <a:spLocks noChangeShapeType="1"/>
                </p:cNvSpPr>
                <p:nvPr/>
              </p:nvSpPr>
              <p:spPr bwMode="auto">
                <a:xfrm>
                  <a:off x="1999" y="1099"/>
                  <a:ext cx="1" cy="7"/>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736" name="Line 3184">
                  <a:extLst>
                    <a:ext uri="{FF2B5EF4-FFF2-40B4-BE49-F238E27FC236}">
                      <a16:creationId xmlns:a16="http://schemas.microsoft.com/office/drawing/2014/main" id="{2796E5E2-9C79-1254-2712-24CB0125E326}"/>
                    </a:ext>
                  </a:extLst>
                </p:cNvPr>
                <p:cNvSpPr>
                  <a:spLocks noChangeShapeType="1"/>
                </p:cNvSpPr>
                <p:nvPr/>
              </p:nvSpPr>
              <p:spPr bwMode="auto">
                <a:xfrm flipV="1">
                  <a:off x="1999" y="1099"/>
                  <a:ext cx="1" cy="7"/>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737" name="Line 3185">
                  <a:extLst>
                    <a:ext uri="{FF2B5EF4-FFF2-40B4-BE49-F238E27FC236}">
                      <a16:creationId xmlns:a16="http://schemas.microsoft.com/office/drawing/2014/main" id="{69521F9B-EC10-1C1F-0310-CE6698A03EAA}"/>
                    </a:ext>
                  </a:extLst>
                </p:cNvPr>
                <p:cNvSpPr>
                  <a:spLocks noChangeShapeType="1"/>
                </p:cNvSpPr>
                <p:nvPr/>
              </p:nvSpPr>
              <p:spPr bwMode="auto">
                <a:xfrm>
                  <a:off x="1999" y="1099"/>
                  <a:ext cx="1" cy="7"/>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738" name="Line 3186">
                  <a:extLst>
                    <a:ext uri="{FF2B5EF4-FFF2-40B4-BE49-F238E27FC236}">
                      <a16:creationId xmlns:a16="http://schemas.microsoft.com/office/drawing/2014/main" id="{228FDBF1-6ABC-D726-AD3B-B102DB4A23EF}"/>
                    </a:ext>
                  </a:extLst>
                </p:cNvPr>
                <p:cNvSpPr>
                  <a:spLocks noChangeShapeType="1"/>
                </p:cNvSpPr>
                <p:nvPr/>
              </p:nvSpPr>
              <p:spPr bwMode="auto">
                <a:xfrm flipV="1">
                  <a:off x="1999" y="1099"/>
                  <a:ext cx="1" cy="7"/>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739" name="Line 3187">
                  <a:extLst>
                    <a:ext uri="{FF2B5EF4-FFF2-40B4-BE49-F238E27FC236}">
                      <a16:creationId xmlns:a16="http://schemas.microsoft.com/office/drawing/2014/main" id="{CF649016-EFC8-F41B-93BF-3B76054FDCCB}"/>
                    </a:ext>
                  </a:extLst>
                </p:cNvPr>
                <p:cNvSpPr>
                  <a:spLocks noChangeShapeType="1"/>
                </p:cNvSpPr>
                <p:nvPr/>
              </p:nvSpPr>
              <p:spPr bwMode="auto">
                <a:xfrm>
                  <a:off x="1999" y="1099"/>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740" name="Line 3188">
                  <a:extLst>
                    <a:ext uri="{FF2B5EF4-FFF2-40B4-BE49-F238E27FC236}">
                      <a16:creationId xmlns:a16="http://schemas.microsoft.com/office/drawing/2014/main" id="{2338E65A-C97A-20AF-8E6A-6B8F0DBCF5F6}"/>
                    </a:ext>
                  </a:extLst>
                </p:cNvPr>
                <p:cNvSpPr>
                  <a:spLocks noChangeShapeType="1"/>
                </p:cNvSpPr>
                <p:nvPr/>
              </p:nvSpPr>
              <p:spPr bwMode="auto">
                <a:xfrm>
                  <a:off x="2005" y="1099"/>
                  <a:ext cx="1" cy="7"/>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741" name="Line 3189">
                  <a:extLst>
                    <a:ext uri="{FF2B5EF4-FFF2-40B4-BE49-F238E27FC236}">
                      <a16:creationId xmlns:a16="http://schemas.microsoft.com/office/drawing/2014/main" id="{85569448-9C5F-31A8-E1BC-8F75EB152084}"/>
                    </a:ext>
                  </a:extLst>
                </p:cNvPr>
                <p:cNvSpPr>
                  <a:spLocks noChangeShapeType="1"/>
                </p:cNvSpPr>
                <p:nvPr/>
              </p:nvSpPr>
              <p:spPr bwMode="auto">
                <a:xfrm flipV="1">
                  <a:off x="2005" y="1099"/>
                  <a:ext cx="1" cy="7"/>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742" name="Line 3190">
                  <a:extLst>
                    <a:ext uri="{FF2B5EF4-FFF2-40B4-BE49-F238E27FC236}">
                      <a16:creationId xmlns:a16="http://schemas.microsoft.com/office/drawing/2014/main" id="{B8032C70-1E35-500B-0782-ECF51A429748}"/>
                    </a:ext>
                  </a:extLst>
                </p:cNvPr>
                <p:cNvSpPr>
                  <a:spLocks noChangeShapeType="1"/>
                </p:cNvSpPr>
                <p:nvPr/>
              </p:nvSpPr>
              <p:spPr bwMode="auto">
                <a:xfrm>
                  <a:off x="2005" y="1099"/>
                  <a:ext cx="1" cy="7"/>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743" name="Line 3191">
                  <a:extLst>
                    <a:ext uri="{FF2B5EF4-FFF2-40B4-BE49-F238E27FC236}">
                      <a16:creationId xmlns:a16="http://schemas.microsoft.com/office/drawing/2014/main" id="{A60A8968-6A02-C68A-683D-62805A739A17}"/>
                    </a:ext>
                  </a:extLst>
                </p:cNvPr>
                <p:cNvSpPr>
                  <a:spLocks noChangeShapeType="1"/>
                </p:cNvSpPr>
                <p:nvPr/>
              </p:nvSpPr>
              <p:spPr bwMode="auto">
                <a:xfrm flipV="1">
                  <a:off x="2005" y="1099"/>
                  <a:ext cx="1" cy="7"/>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744" name="Line 3192">
                  <a:extLst>
                    <a:ext uri="{FF2B5EF4-FFF2-40B4-BE49-F238E27FC236}">
                      <a16:creationId xmlns:a16="http://schemas.microsoft.com/office/drawing/2014/main" id="{229780B7-EE78-8A09-E5D2-108A23F4A38D}"/>
                    </a:ext>
                  </a:extLst>
                </p:cNvPr>
                <p:cNvSpPr>
                  <a:spLocks noChangeShapeType="1"/>
                </p:cNvSpPr>
                <p:nvPr/>
              </p:nvSpPr>
              <p:spPr bwMode="auto">
                <a:xfrm>
                  <a:off x="2005" y="1099"/>
                  <a:ext cx="1" cy="7"/>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745" name="Line 3193">
                  <a:extLst>
                    <a:ext uri="{FF2B5EF4-FFF2-40B4-BE49-F238E27FC236}">
                      <a16:creationId xmlns:a16="http://schemas.microsoft.com/office/drawing/2014/main" id="{8B390A0C-7137-9D0C-E610-9EB68B0D44C7}"/>
                    </a:ext>
                  </a:extLst>
                </p:cNvPr>
                <p:cNvSpPr>
                  <a:spLocks noChangeShapeType="1"/>
                </p:cNvSpPr>
                <p:nvPr/>
              </p:nvSpPr>
              <p:spPr bwMode="auto">
                <a:xfrm flipV="1">
                  <a:off x="2005" y="1099"/>
                  <a:ext cx="6" cy="7"/>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746" name="Line 3194">
                  <a:extLst>
                    <a:ext uri="{FF2B5EF4-FFF2-40B4-BE49-F238E27FC236}">
                      <a16:creationId xmlns:a16="http://schemas.microsoft.com/office/drawing/2014/main" id="{92EF9940-D465-56A5-44D9-E7CE0AC0F385}"/>
                    </a:ext>
                  </a:extLst>
                </p:cNvPr>
                <p:cNvSpPr>
                  <a:spLocks noChangeShapeType="1"/>
                </p:cNvSpPr>
                <p:nvPr/>
              </p:nvSpPr>
              <p:spPr bwMode="auto">
                <a:xfrm>
                  <a:off x="2011" y="1099"/>
                  <a:ext cx="1" cy="7"/>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747" name="Line 3195">
                  <a:extLst>
                    <a:ext uri="{FF2B5EF4-FFF2-40B4-BE49-F238E27FC236}">
                      <a16:creationId xmlns:a16="http://schemas.microsoft.com/office/drawing/2014/main" id="{4F4675FA-3615-EC42-D33C-58CE8B7CCA58}"/>
                    </a:ext>
                  </a:extLst>
                </p:cNvPr>
                <p:cNvSpPr>
                  <a:spLocks noChangeShapeType="1"/>
                </p:cNvSpPr>
                <p:nvPr/>
              </p:nvSpPr>
              <p:spPr bwMode="auto">
                <a:xfrm flipV="1">
                  <a:off x="2011" y="1099"/>
                  <a:ext cx="1" cy="7"/>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748" name="Line 3196">
                  <a:extLst>
                    <a:ext uri="{FF2B5EF4-FFF2-40B4-BE49-F238E27FC236}">
                      <a16:creationId xmlns:a16="http://schemas.microsoft.com/office/drawing/2014/main" id="{80C4B49C-AB37-E5CC-8387-A937684DCE46}"/>
                    </a:ext>
                  </a:extLst>
                </p:cNvPr>
                <p:cNvSpPr>
                  <a:spLocks noChangeShapeType="1"/>
                </p:cNvSpPr>
                <p:nvPr/>
              </p:nvSpPr>
              <p:spPr bwMode="auto">
                <a:xfrm>
                  <a:off x="2011" y="1099"/>
                  <a:ext cx="1" cy="7"/>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749" name="Line 3197">
                  <a:extLst>
                    <a:ext uri="{FF2B5EF4-FFF2-40B4-BE49-F238E27FC236}">
                      <a16:creationId xmlns:a16="http://schemas.microsoft.com/office/drawing/2014/main" id="{FD5F537D-5DE0-0FE2-181E-238DB55B0818}"/>
                    </a:ext>
                  </a:extLst>
                </p:cNvPr>
                <p:cNvSpPr>
                  <a:spLocks noChangeShapeType="1"/>
                </p:cNvSpPr>
                <p:nvPr/>
              </p:nvSpPr>
              <p:spPr bwMode="auto">
                <a:xfrm>
                  <a:off x="2011" y="1106"/>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750" name="Line 3198">
                  <a:extLst>
                    <a:ext uri="{FF2B5EF4-FFF2-40B4-BE49-F238E27FC236}">
                      <a16:creationId xmlns:a16="http://schemas.microsoft.com/office/drawing/2014/main" id="{5F5142A7-26F6-3716-6A97-1B267E9037E9}"/>
                    </a:ext>
                  </a:extLst>
                </p:cNvPr>
                <p:cNvSpPr>
                  <a:spLocks noChangeShapeType="1"/>
                </p:cNvSpPr>
                <p:nvPr/>
              </p:nvSpPr>
              <p:spPr bwMode="auto">
                <a:xfrm>
                  <a:off x="2017" y="1106"/>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751" name="Line 3199">
                  <a:extLst>
                    <a:ext uri="{FF2B5EF4-FFF2-40B4-BE49-F238E27FC236}">
                      <a16:creationId xmlns:a16="http://schemas.microsoft.com/office/drawing/2014/main" id="{E44DDF88-0740-13A6-67C4-8DEDD22F2F7D}"/>
                    </a:ext>
                  </a:extLst>
                </p:cNvPr>
                <p:cNvSpPr>
                  <a:spLocks noChangeShapeType="1"/>
                </p:cNvSpPr>
                <p:nvPr/>
              </p:nvSpPr>
              <p:spPr bwMode="auto">
                <a:xfrm flipV="1">
                  <a:off x="2017" y="1106"/>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752" name="Line 3200">
                  <a:extLst>
                    <a:ext uri="{FF2B5EF4-FFF2-40B4-BE49-F238E27FC236}">
                      <a16:creationId xmlns:a16="http://schemas.microsoft.com/office/drawing/2014/main" id="{77452766-3218-B07A-B121-2151CDFD193D}"/>
                    </a:ext>
                  </a:extLst>
                </p:cNvPr>
                <p:cNvSpPr>
                  <a:spLocks noChangeShapeType="1"/>
                </p:cNvSpPr>
                <p:nvPr/>
              </p:nvSpPr>
              <p:spPr bwMode="auto">
                <a:xfrm flipV="1">
                  <a:off x="2017" y="1099"/>
                  <a:ext cx="1" cy="7"/>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753" name="Line 3201">
                  <a:extLst>
                    <a:ext uri="{FF2B5EF4-FFF2-40B4-BE49-F238E27FC236}">
                      <a16:creationId xmlns:a16="http://schemas.microsoft.com/office/drawing/2014/main" id="{D4A3DFE3-4EC6-04A6-8404-B35BDC6D3124}"/>
                    </a:ext>
                  </a:extLst>
                </p:cNvPr>
                <p:cNvSpPr>
                  <a:spLocks noChangeShapeType="1"/>
                </p:cNvSpPr>
                <p:nvPr/>
              </p:nvSpPr>
              <p:spPr bwMode="auto">
                <a:xfrm>
                  <a:off x="2017" y="1099"/>
                  <a:ext cx="1" cy="13"/>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754" name="Line 3202">
                  <a:extLst>
                    <a:ext uri="{FF2B5EF4-FFF2-40B4-BE49-F238E27FC236}">
                      <a16:creationId xmlns:a16="http://schemas.microsoft.com/office/drawing/2014/main" id="{D17F9879-566D-3449-5378-8A4286620A1F}"/>
                    </a:ext>
                  </a:extLst>
                </p:cNvPr>
                <p:cNvSpPr>
                  <a:spLocks noChangeShapeType="1"/>
                </p:cNvSpPr>
                <p:nvPr/>
              </p:nvSpPr>
              <p:spPr bwMode="auto">
                <a:xfrm flipV="1">
                  <a:off x="2017" y="1106"/>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755" name="Line 3203">
                  <a:extLst>
                    <a:ext uri="{FF2B5EF4-FFF2-40B4-BE49-F238E27FC236}">
                      <a16:creationId xmlns:a16="http://schemas.microsoft.com/office/drawing/2014/main" id="{960F8944-8450-945C-63A1-1B1C6B7CDAD1}"/>
                    </a:ext>
                  </a:extLst>
                </p:cNvPr>
                <p:cNvSpPr>
                  <a:spLocks noChangeShapeType="1"/>
                </p:cNvSpPr>
                <p:nvPr/>
              </p:nvSpPr>
              <p:spPr bwMode="auto">
                <a:xfrm>
                  <a:off x="2017" y="1106"/>
                  <a:ext cx="7"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756" name="Line 3204">
                  <a:extLst>
                    <a:ext uri="{FF2B5EF4-FFF2-40B4-BE49-F238E27FC236}">
                      <a16:creationId xmlns:a16="http://schemas.microsoft.com/office/drawing/2014/main" id="{933AF238-6AC4-5878-F87D-05FD81232CC7}"/>
                    </a:ext>
                  </a:extLst>
                </p:cNvPr>
                <p:cNvSpPr>
                  <a:spLocks noChangeShapeType="1"/>
                </p:cNvSpPr>
                <p:nvPr/>
              </p:nvSpPr>
              <p:spPr bwMode="auto">
                <a:xfrm>
                  <a:off x="2024" y="1106"/>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757" name="Line 3205">
                  <a:extLst>
                    <a:ext uri="{FF2B5EF4-FFF2-40B4-BE49-F238E27FC236}">
                      <a16:creationId xmlns:a16="http://schemas.microsoft.com/office/drawing/2014/main" id="{E63F43F2-DA99-8FC4-65FB-CCEEEDDA6A79}"/>
                    </a:ext>
                  </a:extLst>
                </p:cNvPr>
                <p:cNvSpPr>
                  <a:spLocks noChangeShapeType="1"/>
                </p:cNvSpPr>
                <p:nvPr/>
              </p:nvSpPr>
              <p:spPr bwMode="auto">
                <a:xfrm flipV="1">
                  <a:off x="2024" y="1106"/>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758" name="Line 3206">
                  <a:extLst>
                    <a:ext uri="{FF2B5EF4-FFF2-40B4-BE49-F238E27FC236}">
                      <a16:creationId xmlns:a16="http://schemas.microsoft.com/office/drawing/2014/main" id="{94EA671B-5985-6098-ABD2-06F0BD6B8F6C}"/>
                    </a:ext>
                  </a:extLst>
                </p:cNvPr>
                <p:cNvSpPr>
                  <a:spLocks noChangeShapeType="1"/>
                </p:cNvSpPr>
                <p:nvPr/>
              </p:nvSpPr>
              <p:spPr bwMode="auto">
                <a:xfrm>
                  <a:off x="2024" y="1106"/>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759" name="Line 3207">
                  <a:extLst>
                    <a:ext uri="{FF2B5EF4-FFF2-40B4-BE49-F238E27FC236}">
                      <a16:creationId xmlns:a16="http://schemas.microsoft.com/office/drawing/2014/main" id="{0B2BE355-3A98-DAED-099F-00E149D9D939}"/>
                    </a:ext>
                  </a:extLst>
                </p:cNvPr>
                <p:cNvSpPr>
                  <a:spLocks noChangeShapeType="1"/>
                </p:cNvSpPr>
                <p:nvPr/>
              </p:nvSpPr>
              <p:spPr bwMode="auto">
                <a:xfrm flipV="1">
                  <a:off x="2024" y="1106"/>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760" name="Line 3208">
                  <a:extLst>
                    <a:ext uri="{FF2B5EF4-FFF2-40B4-BE49-F238E27FC236}">
                      <a16:creationId xmlns:a16="http://schemas.microsoft.com/office/drawing/2014/main" id="{5D4D832A-6D29-937A-715E-9AFC76334237}"/>
                    </a:ext>
                  </a:extLst>
                </p:cNvPr>
                <p:cNvSpPr>
                  <a:spLocks noChangeShapeType="1"/>
                </p:cNvSpPr>
                <p:nvPr/>
              </p:nvSpPr>
              <p:spPr bwMode="auto">
                <a:xfrm>
                  <a:off x="2024" y="1106"/>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761" name="Line 3209">
                  <a:extLst>
                    <a:ext uri="{FF2B5EF4-FFF2-40B4-BE49-F238E27FC236}">
                      <a16:creationId xmlns:a16="http://schemas.microsoft.com/office/drawing/2014/main" id="{8D248150-2846-3F9C-07FC-5FB6C83A7DC4}"/>
                    </a:ext>
                  </a:extLst>
                </p:cNvPr>
                <p:cNvSpPr>
                  <a:spLocks noChangeShapeType="1"/>
                </p:cNvSpPr>
                <p:nvPr/>
              </p:nvSpPr>
              <p:spPr bwMode="auto">
                <a:xfrm>
                  <a:off x="2030" y="1106"/>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762" name="Line 3210">
                  <a:extLst>
                    <a:ext uri="{FF2B5EF4-FFF2-40B4-BE49-F238E27FC236}">
                      <a16:creationId xmlns:a16="http://schemas.microsoft.com/office/drawing/2014/main" id="{548FD72C-AD0E-BAE6-65DD-6348EDD77969}"/>
                    </a:ext>
                  </a:extLst>
                </p:cNvPr>
                <p:cNvSpPr>
                  <a:spLocks noChangeShapeType="1"/>
                </p:cNvSpPr>
                <p:nvPr/>
              </p:nvSpPr>
              <p:spPr bwMode="auto">
                <a:xfrm flipV="1">
                  <a:off x="2030" y="1106"/>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763" name="Line 3211">
                  <a:extLst>
                    <a:ext uri="{FF2B5EF4-FFF2-40B4-BE49-F238E27FC236}">
                      <a16:creationId xmlns:a16="http://schemas.microsoft.com/office/drawing/2014/main" id="{55368C93-65CE-015F-3FC1-B4728A4BEC21}"/>
                    </a:ext>
                  </a:extLst>
                </p:cNvPr>
                <p:cNvSpPr>
                  <a:spLocks noChangeShapeType="1"/>
                </p:cNvSpPr>
                <p:nvPr/>
              </p:nvSpPr>
              <p:spPr bwMode="auto">
                <a:xfrm>
                  <a:off x="2030" y="1106"/>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764" name="Line 3212">
                  <a:extLst>
                    <a:ext uri="{FF2B5EF4-FFF2-40B4-BE49-F238E27FC236}">
                      <a16:creationId xmlns:a16="http://schemas.microsoft.com/office/drawing/2014/main" id="{58E141F8-27A5-566C-6BCD-2441F3F99EC4}"/>
                    </a:ext>
                  </a:extLst>
                </p:cNvPr>
                <p:cNvSpPr>
                  <a:spLocks noChangeShapeType="1"/>
                </p:cNvSpPr>
                <p:nvPr/>
              </p:nvSpPr>
              <p:spPr bwMode="auto">
                <a:xfrm flipV="1">
                  <a:off x="2030" y="1106"/>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765" name="Line 3213">
                  <a:extLst>
                    <a:ext uri="{FF2B5EF4-FFF2-40B4-BE49-F238E27FC236}">
                      <a16:creationId xmlns:a16="http://schemas.microsoft.com/office/drawing/2014/main" id="{F762B77D-1E88-3DB5-DE57-49ECFAE9E33E}"/>
                    </a:ext>
                  </a:extLst>
                </p:cNvPr>
                <p:cNvSpPr>
                  <a:spLocks noChangeShapeType="1"/>
                </p:cNvSpPr>
                <p:nvPr/>
              </p:nvSpPr>
              <p:spPr bwMode="auto">
                <a:xfrm>
                  <a:off x="2030" y="1106"/>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766" name="Line 3214">
                  <a:extLst>
                    <a:ext uri="{FF2B5EF4-FFF2-40B4-BE49-F238E27FC236}">
                      <a16:creationId xmlns:a16="http://schemas.microsoft.com/office/drawing/2014/main" id="{76A0E429-4C60-04BB-0D82-F15F853654EC}"/>
                    </a:ext>
                  </a:extLst>
                </p:cNvPr>
                <p:cNvSpPr>
                  <a:spLocks noChangeShapeType="1"/>
                </p:cNvSpPr>
                <p:nvPr/>
              </p:nvSpPr>
              <p:spPr bwMode="auto">
                <a:xfrm flipV="1">
                  <a:off x="2030" y="1106"/>
                  <a:ext cx="6"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767" name="Line 3215">
                  <a:extLst>
                    <a:ext uri="{FF2B5EF4-FFF2-40B4-BE49-F238E27FC236}">
                      <a16:creationId xmlns:a16="http://schemas.microsoft.com/office/drawing/2014/main" id="{38367503-856F-4207-27A3-49777B5D0510}"/>
                    </a:ext>
                  </a:extLst>
                </p:cNvPr>
                <p:cNvSpPr>
                  <a:spLocks noChangeShapeType="1"/>
                </p:cNvSpPr>
                <p:nvPr/>
              </p:nvSpPr>
              <p:spPr bwMode="auto">
                <a:xfrm>
                  <a:off x="2036" y="1106"/>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768" name="Line 3216">
                  <a:extLst>
                    <a:ext uri="{FF2B5EF4-FFF2-40B4-BE49-F238E27FC236}">
                      <a16:creationId xmlns:a16="http://schemas.microsoft.com/office/drawing/2014/main" id="{9F0EC3F5-0268-E45B-A3B2-DB9F83615C0B}"/>
                    </a:ext>
                  </a:extLst>
                </p:cNvPr>
                <p:cNvSpPr>
                  <a:spLocks noChangeShapeType="1"/>
                </p:cNvSpPr>
                <p:nvPr/>
              </p:nvSpPr>
              <p:spPr bwMode="auto">
                <a:xfrm flipV="1">
                  <a:off x="2036" y="1106"/>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769" name="Line 3217">
                  <a:extLst>
                    <a:ext uri="{FF2B5EF4-FFF2-40B4-BE49-F238E27FC236}">
                      <a16:creationId xmlns:a16="http://schemas.microsoft.com/office/drawing/2014/main" id="{657D8EAE-D364-166A-D9DB-258A4443AFF6}"/>
                    </a:ext>
                  </a:extLst>
                </p:cNvPr>
                <p:cNvSpPr>
                  <a:spLocks noChangeShapeType="1"/>
                </p:cNvSpPr>
                <p:nvPr/>
              </p:nvSpPr>
              <p:spPr bwMode="auto">
                <a:xfrm>
                  <a:off x="2036" y="1106"/>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770" name="Line 3218">
                  <a:extLst>
                    <a:ext uri="{FF2B5EF4-FFF2-40B4-BE49-F238E27FC236}">
                      <a16:creationId xmlns:a16="http://schemas.microsoft.com/office/drawing/2014/main" id="{E3AD183C-6AEE-E8FB-4C7E-EA6FAC6B926F}"/>
                    </a:ext>
                  </a:extLst>
                </p:cNvPr>
                <p:cNvSpPr>
                  <a:spLocks noChangeShapeType="1"/>
                </p:cNvSpPr>
                <p:nvPr/>
              </p:nvSpPr>
              <p:spPr bwMode="auto">
                <a:xfrm flipV="1">
                  <a:off x="2036" y="1106"/>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771" name="Line 3219">
                  <a:extLst>
                    <a:ext uri="{FF2B5EF4-FFF2-40B4-BE49-F238E27FC236}">
                      <a16:creationId xmlns:a16="http://schemas.microsoft.com/office/drawing/2014/main" id="{3C866248-D5BE-647D-7DCA-A2C8275C0C9E}"/>
                    </a:ext>
                  </a:extLst>
                </p:cNvPr>
                <p:cNvSpPr>
                  <a:spLocks noChangeShapeType="1"/>
                </p:cNvSpPr>
                <p:nvPr/>
              </p:nvSpPr>
              <p:spPr bwMode="auto">
                <a:xfrm>
                  <a:off x="2036" y="1106"/>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772" name="Line 3220">
                  <a:extLst>
                    <a:ext uri="{FF2B5EF4-FFF2-40B4-BE49-F238E27FC236}">
                      <a16:creationId xmlns:a16="http://schemas.microsoft.com/office/drawing/2014/main" id="{C5D89103-2702-51C6-2A3D-907D116F563B}"/>
                    </a:ext>
                  </a:extLst>
                </p:cNvPr>
                <p:cNvSpPr>
                  <a:spLocks noChangeShapeType="1"/>
                </p:cNvSpPr>
                <p:nvPr/>
              </p:nvSpPr>
              <p:spPr bwMode="auto">
                <a:xfrm>
                  <a:off x="2036" y="1112"/>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773" name="Line 3221">
                  <a:extLst>
                    <a:ext uri="{FF2B5EF4-FFF2-40B4-BE49-F238E27FC236}">
                      <a16:creationId xmlns:a16="http://schemas.microsoft.com/office/drawing/2014/main" id="{B27CA876-BABF-9E86-5811-10952A8263FA}"/>
                    </a:ext>
                  </a:extLst>
                </p:cNvPr>
                <p:cNvSpPr>
                  <a:spLocks noChangeShapeType="1"/>
                </p:cNvSpPr>
                <p:nvPr/>
              </p:nvSpPr>
              <p:spPr bwMode="auto">
                <a:xfrm flipV="1">
                  <a:off x="2042" y="1106"/>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774" name="Line 3222">
                  <a:extLst>
                    <a:ext uri="{FF2B5EF4-FFF2-40B4-BE49-F238E27FC236}">
                      <a16:creationId xmlns:a16="http://schemas.microsoft.com/office/drawing/2014/main" id="{6FC41096-8B15-2390-98C9-BFDFFA264377}"/>
                    </a:ext>
                  </a:extLst>
                </p:cNvPr>
                <p:cNvSpPr>
                  <a:spLocks noChangeShapeType="1"/>
                </p:cNvSpPr>
                <p:nvPr/>
              </p:nvSpPr>
              <p:spPr bwMode="auto">
                <a:xfrm>
                  <a:off x="2042" y="1106"/>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775" name="Line 3223">
                  <a:extLst>
                    <a:ext uri="{FF2B5EF4-FFF2-40B4-BE49-F238E27FC236}">
                      <a16:creationId xmlns:a16="http://schemas.microsoft.com/office/drawing/2014/main" id="{1EFAFE43-A9BF-B08A-70AD-12EBF8272998}"/>
                    </a:ext>
                  </a:extLst>
                </p:cNvPr>
                <p:cNvSpPr>
                  <a:spLocks noChangeShapeType="1"/>
                </p:cNvSpPr>
                <p:nvPr/>
              </p:nvSpPr>
              <p:spPr bwMode="auto">
                <a:xfrm>
                  <a:off x="2042" y="1112"/>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776" name="Line 3224">
                  <a:extLst>
                    <a:ext uri="{FF2B5EF4-FFF2-40B4-BE49-F238E27FC236}">
                      <a16:creationId xmlns:a16="http://schemas.microsoft.com/office/drawing/2014/main" id="{6BAD3E14-9019-BFCD-8D27-D814C1B049D9}"/>
                    </a:ext>
                  </a:extLst>
                </p:cNvPr>
                <p:cNvSpPr>
                  <a:spLocks noChangeShapeType="1"/>
                </p:cNvSpPr>
                <p:nvPr/>
              </p:nvSpPr>
              <p:spPr bwMode="auto">
                <a:xfrm>
                  <a:off x="2048" y="1112"/>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777" name="Line 3225">
                  <a:extLst>
                    <a:ext uri="{FF2B5EF4-FFF2-40B4-BE49-F238E27FC236}">
                      <a16:creationId xmlns:a16="http://schemas.microsoft.com/office/drawing/2014/main" id="{82886EF6-300A-BF2F-5631-51976BE30FA3}"/>
                    </a:ext>
                  </a:extLst>
                </p:cNvPr>
                <p:cNvSpPr>
                  <a:spLocks noChangeShapeType="1"/>
                </p:cNvSpPr>
                <p:nvPr/>
              </p:nvSpPr>
              <p:spPr bwMode="auto">
                <a:xfrm flipV="1">
                  <a:off x="2048" y="1112"/>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778" name="Line 3226">
                  <a:extLst>
                    <a:ext uri="{FF2B5EF4-FFF2-40B4-BE49-F238E27FC236}">
                      <a16:creationId xmlns:a16="http://schemas.microsoft.com/office/drawing/2014/main" id="{2A432388-89C0-E591-411E-B274C3CD8B5B}"/>
                    </a:ext>
                  </a:extLst>
                </p:cNvPr>
                <p:cNvSpPr>
                  <a:spLocks noChangeShapeType="1"/>
                </p:cNvSpPr>
                <p:nvPr/>
              </p:nvSpPr>
              <p:spPr bwMode="auto">
                <a:xfrm>
                  <a:off x="2048" y="1112"/>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779" name="Line 3227">
                  <a:extLst>
                    <a:ext uri="{FF2B5EF4-FFF2-40B4-BE49-F238E27FC236}">
                      <a16:creationId xmlns:a16="http://schemas.microsoft.com/office/drawing/2014/main" id="{8BF61B56-3977-AD0C-4DBF-207289230E06}"/>
                    </a:ext>
                  </a:extLst>
                </p:cNvPr>
                <p:cNvSpPr>
                  <a:spLocks noChangeShapeType="1"/>
                </p:cNvSpPr>
                <p:nvPr/>
              </p:nvSpPr>
              <p:spPr bwMode="auto">
                <a:xfrm flipV="1">
                  <a:off x="2048" y="1112"/>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780" name="Line 3228">
                  <a:extLst>
                    <a:ext uri="{FF2B5EF4-FFF2-40B4-BE49-F238E27FC236}">
                      <a16:creationId xmlns:a16="http://schemas.microsoft.com/office/drawing/2014/main" id="{BD50F407-4670-E887-90C6-8F0495527D9E}"/>
                    </a:ext>
                  </a:extLst>
                </p:cNvPr>
                <p:cNvSpPr>
                  <a:spLocks noChangeShapeType="1"/>
                </p:cNvSpPr>
                <p:nvPr/>
              </p:nvSpPr>
              <p:spPr bwMode="auto">
                <a:xfrm>
                  <a:off x="2048" y="1112"/>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781" name="Line 3229">
                  <a:extLst>
                    <a:ext uri="{FF2B5EF4-FFF2-40B4-BE49-F238E27FC236}">
                      <a16:creationId xmlns:a16="http://schemas.microsoft.com/office/drawing/2014/main" id="{61830215-4A63-9723-EC4B-10E9E54FCCEF}"/>
                    </a:ext>
                  </a:extLst>
                </p:cNvPr>
                <p:cNvSpPr>
                  <a:spLocks noChangeShapeType="1"/>
                </p:cNvSpPr>
                <p:nvPr/>
              </p:nvSpPr>
              <p:spPr bwMode="auto">
                <a:xfrm>
                  <a:off x="2054" y="1112"/>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782" name="Line 3230">
                  <a:extLst>
                    <a:ext uri="{FF2B5EF4-FFF2-40B4-BE49-F238E27FC236}">
                      <a16:creationId xmlns:a16="http://schemas.microsoft.com/office/drawing/2014/main" id="{9EFDC0C5-E66B-6923-FBAF-91A7C7D6E575}"/>
                    </a:ext>
                  </a:extLst>
                </p:cNvPr>
                <p:cNvSpPr>
                  <a:spLocks noChangeShapeType="1"/>
                </p:cNvSpPr>
                <p:nvPr/>
              </p:nvSpPr>
              <p:spPr bwMode="auto">
                <a:xfrm flipV="1">
                  <a:off x="2054" y="1112"/>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783" name="Line 3231">
                  <a:extLst>
                    <a:ext uri="{FF2B5EF4-FFF2-40B4-BE49-F238E27FC236}">
                      <a16:creationId xmlns:a16="http://schemas.microsoft.com/office/drawing/2014/main" id="{7705CC47-3814-3B5B-8E00-D04E87C269C1}"/>
                    </a:ext>
                  </a:extLst>
                </p:cNvPr>
                <p:cNvSpPr>
                  <a:spLocks noChangeShapeType="1"/>
                </p:cNvSpPr>
                <p:nvPr/>
              </p:nvSpPr>
              <p:spPr bwMode="auto">
                <a:xfrm>
                  <a:off x="2054" y="1112"/>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784" name="Line 3232">
                  <a:extLst>
                    <a:ext uri="{FF2B5EF4-FFF2-40B4-BE49-F238E27FC236}">
                      <a16:creationId xmlns:a16="http://schemas.microsoft.com/office/drawing/2014/main" id="{860FB1D4-45E4-DD7B-1A77-8BDEB2D388F5}"/>
                    </a:ext>
                  </a:extLst>
                </p:cNvPr>
                <p:cNvSpPr>
                  <a:spLocks noChangeShapeType="1"/>
                </p:cNvSpPr>
                <p:nvPr/>
              </p:nvSpPr>
              <p:spPr bwMode="auto">
                <a:xfrm>
                  <a:off x="2054" y="1118"/>
                  <a:ext cx="7"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785" name="Line 3233">
                  <a:extLst>
                    <a:ext uri="{FF2B5EF4-FFF2-40B4-BE49-F238E27FC236}">
                      <a16:creationId xmlns:a16="http://schemas.microsoft.com/office/drawing/2014/main" id="{09AB0A75-01BB-19F7-2D13-387DE19B0524}"/>
                    </a:ext>
                  </a:extLst>
                </p:cNvPr>
                <p:cNvSpPr>
                  <a:spLocks noChangeShapeType="1"/>
                </p:cNvSpPr>
                <p:nvPr/>
              </p:nvSpPr>
              <p:spPr bwMode="auto">
                <a:xfrm flipV="1">
                  <a:off x="2061" y="1112"/>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786" name="Line 3234">
                  <a:extLst>
                    <a:ext uri="{FF2B5EF4-FFF2-40B4-BE49-F238E27FC236}">
                      <a16:creationId xmlns:a16="http://schemas.microsoft.com/office/drawing/2014/main" id="{22A722B6-EFCA-F06B-ABBE-548036B8032B}"/>
                    </a:ext>
                  </a:extLst>
                </p:cNvPr>
                <p:cNvSpPr>
                  <a:spLocks noChangeShapeType="1"/>
                </p:cNvSpPr>
                <p:nvPr/>
              </p:nvSpPr>
              <p:spPr bwMode="auto">
                <a:xfrm>
                  <a:off x="2061" y="1112"/>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787" name="Line 3235">
                  <a:extLst>
                    <a:ext uri="{FF2B5EF4-FFF2-40B4-BE49-F238E27FC236}">
                      <a16:creationId xmlns:a16="http://schemas.microsoft.com/office/drawing/2014/main" id="{6F7878F4-D4C4-096A-B50A-A23A9CF4A38E}"/>
                    </a:ext>
                  </a:extLst>
                </p:cNvPr>
                <p:cNvSpPr>
                  <a:spLocks noChangeShapeType="1"/>
                </p:cNvSpPr>
                <p:nvPr/>
              </p:nvSpPr>
              <p:spPr bwMode="auto">
                <a:xfrm flipV="1">
                  <a:off x="2061" y="1112"/>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788" name="Line 3236">
                  <a:extLst>
                    <a:ext uri="{FF2B5EF4-FFF2-40B4-BE49-F238E27FC236}">
                      <a16:creationId xmlns:a16="http://schemas.microsoft.com/office/drawing/2014/main" id="{912046B8-021E-FE53-5251-A83AD267BB49}"/>
                    </a:ext>
                  </a:extLst>
                </p:cNvPr>
                <p:cNvSpPr>
                  <a:spLocks noChangeShapeType="1"/>
                </p:cNvSpPr>
                <p:nvPr/>
              </p:nvSpPr>
              <p:spPr bwMode="auto">
                <a:xfrm>
                  <a:off x="2061" y="1112"/>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789" name="Line 3237">
                  <a:extLst>
                    <a:ext uri="{FF2B5EF4-FFF2-40B4-BE49-F238E27FC236}">
                      <a16:creationId xmlns:a16="http://schemas.microsoft.com/office/drawing/2014/main" id="{C11E196F-E358-3971-9F15-F19588309145}"/>
                    </a:ext>
                  </a:extLst>
                </p:cNvPr>
                <p:cNvSpPr>
                  <a:spLocks noChangeShapeType="1"/>
                </p:cNvSpPr>
                <p:nvPr/>
              </p:nvSpPr>
              <p:spPr bwMode="auto">
                <a:xfrm>
                  <a:off x="2061" y="1118"/>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790" name="Line 3238">
                  <a:extLst>
                    <a:ext uri="{FF2B5EF4-FFF2-40B4-BE49-F238E27FC236}">
                      <a16:creationId xmlns:a16="http://schemas.microsoft.com/office/drawing/2014/main" id="{E30328A9-9A04-5FD7-AA1A-83E9E5796396}"/>
                    </a:ext>
                  </a:extLst>
                </p:cNvPr>
                <p:cNvSpPr>
                  <a:spLocks noChangeShapeType="1"/>
                </p:cNvSpPr>
                <p:nvPr/>
              </p:nvSpPr>
              <p:spPr bwMode="auto">
                <a:xfrm>
                  <a:off x="2067" y="1118"/>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791" name="Line 3239">
                  <a:extLst>
                    <a:ext uri="{FF2B5EF4-FFF2-40B4-BE49-F238E27FC236}">
                      <a16:creationId xmlns:a16="http://schemas.microsoft.com/office/drawing/2014/main" id="{116FF32C-A088-84FF-DD0C-B2AF7CBF3620}"/>
                    </a:ext>
                  </a:extLst>
                </p:cNvPr>
                <p:cNvSpPr>
                  <a:spLocks noChangeShapeType="1"/>
                </p:cNvSpPr>
                <p:nvPr/>
              </p:nvSpPr>
              <p:spPr bwMode="auto">
                <a:xfrm flipV="1">
                  <a:off x="2067" y="1118"/>
                  <a:ext cx="6"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792" name="Line 3240">
                  <a:extLst>
                    <a:ext uri="{FF2B5EF4-FFF2-40B4-BE49-F238E27FC236}">
                      <a16:creationId xmlns:a16="http://schemas.microsoft.com/office/drawing/2014/main" id="{C0F6E258-E219-07E5-BA33-7ED87C241027}"/>
                    </a:ext>
                  </a:extLst>
                </p:cNvPr>
                <p:cNvSpPr>
                  <a:spLocks noChangeShapeType="1"/>
                </p:cNvSpPr>
                <p:nvPr/>
              </p:nvSpPr>
              <p:spPr bwMode="auto">
                <a:xfrm>
                  <a:off x="2073" y="1118"/>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793" name="Line 3241">
                  <a:extLst>
                    <a:ext uri="{FF2B5EF4-FFF2-40B4-BE49-F238E27FC236}">
                      <a16:creationId xmlns:a16="http://schemas.microsoft.com/office/drawing/2014/main" id="{EADE1B40-ADBB-D470-D57E-429F12C9E349}"/>
                    </a:ext>
                  </a:extLst>
                </p:cNvPr>
                <p:cNvSpPr>
                  <a:spLocks noChangeShapeType="1"/>
                </p:cNvSpPr>
                <p:nvPr/>
              </p:nvSpPr>
              <p:spPr bwMode="auto">
                <a:xfrm flipV="1">
                  <a:off x="2073" y="1118"/>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794" name="Line 3242">
                  <a:extLst>
                    <a:ext uri="{FF2B5EF4-FFF2-40B4-BE49-F238E27FC236}">
                      <a16:creationId xmlns:a16="http://schemas.microsoft.com/office/drawing/2014/main" id="{AB2E5BF4-2318-6AEB-4A8D-AA6E1A82F9B3}"/>
                    </a:ext>
                  </a:extLst>
                </p:cNvPr>
                <p:cNvSpPr>
                  <a:spLocks noChangeShapeType="1"/>
                </p:cNvSpPr>
                <p:nvPr/>
              </p:nvSpPr>
              <p:spPr bwMode="auto">
                <a:xfrm>
                  <a:off x="2073" y="1118"/>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795" name="Line 3243">
                  <a:extLst>
                    <a:ext uri="{FF2B5EF4-FFF2-40B4-BE49-F238E27FC236}">
                      <a16:creationId xmlns:a16="http://schemas.microsoft.com/office/drawing/2014/main" id="{D66B7101-D9AE-22AF-FBAA-E2E906B7EEB7}"/>
                    </a:ext>
                  </a:extLst>
                </p:cNvPr>
                <p:cNvSpPr>
                  <a:spLocks noChangeShapeType="1"/>
                </p:cNvSpPr>
                <p:nvPr/>
              </p:nvSpPr>
              <p:spPr bwMode="auto">
                <a:xfrm flipV="1">
                  <a:off x="2073" y="1118"/>
                  <a:ext cx="6"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796" name="Line 3244">
                  <a:extLst>
                    <a:ext uri="{FF2B5EF4-FFF2-40B4-BE49-F238E27FC236}">
                      <a16:creationId xmlns:a16="http://schemas.microsoft.com/office/drawing/2014/main" id="{0E9FCE04-7010-8C6F-9D62-2449352C9F69}"/>
                    </a:ext>
                  </a:extLst>
                </p:cNvPr>
                <p:cNvSpPr>
                  <a:spLocks noChangeShapeType="1"/>
                </p:cNvSpPr>
                <p:nvPr/>
              </p:nvSpPr>
              <p:spPr bwMode="auto">
                <a:xfrm>
                  <a:off x="2079" y="1118"/>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797" name="Line 3245">
                  <a:extLst>
                    <a:ext uri="{FF2B5EF4-FFF2-40B4-BE49-F238E27FC236}">
                      <a16:creationId xmlns:a16="http://schemas.microsoft.com/office/drawing/2014/main" id="{54106291-6590-8DB3-161C-78549E251B13}"/>
                    </a:ext>
                  </a:extLst>
                </p:cNvPr>
                <p:cNvSpPr>
                  <a:spLocks noChangeShapeType="1"/>
                </p:cNvSpPr>
                <p:nvPr/>
              </p:nvSpPr>
              <p:spPr bwMode="auto">
                <a:xfrm flipV="1">
                  <a:off x="2079" y="1118"/>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798" name="Line 3246">
                  <a:extLst>
                    <a:ext uri="{FF2B5EF4-FFF2-40B4-BE49-F238E27FC236}">
                      <a16:creationId xmlns:a16="http://schemas.microsoft.com/office/drawing/2014/main" id="{3F7AE257-6D0E-55DC-5C1B-9823EF018C4A}"/>
                    </a:ext>
                  </a:extLst>
                </p:cNvPr>
                <p:cNvSpPr>
                  <a:spLocks noChangeShapeType="1"/>
                </p:cNvSpPr>
                <p:nvPr/>
              </p:nvSpPr>
              <p:spPr bwMode="auto">
                <a:xfrm>
                  <a:off x="2079" y="1118"/>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799" name="Line 3247">
                  <a:extLst>
                    <a:ext uri="{FF2B5EF4-FFF2-40B4-BE49-F238E27FC236}">
                      <a16:creationId xmlns:a16="http://schemas.microsoft.com/office/drawing/2014/main" id="{E271E72C-33E9-A448-B6D4-00B792A67192}"/>
                    </a:ext>
                  </a:extLst>
                </p:cNvPr>
                <p:cNvSpPr>
                  <a:spLocks noChangeShapeType="1"/>
                </p:cNvSpPr>
                <p:nvPr/>
              </p:nvSpPr>
              <p:spPr bwMode="auto">
                <a:xfrm flipV="1">
                  <a:off x="2079" y="1118"/>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800" name="Line 3248">
                  <a:extLst>
                    <a:ext uri="{FF2B5EF4-FFF2-40B4-BE49-F238E27FC236}">
                      <a16:creationId xmlns:a16="http://schemas.microsoft.com/office/drawing/2014/main" id="{EB8F80A6-2D4C-63B5-B464-C36764882EE8}"/>
                    </a:ext>
                  </a:extLst>
                </p:cNvPr>
                <p:cNvSpPr>
                  <a:spLocks noChangeShapeType="1"/>
                </p:cNvSpPr>
                <p:nvPr/>
              </p:nvSpPr>
              <p:spPr bwMode="auto">
                <a:xfrm>
                  <a:off x="2079" y="1118"/>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801" name="Line 3249">
                  <a:extLst>
                    <a:ext uri="{FF2B5EF4-FFF2-40B4-BE49-F238E27FC236}">
                      <a16:creationId xmlns:a16="http://schemas.microsoft.com/office/drawing/2014/main" id="{132048D6-47D5-F783-2436-3E1130370B18}"/>
                    </a:ext>
                  </a:extLst>
                </p:cNvPr>
                <p:cNvSpPr>
                  <a:spLocks noChangeShapeType="1"/>
                </p:cNvSpPr>
                <p:nvPr/>
              </p:nvSpPr>
              <p:spPr bwMode="auto">
                <a:xfrm>
                  <a:off x="2079" y="1124"/>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802" name="Line 3250">
                  <a:extLst>
                    <a:ext uri="{FF2B5EF4-FFF2-40B4-BE49-F238E27FC236}">
                      <a16:creationId xmlns:a16="http://schemas.microsoft.com/office/drawing/2014/main" id="{F430AEAC-A0BE-D9F5-6A49-32CBDE09441F}"/>
                    </a:ext>
                  </a:extLst>
                </p:cNvPr>
                <p:cNvSpPr>
                  <a:spLocks noChangeShapeType="1"/>
                </p:cNvSpPr>
                <p:nvPr/>
              </p:nvSpPr>
              <p:spPr bwMode="auto">
                <a:xfrm flipV="1">
                  <a:off x="2085" y="1118"/>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803" name="Line 3251">
                  <a:extLst>
                    <a:ext uri="{FF2B5EF4-FFF2-40B4-BE49-F238E27FC236}">
                      <a16:creationId xmlns:a16="http://schemas.microsoft.com/office/drawing/2014/main" id="{FEB508AD-796F-7658-F98F-D92F924747AF}"/>
                    </a:ext>
                  </a:extLst>
                </p:cNvPr>
                <p:cNvSpPr>
                  <a:spLocks noChangeShapeType="1"/>
                </p:cNvSpPr>
                <p:nvPr/>
              </p:nvSpPr>
              <p:spPr bwMode="auto">
                <a:xfrm>
                  <a:off x="2085" y="1118"/>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804" name="Line 3252">
                  <a:extLst>
                    <a:ext uri="{FF2B5EF4-FFF2-40B4-BE49-F238E27FC236}">
                      <a16:creationId xmlns:a16="http://schemas.microsoft.com/office/drawing/2014/main" id="{D9BEF05F-FB2E-23E9-0CD7-B538A0DB00F7}"/>
                    </a:ext>
                  </a:extLst>
                </p:cNvPr>
                <p:cNvSpPr>
                  <a:spLocks noChangeShapeType="1"/>
                </p:cNvSpPr>
                <p:nvPr/>
              </p:nvSpPr>
              <p:spPr bwMode="auto">
                <a:xfrm flipV="1">
                  <a:off x="2085" y="1118"/>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805" name="Line 3253">
                  <a:extLst>
                    <a:ext uri="{FF2B5EF4-FFF2-40B4-BE49-F238E27FC236}">
                      <a16:creationId xmlns:a16="http://schemas.microsoft.com/office/drawing/2014/main" id="{1994AB9B-AD95-E303-AE4F-9C2E48BBAA26}"/>
                    </a:ext>
                  </a:extLst>
                </p:cNvPr>
                <p:cNvSpPr>
                  <a:spLocks noChangeShapeType="1"/>
                </p:cNvSpPr>
                <p:nvPr/>
              </p:nvSpPr>
              <p:spPr bwMode="auto">
                <a:xfrm>
                  <a:off x="2085" y="1118"/>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806" name="Line 3254">
                  <a:extLst>
                    <a:ext uri="{FF2B5EF4-FFF2-40B4-BE49-F238E27FC236}">
                      <a16:creationId xmlns:a16="http://schemas.microsoft.com/office/drawing/2014/main" id="{9D737129-EB5E-2885-4022-0CB2A8CB9FE2}"/>
                    </a:ext>
                  </a:extLst>
                </p:cNvPr>
                <p:cNvSpPr>
                  <a:spLocks noChangeShapeType="1"/>
                </p:cNvSpPr>
                <p:nvPr/>
              </p:nvSpPr>
              <p:spPr bwMode="auto">
                <a:xfrm>
                  <a:off x="2085" y="1124"/>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807" name="Line 3255">
                  <a:extLst>
                    <a:ext uri="{FF2B5EF4-FFF2-40B4-BE49-F238E27FC236}">
                      <a16:creationId xmlns:a16="http://schemas.microsoft.com/office/drawing/2014/main" id="{A2F54909-3E58-411E-A851-348D7033ADFA}"/>
                    </a:ext>
                  </a:extLst>
                </p:cNvPr>
                <p:cNvSpPr>
                  <a:spLocks noChangeShapeType="1"/>
                </p:cNvSpPr>
                <p:nvPr/>
              </p:nvSpPr>
              <p:spPr bwMode="auto">
                <a:xfrm>
                  <a:off x="2091" y="1124"/>
                  <a:ext cx="7"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808" name="Line 3256">
                  <a:extLst>
                    <a:ext uri="{FF2B5EF4-FFF2-40B4-BE49-F238E27FC236}">
                      <a16:creationId xmlns:a16="http://schemas.microsoft.com/office/drawing/2014/main" id="{2D436F03-C53A-2086-B1A0-EBA95F410BDF}"/>
                    </a:ext>
                  </a:extLst>
                </p:cNvPr>
                <p:cNvSpPr>
                  <a:spLocks noChangeShapeType="1"/>
                </p:cNvSpPr>
                <p:nvPr/>
              </p:nvSpPr>
              <p:spPr bwMode="auto">
                <a:xfrm flipV="1">
                  <a:off x="2098" y="1124"/>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809" name="Line 3257">
                  <a:extLst>
                    <a:ext uri="{FF2B5EF4-FFF2-40B4-BE49-F238E27FC236}">
                      <a16:creationId xmlns:a16="http://schemas.microsoft.com/office/drawing/2014/main" id="{7B0A5100-02C8-E344-3264-8E60968E70D4}"/>
                    </a:ext>
                  </a:extLst>
                </p:cNvPr>
                <p:cNvSpPr>
                  <a:spLocks noChangeShapeType="1"/>
                </p:cNvSpPr>
                <p:nvPr/>
              </p:nvSpPr>
              <p:spPr bwMode="auto">
                <a:xfrm>
                  <a:off x="2098" y="1124"/>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810" name="Line 3258">
                  <a:extLst>
                    <a:ext uri="{FF2B5EF4-FFF2-40B4-BE49-F238E27FC236}">
                      <a16:creationId xmlns:a16="http://schemas.microsoft.com/office/drawing/2014/main" id="{55BB86DF-6C00-CCCD-8B47-3DF0A439087D}"/>
                    </a:ext>
                  </a:extLst>
                </p:cNvPr>
                <p:cNvSpPr>
                  <a:spLocks noChangeShapeType="1"/>
                </p:cNvSpPr>
                <p:nvPr/>
              </p:nvSpPr>
              <p:spPr bwMode="auto">
                <a:xfrm flipV="1">
                  <a:off x="2098" y="1124"/>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811" name="Line 3259">
                  <a:extLst>
                    <a:ext uri="{FF2B5EF4-FFF2-40B4-BE49-F238E27FC236}">
                      <a16:creationId xmlns:a16="http://schemas.microsoft.com/office/drawing/2014/main" id="{AACA471F-09DE-4190-C070-6B7F492D3D54}"/>
                    </a:ext>
                  </a:extLst>
                </p:cNvPr>
                <p:cNvSpPr>
                  <a:spLocks noChangeShapeType="1"/>
                </p:cNvSpPr>
                <p:nvPr/>
              </p:nvSpPr>
              <p:spPr bwMode="auto">
                <a:xfrm>
                  <a:off x="2098" y="1124"/>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grpSp>
            <p:nvGrpSpPr>
              <p:cNvPr id="27013" name="Group 3461">
                <a:extLst>
                  <a:ext uri="{FF2B5EF4-FFF2-40B4-BE49-F238E27FC236}">
                    <a16:creationId xmlns:a16="http://schemas.microsoft.com/office/drawing/2014/main" id="{BDA9C2CB-7385-B894-FF83-17706860E5F0}"/>
                  </a:ext>
                </a:extLst>
              </p:cNvPr>
              <p:cNvGrpSpPr>
                <a:grpSpLocks/>
              </p:cNvGrpSpPr>
              <p:nvPr/>
            </p:nvGrpSpPr>
            <p:grpSpPr bwMode="auto">
              <a:xfrm>
                <a:off x="2098" y="1124"/>
                <a:ext cx="315" cy="67"/>
                <a:chOff x="2098" y="1124"/>
                <a:chExt cx="315" cy="67"/>
              </a:xfrm>
            </p:grpSpPr>
            <p:sp>
              <p:nvSpPr>
                <p:cNvPr id="26813" name="Line 3261">
                  <a:extLst>
                    <a:ext uri="{FF2B5EF4-FFF2-40B4-BE49-F238E27FC236}">
                      <a16:creationId xmlns:a16="http://schemas.microsoft.com/office/drawing/2014/main" id="{17BC40F7-9A51-ADA4-E702-B315A192F3C4}"/>
                    </a:ext>
                  </a:extLst>
                </p:cNvPr>
                <p:cNvSpPr>
                  <a:spLocks noChangeShapeType="1"/>
                </p:cNvSpPr>
                <p:nvPr/>
              </p:nvSpPr>
              <p:spPr bwMode="auto">
                <a:xfrm>
                  <a:off x="2098" y="1130"/>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814" name="Line 3262">
                  <a:extLst>
                    <a:ext uri="{FF2B5EF4-FFF2-40B4-BE49-F238E27FC236}">
                      <a16:creationId xmlns:a16="http://schemas.microsoft.com/office/drawing/2014/main" id="{BFF68209-8168-A032-EDBF-1EA17A2415EC}"/>
                    </a:ext>
                  </a:extLst>
                </p:cNvPr>
                <p:cNvSpPr>
                  <a:spLocks noChangeShapeType="1"/>
                </p:cNvSpPr>
                <p:nvPr/>
              </p:nvSpPr>
              <p:spPr bwMode="auto">
                <a:xfrm flipV="1">
                  <a:off x="2104" y="1124"/>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815" name="Line 3263">
                  <a:extLst>
                    <a:ext uri="{FF2B5EF4-FFF2-40B4-BE49-F238E27FC236}">
                      <a16:creationId xmlns:a16="http://schemas.microsoft.com/office/drawing/2014/main" id="{1D2D94BE-8168-0982-443A-216842904FE9}"/>
                    </a:ext>
                  </a:extLst>
                </p:cNvPr>
                <p:cNvSpPr>
                  <a:spLocks noChangeShapeType="1"/>
                </p:cNvSpPr>
                <p:nvPr/>
              </p:nvSpPr>
              <p:spPr bwMode="auto">
                <a:xfrm>
                  <a:off x="2104" y="1124"/>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816" name="Line 3264">
                  <a:extLst>
                    <a:ext uri="{FF2B5EF4-FFF2-40B4-BE49-F238E27FC236}">
                      <a16:creationId xmlns:a16="http://schemas.microsoft.com/office/drawing/2014/main" id="{5722A7F6-460A-ED36-7EB8-6E2398C3BA1A}"/>
                    </a:ext>
                  </a:extLst>
                </p:cNvPr>
                <p:cNvSpPr>
                  <a:spLocks noChangeShapeType="1"/>
                </p:cNvSpPr>
                <p:nvPr/>
              </p:nvSpPr>
              <p:spPr bwMode="auto">
                <a:xfrm>
                  <a:off x="2104" y="1130"/>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817" name="Line 3265">
                  <a:extLst>
                    <a:ext uri="{FF2B5EF4-FFF2-40B4-BE49-F238E27FC236}">
                      <a16:creationId xmlns:a16="http://schemas.microsoft.com/office/drawing/2014/main" id="{FB9D6665-EA4F-6A12-75F6-60AFD2D362E2}"/>
                    </a:ext>
                  </a:extLst>
                </p:cNvPr>
                <p:cNvSpPr>
                  <a:spLocks noChangeShapeType="1"/>
                </p:cNvSpPr>
                <p:nvPr/>
              </p:nvSpPr>
              <p:spPr bwMode="auto">
                <a:xfrm>
                  <a:off x="2110" y="1130"/>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818" name="Line 3266">
                  <a:extLst>
                    <a:ext uri="{FF2B5EF4-FFF2-40B4-BE49-F238E27FC236}">
                      <a16:creationId xmlns:a16="http://schemas.microsoft.com/office/drawing/2014/main" id="{E7AB3E93-6DC4-B212-17C3-9178838FCEB0}"/>
                    </a:ext>
                  </a:extLst>
                </p:cNvPr>
                <p:cNvSpPr>
                  <a:spLocks noChangeShapeType="1"/>
                </p:cNvSpPr>
                <p:nvPr/>
              </p:nvSpPr>
              <p:spPr bwMode="auto">
                <a:xfrm>
                  <a:off x="2116" y="1130"/>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819" name="Line 3267">
                  <a:extLst>
                    <a:ext uri="{FF2B5EF4-FFF2-40B4-BE49-F238E27FC236}">
                      <a16:creationId xmlns:a16="http://schemas.microsoft.com/office/drawing/2014/main" id="{C1ACE297-AFDA-22F0-5847-5C0C566DF8A8}"/>
                    </a:ext>
                  </a:extLst>
                </p:cNvPr>
                <p:cNvSpPr>
                  <a:spLocks noChangeShapeType="1"/>
                </p:cNvSpPr>
                <p:nvPr/>
              </p:nvSpPr>
              <p:spPr bwMode="auto">
                <a:xfrm flipV="1">
                  <a:off x="2116" y="1130"/>
                  <a:ext cx="6"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820" name="Line 3268">
                  <a:extLst>
                    <a:ext uri="{FF2B5EF4-FFF2-40B4-BE49-F238E27FC236}">
                      <a16:creationId xmlns:a16="http://schemas.microsoft.com/office/drawing/2014/main" id="{749B824F-AFBC-2165-3854-64DF8DF23D78}"/>
                    </a:ext>
                  </a:extLst>
                </p:cNvPr>
                <p:cNvSpPr>
                  <a:spLocks noChangeShapeType="1"/>
                </p:cNvSpPr>
                <p:nvPr/>
              </p:nvSpPr>
              <p:spPr bwMode="auto">
                <a:xfrm>
                  <a:off x="2122" y="1130"/>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821" name="Line 3269">
                  <a:extLst>
                    <a:ext uri="{FF2B5EF4-FFF2-40B4-BE49-F238E27FC236}">
                      <a16:creationId xmlns:a16="http://schemas.microsoft.com/office/drawing/2014/main" id="{D57EA2BB-47F1-8F16-AD0B-2D8F26978B93}"/>
                    </a:ext>
                  </a:extLst>
                </p:cNvPr>
                <p:cNvSpPr>
                  <a:spLocks noChangeShapeType="1"/>
                </p:cNvSpPr>
                <p:nvPr/>
              </p:nvSpPr>
              <p:spPr bwMode="auto">
                <a:xfrm flipV="1">
                  <a:off x="2122" y="1130"/>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822" name="Line 3270">
                  <a:extLst>
                    <a:ext uri="{FF2B5EF4-FFF2-40B4-BE49-F238E27FC236}">
                      <a16:creationId xmlns:a16="http://schemas.microsoft.com/office/drawing/2014/main" id="{AA743E29-7B6D-9EBE-4344-FA7D39B684E1}"/>
                    </a:ext>
                  </a:extLst>
                </p:cNvPr>
                <p:cNvSpPr>
                  <a:spLocks noChangeShapeType="1"/>
                </p:cNvSpPr>
                <p:nvPr/>
              </p:nvSpPr>
              <p:spPr bwMode="auto">
                <a:xfrm>
                  <a:off x="2122" y="1130"/>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823" name="Line 3271">
                  <a:extLst>
                    <a:ext uri="{FF2B5EF4-FFF2-40B4-BE49-F238E27FC236}">
                      <a16:creationId xmlns:a16="http://schemas.microsoft.com/office/drawing/2014/main" id="{7E5456CB-80C7-A8C0-8ABF-FD91F4341D0C}"/>
                    </a:ext>
                  </a:extLst>
                </p:cNvPr>
                <p:cNvSpPr>
                  <a:spLocks noChangeShapeType="1"/>
                </p:cNvSpPr>
                <p:nvPr/>
              </p:nvSpPr>
              <p:spPr bwMode="auto">
                <a:xfrm flipV="1">
                  <a:off x="2122" y="1130"/>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824" name="Line 3272">
                  <a:extLst>
                    <a:ext uri="{FF2B5EF4-FFF2-40B4-BE49-F238E27FC236}">
                      <a16:creationId xmlns:a16="http://schemas.microsoft.com/office/drawing/2014/main" id="{51D7C36C-356B-5E9A-B8ED-0B410232FB20}"/>
                    </a:ext>
                  </a:extLst>
                </p:cNvPr>
                <p:cNvSpPr>
                  <a:spLocks noChangeShapeType="1"/>
                </p:cNvSpPr>
                <p:nvPr/>
              </p:nvSpPr>
              <p:spPr bwMode="auto">
                <a:xfrm>
                  <a:off x="2122" y="1130"/>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825" name="Line 3273">
                  <a:extLst>
                    <a:ext uri="{FF2B5EF4-FFF2-40B4-BE49-F238E27FC236}">
                      <a16:creationId xmlns:a16="http://schemas.microsoft.com/office/drawing/2014/main" id="{13D79FD7-0781-A290-DDDF-DACD0289D02E}"/>
                    </a:ext>
                  </a:extLst>
                </p:cNvPr>
                <p:cNvSpPr>
                  <a:spLocks noChangeShapeType="1"/>
                </p:cNvSpPr>
                <p:nvPr/>
              </p:nvSpPr>
              <p:spPr bwMode="auto">
                <a:xfrm flipV="1">
                  <a:off x="2122" y="1130"/>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826" name="Line 3274">
                  <a:extLst>
                    <a:ext uri="{FF2B5EF4-FFF2-40B4-BE49-F238E27FC236}">
                      <a16:creationId xmlns:a16="http://schemas.microsoft.com/office/drawing/2014/main" id="{4A7B25EC-EBEE-D1AC-2988-11C083605F38}"/>
                    </a:ext>
                  </a:extLst>
                </p:cNvPr>
                <p:cNvSpPr>
                  <a:spLocks noChangeShapeType="1"/>
                </p:cNvSpPr>
                <p:nvPr/>
              </p:nvSpPr>
              <p:spPr bwMode="auto">
                <a:xfrm>
                  <a:off x="2122" y="1130"/>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827" name="Line 3275">
                  <a:extLst>
                    <a:ext uri="{FF2B5EF4-FFF2-40B4-BE49-F238E27FC236}">
                      <a16:creationId xmlns:a16="http://schemas.microsoft.com/office/drawing/2014/main" id="{654D1420-20F8-3DF4-DEFA-421D02C0E15B}"/>
                    </a:ext>
                  </a:extLst>
                </p:cNvPr>
                <p:cNvSpPr>
                  <a:spLocks noChangeShapeType="1"/>
                </p:cNvSpPr>
                <p:nvPr/>
              </p:nvSpPr>
              <p:spPr bwMode="auto">
                <a:xfrm>
                  <a:off x="2122" y="1136"/>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828" name="Line 3276">
                  <a:extLst>
                    <a:ext uri="{FF2B5EF4-FFF2-40B4-BE49-F238E27FC236}">
                      <a16:creationId xmlns:a16="http://schemas.microsoft.com/office/drawing/2014/main" id="{1CE57F08-A822-E030-0619-1D8F8B82AB79}"/>
                    </a:ext>
                  </a:extLst>
                </p:cNvPr>
                <p:cNvSpPr>
                  <a:spLocks noChangeShapeType="1"/>
                </p:cNvSpPr>
                <p:nvPr/>
              </p:nvSpPr>
              <p:spPr bwMode="auto">
                <a:xfrm flipV="1">
                  <a:off x="2128" y="1130"/>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829" name="Line 3277">
                  <a:extLst>
                    <a:ext uri="{FF2B5EF4-FFF2-40B4-BE49-F238E27FC236}">
                      <a16:creationId xmlns:a16="http://schemas.microsoft.com/office/drawing/2014/main" id="{F5AFB5F3-BD04-D29F-08DA-37E61C17798D}"/>
                    </a:ext>
                  </a:extLst>
                </p:cNvPr>
                <p:cNvSpPr>
                  <a:spLocks noChangeShapeType="1"/>
                </p:cNvSpPr>
                <p:nvPr/>
              </p:nvSpPr>
              <p:spPr bwMode="auto">
                <a:xfrm>
                  <a:off x="2128" y="1130"/>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830" name="Line 3278">
                  <a:extLst>
                    <a:ext uri="{FF2B5EF4-FFF2-40B4-BE49-F238E27FC236}">
                      <a16:creationId xmlns:a16="http://schemas.microsoft.com/office/drawing/2014/main" id="{0AEC4286-4B17-273A-E970-EADB7E46A3A7}"/>
                    </a:ext>
                  </a:extLst>
                </p:cNvPr>
                <p:cNvSpPr>
                  <a:spLocks noChangeShapeType="1"/>
                </p:cNvSpPr>
                <p:nvPr/>
              </p:nvSpPr>
              <p:spPr bwMode="auto">
                <a:xfrm flipV="1">
                  <a:off x="2128" y="1130"/>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831" name="Line 3279">
                  <a:extLst>
                    <a:ext uri="{FF2B5EF4-FFF2-40B4-BE49-F238E27FC236}">
                      <a16:creationId xmlns:a16="http://schemas.microsoft.com/office/drawing/2014/main" id="{7F90B77D-AA06-29D1-55C2-98E8DC4AE05D}"/>
                    </a:ext>
                  </a:extLst>
                </p:cNvPr>
                <p:cNvSpPr>
                  <a:spLocks noChangeShapeType="1"/>
                </p:cNvSpPr>
                <p:nvPr/>
              </p:nvSpPr>
              <p:spPr bwMode="auto">
                <a:xfrm>
                  <a:off x="2128" y="1130"/>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832" name="Line 3280">
                  <a:extLst>
                    <a:ext uri="{FF2B5EF4-FFF2-40B4-BE49-F238E27FC236}">
                      <a16:creationId xmlns:a16="http://schemas.microsoft.com/office/drawing/2014/main" id="{71A67A07-0F0B-9347-6208-9F7FB54A7DE3}"/>
                    </a:ext>
                  </a:extLst>
                </p:cNvPr>
                <p:cNvSpPr>
                  <a:spLocks noChangeShapeType="1"/>
                </p:cNvSpPr>
                <p:nvPr/>
              </p:nvSpPr>
              <p:spPr bwMode="auto">
                <a:xfrm>
                  <a:off x="2128" y="1136"/>
                  <a:ext cx="7"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833" name="Line 3281">
                  <a:extLst>
                    <a:ext uri="{FF2B5EF4-FFF2-40B4-BE49-F238E27FC236}">
                      <a16:creationId xmlns:a16="http://schemas.microsoft.com/office/drawing/2014/main" id="{67C440CF-C05C-F270-818C-E43753F2A05B}"/>
                    </a:ext>
                  </a:extLst>
                </p:cNvPr>
                <p:cNvSpPr>
                  <a:spLocks noChangeShapeType="1"/>
                </p:cNvSpPr>
                <p:nvPr/>
              </p:nvSpPr>
              <p:spPr bwMode="auto">
                <a:xfrm>
                  <a:off x="2135" y="1136"/>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834" name="Line 3282">
                  <a:extLst>
                    <a:ext uri="{FF2B5EF4-FFF2-40B4-BE49-F238E27FC236}">
                      <a16:creationId xmlns:a16="http://schemas.microsoft.com/office/drawing/2014/main" id="{21B88094-B0E5-1549-4776-7105C4E1D9B0}"/>
                    </a:ext>
                  </a:extLst>
                </p:cNvPr>
                <p:cNvSpPr>
                  <a:spLocks noChangeShapeType="1"/>
                </p:cNvSpPr>
                <p:nvPr/>
              </p:nvSpPr>
              <p:spPr bwMode="auto">
                <a:xfrm>
                  <a:off x="2141" y="1136"/>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835" name="Line 3283">
                  <a:extLst>
                    <a:ext uri="{FF2B5EF4-FFF2-40B4-BE49-F238E27FC236}">
                      <a16:creationId xmlns:a16="http://schemas.microsoft.com/office/drawing/2014/main" id="{E872A9B1-8178-82E5-F82D-69B2B500DB32}"/>
                    </a:ext>
                  </a:extLst>
                </p:cNvPr>
                <p:cNvSpPr>
                  <a:spLocks noChangeShapeType="1"/>
                </p:cNvSpPr>
                <p:nvPr/>
              </p:nvSpPr>
              <p:spPr bwMode="auto">
                <a:xfrm flipV="1">
                  <a:off x="2141" y="1136"/>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836" name="Line 3284">
                  <a:extLst>
                    <a:ext uri="{FF2B5EF4-FFF2-40B4-BE49-F238E27FC236}">
                      <a16:creationId xmlns:a16="http://schemas.microsoft.com/office/drawing/2014/main" id="{B2134C23-C695-3F3D-D862-B7360659EFAD}"/>
                    </a:ext>
                  </a:extLst>
                </p:cNvPr>
                <p:cNvSpPr>
                  <a:spLocks noChangeShapeType="1"/>
                </p:cNvSpPr>
                <p:nvPr/>
              </p:nvSpPr>
              <p:spPr bwMode="auto">
                <a:xfrm>
                  <a:off x="2141" y="1136"/>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837" name="Line 3285">
                  <a:extLst>
                    <a:ext uri="{FF2B5EF4-FFF2-40B4-BE49-F238E27FC236}">
                      <a16:creationId xmlns:a16="http://schemas.microsoft.com/office/drawing/2014/main" id="{706A675A-E773-822E-B2EF-2147EE8FF7E7}"/>
                    </a:ext>
                  </a:extLst>
                </p:cNvPr>
                <p:cNvSpPr>
                  <a:spLocks noChangeShapeType="1"/>
                </p:cNvSpPr>
                <p:nvPr/>
              </p:nvSpPr>
              <p:spPr bwMode="auto">
                <a:xfrm flipV="1">
                  <a:off x="2141" y="1136"/>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838" name="Line 3286">
                  <a:extLst>
                    <a:ext uri="{FF2B5EF4-FFF2-40B4-BE49-F238E27FC236}">
                      <a16:creationId xmlns:a16="http://schemas.microsoft.com/office/drawing/2014/main" id="{49BBB626-200C-5C6E-5B75-1CE6291BA43D}"/>
                    </a:ext>
                  </a:extLst>
                </p:cNvPr>
                <p:cNvSpPr>
                  <a:spLocks noChangeShapeType="1"/>
                </p:cNvSpPr>
                <p:nvPr/>
              </p:nvSpPr>
              <p:spPr bwMode="auto">
                <a:xfrm>
                  <a:off x="2141" y="1136"/>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839" name="Line 3287">
                  <a:extLst>
                    <a:ext uri="{FF2B5EF4-FFF2-40B4-BE49-F238E27FC236}">
                      <a16:creationId xmlns:a16="http://schemas.microsoft.com/office/drawing/2014/main" id="{BEEF8A2A-35F7-578A-856A-F6A86E85EB90}"/>
                    </a:ext>
                  </a:extLst>
                </p:cNvPr>
                <p:cNvSpPr>
                  <a:spLocks noChangeShapeType="1"/>
                </p:cNvSpPr>
                <p:nvPr/>
              </p:nvSpPr>
              <p:spPr bwMode="auto">
                <a:xfrm>
                  <a:off x="2147" y="1136"/>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840" name="Line 3288">
                  <a:extLst>
                    <a:ext uri="{FF2B5EF4-FFF2-40B4-BE49-F238E27FC236}">
                      <a16:creationId xmlns:a16="http://schemas.microsoft.com/office/drawing/2014/main" id="{E58E44F4-2178-59BD-5DED-6FF87098174D}"/>
                    </a:ext>
                  </a:extLst>
                </p:cNvPr>
                <p:cNvSpPr>
                  <a:spLocks noChangeShapeType="1"/>
                </p:cNvSpPr>
                <p:nvPr/>
              </p:nvSpPr>
              <p:spPr bwMode="auto">
                <a:xfrm flipV="1">
                  <a:off x="2147" y="1136"/>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841" name="Line 3289">
                  <a:extLst>
                    <a:ext uri="{FF2B5EF4-FFF2-40B4-BE49-F238E27FC236}">
                      <a16:creationId xmlns:a16="http://schemas.microsoft.com/office/drawing/2014/main" id="{AB4675BF-092B-D3A9-D969-065D40BBCAF0}"/>
                    </a:ext>
                  </a:extLst>
                </p:cNvPr>
                <p:cNvSpPr>
                  <a:spLocks noChangeShapeType="1"/>
                </p:cNvSpPr>
                <p:nvPr/>
              </p:nvSpPr>
              <p:spPr bwMode="auto">
                <a:xfrm>
                  <a:off x="2147" y="1136"/>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842" name="Line 3290">
                  <a:extLst>
                    <a:ext uri="{FF2B5EF4-FFF2-40B4-BE49-F238E27FC236}">
                      <a16:creationId xmlns:a16="http://schemas.microsoft.com/office/drawing/2014/main" id="{C86E6B03-21C1-26C0-D810-E21891192C06}"/>
                    </a:ext>
                  </a:extLst>
                </p:cNvPr>
                <p:cNvSpPr>
                  <a:spLocks noChangeShapeType="1"/>
                </p:cNvSpPr>
                <p:nvPr/>
              </p:nvSpPr>
              <p:spPr bwMode="auto">
                <a:xfrm flipV="1">
                  <a:off x="2147" y="1136"/>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843" name="Line 3291">
                  <a:extLst>
                    <a:ext uri="{FF2B5EF4-FFF2-40B4-BE49-F238E27FC236}">
                      <a16:creationId xmlns:a16="http://schemas.microsoft.com/office/drawing/2014/main" id="{BDFFE929-E236-947C-817B-1C1C34C08B57}"/>
                    </a:ext>
                  </a:extLst>
                </p:cNvPr>
                <p:cNvSpPr>
                  <a:spLocks noChangeShapeType="1"/>
                </p:cNvSpPr>
                <p:nvPr/>
              </p:nvSpPr>
              <p:spPr bwMode="auto">
                <a:xfrm>
                  <a:off x="2147" y="1136"/>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844" name="Line 3292">
                  <a:extLst>
                    <a:ext uri="{FF2B5EF4-FFF2-40B4-BE49-F238E27FC236}">
                      <a16:creationId xmlns:a16="http://schemas.microsoft.com/office/drawing/2014/main" id="{7323BCEB-6D19-86D2-3F23-4B27041BE461}"/>
                    </a:ext>
                  </a:extLst>
                </p:cNvPr>
                <p:cNvSpPr>
                  <a:spLocks noChangeShapeType="1"/>
                </p:cNvSpPr>
                <p:nvPr/>
              </p:nvSpPr>
              <p:spPr bwMode="auto">
                <a:xfrm flipV="1">
                  <a:off x="2147" y="1136"/>
                  <a:ext cx="6"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845" name="Line 3293">
                  <a:extLst>
                    <a:ext uri="{FF2B5EF4-FFF2-40B4-BE49-F238E27FC236}">
                      <a16:creationId xmlns:a16="http://schemas.microsoft.com/office/drawing/2014/main" id="{77B29DDD-9CD5-92C9-8249-FC09B66DD632}"/>
                    </a:ext>
                  </a:extLst>
                </p:cNvPr>
                <p:cNvSpPr>
                  <a:spLocks noChangeShapeType="1"/>
                </p:cNvSpPr>
                <p:nvPr/>
              </p:nvSpPr>
              <p:spPr bwMode="auto">
                <a:xfrm>
                  <a:off x="2153" y="1136"/>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846" name="Line 3294">
                  <a:extLst>
                    <a:ext uri="{FF2B5EF4-FFF2-40B4-BE49-F238E27FC236}">
                      <a16:creationId xmlns:a16="http://schemas.microsoft.com/office/drawing/2014/main" id="{4B218778-D2BF-F2A0-D515-B9F6C14190EB}"/>
                    </a:ext>
                  </a:extLst>
                </p:cNvPr>
                <p:cNvSpPr>
                  <a:spLocks noChangeShapeType="1"/>
                </p:cNvSpPr>
                <p:nvPr/>
              </p:nvSpPr>
              <p:spPr bwMode="auto">
                <a:xfrm flipV="1">
                  <a:off x="2153" y="1136"/>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847" name="Line 3295">
                  <a:extLst>
                    <a:ext uri="{FF2B5EF4-FFF2-40B4-BE49-F238E27FC236}">
                      <a16:creationId xmlns:a16="http://schemas.microsoft.com/office/drawing/2014/main" id="{1A48E7B6-DCA0-DB9D-E9CD-E888D3903182}"/>
                    </a:ext>
                  </a:extLst>
                </p:cNvPr>
                <p:cNvSpPr>
                  <a:spLocks noChangeShapeType="1"/>
                </p:cNvSpPr>
                <p:nvPr/>
              </p:nvSpPr>
              <p:spPr bwMode="auto">
                <a:xfrm>
                  <a:off x="2153" y="1136"/>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848" name="Line 3296">
                  <a:extLst>
                    <a:ext uri="{FF2B5EF4-FFF2-40B4-BE49-F238E27FC236}">
                      <a16:creationId xmlns:a16="http://schemas.microsoft.com/office/drawing/2014/main" id="{53F249E0-920C-C71F-7189-EB0BE89675DC}"/>
                    </a:ext>
                  </a:extLst>
                </p:cNvPr>
                <p:cNvSpPr>
                  <a:spLocks noChangeShapeType="1"/>
                </p:cNvSpPr>
                <p:nvPr/>
              </p:nvSpPr>
              <p:spPr bwMode="auto">
                <a:xfrm flipV="1">
                  <a:off x="2153" y="1136"/>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849" name="Line 3297">
                  <a:extLst>
                    <a:ext uri="{FF2B5EF4-FFF2-40B4-BE49-F238E27FC236}">
                      <a16:creationId xmlns:a16="http://schemas.microsoft.com/office/drawing/2014/main" id="{87A2133D-4451-A641-D4F5-D072BBBAB1A6}"/>
                    </a:ext>
                  </a:extLst>
                </p:cNvPr>
                <p:cNvSpPr>
                  <a:spLocks noChangeShapeType="1"/>
                </p:cNvSpPr>
                <p:nvPr/>
              </p:nvSpPr>
              <p:spPr bwMode="auto">
                <a:xfrm>
                  <a:off x="2153" y="1136"/>
                  <a:ext cx="6"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850" name="Line 3298">
                  <a:extLst>
                    <a:ext uri="{FF2B5EF4-FFF2-40B4-BE49-F238E27FC236}">
                      <a16:creationId xmlns:a16="http://schemas.microsoft.com/office/drawing/2014/main" id="{4F87E621-8B27-415C-3BD4-858828013879}"/>
                    </a:ext>
                  </a:extLst>
                </p:cNvPr>
                <p:cNvSpPr>
                  <a:spLocks noChangeShapeType="1"/>
                </p:cNvSpPr>
                <p:nvPr/>
              </p:nvSpPr>
              <p:spPr bwMode="auto">
                <a:xfrm flipV="1">
                  <a:off x="2159" y="1136"/>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851" name="Line 3299">
                  <a:extLst>
                    <a:ext uri="{FF2B5EF4-FFF2-40B4-BE49-F238E27FC236}">
                      <a16:creationId xmlns:a16="http://schemas.microsoft.com/office/drawing/2014/main" id="{062905C7-C9AC-4FEC-919A-61E9FC0CDE0A}"/>
                    </a:ext>
                  </a:extLst>
                </p:cNvPr>
                <p:cNvSpPr>
                  <a:spLocks noChangeShapeType="1"/>
                </p:cNvSpPr>
                <p:nvPr/>
              </p:nvSpPr>
              <p:spPr bwMode="auto">
                <a:xfrm>
                  <a:off x="2159" y="1136"/>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852" name="Line 3300">
                  <a:extLst>
                    <a:ext uri="{FF2B5EF4-FFF2-40B4-BE49-F238E27FC236}">
                      <a16:creationId xmlns:a16="http://schemas.microsoft.com/office/drawing/2014/main" id="{9489EBF0-3B19-38AA-724C-0B3FB07AF06A}"/>
                    </a:ext>
                  </a:extLst>
                </p:cNvPr>
                <p:cNvSpPr>
                  <a:spLocks noChangeShapeType="1"/>
                </p:cNvSpPr>
                <p:nvPr/>
              </p:nvSpPr>
              <p:spPr bwMode="auto">
                <a:xfrm>
                  <a:off x="2159" y="1142"/>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853" name="Line 3301">
                  <a:extLst>
                    <a:ext uri="{FF2B5EF4-FFF2-40B4-BE49-F238E27FC236}">
                      <a16:creationId xmlns:a16="http://schemas.microsoft.com/office/drawing/2014/main" id="{0A78EA67-42AC-7F76-36E7-5D4D30A3F439}"/>
                    </a:ext>
                  </a:extLst>
                </p:cNvPr>
                <p:cNvSpPr>
                  <a:spLocks noChangeShapeType="1"/>
                </p:cNvSpPr>
                <p:nvPr/>
              </p:nvSpPr>
              <p:spPr bwMode="auto">
                <a:xfrm>
                  <a:off x="2165" y="1142"/>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854" name="Line 3302">
                  <a:extLst>
                    <a:ext uri="{FF2B5EF4-FFF2-40B4-BE49-F238E27FC236}">
                      <a16:creationId xmlns:a16="http://schemas.microsoft.com/office/drawing/2014/main" id="{9C7F58E5-658F-2C64-9F06-522F6373CF90}"/>
                    </a:ext>
                  </a:extLst>
                </p:cNvPr>
                <p:cNvSpPr>
                  <a:spLocks noChangeShapeType="1"/>
                </p:cNvSpPr>
                <p:nvPr/>
              </p:nvSpPr>
              <p:spPr bwMode="auto">
                <a:xfrm flipV="1">
                  <a:off x="2165" y="1142"/>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855" name="Line 3303">
                  <a:extLst>
                    <a:ext uri="{FF2B5EF4-FFF2-40B4-BE49-F238E27FC236}">
                      <a16:creationId xmlns:a16="http://schemas.microsoft.com/office/drawing/2014/main" id="{AC750E1E-D913-BC46-88DB-9725A633FFE0}"/>
                    </a:ext>
                  </a:extLst>
                </p:cNvPr>
                <p:cNvSpPr>
                  <a:spLocks noChangeShapeType="1"/>
                </p:cNvSpPr>
                <p:nvPr/>
              </p:nvSpPr>
              <p:spPr bwMode="auto">
                <a:xfrm>
                  <a:off x="2165" y="1142"/>
                  <a:ext cx="7"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856" name="Line 3304">
                  <a:extLst>
                    <a:ext uri="{FF2B5EF4-FFF2-40B4-BE49-F238E27FC236}">
                      <a16:creationId xmlns:a16="http://schemas.microsoft.com/office/drawing/2014/main" id="{E45A24D1-DFCF-7E03-BAB5-5F046556A041}"/>
                    </a:ext>
                  </a:extLst>
                </p:cNvPr>
                <p:cNvSpPr>
                  <a:spLocks noChangeShapeType="1"/>
                </p:cNvSpPr>
                <p:nvPr/>
              </p:nvSpPr>
              <p:spPr bwMode="auto">
                <a:xfrm>
                  <a:off x="2172" y="1142"/>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857" name="Line 3305">
                  <a:extLst>
                    <a:ext uri="{FF2B5EF4-FFF2-40B4-BE49-F238E27FC236}">
                      <a16:creationId xmlns:a16="http://schemas.microsoft.com/office/drawing/2014/main" id="{B44936A4-C534-B590-2313-9246DBA30CE4}"/>
                    </a:ext>
                  </a:extLst>
                </p:cNvPr>
                <p:cNvSpPr>
                  <a:spLocks noChangeShapeType="1"/>
                </p:cNvSpPr>
                <p:nvPr/>
              </p:nvSpPr>
              <p:spPr bwMode="auto">
                <a:xfrm flipV="1">
                  <a:off x="2172" y="1142"/>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858" name="Line 3306">
                  <a:extLst>
                    <a:ext uri="{FF2B5EF4-FFF2-40B4-BE49-F238E27FC236}">
                      <a16:creationId xmlns:a16="http://schemas.microsoft.com/office/drawing/2014/main" id="{A0957327-2C21-9B1F-5177-58F2C5A7CBE7}"/>
                    </a:ext>
                  </a:extLst>
                </p:cNvPr>
                <p:cNvSpPr>
                  <a:spLocks noChangeShapeType="1"/>
                </p:cNvSpPr>
                <p:nvPr/>
              </p:nvSpPr>
              <p:spPr bwMode="auto">
                <a:xfrm>
                  <a:off x="2172" y="1142"/>
                  <a:ext cx="6"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859" name="Line 3307">
                  <a:extLst>
                    <a:ext uri="{FF2B5EF4-FFF2-40B4-BE49-F238E27FC236}">
                      <a16:creationId xmlns:a16="http://schemas.microsoft.com/office/drawing/2014/main" id="{C20BA794-1E86-8F27-1CA0-F7DC149DAE2B}"/>
                    </a:ext>
                  </a:extLst>
                </p:cNvPr>
                <p:cNvSpPr>
                  <a:spLocks noChangeShapeType="1"/>
                </p:cNvSpPr>
                <p:nvPr/>
              </p:nvSpPr>
              <p:spPr bwMode="auto">
                <a:xfrm flipV="1">
                  <a:off x="2178" y="1142"/>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860" name="Line 3308">
                  <a:extLst>
                    <a:ext uri="{FF2B5EF4-FFF2-40B4-BE49-F238E27FC236}">
                      <a16:creationId xmlns:a16="http://schemas.microsoft.com/office/drawing/2014/main" id="{873180F2-214E-F0F8-A876-F16FB8459046}"/>
                    </a:ext>
                  </a:extLst>
                </p:cNvPr>
                <p:cNvSpPr>
                  <a:spLocks noChangeShapeType="1"/>
                </p:cNvSpPr>
                <p:nvPr/>
              </p:nvSpPr>
              <p:spPr bwMode="auto">
                <a:xfrm>
                  <a:off x="2178" y="1142"/>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861" name="Line 3309">
                  <a:extLst>
                    <a:ext uri="{FF2B5EF4-FFF2-40B4-BE49-F238E27FC236}">
                      <a16:creationId xmlns:a16="http://schemas.microsoft.com/office/drawing/2014/main" id="{AB05068C-1DC2-7F9D-4C99-0B9E1880B637}"/>
                    </a:ext>
                  </a:extLst>
                </p:cNvPr>
                <p:cNvSpPr>
                  <a:spLocks noChangeShapeType="1"/>
                </p:cNvSpPr>
                <p:nvPr/>
              </p:nvSpPr>
              <p:spPr bwMode="auto">
                <a:xfrm flipV="1">
                  <a:off x="2178" y="1142"/>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862" name="Line 3310">
                  <a:extLst>
                    <a:ext uri="{FF2B5EF4-FFF2-40B4-BE49-F238E27FC236}">
                      <a16:creationId xmlns:a16="http://schemas.microsoft.com/office/drawing/2014/main" id="{7A65E74F-D08F-95BB-AF13-129B26A558AC}"/>
                    </a:ext>
                  </a:extLst>
                </p:cNvPr>
                <p:cNvSpPr>
                  <a:spLocks noChangeShapeType="1"/>
                </p:cNvSpPr>
                <p:nvPr/>
              </p:nvSpPr>
              <p:spPr bwMode="auto">
                <a:xfrm>
                  <a:off x="2178" y="1142"/>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863" name="Line 3311">
                  <a:extLst>
                    <a:ext uri="{FF2B5EF4-FFF2-40B4-BE49-F238E27FC236}">
                      <a16:creationId xmlns:a16="http://schemas.microsoft.com/office/drawing/2014/main" id="{6BAE9658-EB6A-74BD-9EB5-DD173A67D709}"/>
                    </a:ext>
                  </a:extLst>
                </p:cNvPr>
                <p:cNvSpPr>
                  <a:spLocks noChangeShapeType="1"/>
                </p:cNvSpPr>
                <p:nvPr/>
              </p:nvSpPr>
              <p:spPr bwMode="auto">
                <a:xfrm flipV="1">
                  <a:off x="2178" y="1142"/>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864" name="Line 3312">
                  <a:extLst>
                    <a:ext uri="{FF2B5EF4-FFF2-40B4-BE49-F238E27FC236}">
                      <a16:creationId xmlns:a16="http://schemas.microsoft.com/office/drawing/2014/main" id="{7EB1CE34-BA54-C778-1329-BC3603CEE4C0}"/>
                    </a:ext>
                  </a:extLst>
                </p:cNvPr>
                <p:cNvSpPr>
                  <a:spLocks noChangeShapeType="1"/>
                </p:cNvSpPr>
                <p:nvPr/>
              </p:nvSpPr>
              <p:spPr bwMode="auto">
                <a:xfrm>
                  <a:off x="2178" y="1142"/>
                  <a:ext cx="6"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865" name="Line 3313">
                  <a:extLst>
                    <a:ext uri="{FF2B5EF4-FFF2-40B4-BE49-F238E27FC236}">
                      <a16:creationId xmlns:a16="http://schemas.microsoft.com/office/drawing/2014/main" id="{DC7DD4D0-109B-46E5-80A0-0492CF8036FD}"/>
                    </a:ext>
                  </a:extLst>
                </p:cNvPr>
                <p:cNvSpPr>
                  <a:spLocks noChangeShapeType="1"/>
                </p:cNvSpPr>
                <p:nvPr/>
              </p:nvSpPr>
              <p:spPr bwMode="auto">
                <a:xfrm flipV="1">
                  <a:off x="2184" y="1142"/>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866" name="Line 3314">
                  <a:extLst>
                    <a:ext uri="{FF2B5EF4-FFF2-40B4-BE49-F238E27FC236}">
                      <a16:creationId xmlns:a16="http://schemas.microsoft.com/office/drawing/2014/main" id="{F3888978-CE17-9FF0-DFC7-579C2B3D9626}"/>
                    </a:ext>
                  </a:extLst>
                </p:cNvPr>
                <p:cNvSpPr>
                  <a:spLocks noChangeShapeType="1"/>
                </p:cNvSpPr>
                <p:nvPr/>
              </p:nvSpPr>
              <p:spPr bwMode="auto">
                <a:xfrm>
                  <a:off x="2184" y="1142"/>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867" name="Line 3315">
                  <a:extLst>
                    <a:ext uri="{FF2B5EF4-FFF2-40B4-BE49-F238E27FC236}">
                      <a16:creationId xmlns:a16="http://schemas.microsoft.com/office/drawing/2014/main" id="{BEC06622-8B60-EC78-C786-C3038A695DE4}"/>
                    </a:ext>
                  </a:extLst>
                </p:cNvPr>
                <p:cNvSpPr>
                  <a:spLocks noChangeShapeType="1"/>
                </p:cNvSpPr>
                <p:nvPr/>
              </p:nvSpPr>
              <p:spPr bwMode="auto">
                <a:xfrm>
                  <a:off x="2184" y="1148"/>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868" name="Line 3316">
                  <a:extLst>
                    <a:ext uri="{FF2B5EF4-FFF2-40B4-BE49-F238E27FC236}">
                      <a16:creationId xmlns:a16="http://schemas.microsoft.com/office/drawing/2014/main" id="{925F1199-137A-FE76-7A65-46378DAD0EA4}"/>
                    </a:ext>
                  </a:extLst>
                </p:cNvPr>
                <p:cNvSpPr>
                  <a:spLocks noChangeShapeType="1"/>
                </p:cNvSpPr>
                <p:nvPr/>
              </p:nvSpPr>
              <p:spPr bwMode="auto">
                <a:xfrm>
                  <a:off x="2190" y="1148"/>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869" name="Line 3317">
                  <a:extLst>
                    <a:ext uri="{FF2B5EF4-FFF2-40B4-BE49-F238E27FC236}">
                      <a16:creationId xmlns:a16="http://schemas.microsoft.com/office/drawing/2014/main" id="{009B59AB-B575-DA04-5FC1-80E3B1776CCB}"/>
                    </a:ext>
                  </a:extLst>
                </p:cNvPr>
                <p:cNvSpPr>
                  <a:spLocks noChangeShapeType="1"/>
                </p:cNvSpPr>
                <p:nvPr/>
              </p:nvSpPr>
              <p:spPr bwMode="auto">
                <a:xfrm flipV="1">
                  <a:off x="2190" y="1148"/>
                  <a:ext cx="6"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870" name="Line 3318">
                  <a:extLst>
                    <a:ext uri="{FF2B5EF4-FFF2-40B4-BE49-F238E27FC236}">
                      <a16:creationId xmlns:a16="http://schemas.microsoft.com/office/drawing/2014/main" id="{DF3C57F5-0245-ED97-52BA-2BF9F51D1E11}"/>
                    </a:ext>
                  </a:extLst>
                </p:cNvPr>
                <p:cNvSpPr>
                  <a:spLocks noChangeShapeType="1"/>
                </p:cNvSpPr>
                <p:nvPr/>
              </p:nvSpPr>
              <p:spPr bwMode="auto">
                <a:xfrm>
                  <a:off x="2196" y="1148"/>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871" name="Line 3319">
                  <a:extLst>
                    <a:ext uri="{FF2B5EF4-FFF2-40B4-BE49-F238E27FC236}">
                      <a16:creationId xmlns:a16="http://schemas.microsoft.com/office/drawing/2014/main" id="{BD2CC3AF-C264-7BB7-0B40-13864B363D0A}"/>
                    </a:ext>
                  </a:extLst>
                </p:cNvPr>
                <p:cNvSpPr>
                  <a:spLocks noChangeShapeType="1"/>
                </p:cNvSpPr>
                <p:nvPr/>
              </p:nvSpPr>
              <p:spPr bwMode="auto">
                <a:xfrm flipV="1">
                  <a:off x="2196" y="1148"/>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872" name="Line 3320">
                  <a:extLst>
                    <a:ext uri="{FF2B5EF4-FFF2-40B4-BE49-F238E27FC236}">
                      <a16:creationId xmlns:a16="http://schemas.microsoft.com/office/drawing/2014/main" id="{1F3147BD-B694-8B5E-5C23-F5A0C4346D55}"/>
                    </a:ext>
                  </a:extLst>
                </p:cNvPr>
                <p:cNvSpPr>
                  <a:spLocks noChangeShapeType="1"/>
                </p:cNvSpPr>
                <p:nvPr/>
              </p:nvSpPr>
              <p:spPr bwMode="auto">
                <a:xfrm>
                  <a:off x="2196" y="1148"/>
                  <a:ext cx="7"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873" name="Line 3321">
                  <a:extLst>
                    <a:ext uri="{FF2B5EF4-FFF2-40B4-BE49-F238E27FC236}">
                      <a16:creationId xmlns:a16="http://schemas.microsoft.com/office/drawing/2014/main" id="{383CF4BB-E976-D43B-920F-F4C82F0E1E6A}"/>
                    </a:ext>
                  </a:extLst>
                </p:cNvPr>
                <p:cNvSpPr>
                  <a:spLocks noChangeShapeType="1"/>
                </p:cNvSpPr>
                <p:nvPr/>
              </p:nvSpPr>
              <p:spPr bwMode="auto">
                <a:xfrm>
                  <a:off x="2203" y="1148"/>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874" name="Line 3322">
                  <a:extLst>
                    <a:ext uri="{FF2B5EF4-FFF2-40B4-BE49-F238E27FC236}">
                      <a16:creationId xmlns:a16="http://schemas.microsoft.com/office/drawing/2014/main" id="{3381F081-1094-6842-44B2-84F5724101C6}"/>
                    </a:ext>
                  </a:extLst>
                </p:cNvPr>
                <p:cNvSpPr>
                  <a:spLocks noChangeShapeType="1"/>
                </p:cNvSpPr>
                <p:nvPr/>
              </p:nvSpPr>
              <p:spPr bwMode="auto">
                <a:xfrm flipV="1">
                  <a:off x="2203" y="1148"/>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875" name="Line 3323">
                  <a:extLst>
                    <a:ext uri="{FF2B5EF4-FFF2-40B4-BE49-F238E27FC236}">
                      <a16:creationId xmlns:a16="http://schemas.microsoft.com/office/drawing/2014/main" id="{90CDB753-5D00-CBF2-075A-C5753A13D400}"/>
                    </a:ext>
                  </a:extLst>
                </p:cNvPr>
                <p:cNvSpPr>
                  <a:spLocks noChangeShapeType="1"/>
                </p:cNvSpPr>
                <p:nvPr/>
              </p:nvSpPr>
              <p:spPr bwMode="auto">
                <a:xfrm>
                  <a:off x="2203" y="1148"/>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876" name="Line 3324">
                  <a:extLst>
                    <a:ext uri="{FF2B5EF4-FFF2-40B4-BE49-F238E27FC236}">
                      <a16:creationId xmlns:a16="http://schemas.microsoft.com/office/drawing/2014/main" id="{D9962E5A-9118-894B-C44A-998E5199A461}"/>
                    </a:ext>
                  </a:extLst>
                </p:cNvPr>
                <p:cNvSpPr>
                  <a:spLocks noChangeShapeType="1"/>
                </p:cNvSpPr>
                <p:nvPr/>
              </p:nvSpPr>
              <p:spPr bwMode="auto">
                <a:xfrm flipV="1">
                  <a:off x="2203" y="1148"/>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877" name="Line 3325">
                  <a:extLst>
                    <a:ext uri="{FF2B5EF4-FFF2-40B4-BE49-F238E27FC236}">
                      <a16:creationId xmlns:a16="http://schemas.microsoft.com/office/drawing/2014/main" id="{2DD84139-3E13-E2C7-FB19-DA05DC7958B7}"/>
                    </a:ext>
                  </a:extLst>
                </p:cNvPr>
                <p:cNvSpPr>
                  <a:spLocks noChangeShapeType="1"/>
                </p:cNvSpPr>
                <p:nvPr/>
              </p:nvSpPr>
              <p:spPr bwMode="auto">
                <a:xfrm>
                  <a:off x="2203" y="1148"/>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878" name="Line 3326">
                  <a:extLst>
                    <a:ext uri="{FF2B5EF4-FFF2-40B4-BE49-F238E27FC236}">
                      <a16:creationId xmlns:a16="http://schemas.microsoft.com/office/drawing/2014/main" id="{2A4217D5-FABA-3790-C09C-723B55263DB0}"/>
                    </a:ext>
                  </a:extLst>
                </p:cNvPr>
                <p:cNvSpPr>
                  <a:spLocks noChangeShapeType="1"/>
                </p:cNvSpPr>
                <p:nvPr/>
              </p:nvSpPr>
              <p:spPr bwMode="auto">
                <a:xfrm flipV="1">
                  <a:off x="2203" y="1148"/>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879" name="Line 3327">
                  <a:extLst>
                    <a:ext uri="{FF2B5EF4-FFF2-40B4-BE49-F238E27FC236}">
                      <a16:creationId xmlns:a16="http://schemas.microsoft.com/office/drawing/2014/main" id="{27234E0D-0E9A-22D2-3B9F-5BBE3D632CBB}"/>
                    </a:ext>
                  </a:extLst>
                </p:cNvPr>
                <p:cNvSpPr>
                  <a:spLocks noChangeShapeType="1"/>
                </p:cNvSpPr>
                <p:nvPr/>
              </p:nvSpPr>
              <p:spPr bwMode="auto">
                <a:xfrm>
                  <a:off x="2203" y="1148"/>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880" name="Line 3328">
                  <a:extLst>
                    <a:ext uri="{FF2B5EF4-FFF2-40B4-BE49-F238E27FC236}">
                      <a16:creationId xmlns:a16="http://schemas.microsoft.com/office/drawing/2014/main" id="{D434D60E-CE41-07D4-5585-EC644EC5A4C7}"/>
                    </a:ext>
                  </a:extLst>
                </p:cNvPr>
                <p:cNvSpPr>
                  <a:spLocks noChangeShapeType="1"/>
                </p:cNvSpPr>
                <p:nvPr/>
              </p:nvSpPr>
              <p:spPr bwMode="auto">
                <a:xfrm flipV="1">
                  <a:off x="2203" y="1148"/>
                  <a:ext cx="6"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881" name="Line 3329">
                  <a:extLst>
                    <a:ext uri="{FF2B5EF4-FFF2-40B4-BE49-F238E27FC236}">
                      <a16:creationId xmlns:a16="http://schemas.microsoft.com/office/drawing/2014/main" id="{C80E67E5-C4FB-D98A-D8B6-CCB9757AC1FE}"/>
                    </a:ext>
                  </a:extLst>
                </p:cNvPr>
                <p:cNvSpPr>
                  <a:spLocks noChangeShapeType="1"/>
                </p:cNvSpPr>
                <p:nvPr/>
              </p:nvSpPr>
              <p:spPr bwMode="auto">
                <a:xfrm>
                  <a:off x="2209" y="1148"/>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882" name="Line 3330">
                  <a:extLst>
                    <a:ext uri="{FF2B5EF4-FFF2-40B4-BE49-F238E27FC236}">
                      <a16:creationId xmlns:a16="http://schemas.microsoft.com/office/drawing/2014/main" id="{8633AC53-ED39-CB5A-2C4F-565E393D6D45}"/>
                    </a:ext>
                  </a:extLst>
                </p:cNvPr>
                <p:cNvSpPr>
                  <a:spLocks noChangeShapeType="1"/>
                </p:cNvSpPr>
                <p:nvPr/>
              </p:nvSpPr>
              <p:spPr bwMode="auto">
                <a:xfrm flipV="1">
                  <a:off x="2209" y="1148"/>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883" name="Line 3331">
                  <a:extLst>
                    <a:ext uri="{FF2B5EF4-FFF2-40B4-BE49-F238E27FC236}">
                      <a16:creationId xmlns:a16="http://schemas.microsoft.com/office/drawing/2014/main" id="{4E380B92-5689-992C-C7C5-0A9BF2410553}"/>
                    </a:ext>
                  </a:extLst>
                </p:cNvPr>
                <p:cNvSpPr>
                  <a:spLocks noChangeShapeType="1"/>
                </p:cNvSpPr>
                <p:nvPr/>
              </p:nvSpPr>
              <p:spPr bwMode="auto">
                <a:xfrm>
                  <a:off x="2209" y="1148"/>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884" name="Line 3332">
                  <a:extLst>
                    <a:ext uri="{FF2B5EF4-FFF2-40B4-BE49-F238E27FC236}">
                      <a16:creationId xmlns:a16="http://schemas.microsoft.com/office/drawing/2014/main" id="{1D6BEA5D-29AC-459E-A643-CD3DDAC78105}"/>
                    </a:ext>
                  </a:extLst>
                </p:cNvPr>
                <p:cNvSpPr>
                  <a:spLocks noChangeShapeType="1"/>
                </p:cNvSpPr>
                <p:nvPr/>
              </p:nvSpPr>
              <p:spPr bwMode="auto">
                <a:xfrm>
                  <a:off x="2209" y="1154"/>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885" name="Line 3333">
                  <a:extLst>
                    <a:ext uri="{FF2B5EF4-FFF2-40B4-BE49-F238E27FC236}">
                      <a16:creationId xmlns:a16="http://schemas.microsoft.com/office/drawing/2014/main" id="{87775C26-E6BD-2D71-0435-272DE40540E9}"/>
                    </a:ext>
                  </a:extLst>
                </p:cNvPr>
                <p:cNvSpPr>
                  <a:spLocks noChangeShapeType="1"/>
                </p:cNvSpPr>
                <p:nvPr/>
              </p:nvSpPr>
              <p:spPr bwMode="auto">
                <a:xfrm flipV="1">
                  <a:off x="2215" y="1148"/>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886" name="Line 3334">
                  <a:extLst>
                    <a:ext uri="{FF2B5EF4-FFF2-40B4-BE49-F238E27FC236}">
                      <a16:creationId xmlns:a16="http://schemas.microsoft.com/office/drawing/2014/main" id="{FD557030-A4FD-11FD-9BE5-8AE5D6699808}"/>
                    </a:ext>
                  </a:extLst>
                </p:cNvPr>
                <p:cNvSpPr>
                  <a:spLocks noChangeShapeType="1"/>
                </p:cNvSpPr>
                <p:nvPr/>
              </p:nvSpPr>
              <p:spPr bwMode="auto">
                <a:xfrm>
                  <a:off x="2215" y="1148"/>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887" name="Line 3335">
                  <a:extLst>
                    <a:ext uri="{FF2B5EF4-FFF2-40B4-BE49-F238E27FC236}">
                      <a16:creationId xmlns:a16="http://schemas.microsoft.com/office/drawing/2014/main" id="{B970BF8A-1B26-0DB7-DB8E-3CB9F85856F2}"/>
                    </a:ext>
                  </a:extLst>
                </p:cNvPr>
                <p:cNvSpPr>
                  <a:spLocks noChangeShapeType="1"/>
                </p:cNvSpPr>
                <p:nvPr/>
              </p:nvSpPr>
              <p:spPr bwMode="auto">
                <a:xfrm>
                  <a:off x="2215" y="1154"/>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888" name="Line 3336">
                  <a:extLst>
                    <a:ext uri="{FF2B5EF4-FFF2-40B4-BE49-F238E27FC236}">
                      <a16:creationId xmlns:a16="http://schemas.microsoft.com/office/drawing/2014/main" id="{CF49CD8A-11B1-49F2-9A1F-48107B5E7B24}"/>
                    </a:ext>
                  </a:extLst>
                </p:cNvPr>
                <p:cNvSpPr>
                  <a:spLocks noChangeShapeType="1"/>
                </p:cNvSpPr>
                <p:nvPr/>
              </p:nvSpPr>
              <p:spPr bwMode="auto">
                <a:xfrm>
                  <a:off x="2221" y="1154"/>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889" name="Line 3337">
                  <a:extLst>
                    <a:ext uri="{FF2B5EF4-FFF2-40B4-BE49-F238E27FC236}">
                      <a16:creationId xmlns:a16="http://schemas.microsoft.com/office/drawing/2014/main" id="{52AEF225-3776-B6BD-E0D2-7931D4B5C72E}"/>
                    </a:ext>
                  </a:extLst>
                </p:cNvPr>
                <p:cNvSpPr>
                  <a:spLocks noChangeShapeType="1"/>
                </p:cNvSpPr>
                <p:nvPr/>
              </p:nvSpPr>
              <p:spPr bwMode="auto">
                <a:xfrm>
                  <a:off x="2227" y="1154"/>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890" name="Line 3338">
                  <a:extLst>
                    <a:ext uri="{FF2B5EF4-FFF2-40B4-BE49-F238E27FC236}">
                      <a16:creationId xmlns:a16="http://schemas.microsoft.com/office/drawing/2014/main" id="{F6DF4DA2-1783-F5AD-8820-3AE437FE4F2F}"/>
                    </a:ext>
                  </a:extLst>
                </p:cNvPr>
                <p:cNvSpPr>
                  <a:spLocks noChangeShapeType="1"/>
                </p:cNvSpPr>
                <p:nvPr/>
              </p:nvSpPr>
              <p:spPr bwMode="auto">
                <a:xfrm flipV="1">
                  <a:off x="2227" y="1154"/>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891" name="Line 3339">
                  <a:extLst>
                    <a:ext uri="{FF2B5EF4-FFF2-40B4-BE49-F238E27FC236}">
                      <a16:creationId xmlns:a16="http://schemas.microsoft.com/office/drawing/2014/main" id="{F8AF2C99-7E33-BB21-2258-ED66D3C387F8}"/>
                    </a:ext>
                  </a:extLst>
                </p:cNvPr>
                <p:cNvSpPr>
                  <a:spLocks noChangeShapeType="1"/>
                </p:cNvSpPr>
                <p:nvPr/>
              </p:nvSpPr>
              <p:spPr bwMode="auto">
                <a:xfrm>
                  <a:off x="2227" y="1154"/>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892" name="Line 3340">
                  <a:extLst>
                    <a:ext uri="{FF2B5EF4-FFF2-40B4-BE49-F238E27FC236}">
                      <a16:creationId xmlns:a16="http://schemas.microsoft.com/office/drawing/2014/main" id="{F5838D04-1A4A-7486-68D1-667C0A65F2CA}"/>
                    </a:ext>
                  </a:extLst>
                </p:cNvPr>
                <p:cNvSpPr>
                  <a:spLocks noChangeShapeType="1"/>
                </p:cNvSpPr>
                <p:nvPr/>
              </p:nvSpPr>
              <p:spPr bwMode="auto">
                <a:xfrm flipV="1">
                  <a:off x="2227" y="1154"/>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893" name="Line 3341">
                  <a:extLst>
                    <a:ext uri="{FF2B5EF4-FFF2-40B4-BE49-F238E27FC236}">
                      <a16:creationId xmlns:a16="http://schemas.microsoft.com/office/drawing/2014/main" id="{E575E022-6D9F-E47B-590F-F7F03BB01629}"/>
                    </a:ext>
                  </a:extLst>
                </p:cNvPr>
                <p:cNvSpPr>
                  <a:spLocks noChangeShapeType="1"/>
                </p:cNvSpPr>
                <p:nvPr/>
              </p:nvSpPr>
              <p:spPr bwMode="auto">
                <a:xfrm>
                  <a:off x="2227" y="1154"/>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894" name="Line 3342">
                  <a:extLst>
                    <a:ext uri="{FF2B5EF4-FFF2-40B4-BE49-F238E27FC236}">
                      <a16:creationId xmlns:a16="http://schemas.microsoft.com/office/drawing/2014/main" id="{1C177B66-7A3E-D046-2CDC-FDAC34594E90}"/>
                    </a:ext>
                  </a:extLst>
                </p:cNvPr>
                <p:cNvSpPr>
                  <a:spLocks noChangeShapeType="1"/>
                </p:cNvSpPr>
                <p:nvPr/>
              </p:nvSpPr>
              <p:spPr bwMode="auto">
                <a:xfrm flipV="1">
                  <a:off x="2227" y="1154"/>
                  <a:ext cx="6"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895" name="Line 3343">
                  <a:extLst>
                    <a:ext uri="{FF2B5EF4-FFF2-40B4-BE49-F238E27FC236}">
                      <a16:creationId xmlns:a16="http://schemas.microsoft.com/office/drawing/2014/main" id="{62FB845B-51CA-D0E3-D245-33163F03C69E}"/>
                    </a:ext>
                  </a:extLst>
                </p:cNvPr>
                <p:cNvSpPr>
                  <a:spLocks noChangeShapeType="1"/>
                </p:cNvSpPr>
                <p:nvPr/>
              </p:nvSpPr>
              <p:spPr bwMode="auto">
                <a:xfrm>
                  <a:off x="2233" y="1154"/>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896" name="Line 3344">
                  <a:extLst>
                    <a:ext uri="{FF2B5EF4-FFF2-40B4-BE49-F238E27FC236}">
                      <a16:creationId xmlns:a16="http://schemas.microsoft.com/office/drawing/2014/main" id="{B64E073A-07DA-E27C-5C9D-D2BE21F9BB37}"/>
                    </a:ext>
                  </a:extLst>
                </p:cNvPr>
                <p:cNvSpPr>
                  <a:spLocks noChangeShapeType="1"/>
                </p:cNvSpPr>
                <p:nvPr/>
              </p:nvSpPr>
              <p:spPr bwMode="auto">
                <a:xfrm flipV="1">
                  <a:off x="2233" y="1154"/>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897" name="Line 3345">
                  <a:extLst>
                    <a:ext uri="{FF2B5EF4-FFF2-40B4-BE49-F238E27FC236}">
                      <a16:creationId xmlns:a16="http://schemas.microsoft.com/office/drawing/2014/main" id="{CBEAE599-A737-9B10-2A2F-26B3A49C020C}"/>
                    </a:ext>
                  </a:extLst>
                </p:cNvPr>
                <p:cNvSpPr>
                  <a:spLocks noChangeShapeType="1"/>
                </p:cNvSpPr>
                <p:nvPr/>
              </p:nvSpPr>
              <p:spPr bwMode="auto">
                <a:xfrm>
                  <a:off x="2233" y="1154"/>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898" name="Line 3346">
                  <a:extLst>
                    <a:ext uri="{FF2B5EF4-FFF2-40B4-BE49-F238E27FC236}">
                      <a16:creationId xmlns:a16="http://schemas.microsoft.com/office/drawing/2014/main" id="{95CF8888-251F-FA90-DC3E-650260E9193C}"/>
                    </a:ext>
                  </a:extLst>
                </p:cNvPr>
                <p:cNvSpPr>
                  <a:spLocks noChangeShapeType="1"/>
                </p:cNvSpPr>
                <p:nvPr/>
              </p:nvSpPr>
              <p:spPr bwMode="auto">
                <a:xfrm flipV="1">
                  <a:off x="2233" y="1154"/>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899" name="Line 3347">
                  <a:extLst>
                    <a:ext uri="{FF2B5EF4-FFF2-40B4-BE49-F238E27FC236}">
                      <a16:creationId xmlns:a16="http://schemas.microsoft.com/office/drawing/2014/main" id="{E1F93906-378B-7EF1-F939-4A7A9591937E}"/>
                    </a:ext>
                  </a:extLst>
                </p:cNvPr>
                <p:cNvSpPr>
                  <a:spLocks noChangeShapeType="1"/>
                </p:cNvSpPr>
                <p:nvPr/>
              </p:nvSpPr>
              <p:spPr bwMode="auto">
                <a:xfrm>
                  <a:off x="2233" y="1154"/>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900" name="Line 3348">
                  <a:extLst>
                    <a:ext uri="{FF2B5EF4-FFF2-40B4-BE49-F238E27FC236}">
                      <a16:creationId xmlns:a16="http://schemas.microsoft.com/office/drawing/2014/main" id="{0293BD3D-E012-FAFC-BCA5-B678A7FF845C}"/>
                    </a:ext>
                  </a:extLst>
                </p:cNvPr>
                <p:cNvSpPr>
                  <a:spLocks noChangeShapeType="1"/>
                </p:cNvSpPr>
                <p:nvPr/>
              </p:nvSpPr>
              <p:spPr bwMode="auto">
                <a:xfrm flipV="1">
                  <a:off x="2233" y="1154"/>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901" name="Line 3349">
                  <a:extLst>
                    <a:ext uri="{FF2B5EF4-FFF2-40B4-BE49-F238E27FC236}">
                      <a16:creationId xmlns:a16="http://schemas.microsoft.com/office/drawing/2014/main" id="{B2A25DBE-43D3-069E-8A9A-44446BFA311C}"/>
                    </a:ext>
                  </a:extLst>
                </p:cNvPr>
                <p:cNvSpPr>
                  <a:spLocks noChangeShapeType="1"/>
                </p:cNvSpPr>
                <p:nvPr/>
              </p:nvSpPr>
              <p:spPr bwMode="auto">
                <a:xfrm>
                  <a:off x="2233" y="1154"/>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902" name="Line 3350">
                  <a:extLst>
                    <a:ext uri="{FF2B5EF4-FFF2-40B4-BE49-F238E27FC236}">
                      <a16:creationId xmlns:a16="http://schemas.microsoft.com/office/drawing/2014/main" id="{D61DB60A-89FF-3A1D-D41C-89CB2BEEA343}"/>
                    </a:ext>
                  </a:extLst>
                </p:cNvPr>
                <p:cNvSpPr>
                  <a:spLocks noChangeShapeType="1"/>
                </p:cNvSpPr>
                <p:nvPr/>
              </p:nvSpPr>
              <p:spPr bwMode="auto">
                <a:xfrm flipV="1">
                  <a:off x="2233" y="1154"/>
                  <a:ext cx="7"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903" name="Line 3351">
                  <a:extLst>
                    <a:ext uri="{FF2B5EF4-FFF2-40B4-BE49-F238E27FC236}">
                      <a16:creationId xmlns:a16="http://schemas.microsoft.com/office/drawing/2014/main" id="{89ED7B6B-D364-5ADE-3B45-D405B171A0B1}"/>
                    </a:ext>
                  </a:extLst>
                </p:cNvPr>
                <p:cNvSpPr>
                  <a:spLocks noChangeShapeType="1"/>
                </p:cNvSpPr>
                <p:nvPr/>
              </p:nvSpPr>
              <p:spPr bwMode="auto">
                <a:xfrm>
                  <a:off x="2240" y="1154"/>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904" name="Line 3352">
                  <a:extLst>
                    <a:ext uri="{FF2B5EF4-FFF2-40B4-BE49-F238E27FC236}">
                      <a16:creationId xmlns:a16="http://schemas.microsoft.com/office/drawing/2014/main" id="{F8CBB802-E0C8-A03A-08BA-4BC89D08D433}"/>
                    </a:ext>
                  </a:extLst>
                </p:cNvPr>
                <p:cNvSpPr>
                  <a:spLocks noChangeShapeType="1"/>
                </p:cNvSpPr>
                <p:nvPr/>
              </p:nvSpPr>
              <p:spPr bwMode="auto">
                <a:xfrm flipV="1">
                  <a:off x="2240" y="1154"/>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905" name="Line 3353">
                  <a:extLst>
                    <a:ext uri="{FF2B5EF4-FFF2-40B4-BE49-F238E27FC236}">
                      <a16:creationId xmlns:a16="http://schemas.microsoft.com/office/drawing/2014/main" id="{71B49E2C-BAB5-6551-E924-D7083F6A8472}"/>
                    </a:ext>
                  </a:extLst>
                </p:cNvPr>
                <p:cNvSpPr>
                  <a:spLocks noChangeShapeType="1"/>
                </p:cNvSpPr>
                <p:nvPr/>
              </p:nvSpPr>
              <p:spPr bwMode="auto">
                <a:xfrm>
                  <a:off x="2240" y="1154"/>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906" name="Line 3354">
                  <a:extLst>
                    <a:ext uri="{FF2B5EF4-FFF2-40B4-BE49-F238E27FC236}">
                      <a16:creationId xmlns:a16="http://schemas.microsoft.com/office/drawing/2014/main" id="{9510AA12-05CC-8943-7BF0-B65B66AFF32D}"/>
                    </a:ext>
                  </a:extLst>
                </p:cNvPr>
                <p:cNvSpPr>
                  <a:spLocks noChangeShapeType="1"/>
                </p:cNvSpPr>
                <p:nvPr/>
              </p:nvSpPr>
              <p:spPr bwMode="auto">
                <a:xfrm flipV="1">
                  <a:off x="2240" y="1154"/>
                  <a:ext cx="6"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907" name="Line 3355">
                  <a:extLst>
                    <a:ext uri="{FF2B5EF4-FFF2-40B4-BE49-F238E27FC236}">
                      <a16:creationId xmlns:a16="http://schemas.microsoft.com/office/drawing/2014/main" id="{49AD7549-7A23-2A63-6A79-6CCD2258D588}"/>
                    </a:ext>
                  </a:extLst>
                </p:cNvPr>
                <p:cNvSpPr>
                  <a:spLocks noChangeShapeType="1"/>
                </p:cNvSpPr>
                <p:nvPr/>
              </p:nvSpPr>
              <p:spPr bwMode="auto">
                <a:xfrm>
                  <a:off x="2246" y="1154"/>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908" name="Line 3356">
                  <a:extLst>
                    <a:ext uri="{FF2B5EF4-FFF2-40B4-BE49-F238E27FC236}">
                      <a16:creationId xmlns:a16="http://schemas.microsoft.com/office/drawing/2014/main" id="{24D139AD-BDA9-0484-CFAF-4B5033DDE158}"/>
                    </a:ext>
                  </a:extLst>
                </p:cNvPr>
                <p:cNvSpPr>
                  <a:spLocks noChangeShapeType="1"/>
                </p:cNvSpPr>
                <p:nvPr/>
              </p:nvSpPr>
              <p:spPr bwMode="auto">
                <a:xfrm>
                  <a:off x="2246" y="1160"/>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909" name="Line 3357">
                  <a:extLst>
                    <a:ext uri="{FF2B5EF4-FFF2-40B4-BE49-F238E27FC236}">
                      <a16:creationId xmlns:a16="http://schemas.microsoft.com/office/drawing/2014/main" id="{80EC94D2-20F5-72AD-2491-57EA93378E7E}"/>
                    </a:ext>
                  </a:extLst>
                </p:cNvPr>
                <p:cNvSpPr>
                  <a:spLocks noChangeShapeType="1"/>
                </p:cNvSpPr>
                <p:nvPr/>
              </p:nvSpPr>
              <p:spPr bwMode="auto">
                <a:xfrm>
                  <a:off x="2252" y="1160"/>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910" name="Line 3358">
                  <a:extLst>
                    <a:ext uri="{FF2B5EF4-FFF2-40B4-BE49-F238E27FC236}">
                      <a16:creationId xmlns:a16="http://schemas.microsoft.com/office/drawing/2014/main" id="{155E1518-5E14-FC5E-A58D-C8264A3E79DA}"/>
                    </a:ext>
                  </a:extLst>
                </p:cNvPr>
                <p:cNvSpPr>
                  <a:spLocks noChangeShapeType="1"/>
                </p:cNvSpPr>
                <p:nvPr/>
              </p:nvSpPr>
              <p:spPr bwMode="auto">
                <a:xfrm flipV="1">
                  <a:off x="2252" y="1160"/>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911" name="Line 3359">
                  <a:extLst>
                    <a:ext uri="{FF2B5EF4-FFF2-40B4-BE49-F238E27FC236}">
                      <a16:creationId xmlns:a16="http://schemas.microsoft.com/office/drawing/2014/main" id="{E0CF68E2-678E-049F-4E86-618C9D7A613C}"/>
                    </a:ext>
                  </a:extLst>
                </p:cNvPr>
                <p:cNvSpPr>
                  <a:spLocks noChangeShapeType="1"/>
                </p:cNvSpPr>
                <p:nvPr/>
              </p:nvSpPr>
              <p:spPr bwMode="auto">
                <a:xfrm>
                  <a:off x="2252" y="1160"/>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912" name="Line 3360">
                  <a:extLst>
                    <a:ext uri="{FF2B5EF4-FFF2-40B4-BE49-F238E27FC236}">
                      <a16:creationId xmlns:a16="http://schemas.microsoft.com/office/drawing/2014/main" id="{F5EAF35B-563D-BDB3-5979-70A91C9C2986}"/>
                    </a:ext>
                  </a:extLst>
                </p:cNvPr>
                <p:cNvSpPr>
                  <a:spLocks noChangeShapeType="1"/>
                </p:cNvSpPr>
                <p:nvPr/>
              </p:nvSpPr>
              <p:spPr bwMode="auto">
                <a:xfrm>
                  <a:off x="2258" y="1160"/>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913" name="Line 3361">
                  <a:extLst>
                    <a:ext uri="{FF2B5EF4-FFF2-40B4-BE49-F238E27FC236}">
                      <a16:creationId xmlns:a16="http://schemas.microsoft.com/office/drawing/2014/main" id="{EB40CCDA-03CC-4BF5-0ABC-6A20352ED486}"/>
                    </a:ext>
                  </a:extLst>
                </p:cNvPr>
                <p:cNvSpPr>
                  <a:spLocks noChangeShapeType="1"/>
                </p:cNvSpPr>
                <p:nvPr/>
              </p:nvSpPr>
              <p:spPr bwMode="auto">
                <a:xfrm flipV="1">
                  <a:off x="2258" y="1160"/>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914" name="Line 3362">
                  <a:extLst>
                    <a:ext uri="{FF2B5EF4-FFF2-40B4-BE49-F238E27FC236}">
                      <a16:creationId xmlns:a16="http://schemas.microsoft.com/office/drawing/2014/main" id="{4AF047F4-319A-D73B-3D1A-C28014615E45}"/>
                    </a:ext>
                  </a:extLst>
                </p:cNvPr>
                <p:cNvSpPr>
                  <a:spLocks noChangeShapeType="1"/>
                </p:cNvSpPr>
                <p:nvPr/>
              </p:nvSpPr>
              <p:spPr bwMode="auto">
                <a:xfrm>
                  <a:off x="2258" y="1160"/>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915" name="Line 3363">
                  <a:extLst>
                    <a:ext uri="{FF2B5EF4-FFF2-40B4-BE49-F238E27FC236}">
                      <a16:creationId xmlns:a16="http://schemas.microsoft.com/office/drawing/2014/main" id="{4F231919-8A40-29E8-237A-1A6CDCF2EEC6}"/>
                    </a:ext>
                  </a:extLst>
                </p:cNvPr>
                <p:cNvSpPr>
                  <a:spLocks noChangeShapeType="1"/>
                </p:cNvSpPr>
                <p:nvPr/>
              </p:nvSpPr>
              <p:spPr bwMode="auto">
                <a:xfrm>
                  <a:off x="2264" y="1160"/>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916" name="Line 3364">
                  <a:extLst>
                    <a:ext uri="{FF2B5EF4-FFF2-40B4-BE49-F238E27FC236}">
                      <a16:creationId xmlns:a16="http://schemas.microsoft.com/office/drawing/2014/main" id="{8F012859-C372-A21C-61C4-096B5F2E2A41}"/>
                    </a:ext>
                  </a:extLst>
                </p:cNvPr>
                <p:cNvSpPr>
                  <a:spLocks noChangeShapeType="1"/>
                </p:cNvSpPr>
                <p:nvPr/>
              </p:nvSpPr>
              <p:spPr bwMode="auto">
                <a:xfrm flipV="1">
                  <a:off x="2264" y="1160"/>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917" name="Line 3365">
                  <a:extLst>
                    <a:ext uri="{FF2B5EF4-FFF2-40B4-BE49-F238E27FC236}">
                      <a16:creationId xmlns:a16="http://schemas.microsoft.com/office/drawing/2014/main" id="{CD3E0AD6-A9C7-C3E1-CB0C-4B1F55D4FDDA}"/>
                    </a:ext>
                  </a:extLst>
                </p:cNvPr>
                <p:cNvSpPr>
                  <a:spLocks noChangeShapeType="1"/>
                </p:cNvSpPr>
                <p:nvPr/>
              </p:nvSpPr>
              <p:spPr bwMode="auto">
                <a:xfrm>
                  <a:off x="2264" y="1160"/>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918" name="Line 3366">
                  <a:extLst>
                    <a:ext uri="{FF2B5EF4-FFF2-40B4-BE49-F238E27FC236}">
                      <a16:creationId xmlns:a16="http://schemas.microsoft.com/office/drawing/2014/main" id="{47E7232C-6888-0D7A-ADE2-B462897A68FA}"/>
                    </a:ext>
                  </a:extLst>
                </p:cNvPr>
                <p:cNvSpPr>
                  <a:spLocks noChangeShapeType="1"/>
                </p:cNvSpPr>
                <p:nvPr/>
              </p:nvSpPr>
              <p:spPr bwMode="auto">
                <a:xfrm flipV="1">
                  <a:off x="2264" y="1160"/>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919" name="Line 3367">
                  <a:extLst>
                    <a:ext uri="{FF2B5EF4-FFF2-40B4-BE49-F238E27FC236}">
                      <a16:creationId xmlns:a16="http://schemas.microsoft.com/office/drawing/2014/main" id="{8C363AE3-3B68-1663-3628-4509D09FEB2C}"/>
                    </a:ext>
                  </a:extLst>
                </p:cNvPr>
                <p:cNvSpPr>
                  <a:spLocks noChangeShapeType="1"/>
                </p:cNvSpPr>
                <p:nvPr/>
              </p:nvSpPr>
              <p:spPr bwMode="auto">
                <a:xfrm>
                  <a:off x="2264" y="1160"/>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920" name="Line 3368">
                  <a:extLst>
                    <a:ext uri="{FF2B5EF4-FFF2-40B4-BE49-F238E27FC236}">
                      <a16:creationId xmlns:a16="http://schemas.microsoft.com/office/drawing/2014/main" id="{EFDB3CD7-D45D-75F4-898C-6B2361924190}"/>
                    </a:ext>
                  </a:extLst>
                </p:cNvPr>
                <p:cNvSpPr>
                  <a:spLocks noChangeShapeType="1"/>
                </p:cNvSpPr>
                <p:nvPr/>
              </p:nvSpPr>
              <p:spPr bwMode="auto">
                <a:xfrm flipV="1">
                  <a:off x="2264" y="1160"/>
                  <a:ext cx="6"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921" name="Line 3369">
                  <a:extLst>
                    <a:ext uri="{FF2B5EF4-FFF2-40B4-BE49-F238E27FC236}">
                      <a16:creationId xmlns:a16="http://schemas.microsoft.com/office/drawing/2014/main" id="{B4A7060E-E88D-309B-B849-103DED38F02C}"/>
                    </a:ext>
                  </a:extLst>
                </p:cNvPr>
                <p:cNvSpPr>
                  <a:spLocks noChangeShapeType="1"/>
                </p:cNvSpPr>
                <p:nvPr/>
              </p:nvSpPr>
              <p:spPr bwMode="auto">
                <a:xfrm>
                  <a:off x="2270" y="1160"/>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922" name="Line 3370">
                  <a:extLst>
                    <a:ext uri="{FF2B5EF4-FFF2-40B4-BE49-F238E27FC236}">
                      <a16:creationId xmlns:a16="http://schemas.microsoft.com/office/drawing/2014/main" id="{0B70BE85-638F-85B4-1C09-88E55A21766F}"/>
                    </a:ext>
                  </a:extLst>
                </p:cNvPr>
                <p:cNvSpPr>
                  <a:spLocks noChangeShapeType="1"/>
                </p:cNvSpPr>
                <p:nvPr/>
              </p:nvSpPr>
              <p:spPr bwMode="auto">
                <a:xfrm flipV="1">
                  <a:off x="2270" y="1160"/>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923" name="Line 3371">
                  <a:extLst>
                    <a:ext uri="{FF2B5EF4-FFF2-40B4-BE49-F238E27FC236}">
                      <a16:creationId xmlns:a16="http://schemas.microsoft.com/office/drawing/2014/main" id="{D9DB5299-B210-1A24-56ED-A37F0CC798E0}"/>
                    </a:ext>
                  </a:extLst>
                </p:cNvPr>
                <p:cNvSpPr>
                  <a:spLocks noChangeShapeType="1"/>
                </p:cNvSpPr>
                <p:nvPr/>
              </p:nvSpPr>
              <p:spPr bwMode="auto">
                <a:xfrm>
                  <a:off x="2270" y="1160"/>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924" name="Line 3372">
                  <a:extLst>
                    <a:ext uri="{FF2B5EF4-FFF2-40B4-BE49-F238E27FC236}">
                      <a16:creationId xmlns:a16="http://schemas.microsoft.com/office/drawing/2014/main" id="{D78E7D0C-E3C7-F6A0-E27C-09F7E16A7641}"/>
                    </a:ext>
                  </a:extLst>
                </p:cNvPr>
                <p:cNvSpPr>
                  <a:spLocks noChangeShapeType="1"/>
                </p:cNvSpPr>
                <p:nvPr/>
              </p:nvSpPr>
              <p:spPr bwMode="auto">
                <a:xfrm>
                  <a:off x="2270" y="1166"/>
                  <a:ext cx="7"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925" name="Line 3373">
                  <a:extLst>
                    <a:ext uri="{FF2B5EF4-FFF2-40B4-BE49-F238E27FC236}">
                      <a16:creationId xmlns:a16="http://schemas.microsoft.com/office/drawing/2014/main" id="{70DD7DF6-E6EF-CB46-EADC-0439D9E044AC}"/>
                    </a:ext>
                  </a:extLst>
                </p:cNvPr>
                <p:cNvSpPr>
                  <a:spLocks noChangeShapeType="1"/>
                </p:cNvSpPr>
                <p:nvPr/>
              </p:nvSpPr>
              <p:spPr bwMode="auto">
                <a:xfrm flipV="1">
                  <a:off x="2277" y="1160"/>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926" name="Line 3374">
                  <a:extLst>
                    <a:ext uri="{FF2B5EF4-FFF2-40B4-BE49-F238E27FC236}">
                      <a16:creationId xmlns:a16="http://schemas.microsoft.com/office/drawing/2014/main" id="{1C066371-61F2-E759-0E7A-C49B8B92F31E}"/>
                    </a:ext>
                  </a:extLst>
                </p:cNvPr>
                <p:cNvSpPr>
                  <a:spLocks noChangeShapeType="1"/>
                </p:cNvSpPr>
                <p:nvPr/>
              </p:nvSpPr>
              <p:spPr bwMode="auto">
                <a:xfrm>
                  <a:off x="2277" y="1160"/>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927" name="Line 3375">
                  <a:extLst>
                    <a:ext uri="{FF2B5EF4-FFF2-40B4-BE49-F238E27FC236}">
                      <a16:creationId xmlns:a16="http://schemas.microsoft.com/office/drawing/2014/main" id="{99D342EC-8577-5627-7737-480D40FAD9E0}"/>
                    </a:ext>
                  </a:extLst>
                </p:cNvPr>
                <p:cNvSpPr>
                  <a:spLocks noChangeShapeType="1"/>
                </p:cNvSpPr>
                <p:nvPr/>
              </p:nvSpPr>
              <p:spPr bwMode="auto">
                <a:xfrm flipV="1">
                  <a:off x="2277" y="1160"/>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928" name="Line 3376">
                  <a:extLst>
                    <a:ext uri="{FF2B5EF4-FFF2-40B4-BE49-F238E27FC236}">
                      <a16:creationId xmlns:a16="http://schemas.microsoft.com/office/drawing/2014/main" id="{2E750BBD-BEAA-B8CC-FC75-07B161D4BFCF}"/>
                    </a:ext>
                  </a:extLst>
                </p:cNvPr>
                <p:cNvSpPr>
                  <a:spLocks noChangeShapeType="1"/>
                </p:cNvSpPr>
                <p:nvPr/>
              </p:nvSpPr>
              <p:spPr bwMode="auto">
                <a:xfrm>
                  <a:off x="2277" y="1160"/>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929" name="Line 3377">
                  <a:extLst>
                    <a:ext uri="{FF2B5EF4-FFF2-40B4-BE49-F238E27FC236}">
                      <a16:creationId xmlns:a16="http://schemas.microsoft.com/office/drawing/2014/main" id="{C69B0DC9-4119-FB35-BF46-A13B42EBDC59}"/>
                    </a:ext>
                  </a:extLst>
                </p:cNvPr>
                <p:cNvSpPr>
                  <a:spLocks noChangeShapeType="1"/>
                </p:cNvSpPr>
                <p:nvPr/>
              </p:nvSpPr>
              <p:spPr bwMode="auto">
                <a:xfrm>
                  <a:off x="2277" y="1166"/>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930" name="Line 3378">
                  <a:extLst>
                    <a:ext uri="{FF2B5EF4-FFF2-40B4-BE49-F238E27FC236}">
                      <a16:creationId xmlns:a16="http://schemas.microsoft.com/office/drawing/2014/main" id="{D0ECEBC9-6213-DEE3-2DEB-763D777ADC72}"/>
                    </a:ext>
                  </a:extLst>
                </p:cNvPr>
                <p:cNvSpPr>
                  <a:spLocks noChangeShapeType="1"/>
                </p:cNvSpPr>
                <p:nvPr/>
              </p:nvSpPr>
              <p:spPr bwMode="auto">
                <a:xfrm flipV="1">
                  <a:off x="2283" y="1160"/>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931" name="Line 3379">
                  <a:extLst>
                    <a:ext uri="{FF2B5EF4-FFF2-40B4-BE49-F238E27FC236}">
                      <a16:creationId xmlns:a16="http://schemas.microsoft.com/office/drawing/2014/main" id="{74AC662A-9E89-CBB0-788F-BAAEC6B47A70}"/>
                    </a:ext>
                  </a:extLst>
                </p:cNvPr>
                <p:cNvSpPr>
                  <a:spLocks noChangeShapeType="1"/>
                </p:cNvSpPr>
                <p:nvPr/>
              </p:nvSpPr>
              <p:spPr bwMode="auto">
                <a:xfrm>
                  <a:off x="2283" y="1160"/>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932" name="Line 3380">
                  <a:extLst>
                    <a:ext uri="{FF2B5EF4-FFF2-40B4-BE49-F238E27FC236}">
                      <a16:creationId xmlns:a16="http://schemas.microsoft.com/office/drawing/2014/main" id="{B923EC02-A214-C83F-63E1-042E4A1CFBEF}"/>
                    </a:ext>
                  </a:extLst>
                </p:cNvPr>
                <p:cNvSpPr>
                  <a:spLocks noChangeShapeType="1"/>
                </p:cNvSpPr>
                <p:nvPr/>
              </p:nvSpPr>
              <p:spPr bwMode="auto">
                <a:xfrm flipV="1">
                  <a:off x="2283" y="1160"/>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933" name="Line 3381">
                  <a:extLst>
                    <a:ext uri="{FF2B5EF4-FFF2-40B4-BE49-F238E27FC236}">
                      <a16:creationId xmlns:a16="http://schemas.microsoft.com/office/drawing/2014/main" id="{5320435F-3644-507D-C8BF-10D8FF0B9BB1}"/>
                    </a:ext>
                  </a:extLst>
                </p:cNvPr>
                <p:cNvSpPr>
                  <a:spLocks noChangeShapeType="1"/>
                </p:cNvSpPr>
                <p:nvPr/>
              </p:nvSpPr>
              <p:spPr bwMode="auto">
                <a:xfrm>
                  <a:off x="2283" y="1160"/>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934" name="Line 3382">
                  <a:extLst>
                    <a:ext uri="{FF2B5EF4-FFF2-40B4-BE49-F238E27FC236}">
                      <a16:creationId xmlns:a16="http://schemas.microsoft.com/office/drawing/2014/main" id="{142EB8CD-9E36-B65A-E346-4E7DBB36D339}"/>
                    </a:ext>
                  </a:extLst>
                </p:cNvPr>
                <p:cNvSpPr>
                  <a:spLocks noChangeShapeType="1"/>
                </p:cNvSpPr>
                <p:nvPr/>
              </p:nvSpPr>
              <p:spPr bwMode="auto">
                <a:xfrm>
                  <a:off x="2283" y="1166"/>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935" name="Line 3383">
                  <a:extLst>
                    <a:ext uri="{FF2B5EF4-FFF2-40B4-BE49-F238E27FC236}">
                      <a16:creationId xmlns:a16="http://schemas.microsoft.com/office/drawing/2014/main" id="{F5190D55-D957-94C7-E083-20EF6FBFCE02}"/>
                    </a:ext>
                  </a:extLst>
                </p:cNvPr>
                <p:cNvSpPr>
                  <a:spLocks noChangeShapeType="1"/>
                </p:cNvSpPr>
                <p:nvPr/>
              </p:nvSpPr>
              <p:spPr bwMode="auto">
                <a:xfrm>
                  <a:off x="2289" y="1166"/>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936" name="Line 3384">
                  <a:extLst>
                    <a:ext uri="{FF2B5EF4-FFF2-40B4-BE49-F238E27FC236}">
                      <a16:creationId xmlns:a16="http://schemas.microsoft.com/office/drawing/2014/main" id="{133F3A56-4A0B-582C-C69C-3485DDE7C4D7}"/>
                    </a:ext>
                  </a:extLst>
                </p:cNvPr>
                <p:cNvSpPr>
                  <a:spLocks noChangeShapeType="1"/>
                </p:cNvSpPr>
                <p:nvPr/>
              </p:nvSpPr>
              <p:spPr bwMode="auto">
                <a:xfrm flipV="1">
                  <a:off x="2289" y="1166"/>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937" name="Line 3385">
                  <a:extLst>
                    <a:ext uri="{FF2B5EF4-FFF2-40B4-BE49-F238E27FC236}">
                      <a16:creationId xmlns:a16="http://schemas.microsoft.com/office/drawing/2014/main" id="{2BC22C19-7E9A-3F2B-52B6-791F02BCFA0E}"/>
                    </a:ext>
                  </a:extLst>
                </p:cNvPr>
                <p:cNvSpPr>
                  <a:spLocks noChangeShapeType="1"/>
                </p:cNvSpPr>
                <p:nvPr/>
              </p:nvSpPr>
              <p:spPr bwMode="auto">
                <a:xfrm>
                  <a:off x="2289" y="1166"/>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938" name="Line 3386">
                  <a:extLst>
                    <a:ext uri="{FF2B5EF4-FFF2-40B4-BE49-F238E27FC236}">
                      <a16:creationId xmlns:a16="http://schemas.microsoft.com/office/drawing/2014/main" id="{CB82DA95-3A7C-093D-2436-988374F92623}"/>
                    </a:ext>
                  </a:extLst>
                </p:cNvPr>
                <p:cNvSpPr>
                  <a:spLocks noChangeShapeType="1"/>
                </p:cNvSpPr>
                <p:nvPr/>
              </p:nvSpPr>
              <p:spPr bwMode="auto">
                <a:xfrm flipV="1">
                  <a:off x="2289" y="1166"/>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939" name="Line 3387">
                  <a:extLst>
                    <a:ext uri="{FF2B5EF4-FFF2-40B4-BE49-F238E27FC236}">
                      <a16:creationId xmlns:a16="http://schemas.microsoft.com/office/drawing/2014/main" id="{24BD6F98-2C2C-7277-9224-424B9EA4868F}"/>
                    </a:ext>
                  </a:extLst>
                </p:cNvPr>
                <p:cNvSpPr>
                  <a:spLocks noChangeShapeType="1"/>
                </p:cNvSpPr>
                <p:nvPr/>
              </p:nvSpPr>
              <p:spPr bwMode="auto">
                <a:xfrm>
                  <a:off x="2289" y="1166"/>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940" name="Line 3388">
                  <a:extLst>
                    <a:ext uri="{FF2B5EF4-FFF2-40B4-BE49-F238E27FC236}">
                      <a16:creationId xmlns:a16="http://schemas.microsoft.com/office/drawing/2014/main" id="{81EA9118-9A65-B877-B4AA-617587C7191A}"/>
                    </a:ext>
                  </a:extLst>
                </p:cNvPr>
                <p:cNvSpPr>
                  <a:spLocks noChangeShapeType="1"/>
                </p:cNvSpPr>
                <p:nvPr/>
              </p:nvSpPr>
              <p:spPr bwMode="auto">
                <a:xfrm>
                  <a:off x="2295" y="1166"/>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941" name="Line 3389">
                  <a:extLst>
                    <a:ext uri="{FF2B5EF4-FFF2-40B4-BE49-F238E27FC236}">
                      <a16:creationId xmlns:a16="http://schemas.microsoft.com/office/drawing/2014/main" id="{BD5A0283-D1D2-882E-52B2-49A979BD3369}"/>
                    </a:ext>
                  </a:extLst>
                </p:cNvPr>
                <p:cNvSpPr>
                  <a:spLocks noChangeShapeType="1"/>
                </p:cNvSpPr>
                <p:nvPr/>
              </p:nvSpPr>
              <p:spPr bwMode="auto">
                <a:xfrm flipV="1">
                  <a:off x="2295" y="1166"/>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942" name="Line 3390">
                  <a:extLst>
                    <a:ext uri="{FF2B5EF4-FFF2-40B4-BE49-F238E27FC236}">
                      <a16:creationId xmlns:a16="http://schemas.microsoft.com/office/drawing/2014/main" id="{8FC28A94-02E7-82C8-5065-2E9ACE470B41}"/>
                    </a:ext>
                  </a:extLst>
                </p:cNvPr>
                <p:cNvSpPr>
                  <a:spLocks noChangeShapeType="1"/>
                </p:cNvSpPr>
                <p:nvPr/>
              </p:nvSpPr>
              <p:spPr bwMode="auto">
                <a:xfrm>
                  <a:off x="2295" y="1166"/>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943" name="Line 3391">
                  <a:extLst>
                    <a:ext uri="{FF2B5EF4-FFF2-40B4-BE49-F238E27FC236}">
                      <a16:creationId xmlns:a16="http://schemas.microsoft.com/office/drawing/2014/main" id="{44D7D830-3C36-2553-C2A2-531BC6ABE5BE}"/>
                    </a:ext>
                  </a:extLst>
                </p:cNvPr>
                <p:cNvSpPr>
                  <a:spLocks noChangeShapeType="1"/>
                </p:cNvSpPr>
                <p:nvPr/>
              </p:nvSpPr>
              <p:spPr bwMode="auto">
                <a:xfrm flipV="1">
                  <a:off x="2295" y="1166"/>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944" name="Line 3392">
                  <a:extLst>
                    <a:ext uri="{FF2B5EF4-FFF2-40B4-BE49-F238E27FC236}">
                      <a16:creationId xmlns:a16="http://schemas.microsoft.com/office/drawing/2014/main" id="{121ECF68-A8B9-B1EA-0744-81F2925D3450}"/>
                    </a:ext>
                  </a:extLst>
                </p:cNvPr>
                <p:cNvSpPr>
                  <a:spLocks noChangeShapeType="1"/>
                </p:cNvSpPr>
                <p:nvPr/>
              </p:nvSpPr>
              <p:spPr bwMode="auto">
                <a:xfrm>
                  <a:off x="2295" y="1166"/>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945" name="Line 3393">
                  <a:extLst>
                    <a:ext uri="{FF2B5EF4-FFF2-40B4-BE49-F238E27FC236}">
                      <a16:creationId xmlns:a16="http://schemas.microsoft.com/office/drawing/2014/main" id="{52FC2F69-DB4B-0A9A-58A0-D4EC599BDDC5}"/>
                    </a:ext>
                  </a:extLst>
                </p:cNvPr>
                <p:cNvSpPr>
                  <a:spLocks noChangeShapeType="1"/>
                </p:cNvSpPr>
                <p:nvPr/>
              </p:nvSpPr>
              <p:spPr bwMode="auto">
                <a:xfrm flipV="1">
                  <a:off x="2295" y="1166"/>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946" name="Line 3394">
                  <a:extLst>
                    <a:ext uri="{FF2B5EF4-FFF2-40B4-BE49-F238E27FC236}">
                      <a16:creationId xmlns:a16="http://schemas.microsoft.com/office/drawing/2014/main" id="{9CBC67AD-BAD5-C832-4FD1-983301993D82}"/>
                    </a:ext>
                  </a:extLst>
                </p:cNvPr>
                <p:cNvSpPr>
                  <a:spLocks noChangeShapeType="1"/>
                </p:cNvSpPr>
                <p:nvPr/>
              </p:nvSpPr>
              <p:spPr bwMode="auto">
                <a:xfrm>
                  <a:off x="2295" y="1166"/>
                  <a:ext cx="6"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947" name="Line 3395">
                  <a:extLst>
                    <a:ext uri="{FF2B5EF4-FFF2-40B4-BE49-F238E27FC236}">
                      <a16:creationId xmlns:a16="http://schemas.microsoft.com/office/drawing/2014/main" id="{A47340D2-D476-BC4C-CD12-907F55EB0EB6}"/>
                    </a:ext>
                  </a:extLst>
                </p:cNvPr>
                <p:cNvSpPr>
                  <a:spLocks noChangeShapeType="1"/>
                </p:cNvSpPr>
                <p:nvPr/>
              </p:nvSpPr>
              <p:spPr bwMode="auto">
                <a:xfrm flipV="1">
                  <a:off x="2301" y="1166"/>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948" name="Line 3396">
                  <a:extLst>
                    <a:ext uri="{FF2B5EF4-FFF2-40B4-BE49-F238E27FC236}">
                      <a16:creationId xmlns:a16="http://schemas.microsoft.com/office/drawing/2014/main" id="{9B2D5B79-BA75-BBC1-DF75-22E34D58B335}"/>
                    </a:ext>
                  </a:extLst>
                </p:cNvPr>
                <p:cNvSpPr>
                  <a:spLocks noChangeShapeType="1"/>
                </p:cNvSpPr>
                <p:nvPr/>
              </p:nvSpPr>
              <p:spPr bwMode="auto">
                <a:xfrm>
                  <a:off x="2301" y="1166"/>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949" name="Line 3397">
                  <a:extLst>
                    <a:ext uri="{FF2B5EF4-FFF2-40B4-BE49-F238E27FC236}">
                      <a16:creationId xmlns:a16="http://schemas.microsoft.com/office/drawing/2014/main" id="{00EC66C6-C2AD-377C-4F8B-04C07D8AF82A}"/>
                    </a:ext>
                  </a:extLst>
                </p:cNvPr>
                <p:cNvSpPr>
                  <a:spLocks noChangeShapeType="1"/>
                </p:cNvSpPr>
                <p:nvPr/>
              </p:nvSpPr>
              <p:spPr bwMode="auto">
                <a:xfrm>
                  <a:off x="2301" y="1172"/>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950" name="Line 3398">
                  <a:extLst>
                    <a:ext uri="{FF2B5EF4-FFF2-40B4-BE49-F238E27FC236}">
                      <a16:creationId xmlns:a16="http://schemas.microsoft.com/office/drawing/2014/main" id="{56F993A0-1445-70BD-4030-307EEF1FDC40}"/>
                    </a:ext>
                  </a:extLst>
                </p:cNvPr>
                <p:cNvSpPr>
                  <a:spLocks noChangeShapeType="1"/>
                </p:cNvSpPr>
                <p:nvPr/>
              </p:nvSpPr>
              <p:spPr bwMode="auto">
                <a:xfrm>
                  <a:off x="2307" y="1172"/>
                  <a:ext cx="7"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951" name="Line 3399">
                  <a:extLst>
                    <a:ext uri="{FF2B5EF4-FFF2-40B4-BE49-F238E27FC236}">
                      <a16:creationId xmlns:a16="http://schemas.microsoft.com/office/drawing/2014/main" id="{18B8F350-B6E2-ADFA-18F4-FB4142973960}"/>
                    </a:ext>
                  </a:extLst>
                </p:cNvPr>
                <p:cNvSpPr>
                  <a:spLocks noChangeShapeType="1"/>
                </p:cNvSpPr>
                <p:nvPr/>
              </p:nvSpPr>
              <p:spPr bwMode="auto">
                <a:xfrm>
                  <a:off x="2314" y="1172"/>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952" name="Line 3400">
                  <a:extLst>
                    <a:ext uri="{FF2B5EF4-FFF2-40B4-BE49-F238E27FC236}">
                      <a16:creationId xmlns:a16="http://schemas.microsoft.com/office/drawing/2014/main" id="{5C72DE38-36AF-5D8B-9803-FA59E698051E}"/>
                    </a:ext>
                  </a:extLst>
                </p:cNvPr>
                <p:cNvSpPr>
                  <a:spLocks noChangeShapeType="1"/>
                </p:cNvSpPr>
                <p:nvPr/>
              </p:nvSpPr>
              <p:spPr bwMode="auto">
                <a:xfrm>
                  <a:off x="2320" y="1172"/>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953" name="Line 3401">
                  <a:extLst>
                    <a:ext uri="{FF2B5EF4-FFF2-40B4-BE49-F238E27FC236}">
                      <a16:creationId xmlns:a16="http://schemas.microsoft.com/office/drawing/2014/main" id="{8BBAF67D-E212-A5FA-9516-DCAA822919EF}"/>
                    </a:ext>
                  </a:extLst>
                </p:cNvPr>
                <p:cNvSpPr>
                  <a:spLocks noChangeShapeType="1"/>
                </p:cNvSpPr>
                <p:nvPr/>
              </p:nvSpPr>
              <p:spPr bwMode="auto">
                <a:xfrm>
                  <a:off x="2326" y="1172"/>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954" name="Line 3402">
                  <a:extLst>
                    <a:ext uri="{FF2B5EF4-FFF2-40B4-BE49-F238E27FC236}">
                      <a16:creationId xmlns:a16="http://schemas.microsoft.com/office/drawing/2014/main" id="{2F35BBE7-A04B-AA97-D763-FAAAA58AF2E5}"/>
                    </a:ext>
                  </a:extLst>
                </p:cNvPr>
                <p:cNvSpPr>
                  <a:spLocks noChangeShapeType="1"/>
                </p:cNvSpPr>
                <p:nvPr/>
              </p:nvSpPr>
              <p:spPr bwMode="auto">
                <a:xfrm flipV="1">
                  <a:off x="2326" y="1172"/>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955" name="Line 3403">
                  <a:extLst>
                    <a:ext uri="{FF2B5EF4-FFF2-40B4-BE49-F238E27FC236}">
                      <a16:creationId xmlns:a16="http://schemas.microsoft.com/office/drawing/2014/main" id="{70B63CFE-CCAA-A566-7832-18FE57C371F5}"/>
                    </a:ext>
                  </a:extLst>
                </p:cNvPr>
                <p:cNvSpPr>
                  <a:spLocks noChangeShapeType="1"/>
                </p:cNvSpPr>
                <p:nvPr/>
              </p:nvSpPr>
              <p:spPr bwMode="auto">
                <a:xfrm>
                  <a:off x="2326" y="1172"/>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956" name="Line 3404">
                  <a:extLst>
                    <a:ext uri="{FF2B5EF4-FFF2-40B4-BE49-F238E27FC236}">
                      <a16:creationId xmlns:a16="http://schemas.microsoft.com/office/drawing/2014/main" id="{99A9AC86-BE20-C194-73D3-8A8DFED08C52}"/>
                    </a:ext>
                  </a:extLst>
                </p:cNvPr>
                <p:cNvSpPr>
                  <a:spLocks noChangeShapeType="1"/>
                </p:cNvSpPr>
                <p:nvPr/>
              </p:nvSpPr>
              <p:spPr bwMode="auto">
                <a:xfrm flipV="1">
                  <a:off x="2326" y="1172"/>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957" name="Line 3405">
                  <a:extLst>
                    <a:ext uri="{FF2B5EF4-FFF2-40B4-BE49-F238E27FC236}">
                      <a16:creationId xmlns:a16="http://schemas.microsoft.com/office/drawing/2014/main" id="{C855F6DF-03F0-6682-1512-4371FD8F4D6C}"/>
                    </a:ext>
                  </a:extLst>
                </p:cNvPr>
                <p:cNvSpPr>
                  <a:spLocks noChangeShapeType="1"/>
                </p:cNvSpPr>
                <p:nvPr/>
              </p:nvSpPr>
              <p:spPr bwMode="auto">
                <a:xfrm>
                  <a:off x="2326" y="1172"/>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958" name="Line 3406">
                  <a:extLst>
                    <a:ext uri="{FF2B5EF4-FFF2-40B4-BE49-F238E27FC236}">
                      <a16:creationId xmlns:a16="http://schemas.microsoft.com/office/drawing/2014/main" id="{C565F138-BCCA-CC1F-7CCD-D3EE437D3A47}"/>
                    </a:ext>
                  </a:extLst>
                </p:cNvPr>
                <p:cNvSpPr>
                  <a:spLocks noChangeShapeType="1"/>
                </p:cNvSpPr>
                <p:nvPr/>
              </p:nvSpPr>
              <p:spPr bwMode="auto">
                <a:xfrm>
                  <a:off x="2332" y="1172"/>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959" name="Line 3407">
                  <a:extLst>
                    <a:ext uri="{FF2B5EF4-FFF2-40B4-BE49-F238E27FC236}">
                      <a16:creationId xmlns:a16="http://schemas.microsoft.com/office/drawing/2014/main" id="{41B868D3-1570-F831-42A3-83F97B218699}"/>
                    </a:ext>
                  </a:extLst>
                </p:cNvPr>
                <p:cNvSpPr>
                  <a:spLocks noChangeShapeType="1"/>
                </p:cNvSpPr>
                <p:nvPr/>
              </p:nvSpPr>
              <p:spPr bwMode="auto">
                <a:xfrm flipV="1">
                  <a:off x="2332" y="1172"/>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960" name="Line 3408">
                  <a:extLst>
                    <a:ext uri="{FF2B5EF4-FFF2-40B4-BE49-F238E27FC236}">
                      <a16:creationId xmlns:a16="http://schemas.microsoft.com/office/drawing/2014/main" id="{C673E5A0-9A69-4514-EB8D-DEEA7C6DA3F9}"/>
                    </a:ext>
                  </a:extLst>
                </p:cNvPr>
                <p:cNvSpPr>
                  <a:spLocks noChangeShapeType="1"/>
                </p:cNvSpPr>
                <p:nvPr/>
              </p:nvSpPr>
              <p:spPr bwMode="auto">
                <a:xfrm>
                  <a:off x="2332" y="1172"/>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961" name="Line 3409">
                  <a:extLst>
                    <a:ext uri="{FF2B5EF4-FFF2-40B4-BE49-F238E27FC236}">
                      <a16:creationId xmlns:a16="http://schemas.microsoft.com/office/drawing/2014/main" id="{DB8E2F5E-4233-F8B5-7F4D-DC3B026A3B1D}"/>
                    </a:ext>
                  </a:extLst>
                </p:cNvPr>
                <p:cNvSpPr>
                  <a:spLocks noChangeShapeType="1"/>
                </p:cNvSpPr>
                <p:nvPr/>
              </p:nvSpPr>
              <p:spPr bwMode="auto">
                <a:xfrm flipV="1">
                  <a:off x="2332" y="1172"/>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962" name="Line 3410">
                  <a:extLst>
                    <a:ext uri="{FF2B5EF4-FFF2-40B4-BE49-F238E27FC236}">
                      <a16:creationId xmlns:a16="http://schemas.microsoft.com/office/drawing/2014/main" id="{13CA96C4-618D-043D-64A4-B7EF7F5004FE}"/>
                    </a:ext>
                  </a:extLst>
                </p:cNvPr>
                <p:cNvSpPr>
                  <a:spLocks noChangeShapeType="1"/>
                </p:cNvSpPr>
                <p:nvPr/>
              </p:nvSpPr>
              <p:spPr bwMode="auto">
                <a:xfrm>
                  <a:off x="2332" y="1172"/>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963" name="Line 3411">
                  <a:extLst>
                    <a:ext uri="{FF2B5EF4-FFF2-40B4-BE49-F238E27FC236}">
                      <a16:creationId xmlns:a16="http://schemas.microsoft.com/office/drawing/2014/main" id="{ED9B3B6C-20D3-8ADC-1056-7EC7F52CACEB}"/>
                    </a:ext>
                  </a:extLst>
                </p:cNvPr>
                <p:cNvSpPr>
                  <a:spLocks noChangeShapeType="1"/>
                </p:cNvSpPr>
                <p:nvPr/>
              </p:nvSpPr>
              <p:spPr bwMode="auto">
                <a:xfrm>
                  <a:off x="2332" y="1178"/>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964" name="Line 3412">
                  <a:extLst>
                    <a:ext uri="{FF2B5EF4-FFF2-40B4-BE49-F238E27FC236}">
                      <a16:creationId xmlns:a16="http://schemas.microsoft.com/office/drawing/2014/main" id="{17D182BA-FC2A-7027-F588-FFA2F4573B31}"/>
                    </a:ext>
                  </a:extLst>
                </p:cNvPr>
                <p:cNvSpPr>
                  <a:spLocks noChangeShapeType="1"/>
                </p:cNvSpPr>
                <p:nvPr/>
              </p:nvSpPr>
              <p:spPr bwMode="auto">
                <a:xfrm flipV="1">
                  <a:off x="2338" y="1172"/>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965" name="Line 3413">
                  <a:extLst>
                    <a:ext uri="{FF2B5EF4-FFF2-40B4-BE49-F238E27FC236}">
                      <a16:creationId xmlns:a16="http://schemas.microsoft.com/office/drawing/2014/main" id="{C155FD34-B24B-9DCC-ED4B-59F0C59364A5}"/>
                    </a:ext>
                  </a:extLst>
                </p:cNvPr>
                <p:cNvSpPr>
                  <a:spLocks noChangeShapeType="1"/>
                </p:cNvSpPr>
                <p:nvPr/>
              </p:nvSpPr>
              <p:spPr bwMode="auto">
                <a:xfrm>
                  <a:off x="2338" y="1172"/>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966" name="Line 3414">
                  <a:extLst>
                    <a:ext uri="{FF2B5EF4-FFF2-40B4-BE49-F238E27FC236}">
                      <a16:creationId xmlns:a16="http://schemas.microsoft.com/office/drawing/2014/main" id="{82C31E96-B5C2-9DFD-A717-9DC2C2CF8C99}"/>
                    </a:ext>
                  </a:extLst>
                </p:cNvPr>
                <p:cNvSpPr>
                  <a:spLocks noChangeShapeType="1"/>
                </p:cNvSpPr>
                <p:nvPr/>
              </p:nvSpPr>
              <p:spPr bwMode="auto">
                <a:xfrm flipV="1">
                  <a:off x="2338" y="1172"/>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967" name="Line 3415">
                  <a:extLst>
                    <a:ext uri="{FF2B5EF4-FFF2-40B4-BE49-F238E27FC236}">
                      <a16:creationId xmlns:a16="http://schemas.microsoft.com/office/drawing/2014/main" id="{03BB08A6-8FC2-511B-FAA0-C20FCF50E6C8}"/>
                    </a:ext>
                  </a:extLst>
                </p:cNvPr>
                <p:cNvSpPr>
                  <a:spLocks noChangeShapeType="1"/>
                </p:cNvSpPr>
                <p:nvPr/>
              </p:nvSpPr>
              <p:spPr bwMode="auto">
                <a:xfrm>
                  <a:off x="2338" y="1172"/>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968" name="Line 3416">
                  <a:extLst>
                    <a:ext uri="{FF2B5EF4-FFF2-40B4-BE49-F238E27FC236}">
                      <a16:creationId xmlns:a16="http://schemas.microsoft.com/office/drawing/2014/main" id="{F716C425-5BDC-4BA7-CC25-EACB5F12A53E}"/>
                    </a:ext>
                  </a:extLst>
                </p:cNvPr>
                <p:cNvSpPr>
                  <a:spLocks noChangeShapeType="1"/>
                </p:cNvSpPr>
                <p:nvPr/>
              </p:nvSpPr>
              <p:spPr bwMode="auto">
                <a:xfrm>
                  <a:off x="2338" y="1178"/>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969" name="Line 3417">
                  <a:extLst>
                    <a:ext uri="{FF2B5EF4-FFF2-40B4-BE49-F238E27FC236}">
                      <a16:creationId xmlns:a16="http://schemas.microsoft.com/office/drawing/2014/main" id="{729E670B-CA0F-6D10-84DE-59890D69CA54}"/>
                    </a:ext>
                  </a:extLst>
                </p:cNvPr>
                <p:cNvSpPr>
                  <a:spLocks noChangeShapeType="1"/>
                </p:cNvSpPr>
                <p:nvPr/>
              </p:nvSpPr>
              <p:spPr bwMode="auto">
                <a:xfrm flipV="1">
                  <a:off x="2344" y="1172"/>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970" name="Line 3418">
                  <a:extLst>
                    <a:ext uri="{FF2B5EF4-FFF2-40B4-BE49-F238E27FC236}">
                      <a16:creationId xmlns:a16="http://schemas.microsoft.com/office/drawing/2014/main" id="{E3BF18E7-E93F-B3FE-7AD2-529408CAD445}"/>
                    </a:ext>
                  </a:extLst>
                </p:cNvPr>
                <p:cNvSpPr>
                  <a:spLocks noChangeShapeType="1"/>
                </p:cNvSpPr>
                <p:nvPr/>
              </p:nvSpPr>
              <p:spPr bwMode="auto">
                <a:xfrm>
                  <a:off x="2344" y="1172"/>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971" name="Line 3419">
                  <a:extLst>
                    <a:ext uri="{FF2B5EF4-FFF2-40B4-BE49-F238E27FC236}">
                      <a16:creationId xmlns:a16="http://schemas.microsoft.com/office/drawing/2014/main" id="{BE81218B-BA29-2B68-4DFA-846045819BE1}"/>
                    </a:ext>
                  </a:extLst>
                </p:cNvPr>
                <p:cNvSpPr>
                  <a:spLocks noChangeShapeType="1"/>
                </p:cNvSpPr>
                <p:nvPr/>
              </p:nvSpPr>
              <p:spPr bwMode="auto">
                <a:xfrm flipV="1">
                  <a:off x="2344" y="1172"/>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972" name="Line 3420">
                  <a:extLst>
                    <a:ext uri="{FF2B5EF4-FFF2-40B4-BE49-F238E27FC236}">
                      <a16:creationId xmlns:a16="http://schemas.microsoft.com/office/drawing/2014/main" id="{7B292614-9421-8F04-161F-8260A4855027}"/>
                    </a:ext>
                  </a:extLst>
                </p:cNvPr>
                <p:cNvSpPr>
                  <a:spLocks noChangeShapeType="1"/>
                </p:cNvSpPr>
                <p:nvPr/>
              </p:nvSpPr>
              <p:spPr bwMode="auto">
                <a:xfrm>
                  <a:off x="2344" y="1172"/>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973" name="Line 3421">
                  <a:extLst>
                    <a:ext uri="{FF2B5EF4-FFF2-40B4-BE49-F238E27FC236}">
                      <a16:creationId xmlns:a16="http://schemas.microsoft.com/office/drawing/2014/main" id="{4C80DFE9-AF41-38E7-2EBC-9DC18C1E82DA}"/>
                    </a:ext>
                  </a:extLst>
                </p:cNvPr>
                <p:cNvSpPr>
                  <a:spLocks noChangeShapeType="1"/>
                </p:cNvSpPr>
                <p:nvPr/>
              </p:nvSpPr>
              <p:spPr bwMode="auto">
                <a:xfrm>
                  <a:off x="2344" y="1178"/>
                  <a:ext cx="7"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974" name="Line 3422">
                  <a:extLst>
                    <a:ext uri="{FF2B5EF4-FFF2-40B4-BE49-F238E27FC236}">
                      <a16:creationId xmlns:a16="http://schemas.microsoft.com/office/drawing/2014/main" id="{7E4C5BCD-E194-DBD7-EA02-29CABE38A414}"/>
                    </a:ext>
                  </a:extLst>
                </p:cNvPr>
                <p:cNvSpPr>
                  <a:spLocks noChangeShapeType="1"/>
                </p:cNvSpPr>
                <p:nvPr/>
              </p:nvSpPr>
              <p:spPr bwMode="auto">
                <a:xfrm>
                  <a:off x="2351" y="1178"/>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975" name="Line 3423">
                  <a:extLst>
                    <a:ext uri="{FF2B5EF4-FFF2-40B4-BE49-F238E27FC236}">
                      <a16:creationId xmlns:a16="http://schemas.microsoft.com/office/drawing/2014/main" id="{1DBE651D-A21D-FB32-46B6-CB46DCA5C929}"/>
                    </a:ext>
                  </a:extLst>
                </p:cNvPr>
                <p:cNvSpPr>
                  <a:spLocks noChangeShapeType="1"/>
                </p:cNvSpPr>
                <p:nvPr/>
              </p:nvSpPr>
              <p:spPr bwMode="auto">
                <a:xfrm flipV="1">
                  <a:off x="2351" y="1178"/>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976" name="Line 3424">
                  <a:extLst>
                    <a:ext uri="{FF2B5EF4-FFF2-40B4-BE49-F238E27FC236}">
                      <a16:creationId xmlns:a16="http://schemas.microsoft.com/office/drawing/2014/main" id="{2186E29A-A5B4-71F2-8CC0-7B955AD1DB71}"/>
                    </a:ext>
                  </a:extLst>
                </p:cNvPr>
                <p:cNvSpPr>
                  <a:spLocks noChangeShapeType="1"/>
                </p:cNvSpPr>
                <p:nvPr/>
              </p:nvSpPr>
              <p:spPr bwMode="auto">
                <a:xfrm>
                  <a:off x="2351" y="1178"/>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977" name="Line 3425">
                  <a:extLst>
                    <a:ext uri="{FF2B5EF4-FFF2-40B4-BE49-F238E27FC236}">
                      <a16:creationId xmlns:a16="http://schemas.microsoft.com/office/drawing/2014/main" id="{123250D5-FAD3-D38A-4A52-A9E6A31FE5CB}"/>
                    </a:ext>
                  </a:extLst>
                </p:cNvPr>
                <p:cNvSpPr>
                  <a:spLocks noChangeShapeType="1"/>
                </p:cNvSpPr>
                <p:nvPr/>
              </p:nvSpPr>
              <p:spPr bwMode="auto">
                <a:xfrm flipV="1">
                  <a:off x="2351" y="1178"/>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978" name="Line 3426">
                  <a:extLst>
                    <a:ext uri="{FF2B5EF4-FFF2-40B4-BE49-F238E27FC236}">
                      <a16:creationId xmlns:a16="http://schemas.microsoft.com/office/drawing/2014/main" id="{0A4E3CA8-918C-3B24-293D-E9C68833935B}"/>
                    </a:ext>
                  </a:extLst>
                </p:cNvPr>
                <p:cNvSpPr>
                  <a:spLocks noChangeShapeType="1"/>
                </p:cNvSpPr>
                <p:nvPr/>
              </p:nvSpPr>
              <p:spPr bwMode="auto">
                <a:xfrm>
                  <a:off x="2351" y="1178"/>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979" name="Line 3427">
                  <a:extLst>
                    <a:ext uri="{FF2B5EF4-FFF2-40B4-BE49-F238E27FC236}">
                      <a16:creationId xmlns:a16="http://schemas.microsoft.com/office/drawing/2014/main" id="{3A99B437-A517-4D72-F7C9-DEB8E3212EC7}"/>
                    </a:ext>
                  </a:extLst>
                </p:cNvPr>
                <p:cNvSpPr>
                  <a:spLocks noChangeShapeType="1"/>
                </p:cNvSpPr>
                <p:nvPr/>
              </p:nvSpPr>
              <p:spPr bwMode="auto">
                <a:xfrm>
                  <a:off x="2357" y="1178"/>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980" name="Line 3428">
                  <a:extLst>
                    <a:ext uri="{FF2B5EF4-FFF2-40B4-BE49-F238E27FC236}">
                      <a16:creationId xmlns:a16="http://schemas.microsoft.com/office/drawing/2014/main" id="{E7735F55-4829-5389-A84A-2278F4140818}"/>
                    </a:ext>
                  </a:extLst>
                </p:cNvPr>
                <p:cNvSpPr>
                  <a:spLocks noChangeShapeType="1"/>
                </p:cNvSpPr>
                <p:nvPr/>
              </p:nvSpPr>
              <p:spPr bwMode="auto">
                <a:xfrm flipV="1">
                  <a:off x="2357" y="1178"/>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981" name="Line 3429">
                  <a:extLst>
                    <a:ext uri="{FF2B5EF4-FFF2-40B4-BE49-F238E27FC236}">
                      <a16:creationId xmlns:a16="http://schemas.microsoft.com/office/drawing/2014/main" id="{5291BD22-16F4-A970-EA77-5EA5A359F6FF}"/>
                    </a:ext>
                  </a:extLst>
                </p:cNvPr>
                <p:cNvSpPr>
                  <a:spLocks noChangeShapeType="1"/>
                </p:cNvSpPr>
                <p:nvPr/>
              </p:nvSpPr>
              <p:spPr bwMode="auto">
                <a:xfrm>
                  <a:off x="2357" y="1178"/>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982" name="Line 3430">
                  <a:extLst>
                    <a:ext uri="{FF2B5EF4-FFF2-40B4-BE49-F238E27FC236}">
                      <a16:creationId xmlns:a16="http://schemas.microsoft.com/office/drawing/2014/main" id="{1865BE47-043D-2D63-A80D-80845A60B020}"/>
                    </a:ext>
                  </a:extLst>
                </p:cNvPr>
                <p:cNvSpPr>
                  <a:spLocks noChangeShapeType="1"/>
                </p:cNvSpPr>
                <p:nvPr/>
              </p:nvSpPr>
              <p:spPr bwMode="auto">
                <a:xfrm flipV="1">
                  <a:off x="2357" y="1178"/>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983" name="Line 3431">
                  <a:extLst>
                    <a:ext uri="{FF2B5EF4-FFF2-40B4-BE49-F238E27FC236}">
                      <a16:creationId xmlns:a16="http://schemas.microsoft.com/office/drawing/2014/main" id="{2D9DC161-223A-8571-5737-1E459453A1A4}"/>
                    </a:ext>
                  </a:extLst>
                </p:cNvPr>
                <p:cNvSpPr>
                  <a:spLocks noChangeShapeType="1"/>
                </p:cNvSpPr>
                <p:nvPr/>
              </p:nvSpPr>
              <p:spPr bwMode="auto">
                <a:xfrm>
                  <a:off x="2357" y="1178"/>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984" name="Line 3432">
                  <a:extLst>
                    <a:ext uri="{FF2B5EF4-FFF2-40B4-BE49-F238E27FC236}">
                      <a16:creationId xmlns:a16="http://schemas.microsoft.com/office/drawing/2014/main" id="{9ABB3852-5CD7-8660-D659-C328042391C0}"/>
                    </a:ext>
                  </a:extLst>
                </p:cNvPr>
                <p:cNvSpPr>
                  <a:spLocks noChangeShapeType="1"/>
                </p:cNvSpPr>
                <p:nvPr/>
              </p:nvSpPr>
              <p:spPr bwMode="auto">
                <a:xfrm>
                  <a:off x="2363" y="1178"/>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985" name="Line 3433">
                  <a:extLst>
                    <a:ext uri="{FF2B5EF4-FFF2-40B4-BE49-F238E27FC236}">
                      <a16:creationId xmlns:a16="http://schemas.microsoft.com/office/drawing/2014/main" id="{0C058B3A-BB93-2F25-58EC-4093BD00E72B}"/>
                    </a:ext>
                  </a:extLst>
                </p:cNvPr>
                <p:cNvSpPr>
                  <a:spLocks noChangeShapeType="1"/>
                </p:cNvSpPr>
                <p:nvPr/>
              </p:nvSpPr>
              <p:spPr bwMode="auto">
                <a:xfrm flipV="1">
                  <a:off x="2363" y="1178"/>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986" name="Line 3434">
                  <a:extLst>
                    <a:ext uri="{FF2B5EF4-FFF2-40B4-BE49-F238E27FC236}">
                      <a16:creationId xmlns:a16="http://schemas.microsoft.com/office/drawing/2014/main" id="{1AA35102-8CA6-817A-A6ED-516A2FC68EA8}"/>
                    </a:ext>
                  </a:extLst>
                </p:cNvPr>
                <p:cNvSpPr>
                  <a:spLocks noChangeShapeType="1"/>
                </p:cNvSpPr>
                <p:nvPr/>
              </p:nvSpPr>
              <p:spPr bwMode="auto">
                <a:xfrm>
                  <a:off x="2363" y="1178"/>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987" name="Line 3435">
                  <a:extLst>
                    <a:ext uri="{FF2B5EF4-FFF2-40B4-BE49-F238E27FC236}">
                      <a16:creationId xmlns:a16="http://schemas.microsoft.com/office/drawing/2014/main" id="{873DFEB9-3986-F63F-5105-01D3AE3127B7}"/>
                    </a:ext>
                  </a:extLst>
                </p:cNvPr>
                <p:cNvSpPr>
                  <a:spLocks noChangeShapeType="1"/>
                </p:cNvSpPr>
                <p:nvPr/>
              </p:nvSpPr>
              <p:spPr bwMode="auto">
                <a:xfrm>
                  <a:off x="2363" y="1184"/>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988" name="Line 3436">
                  <a:extLst>
                    <a:ext uri="{FF2B5EF4-FFF2-40B4-BE49-F238E27FC236}">
                      <a16:creationId xmlns:a16="http://schemas.microsoft.com/office/drawing/2014/main" id="{D7982F50-1F51-D40B-A1A0-7B5E05D2B5F6}"/>
                    </a:ext>
                  </a:extLst>
                </p:cNvPr>
                <p:cNvSpPr>
                  <a:spLocks noChangeShapeType="1"/>
                </p:cNvSpPr>
                <p:nvPr/>
              </p:nvSpPr>
              <p:spPr bwMode="auto">
                <a:xfrm flipV="1">
                  <a:off x="2369" y="1178"/>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989" name="Line 3437">
                  <a:extLst>
                    <a:ext uri="{FF2B5EF4-FFF2-40B4-BE49-F238E27FC236}">
                      <a16:creationId xmlns:a16="http://schemas.microsoft.com/office/drawing/2014/main" id="{B946A552-D967-78A7-B7C5-859A4C057548}"/>
                    </a:ext>
                  </a:extLst>
                </p:cNvPr>
                <p:cNvSpPr>
                  <a:spLocks noChangeShapeType="1"/>
                </p:cNvSpPr>
                <p:nvPr/>
              </p:nvSpPr>
              <p:spPr bwMode="auto">
                <a:xfrm>
                  <a:off x="2369" y="1178"/>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990" name="Line 3438">
                  <a:extLst>
                    <a:ext uri="{FF2B5EF4-FFF2-40B4-BE49-F238E27FC236}">
                      <a16:creationId xmlns:a16="http://schemas.microsoft.com/office/drawing/2014/main" id="{FBFAC13D-2F9D-D1DD-A104-9ADE4B98251B}"/>
                    </a:ext>
                  </a:extLst>
                </p:cNvPr>
                <p:cNvSpPr>
                  <a:spLocks noChangeShapeType="1"/>
                </p:cNvSpPr>
                <p:nvPr/>
              </p:nvSpPr>
              <p:spPr bwMode="auto">
                <a:xfrm flipV="1">
                  <a:off x="2369" y="1178"/>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991" name="Line 3439">
                  <a:extLst>
                    <a:ext uri="{FF2B5EF4-FFF2-40B4-BE49-F238E27FC236}">
                      <a16:creationId xmlns:a16="http://schemas.microsoft.com/office/drawing/2014/main" id="{1994404A-9504-779A-69B6-EA93716E079F}"/>
                    </a:ext>
                  </a:extLst>
                </p:cNvPr>
                <p:cNvSpPr>
                  <a:spLocks noChangeShapeType="1"/>
                </p:cNvSpPr>
                <p:nvPr/>
              </p:nvSpPr>
              <p:spPr bwMode="auto">
                <a:xfrm>
                  <a:off x="2369" y="1178"/>
                  <a:ext cx="6"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992" name="Line 3440">
                  <a:extLst>
                    <a:ext uri="{FF2B5EF4-FFF2-40B4-BE49-F238E27FC236}">
                      <a16:creationId xmlns:a16="http://schemas.microsoft.com/office/drawing/2014/main" id="{AE68E050-BB18-5E43-0D80-371E916F75FE}"/>
                    </a:ext>
                  </a:extLst>
                </p:cNvPr>
                <p:cNvSpPr>
                  <a:spLocks noChangeShapeType="1"/>
                </p:cNvSpPr>
                <p:nvPr/>
              </p:nvSpPr>
              <p:spPr bwMode="auto">
                <a:xfrm flipV="1">
                  <a:off x="2375" y="1178"/>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993" name="Line 3441">
                  <a:extLst>
                    <a:ext uri="{FF2B5EF4-FFF2-40B4-BE49-F238E27FC236}">
                      <a16:creationId xmlns:a16="http://schemas.microsoft.com/office/drawing/2014/main" id="{810E89F2-58FD-4D36-2F32-382F06B6CC39}"/>
                    </a:ext>
                  </a:extLst>
                </p:cNvPr>
                <p:cNvSpPr>
                  <a:spLocks noChangeShapeType="1"/>
                </p:cNvSpPr>
                <p:nvPr/>
              </p:nvSpPr>
              <p:spPr bwMode="auto">
                <a:xfrm>
                  <a:off x="2375" y="1178"/>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994" name="Line 3442">
                  <a:extLst>
                    <a:ext uri="{FF2B5EF4-FFF2-40B4-BE49-F238E27FC236}">
                      <a16:creationId xmlns:a16="http://schemas.microsoft.com/office/drawing/2014/main" id="{666A85E0-6CDE-0C51-27D5-FFE66D448FBC}"/>
                    </a:ext>
                  </a:extLst>
                </p:cNvPr>
                <p:cNvSpPr>
                  <a:spLocks noChangeShapeType="1"/>
                </p:cNvSpPr>
                <p:nvPr/>
              </p:nvSpPr>
              <p:spPr bwMode="auto">
                <a:xfrm flipV="1">
                  <a:off x="2375" y="1178"/>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995" name="Line 3443">
                  <a:extLst>
                    <a:ext uri="{FF2B5EF4-FFF2-40B4-BE49-F238E27FC236}">
                      <a16:creationId xmlns:a16="http://schemas.microsoft.com/office/drawing/2014/main" id="{0CE56D2B-3EDD-4613-8A31-210748625026}"/>
                    </a:ext>
                  </a:extLst>
                </p:cNvPr>
                <p:cNvSpPr>
                  <a:spLocks noChangeShapeType="1"/>
                </p:cNvSpPr>
                <p:nvPr/>
              </p:nvSpPr>
              <p:spPr bwMode="auto">
                <a:xfrm>
                  <a:off x="2375" y="1178"/>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996" name="Line 3444">
                  <a:extLst>
                    <a:ext uri="{FF2B5EF4-FFF2-40B4-BE49-F238E27FC236}">
                      <a16:creationId xmlns:a16="http://schemas.microsoft.com/office/drawing/2014/main" id="{DDC5B614-654E-564E-97D2-31A59E3F10CB}"/>
                    </a:ext>
                  </a:extLst>
                </p:cNvPr>
                <p:cNvSpPr>
                  <a:spLocks noChangeShapeType="1"/>
                </p:cNvSpPr>
                <p:nvPr/>
              </p:nvSpPr>
              <p:spPr bwMode="auto">
                <a:xfrm flipV="1">
                  <a:off x="2375" y="1178"/>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997" name="Line 3445">
                  <a:extLst>
                    <a:ext uri="{FF2B5EF4-FFF2-40B4-BE49-F238E27FC236}">
                      <a16:creationId xmlns:a16="http://schemas.microsoft.com/office/drawing/2014/main" id="{96829EB0-CE1E-8975-757A-404A710EAC35}"/>
                    </a:ext>
                  </a:extLst>
                </p:cNvPr>
                <p:cNvSpPr>
                  <a:spLocks noChangeShapeType="1"/>
                </p:cNvSpPr>
                <p:nvPr/>
              </p:nvSpPr>
              <p:spPr bwMode="auto">
                <a:xfrm>
                  <a:off x="2375" y="1178"/>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998" name="Line 3446">
                  <a:extLst>
                    <a:ext uri="{FF2B5EF4-FFF2-40B4-BE49-F238E27FC236}">
                      <a16:creationId xmlns:a16="http://schemas.microsoft.com/office/drawing/2014/main" id="{BFCF3FAE-55A9-48C1-EAFF-AC3F25AEBB00}"/>
                    </a:ext>
                  </a:extLst>
                </p:cNvPr>
                <p:cNvSpPr>
                  <a:spLocks noChangeShapeType="1"/>
                </p:cNvSpPr>
                <p:nvPr/>
              </p:nvSpPr>
              <p:spPr bwMode="auto">
                <a:xfrm>
                  <a:off x="2375" y="1184"/>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999" name="Line 3447">
                  <a:extLst>
                    <a:ext uri="{FF2B5EF4-FFF2-40B4-BE49-F238E27FC236}">
                      <a16:creationId xmlns:a16="http://schemas.microsoft.com/office/drawing/2014/main" id="{F0B6EF61-3412-B635-3025-D0A048783199}"/>
                    </a:ext>
                  </a:extLst>
                </p:cNvPr>
                <p:cNvSpPr>
                  <a:spLocks noChangeShapeType="1"/>
                </p:cNvSpPr>
                <p:nvPr/>
              </p:nvSpPr>
              <p:spPr bwMode="auto">
                <a:xfrm flipV="1">
                  <a:off x="2381" y="1178"/>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000" name="Line 3448">
                  <a:extLst>
                    <a:ext uri="{FF2B5EF4-FFF2-40B4-BE49-F238E27FC236}">
                      <a16:creationId xmlns:a16="http://schemas.microsoft.com/office/drawing/2014/main" id="{3EFD5C01-54D2-E625-3A10-5E922A09661B}"/>
                    </a:ext>
                  </a:extLst>
                </p:cNvPr>
                <p:cNvSpPr>
                  <a:spLocks noChangeShapeType="1"/>
                </p:cNvSpPr>
                <p:nvPr/>
              </p:nvSpPr>
              <p:spPr bwMode="auto">
                <a:xfrm>
                  <a:off x="2381" y="1178"/>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001" name="Line 3449">
                  <a:extLst>
                    <a:ext uri="{FF2B5EF4-FFF2-40B4-BE49-F238E27FC236}">
                      <a16:creationId xmlns:a16="http://schemas.microsoft.com/office/drawing/2014/main" id="{F57ED29E-E1E8-A45F-5D78-6CE1D6BA4AD6}"/>
                    </a:ext>
                  </a:extLst>
                </p:cNvPr>
                <p:cNvSpPr>
                  <a:spLocks noChangeShapeType="1"/>
                </p:cNvSpPr>
                <p:nvPr/>
              </p:nvSpPr>
              <p:spPr bwMode="auto">
                <a:xfrm>
                  <a:off x="2381" y="1184"/>
                  <a:ext cx="7"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002" name="Line 3450">
                  <a:extLst>
                    <a:ext uri="{FF2B5EF4-FFF2-40B4-BE49-F238E27FC236}">
                      <a16:creationId xmlns:a16="http://schemas.microsoft.com/office/drawing/2014/main" id="{4A4D2D82-E5A9-916E-A152-4A0AFC98E8DD}"/>
                    </a:ext>
                  </a:extLst>
                </p:cNvPr>
                <p:cNvSpPr>
                  <a:spLocks noChangeShapeType="1"/>
                </p:cNvSpPr>
                <p:nvPr/>
              </p:nvSpPr>
              <p:spPr bwMode="auto">
                <a:xfrm>
                  <a:off x="2388" y="1184"/>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003" name="Line 3451">
                  <a:extLst>
                    <a:ext uri="{FF2B5EF4-FFF2-40B4-BE49-F238E27FC236}">
                      <a16:creationId xmlns:a16="http://schemas.microsoft.com/office/drawing/2014/main" id="{D45462F0-E2C0-ACAA-E7AC-654F1F58F70E}"/>
                    </a:ext>
                  </a:extLst>
                </p:cNvPr>
                <p:cNvSpPr>
                  <a:spLocks noChangeShapeType="1"/>
                </p:cNvSpPr>
                <p:nvPr/>
              </p:nvSpPr>
              <p:spPr bwMode="auto">
                <a:xfrm>
                  <a:off x="2394" y="1184"/>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004" name="Line 3452">
                  <a:extLst>
                    <a:ext uri="{FF2B5EF4-FFF2-40B4-BE49-F238E27FC236}">
                      <a16:creationId xmlns:a16="http://schemas.microsoft.com/office/drawing/2014/main" id="{071C0C5D-9C7D-E151-7ABD-9BA918379E29}"/>
                    </a:ext>
                  </a:extLst>
                </p:cNvPr>
                <p:cNvSpPr>
                  <a:spLocks noChangeShapeType="1"/>
                </p:cNvSpPr>
                <p:nvPr/>
              </p:nvSpPr>
              <p:spPr bwMode="auto">
                <a:xfrm flipV="1">
                  <a:off x="2394" y="1184"/>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005" name="Line 3453">
                  <a:extLst>
                    <a:ext uri="{FF2B5EF4-FFF2-40B4-BE49-F238E27FC236}">
                      <a16:creationId xmlns:a16="http://schemas.microsoft.com/office/drawing/2014/main" id="{0FE6EE4E-6C46-6A95-FF46-CE90C7C8805A}"/>
                    </a:ext>
                  </a:extLst>
                </p:cNvPr>
                <p:cNvSpPr>
                  <a:spLocks noChangeShapeType="1"/>
                </p:cNvSpPr>
                <p:nvPr/>
              </p:nvSpPr>
              <p:spPr bwMode="auto">
                <a:xfrm>
                  <a:off x="2394" y="1184"/>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006" name="Line 3454">
                  <a:extLst>
                    <a:ext uri="{FF2B5EF4-FFF2-40B4-BE49-F238E27FC236}">
                      <a16:creationId xmlns:a16="http://schemas.microsoft.com/office/drawing/2014/main" id="{6E50D1AF-2D20-3A79-EB18-5833339BE210}"/>
                    </a:ext>
                  </a:extLst>
                </p:cNvPr>
                <p:cNvSpPr>
                  <a:spLocks noChangeShapeType="1"/>
                </p:cNvSpPr>
                <p:nvPr/>
              </p:nvSpPr>
              <p:spPr bwMode="auto">
                <a:xfrm>
                  <a:off x="2400" y="1184"/>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007" name="Line 3455">
                  <a:extLst>
                    <a:ext uri="{FF2B5EF4-FFF2-40B4-BE49-F238E27FC236}">
                      <a16:creationId xmlns:a16="http://schemas.microsoft.com/office/drawing/2014/main" id="{F52CE2B1-B3DA-0921-BB20-545B64230F68}"/>
                    </a:ext>
                  </a:extLst>
                </p:cNvPr>
                <p:cNvSpPr>
                  <a:spLocks noChangeShapeType="1"/>
                </p:cNvSpPr>
                <p:nvPr/>
              </p:nvSpPr>
              <p:spPr bwMode="auto">
                <a:xfrm flipV="1">
                  <a:off x="2400" y="1184"/>
                  <a:ext cx="6"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008" name="Line 3456">
                  <a:extLst>
                    <a:ext uri="{FF2B5EF4-FFF2-40B4-BE49-F238E27FC236}">
                      <a16:creationId xmlns:a16="http://schemas.microsoft.com/office/drawing/2014/main" id="{040896D9-4EC2-FF77-CFBD-6C9D8A5E168F}"/>
                    </a:ext>
                  </a:extLst>
                </p:cNvPr>
                <p:cNvSpPr>
                  <a:spLocks noChangeShapeType="1"/>
                </p:cNvSpPr>
                <p:nvPr/>
              </p:nvSpPr>
              <p:spPr bwMode="auto">
                <a:xfrm>
                  <a:off x="2406" y="1184"/>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009" name="Line 3457">
                  <a:extLst>
                    <a:ext uri="{FF2B5EF4-FFF2-40B4-BE49-F238E27FC236}">
                      <a16:creationId xmlns:a16="http://schemas.microsoft.com/office/drawing/2014/main" id="{72755FE6-B4E1-0A6D-14BD-DA26AECCD872}"/>
                    </a:ext>
                  </a:extLst>
                </p:cNvPr>
                <p:cNvSpPr>
                  <a:spLocks noChangeShapeType="1"/>
                </p:cNvSpPr>
                <p:nvPr/>
              </p:nvSpPr>
              <p:spPr bwMode="auto">
                <a:xfrm flipV="1">
                  <a:off x="2406" y="1184"/>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010" name="Line 3458">
                  <a:extLst>
                    <a:ext uri="{FF2B5EF4-FFF2-40B4-BE49-F238E27FC236}">
                      <a16:creationId xmlns:a16="http://schemas.microsoft.com/office/drawing/2014/main" id="{CC2E716A-CF3A-B64C-FAF3-D38C97A944B3}"/>
                    </a:ext>
                  </a:extLst>
                </p:cNvPr>
                <p:cNvSpPr>
                  <a:spLocks noChangeShapeType="1"/>
                </p:cNvSpPr>
                <p:nvPr/>
              </p:nvSpPr>
              <p:spPr bwMode="auto">
                <a:xfrm>
                  <a:off x="2406" y="1184"/>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011" name="Line 3459">
                  <a:extLst>
                    <a:ext uri="{FF2B5EF4-FFF2-40B4-BE49-F238E27FC236}">
                      <a16:creationId xmlns:a16="http://schemas.microsoft.com/office/drawing/2014/main" id="{65050DE4-F272-7EF7-DF79-9779835C5EF9}"/>
                    </a:ext>
                  </a:extLst>
                </p:cNvPr>
                <p:cNvSpPr>
                  <a:spLocks noChangeShapeType="1"/>
                </p:cNvSpPr>
                <p:nvPr/>
              </p:nvSpPr>
              <p:spPr bwMode="auto">
                <a:xfrm>
                  <a:off x="2406" y="1190"/>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012" name="Line 3460">
                  <a:extLst>
                    <a:ext uri="{FF2B5EF4-FFF2-40B4-BE49-F238E27FC236}">
                      <a16:creationId xmlns:a16="http://schemas.microsoft.com/office/drawing/2014/main" id="{6D05D03C-E8A9-6E75-BAF8-E41DA9EAD3F4}"/>
                    </a:ext>
                  </a:extLst>
                </p:cNvPr>
                <p:cNvSpPr>
                  <a:spLocks noChangeShapeType="1"/>
                </p:cNvSpPr>
                <p:nvPr/>
              </p:nvSpPr>
              <p:spPr bwMode="auto">
                <a:xfrm flipV="1">
                  <a:off x="2412" y="1184"/>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grpSp>
            <p:nvGrpSpPr>
              <p:cNvPr id="27214" name="Group 3662">
                <a:extLst>
                  <a:ext uri="{FF2B5EF4-FFF2-40B4-BE49-F238E27FC236}">
                    <a16:creationId xmlns:a16="http://schemas.microsoft.com/office/drawing/2014/main" id="{BDA13026-0CE0-6867-6F3E-6DE72E467ACC}"/>
                  </a:ext>
                </a:extLst>
              </p:cNvPr>
              <p:cNvGrpSpPr>
                <a:grpSpLocks/>
              </p:cNvGrpSpPr>
              <p:nvPr/>
            </p:nvGrpSpPr>
            <p:grpSpPr bwMode="auto">
              <a:xfrm>
                <a:off x="2412" y="1184"/>
                <a:ext cx="322" cy="44"/>
                <a:chOff x="2412" y="1184"/>
                <a:chExt cx="322" cy="44"/>
              </a:xfrm>
            </p:grpSpPr>
            <p:sp>
              <p:nvSpPr>
                <p:cNvPr id="27014" name="Line 3462">
                  <a:extLst>
                    <a:ext uri="{FF2B5EF4-FFF2-40B4-BE49-F238E27FC236}">
                      <a16:creationId xmlns:a16="http://schemas.microsoft.com/office/drawing/2014/main" id="{2DF62ECA-2F7B-06D7-4BF8-B19859A54215}"/>
                    </a:ext>
                  </a:extLst>
                </p:cNvPr>
                <p:cNvSpPr>
                  <a:spLocks noChangeShapeType="1"/>
                </p:cNvSpPr>
                <p:nvPr/>
              </p:nvSpPr>
              <p:spPr bwMode="auto">
                <a:xfrm>
                  <a:off x="2412" y="1184"/>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015" name="Line 3463">
                  <a:extLst>
                    <a:ext uri="{FF2B5EF4-FFF2-40B4-BE49-F238E27FC236}">
                      <a16:creationId xmlns:a16="http://schemas.microsoft.com/office/drawing/2014/main" id="{79EFF041-033D-0C41-5A36-F9E5004412BB}"/>
                    </a:ext>
                  </a:extLst>
                </p:cNvPr>
                <p:cNvSpPr>
                  <a:spLocks noChangeShapeType="1"/>
                </p:cNvSpPr>
                <p:nvPr/>
              </p:nvSpPr>
              <p:spPr bwMode="auto">
                <a:xfrm flipV="1">
                  <a:off x="2412" y="1184"/>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016" name="Line 3464">
                  <a:extLst>
                    <a:ext uri="{FF2B5EF4-FFF2-40B4-BE49-F238E27FC236}">
                      <a16:creationId xmlns:a16="http://schemas.microsoft.com/office/drawing/2014/main" id="{67A52D77-7C95-F519-0E0D-44D2DC87DB48}"/>
                    </a:ext>
                  </a:extLst>
                </p:cNvPr>
                <p:cNvSpPr>
                  <a:spLocks noChangeShapeType="1"/>
                </p:cNvSpPr>
                <p:nvPr/>
              </p:nvSpPr>
              <p:spPr bwMode="auto">
                <a:xfrm>
                  <a:off x="2412" y="1184"/>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017" name="Line 3465">
                  <a:extLst>
                    <a:ext uri="{FF2B5EF4-FFF2-40B4-BE49-F238E27FC236}">
                      <a16:creationId xmlns:a16="http://schemas.microsoft.com/office/drawing/2014/main" id="{629B4BC4-FF51-5BD4-5993-6F490D515E91}"/>
                    </a:ext>
                  </a:extLst>
                </p:cNvPr>
                <p:cNvSpPr>
                  <a:spLocks noChangeShapeType="1"/>
                </p:cNvSpPr>
                <p:nvPr/>
              </p:nvSpPr>
              <p:spPr bwMode="auto">
                <a:xfrm>
                  <a:off x="2412" y="1190"/>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018" name="Line 3466">
                  <a:extLst>
                    <a:ext uri="{FF2B5EF4-FFF2-40B4-BE49-F238E27FC236}">
                      <a16:creationId xmlns:a16="http://schemas.microsoft.com/office/drawing/2014/main" id="{F6246449-5FE8-F022-18A0-B12E43E33358}"/>
                    </a:ext>
                  </a:extLst>
                </p:cNvPr>
                <p:cNvSpPr>
                  <a:spLocks noChangeShapeType="1"/>
                </p:cNvSpPr>
                <p:nvPr/>
              </p:nvSpPr>
              <p:spPr bwMode="auto">
                <a:xfrm>
                  <a:off x="2418" y="1190"/>
                  <a:ext cx="7"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019" name="Line 3467">
                  <a:extLst>
                    <a:ext uri="{FF2B5EF4-FFF2-40B4-BE49-F238E27FC236}">
                      <a16:creationId xmlns:a16="http://schemas.microsoft.com/office/drawing/2014/main" id="{AFB51143-9E4C-E930-9184-36AD9F64B762}"/>
                    </a:ext>
                  </a:extLst>
                </p:cNvPr>
                <p:cNvSpPr>
                  <a:spLocks noChangeShapeType="1"/>
                </p:cNvSpPr>
                <p:nvPr/>
              </p:nvSpPr>
              <p:spPr bwMode="auto">
                <a:xfrm>
                  <a:off x="2425" y="1190"/>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020" name="Line 3468">
                  <a:extLst>
                    <a:ext uri="{FF2B5EF4-FFF2-40B4-BE49-F238E27FC236}">
                      <a16:creationId xmlns:a16="http://schemas.microsoft.com/office/drawing/2014/main" id="{DE306AA1-65CC-AC1B-1DA6-6FE38D0876AD}"/>
                    </a:ext>
                  </a:extLst>
                </p:cNvPr>
                <p:cNvSpPr>
                  <a:spLocks noChangeShapeType="1"/>
                </p:cNvSpPr>
                <p:nvPr/>
              </p:nvSpPr>
              <p:spPr bwMode="auto">
                <a:xfrm>
                  <a:off x="2431" y="1190"/>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021" name="Line 3469">
                  <a:extLst>
                    <a:ext uri="{FF2B5EF4-FFF2-40B4-BE49-F238E27FC236}">
                      <a16:creationId xmlns:a16="http://schemas.microsoft.com/office/drawing/2014/main" id="{585C8B52-3F70-09DE-973D-4348926F6DE2}"/>
                    </a:ext>
                  </a:extLst>
                </p:cNvPr>
                <p:cNvSpPr>
                  <a:spLocks noChangeShapeType="1"/>
                </p:cNvSpPr>
                <p:nvPr/>
              </p:nvSpPr>
              <p:spPr bwMode="auto">
                <a:xfrm>
                  <a:off x="2437" y="1190"/>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022" name="Line 3470">
                  <a:extLst>
                    <a:ext uri="{FF2B5EF4-FFF2-40B4-BE49-F238E27FC236}">
                      <a16:creationId xmlns:a16="http://schemas.microsoft.com/office/drawing/2014/main" id="{91FB8DA1-8F6A-E09A-DD6C-85F59DF601B4}"/>
                    </a:ext>
                  </a:extLst>
                </p:cNvPr>
                <p:cNvSpPr>
                  <a:spLocks noChangeShapeType="1"/>
                </p:cNvSpPr>
                <p:nvPr/>
              </p:nvSpPr>
              <p:spPr bwMode="auto">
                <a:xfrm>
                  <a:off x="2443" y="1190"/>
                  <a:ext cx="1" cy="7"/>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023" name="Line 3471">
                  <a:extLst>
                    <a:ext uri="{FF2B5EF4-FFF2-40B4-BE49-F238E27FC236}">
                      <a16:creationId xmlns:a16="http://schemas.microsoft.com/office/drawing/2014/main" id="{FCA8EE18-6E76-3048-ABCF-842837339754}"/>
                    </a:ext>
                  </a:extLst>
                </p:cNvPr>
                <p:cNvSpPr>
                  <a:spLocks noChangeShapeType="1"/>
                </p:cNvSpPr>
                <p:nvPr/>
              </p:nvSpPr>
              <p:spPr bwMode="auto">
                <a:xfrm flipV="1">
                  <a:off x="2443" y="1190"/>
                  <a:ext cx="1" cy="7"/>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024" name="Line 3472">
                  <a:extLst>
                    <a:ext uri="{FF2B5EF4-FFF2-40B4-BE49-F238E27FC236}">
                      <a16:creationId xmlns:a16="http://schemas.microsoft.com/office/drawing/2014/main" id="{95D24913-45CA-8304-E86B-43BCB8E87176}"/>
                    </a:ext>
                  </a:extLst>
                </p:cNvPr>
                <p:cNvSpPr>
                  <a:spLocks noChangeShapeType="1"/>
                </p:cNvSpPr>
                <p:nvPr/>
              </p:nvSpPr>
              <p:spPr bwMode="auto">
                <a:xfrm>
                  <a:off x="2443" y="1190"/>
                  <a:ext cx="6" cy="7"/>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025" name="Line 3473">
                  <a:extLst>
                    <a:ext uri="{FF2B5EF4-FFF2-40B4-BE49-F238E27FC236}">
                      <a16:creationId xmlns:a16="http://schemas.microsoft.com/office/drawing/2014/main" id="{0F6F568F-27EF-AC67-FAD1-7A16F7D706DB}"/>
                    </a:ext>
                  </a:extLst>
                </p:cNvPr>
                <p:cNvSpPr>
                  <a:spLocks noChangeShapeType="1"/>
                </p:cNvSpPr>
                <p:nvPr/>
              </p:nvSpPr>
              <p:spPr bwMode="auto">
                <a:xfrm flipV="1">
                  <a:off x="2449" y="1190"/>
                  <a:ext cx="1" cy="7"/>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026" name="Line 3474">
                  <a:extLst>
                    <a:ext uri="{FF2B5EF4-FFF2-40B4-BE49-F238E27FC236}">
                      <a16:creationId xmlns:a16="http://schemas.microsoft.com/office/drawing/2014/main" id="{AA601F58-8E90-1AF7-7E65-08C01AB82261}"/>
                    </a:ext>
                  </a:extLst>
                </p:cNvPr>
                <p:cNvSpPr>
                  <a:spLocks noChangeShapeType="1"/>
                </p:cNvSpPr>
                <p:nvPr/>
              </p:nvSpPr>
              <p:spPr bwMode="auto">
                <a:xfrm>
                  <a:off x="2449" y="1190"/>
                  <a:ext cx="1" cy="7"/>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027" name="Line 3475">
                  <a:extLst>
                    <a:ext uri="{FF2B5EF4-FFF2-40B4-BE49-F238E27FC236}">
                      <a16:creationId xmlns:a16="http://schemas.microsoft.com/office/drawing/2014/main" id="{0B2E6F4B-D743-B93E-3216-AD940906E07C}"/>
                    </a:ext>
                  </a:extLst>
                </p:cNvPr>
                <p:cNvSpPr>
                  <a:spLocks noChangeShapeType="1"/>
                </p:cNvSpPr>
                <p:nvPr/>
              </p:nvSpPr>
              <p:spPr bwMode="auto">
                <a:xfrm flipV="1">
                  <a:off x="2449" y="1190"/>
                  <a:ext cx="1" cy="7"/>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028" name="Line 3476">
                  <a:extLst>
                    <a:ext uri="{FF2B5EF4-FFF2-40B4-BE49-F238E27FC236}">
                      <a16:creationId xmlns:a16="http://schemas.microsoft.com/office/drawing/2014/main" id="{21C53ACA-112A-BDCF-723D-ACA8337ED405}"/>
                    </a:ext>
                  </a:extLst>
                </p:cNvPr>
                <p:cNvSpPr>
                  <a:spLocks noChangeShapeType="1"/>
                </p:cNvSpPr>
                <p:nvPr/>
              </p:nvSpPr>
              <p:spPr bwMode="auto">
                <a:xfrm>
                  <a:off x="2449" y="1190"/>
                  <a:ext cx="6" cy="7"/>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029" name="Line 3477">
                  <a:extLst>
                    <a:ext uri="{FF2B5EF4-FFF2-40B4-BE49-F238E27FC236}">
                      <a16:creationId xmlns:a16="http://schemas.microsoft.com/office/drawing/2014/main" id="{812B7EE4-0BA0-7234-0B3C-CC8590372F2A}"/>
                    </a:ext>
                  </a:extLst>
                </p:cNvPr>
                <p:cNvSpPr>
                  <a:spLocks noChangeShapeType="1"/>
                </p:cNvSpPr>
                <p:nvPr/>
              </p:nvSpPr>
              <p:spPr bwMode="auto">
                <a:xfrm flipV="1">
                  <a:off x="2455" y="1190"/>
                  <a:ext cx="1" cy="7"/>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030" name="Line 3478">
                  <a:extLst>
                    <a:ext uri="{FF2B5EF4-FFF2-40B4-BE49-F238E27FC236}">
                      <a16:creationId xmlns:a16="http://schemas.microsoft.com/office/drawing/2014/main" id="{DBBC9693-B194-A9B3-A509-725E0ABE44B2}"/>
                    </a:ext>
                  </a:extLst>
                </p:cNvPr>
                <p:cNvSpPr>
                  <a:spLocks noChangeShapeType="1"/>
                </p:cNvSpPr>
                <p:nvPr/>
              </p:nvSpPr>
              <p:spPr bwMode="auto">
                <a:xfrm>
                  <a:off x="2455" y="1190"/>
                  <a:ext cx="1" cy="7"/>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031" name="Line 3479">
                  <a:extLst>
                    <a:ext uri="{FF2B5EF4-FFF2-40B4-BE49-F238E27FC236}">
                      <a16:creationId xmlns:a16="http://schemas.microsoft.com/office/drawing/2014/main" id="{86964462-0F99-0854-98DB-483C394E343C}"/>
                    </a:ext>
                  </a:extLst>
                </p:cNvPr>
                <p:cNvSpPr>
                  <a:spLocks noChangeShapeType="1"/>
                </p:cNvSpPr>
                <p:nvPr/>
              </p:nvSpPr>
              <p:spPr bwMode="auto">
                <a:xfrm flipV="1">
                  <a:off x="2455" y="1190"/>
                  <a:ext cx="1" cy="7"/>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032" name="Line 3480">
                  <a:extLst>
                    <a:ext uri="{FF2B5EF4-FFF2-40B4-BE49-F238E27FC236}">
                      <a16:creationId xmlns:a16="http://schemas.microsoft.com/office/drawing/2014/main" id="{2BFDA79C-4EBF-F95C-FE93-4390BFAAD91E}"/>
                    </a:ext>
                  </a:extLst>
                </p:cNvPr>
                <p:cNvSpPr>
                  <a:spLocks noChangeShapeType="1"/>
                </p:cNvSpPr>
                <p:nvPr/>
              </p:nvSpPr>
              <p:spPr bwMode="auto">
                <a:xfrm>
                  <a:off x="2455" y="1190"/>
                  <a:ext cx="1" cy="7"/>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033" name="Line 3481">
                  <a:extLst>
                    <a:ext uri="{FF2B5EF4-FFF2-40B4-BE49-F238E27FC236}">
                      <a16:creationId xmlns:a16="http://schemas.microsoft.com/office/drawing/2014/main" id="{D8EFF17C-3CEF-FAE1-8E6D-F7F5C50CFD76}"/>
                    </a:ext>
                  </a:extLst>
                </p:cNvPr>
                <p:cNvSpPr>
                  <a:spLocks noChangeShapeType="1"/>
                </p:cNvSpPr>
                <p:nvPr/>
              </p:nvSpPr>
              <p:spPr bwMode="auto">
                <a:xfrm>
                  <a:off x="2455" y="1197"/>
                  <a:ext cx="7"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034" name="Line 3482">
                  <a:extLst>
                    <a:ext uri="{FF2B5EF4-FFF2-40B4-BE49-F238E27FC236}">
                      <a16:creationId xmlns:a16="http://schemas.microsoft.com/office/drawing/2014/main" id="{1ACA6613-E89C-6015-E287-01B0C524CF75}"/>
                    </a:ext>
                  </a:extLst>
                </p:cNvPr>
                <p:cNvSpPr>
                  <a:spLocks noChangeShapeType="1"/>
                </p:cNvSpPr>
                <p:nvPr/>
              </p:nvSpPr>
              <p:spPr bwMode="auto">
                <a:xfrm flipV="1">
                  <a:off x="2462" y="1190"/>
                  <a:ext cx="1" cy="7"/>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035" name="Line 3483">
                  <a:extLst>
                    <a:ext uri="{FF2B5EF4-FFF2-40B4-BE49-F238E27FC236}">
                      <a16:creationId xmlns:a16="http://schemas.microsoft.com/office/drawing/2014/main" id="{7056FF3C-D55C-20F0-3F11-E96AE5C154BF}"/>
                    </a:ext>
                  </a:extLst>
                </p:cNvPr>
                <p:cNvSpPr>
                  <a:spLocks noChangeShapeType="1"/>
                </p:cNvSpPr>
                <p:nvPr/>
              </p:nvSpPr>
              <p:spPr bwMode="auto">
                <a:xfrm>
                  <a:off x="2462" y="1190"/>
                  <a:ext cx="1" cy="7"/>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036" name="Line 3484">
                  <a:extLst>
                    <a:ext uri="{FF2B5EF4-FFF2-40B4-BE49-F238E27FC236}">
                      <a16:creationId xmlns:a16="http://schemas.microsoft.com/office/drawing/2014/main" id="{3FCB2C66-70B7-0641-0EFB-48CA68CB48F4}"/>
                    </a:ext>
                  </a:extLst>
                </p:cNvPr>
                <p:cNvSpPr>
                  <a:spLocks noChangeShapeType="1"/>
                </p:cNvSpPr>
                <p:nvPr/>
              </p:nvSpPr>
              <p:spPr bwMode="auto">
                <a:xfrm flipV="1">
                  <a:off x="2462" y="1190"/>
                  <a:ext cx="1" cy="7"/>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037" name="Line 3485">
                  <a:extLst>
                    <a:ext uri="{FF2B5EF4-FFF2-40B4-BE49-F238E27FC236}">
                      <a16:creationId xmlns:a16="http://schemas.microsoft.com/office/drawing/2014/main" id="{33BA7781-CB8A-0451-0DD8-949086B7BC70}"/>
                    </a:ext>
                  </a:extLst>
                </p:cNvPr>
                <p:cNvSpPr>
                  <a:spLocks noChangeShapeType="1"/>
                </p:cNvSpPr>
                <p:nvPr/>
              </p:nvSpPr>
              <p:spPr bwMode="auto">
                <a:xfrm>
                  <a:off x="2462" y="1190"/>
                  <a:ext cx="1" cy="7"/>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038" name="Line 3486">
                  <a:extLst>
                    <a:ext uri="{FF2B5EF4-FFF2-40B4-BE49-F238E27FC236}">
                      <a16:creationId xmlns:a16="http://schemas.microsoft.com/office/drawing/2014/main" id="{6DFA2513-3273-0A7B-44D2-C1B5D8F719A8}"/>
                    </a:ext>
                  </a:extLst>
                </p:cNvPr>
                <p:cNvSpPr>
                  <a:spLocks noChangeShapeType="1"/>
                </p:cNvSpPr>
                <p:nvPr/>
              </p:nvSpPr>
              <p:spPr bwMode="auto">
                <a:xfrm>
                  <a:off x="2462" y="1197"/>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039" name="Line 3487">
                  <a:extLst>
                    <a:ext uri="{FF2B5EF4-FFF2-40B4-BE49-F238E27FC236}">
                      <a16:creationId xmlns:a16="http://schemas.microsoft.com/office/drawing/2014/main" id="{B1CEF120-4601-6B9F-DEF8-54783B7D4744}"/>
                    </a:ext>
                  </a:extLst>
                </p:cNvPr>
                <p:cNvSpPr>
                  <a:spLocks noChangeShapeType="1"/>
                </p:cNvSpPr>
                <p:nvPr/>
              </p:nvSpPr>
              <p:spPr bwMode="auto">
                <a:xfrm>
                  <a:off x="2468" y="1197"/>
                  <a:ext cx="6"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040" name="Line 3488">
                  <a:extLst>
                    <a:ext uri="{FF2B5EF4-FFF2-40B4-BE49-F238E27FC236}">
                      <a16:creationId xmlns:a16="http://schemas.microsoft.com/office/drawing/2014/main" id="{C020057F-096B-8ECE-7689-682168760B4E}"/>
                    </a:ext>
                  </a:extLst>
                </p:cNvPr>
                <p:cNvSpPr>
                  <a:spLocks noChangeShapeType="1"/>
                </p:cNvSpPr>
                <p:nvPr/>
              </p:nvSpPr>
              <p:spPr bwMode="auto">
                <a:xfrm flipV="1">
                  <a:off x="2474" y="1197"/>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041" name="Line 3489">
                  <a:extLst>
                    <a:ext uri="{FF2B5EF4-FFF2-40B4-BE49-F238E27FC236}">
                      <a16:creationId xmlns:a16="http://schemas.microsoft.com/office/drawing/2014/main" id="{3784D5D4-E688-34D1-6E2C-34A2A6AF8868}"/>
                    </a:ext>
                  </a:extLst>
                </p:cNvPr>
                <p:cNvSpPr>
                  <a:spLocks noChangeShapeType="1"/>
                </p:cNvSpPr>
                <p:nvPr/>
              </p:nvSpPr>
              <p:spPr bwMode="auto">
                <a:xfrm>
                  <a:off x="2474" y="1197"/>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042" name="Line 3490">
                  <a:extLst>
                    <a:ext uri="{FF2B5EF4-FFF2-40B4-BE49-F238E27FC236}">
                      <a16:creationId xmlns:a16="http://schemas.microsoft.com/office/drawing/2014/main" id="{57026FC3-A9FB-3B42-9DE8-478D6670AA64}"/>
                    </a:ext>
                  </a:extLst>
                </p:cNvPr>
                <p:cNvSpPr>
                  <a:spLocks noChangeShapeType="1"/>
                </p:cNvSpPr>
                <p:nvPr/>
              </p:nvSpPr>
              <p:spPr bwMode="auto">
                <a:xfrm flipV="1">
                  <a:off x="2474" y="1197"/>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043" name="Line 3491">
                  <a:extLst>
                    <a:ext uri="{FF2B5EF4-FFF2-40B4-BE49-F238E27FC236}">
                      <a16:creationId xmlns:a16="http://schemas.microsoft.com/office/drawing/2014/main" id="{0A5B31B6-5548-AD29-AFED-C0D92200BAB1}"/>
                    </a:ext>
                  </a:extLst>
                </p:cNvPr>
                <p:cNvSpPr>
                  <a:spLocks noChangeShapeType="1"/>
                </p:cNvSpPr>
                <p:nvPr/>
              </p:nvSpPr>
              <p:spPr bwMode="auto">
                <a:xfrm>
                  <a:off x="2474" y="1197"/>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044" name="Line 3492">
                  <a:extLst>
                    <a:ext uri="{FF2B5EF4-FFF2-40B4-BE49-F238E27FC236}">
                      <a16:creationId xmlns:a16="http://schemas.microsoft.com/office/drawing/2014/main" id="{2DBBDB21-0145-DD86-1D66-249378E0169B}"/>
                    </a:ext>
                  </a:extLst>
                </p:cNvPr>
                <p:cNvSpPr>
                  <a:spLocks noChangeShapeType="1"/>
                </p:cNvSpPr>
                <p:nvPr/>
              </p:nvSpPr>
              <p:spPr bwMode="auto">
                <a:xfrm>
                  <a:off x="2480" y="1197"/>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045" name="Line 3493">
                  <a:extLst>
                    <a:ext uri="{FF2B5EF4-FFF2-40B4-BE49-F238E27FC236}">
                      <a16:creationId xmlns:a16="http://schemas.microsoft.com/office/drawing/2014/main" id="{FB25B44D-177C-FC84-1898-C0BEDB95D6E2}"/>
                    </a:ext>
                  </a:extLst>
                </p:cNvPr>
                <p:cNvSpPr>
                  <a:spLocks noChangeShapeType="1"/>
                </p:cNvSpPr>
                <p:nvPr/>
              </p:nvSpPr>
              <p:spPr bwMode="auto">
                <a:xfrm flipV="1">
                  <a:off x="2480" y="1197"/>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046" name="Line 3494">
                  <a:extLst>
                    <a:ext uri="{FF2B5EF4-FFF2-40B4-BE49-F238E27FC236}">
                      <a16:creationId xmlns:a16="http://schemas.microsoft.com/office/drawing/2014/main" id="{30935B19-8237-DAAA-FA02-249F62EB2B4D}"/>
                    </a:ext>
                  </a:extLst>
                </p:cNvPr>
                <p:cNvSpPr>
                  <a:spLocks noChangeShapeType="1"/>
                </p:cNvSpPr>
                <p:nvPr/>
              </p:nvSpPr>
              <p:spPr bwMode="auto">
                <a:xfrm>
                  <a:off x="2480" y="1197"/>
                  <a:ext cx="6"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047" name="Line 3495">
                  <a:extLst>
                    <a:ext uri="{FF2B5EF4-FFF2-40B4-BE49-F238E27FC236}">
                      <a16:creationId xmlns:a16="http://schemas.microsoft.com/office/drawing/2014/main" id="{FB5C64D1-4365-C605-1ADD-35A225A09956}"/>
                    </a:ext>
                  </a:extLst>
                </p:cNvPr>
                <p:cNvSpPr>
                  <a:spLocks noChangeShapeType="1"/>
                </p:cNvSpPr>
                <p:nvPr/>
              </p:nvSpPr>
              <p:spPr bwMode="auto">
                <a:xfrm flipV="1">
                  <a:off x="2486" y="1197"/>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048" name="Line 3496">
                  <a:extLst>
                    <a:ext uri="{FF2B5EF4-FFF2-40B4-BE49-F238E27FC236}">
                      <a16:creationId xmlns:a16="http://schemas.microsoft.com/office/drawing/2014/main" id="{258C30F6-46FE-4357-B345-B4B1D2574ACF}"/>
                    </a:ext>
                  </a:extLst>
                </p:cNvPr>
                <p:cNvSpPr>
                  <a:spLocks noChangeShapeType="1"/>
                </p:cNvSpPr>
                <p:nvPr/>
              </p:nvSpPr>
              <p:spPr bwMode="auto">
                <a:xfrm>
                  <a:off x="2486" y="1197"/>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049" name="Line 3497">
                  <a:extLst>
                    <a:ext uri="{FF2B5EF4-FFF2-40B4-BE49-F238E27FC236}">
                      <a16:creationId xmlns:a16="http://schemas.microsoft.com/office/drawing/2014/main" id="{96EE09E7-0025-02CC-2385-71360294F66C}"/>
                    </a:ext>
                  </a:extLst>
                </p:cNvPr>
                <p:cNvSpPr>
                  <a:spLocks noChangeShapeType="1"/>
                </p:cNvSpPr>
                <p:nvPr/>
              </p:nvSpPr>
              <p:spPr bwMode="auto">
                <a:xfrm flipV="1">
                  <a:off x="2486" y="1197"/>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050" name="Line 3498">
                  <a:extLst>
                    <a:ext uri="{FF2B5EF4-FFF2-40B4-BE49-F238E27FC236}">
                      <a16:creationId xmlns:a16="http://schemas.microsoft.com/office/drawing/2014/main" id="{A7E02A0A-1265-6CF8-29F9-04599D3737C2}"/>
                    </a:ext>
                  </a:extLst>
                </p:cNvPr>
                <p:cNvSpPr>
                  <a:spLocks noChangeShapeType="1"/>
                </p:cNvSpPr>
                <p:nvPr/>
              </p:nvSpPr>
              <p:spPr bwMode="auto">
                <a:xfrm>
                  <a:off x="2486" y="1197"/>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051" name="Line 3499">
                  <a:extLst>
                    <a:ext uri="{FF2B5EF4-FFF2-40B4-BE49-F238E27FC236}">
                      <a16:creationId xmlns:a16="http://schemas.microsoft.com/office/drawing/2014/main" id="{E25BAD24-A708-C514-E1AB-1D9359FD8339}"/>
                    </a:ext>
                  </a:extLst>
                </p:cNvPr>
                <p:cNvSpPr>
                  <a:spLocks noChangeShapeType="1"/>
                </p:cNvSpPr>
                <p:nvPr/>
              </p:nvSpPr>
              <p:spPr bwMode="auto">
                <a:xfrm flipV="1">
                  <a:off x="2486" y="1197"/>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052" name="Line 3500">
                  <a:extLst>
                    <a:ext uri="{FF2B5EF4-FFF2-40B4-BE49-F238E27FC236}">
                      <a16:creationId xmlns:a16="http://schemas.microsoft.com/office/drawing/2014/main" id="{F0A47CD2-7B08-64DF-EC3C-68CFC8147007}"/>
                    </a:ext>
                  </a:extLst>
                </p:cNvPr>
                <p:cNvSpPr>
                  <a:spLocks noChangeShapeType="1"/>
                </p:cNvSpPr>
                <p:nvPr/>
              </p:nvSpPr>
              <p:spPr bwMode="auto">
                <a:xfrm>
                  <a:off x="2486" y="1197"/>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053" name="Line 3501">
                  <a:extLst>
                    <a:ext uri="{FF2B5EF4-FFF2-40B4-BE49-F238E27FC236}">
                      <a16:creationId xmlns:a16="http://schemas.microsoft.com/office/drawing/2014/main" id="{8A5D2C2A-1718-5BCC-CC37-040A7FA7B707}"/>
                    </a:ext>
                  </a:extLst>
                </p:cNvPr>
                <p:cNvSpPr>
                  <a:spLocks noChangeShapeType="1"/>
                </p:cNvSpPr>
                <p:nvPr/>
              </p:nvSpPr>
              <p:spPr bwMode="auto">
                <a:xfrm flipV="1">
                  <a:off x="2486" y="1197"/>
                  <a:ext cx="6"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054" name="Line 3502">
                  <a:extLst>
                    <a:ext uri="{FF2B5EF4-FFF2-40B4-BE49-F238E27FC236}">
                      <a16:creationId xmlns:a16="http://schemas.microsoft.com/office/drawing/2014/main" id="{92D836FD-C9C1-2E27-7399-2F6A6D57FB1E}"/>
                    </a:ext>
                  </a:extLst>
                </p:cNvPr>
                <p:cNvSpPr>
                  <a:spLocks noChangeShapeType="1"/>
                </p:cNvSpPr>
                <p:nvPr/>
              </p:nvSpPr>
              <p:spPr bwMode="auto">
                <a:xfrm>
                  <a:off x="2492" y="1197"/>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055" name="Line 3503">
                  <a:extLst>
                    <a:ext uri="{FF2B5EF4-FFF2-40B4-BE49-F238E27FC236}">
                      <a16:creationId xmlns:a16="http://schemas.microsoft.com/office/drawing/2014/main" id="{3DEFCBEC-20D2-299F-F82F-8820B96BF707}"/>
                    </a:ext>
                  </a:extLst>
                </p:cNvPr>
                <p:cNvSpPr>
                  <a:spLocks noChangeShapeType="1"/>
                </p:cNvSpPr>
                <p:nvPr/>
              </p:nvSpPr>
              <p:spPr bwMode="auto">
                <a:xfrm flipV="1">
                  <a:off x="2492" y="1197"/>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056" name="Line 3504">
                  <a:extLst>
                    <a:ext uri="{FF2B5EF4-FFF2-40B4-BE49-F238E27FC236}">
                      <a16:creationId xmlns:a16="http://schemas.microsoft.com/office/drawing/2014/main" id="{94557607-C3D4-9074-8C00-6E56EBC91C51}"/>
                    </a:ext>
                  </a:extLst>
                </p:cNvPr>
                <p:cNvSpPr>
                  <a:spLocks noChangeShapeType="1"/>
                </p:cNvSpPr>
                <p:nvPr/>
              </p:nvSpPr>
              <p:spPr bwMode="auto">
                <a:xfrm>
                  <a:off x="2492" y="1197"/>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057" name="Line 3505">
                  <a:extLst>
                    <a:ext uri="{FF2B5EF4-FFF2-40B4-BE49-F238E27FC236}">
                      <a16:creationId xmlns:a16="http://schemas.microsoft.com/office/drawing/2014/main" id="{4C82B9F0-93B7-3326-247F-DAECEAEA72E4}"/>
                    </a:ext>
                  </a:extLst>
                </p:cNvPr>
                <p:cNvSpPr>
                  <a:spLocks noChangeShapeType="1"/>
                </p:cNvSpPr>
                <p:nvPr/>
              </p:nvSpPr>
              <p:spPr bwMode="auto">
                <a:xfrm flipV="1">
                  <a:off x="2492" y="1197"/>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058" name="Line 3506">
                  <a:extLst>
                    <a:ext uri="{FF2B5EF4-FFF2-40B4-BE49-F238E27FC236}">
                      <a16:creationId xmlns:a16="http://schemas.microsoft.com/office/drawing/2014/main" id="{E97E9A2F-2D50-2586-02B7-E120E1B995FB}"/>
                    </a:ext>
                  </a:extLst>
                </p:cNvPr>
                <p:cNvSpPr>
                  <a:spLocks noChangeShapeType="1"/>
                </p:cNvSpPr>
                <p:nvPr/>
              </p:nvSpPr>
              <p:spPr bwMode="auto">
                <a:xfrm>
                  <a:off x="2492" y="1197"/>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059" name="Line 3507">
                  <a:extLst>
                    <a:ext uri="{FF2B5EF4-FFF2-40B4-BE49-F238E27FC236}">
                      <a16:creationId xmlns:a16="http://schemas.microsoft.com/office/drawing/2014/main" id="{BBBE359F-216C-16C4-2EAF-62278751405D}"/>
                    </a:ext>
                  </a:extLst>
                </p:cNvPr>
                <p:cNvSpPr>
                  <a:spLocks noChangeShapeType="1"/>
                </p:cNvSpPr>
                <p:nvPr/>
              </p:nvSpPr>
              <p:spPr bwMode="auto">
                <a:xfrm flipV="1">
                  <a:off x="2492" y="1197"/>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060" name="Line 3508">
                  <a:extLst>
                    <a:ext uri="{FF2B5EF4-FFF2-40B4-BE49-F238E27FC236}">
                      <a16:creationId xmlns:a16="http://schemas.microsoft.com/office/drawing/2014/main" id="{D136A29B-5391-7776-0009-C987E264E131}"/>
                    </a:ext>
                  </a:extLst>
                </p:cNvPr>
                <p:cNvSpPr>
                  <a:spLocks noChangeShapeType="1"/>
                </p:cNvSpPr>
                <p:nvPr/>
              </p:nvSpPr>
              <p:spPr bwMode="auto">
                <a:xfrm>
                  <a:off x="2492" y="1197"/>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061" name="Line 3509">
                  <a:extLst>
                    <a:ext uri="{FF2B5EF4-FFF2-40B4-BE49-F238E27FC236}">
                      <a16:creationId xmlns:a16="http://schemas.microsoft.com/office/drawing/2014/main" id="{AD0DB46A-B0A4-0870-F1F5-A03B7A3E44F0}"/>
                    </a:ext>
                  </a:extLst>
                </p:cNvPr>
                <p:cNvSpPr>
                  <a:spLocks noChangeShapeType="1"/>
                </p:cNvSpPr>
                <p:nvPr/>
              </p:nvSpPr>
              <p:spPr bwMode="auto">
                <a:xfrm>
                  <a:off x="2492" y="1203"/>
                  <a:ext cx="7"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062" name="Line 3510">
                  <a:extLst>
                    <a:ext uri="{FF2B5EF4-FFF2-40B4-BE49-F238E27FC236}">
                      <a16:creationId xmlns:a16="http://schemas.microsoft.com/office/drawing/2014/main" id="{1A4F0E57-F602-0364-6AA2-A09DE8148DF8}"/>
                    </a:ext>
                  </a:extLst>
                </p:cNvPr>
                <p:cNvSpPr>
                  <a:spLocks noChangeShapeType="1"/>
                </p:cNvSpPr>
                <p:nvPr/>
              </p:nvSpPr>
              <p:spPr bwMode="auto">
                <a:xfrm flipV="1">
                  <a:off x="2499" y="1197"/>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063" name="Line 3511">
                  <a:extLst>
                    <a:ext uri="{FF2B5EF4-FFF2-40B4-BE49-F238E27FC236}">
                      <a16:creationId xmlns:a16="http://schemas.microsoft.com/office/drawing/2014/main" id="{4AE39644-73E2-77CD-6902-B07A8C1B82E6}"/>
                    </a:ext>
                  </a:extLst>
                </p:cNvPr>
                <p:cNvSpPr>
                  <a:spLocks noChangeShapeType="1"/>
                </p:cNvSpPr>
                <p:nvPr/>
              </p:nvSpPr>
              <p:spPr bwMode="auto">
                <a:xfrm>
                  <a:off x="2499" y="1197"/>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064" name="Line 3512">
                  <a:extLst>
                    <a:ext uri="{FF2B5EF4-FFF2-40B4-BE49-F238E27FC236}">
                      <a16:creationId xmlns:a16="http://schemas.microsoft.com/office/drawing/2014/main" id="{C2CC3DD1-7C7F-68D3-E084-D2AA09139949}"/>
                    </a:ext>
                  </a:extLst>
                </p:cNvPr>
                <p:cNvSpPr>
                  <a:spLocks noChangeShapeType="1"/>
                </p:cNvSpPr>
                <p:nvPr/>
              </p:nvSpPr>
              <p:spPr bwMode="auto">
                <a:xfrm>
                  <a:off x="2499" y="1203"/>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065" name="Line 3513">
                  <a:extLst>
                    <a:ext uri="{FF2B5EF4-FFF2-40B4-BE49-F238E27FC236}">
                      <a16:creationId xmlns:a16="http://schemas.microsoft.com/office/drawing/2014/main" id="{C5E54FCF-D4D2-0543-01D1-A2C9CB8402B4}"/>
                    </a:ext>
                  </a:extLst>
                </p:cNvPr>
                <p:cNvSpPr>
                  <a:spLocks noChangeShapeType="1"/>
                </p:cNvSpPr>
                <p:nvPr/>
              </p:nvSpPr>
              <p:spPr bwMode="auto">
                <a:xfrm>
                  <a:off x="2505" y="1203"/>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066" name="Line 3514">
                  <a:extLst>
                    <a:ext uri="{FF2B5EF4-FFF2-40B4-BE49-F238E27FC236}">
                      <a16:creationId xmlns:a16="http://schemas.microsoft.com/office/drawing/2014/main" id="{859CD36D-C4D9-67AA-4490-835EA016C971}"/>
                    </a:ext>
                  </a:extLst>
                </p:cNvPr>
                <p:cNvSpPr>
                  <a:spLocks noChangeShapeType="1"/>
                </p:cNvSpPr>
                <p:nvPr/>
              </p:nvSpPr>
              <p:spPr bwMode="auto">
                <a:xfrm flipV="1">
                  <a:off x="2511" y="1197"/>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067" name="Line 3515">
                  <a:extLst>
                    <a:ext uri="{FF2B5EF4-FFF2-40B4-BE49-F238E27FC236}">
                      <a16:creationId xmlns:a16="http://schemas.microsoft.com/office/drawing/2014/main" id="{1E1AFE60-352C-A33C-57FE-7C1A604144E7}"/>
                    </a:ext>
                  </a:extLst>
                </p:cNvPr>
                <p:cNvSpPr>
                  <a:spLocks noChangeShapeType="1"/>
                </p:cNvSpPr>
                <p:nvPr/>
              </p:nvSpPr>
              <p:spPr bwMode="auto">
                <a:xfrm>
                  <a:off x="2511" y="1197"/>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068" name="Line 3516">
                  <a:extLst>
                    <a:ext uri="{FF2B5EF4-FFF2-40B4-BE49-F238E27FC236}">
                      <a16:creationId xmlns:a16="http://schemas.microsoft.com/office/drawing/2014/main" id="{DE8D4329-1707-5881-FA8F-6058669FE489}"/>
                    </a:ext>
                  </a:extLst>
                </p:cNvPr>
                <p:cNvSpPr>
                  <a:spLocks noChangeShapeType="1"/>
                </p:cNvSpPr>
                <p:nvPr/>
              </p:nvSpPr>
              <p:spPr bwMode="auto">
                <a:xfrm>
                  <a:off x="2511" y="120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069" name="Line 3517">
                  <a:extLst>
                    <a:ext uri="{FF2B5EF4-FFF2-40B4-BE49-F238E27FC236}">
                      <a16:creationId xmlns:a16="http://schemas.microsoft.com/office/drawing/2014/main" id="{3F5882E7-ADB3-9CFA-F9DA-900B491AC34D}"/>
                    </a:ext>
                  </a:extLst>
                </p:cNvPr>
                <p:cNvSpPr>
                  <a:spLocks noChangeShapeType="1"/>
                </p:cNvSpPr>
                <p:nvPr/>
              </p:nvSpPr>
              <p:spPr bwMode="auto">
                <a:xfrm flipV="1">
                  <a:off x="2511" y="120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070" name="Line 3518">
                  <a:extLst>
                    <a:ext uri="{FF2B5EF4-FFF2-40B4-BE49-F238E27FC236}">
                      <a16:creationId xmlns:a16="http://schemas.microsoft.com/office/drawing/2014/main" id="{5A9394D8-07C5-D6D0-1B86-22D988BC81E9}"/>
                    </a:ext>
                  </a:extLst>
                </p:cNvPr>
                <p:cNvSpPr>
                  <a:spLocks noChangeShapeType="1"/>
                </p:cNvSpPr>
                <p:nvPr/>
              </p:nvSpPr>
              <p:spPr bwMode="auto">
                <a:xfrm>
                  <a:off x="2511" y="1203"/>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071" name="Line 3519">
                  <a:extLst>
                    <a:ext uri="{FF2B5EF4-FFF2-40B4-BE49-F238E27FC236}">
                      <a16:creationId xmlns:a16="http://schemas.microsoft.com/office/drawing/2014/main" id="{CC3087F9-0629-C44D-EFA4-6E50F3AF2FB8}"/>
                    </a:ext>
                  </a:extLst>
                </p:cNvPr>
                <p:cNvSpPr>
                  <a:spLocks noChangeShapeType="1"/>
                </p:cNvSpPr>
                <p:nvPr/>
              </p:nvSpPr>
              <p:spPr bwMode="auto">
                <a:xfrm>
                  <a:off x="2517" y="120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072" name="Line 3520">
                  <a:extLst>
                    <a:ext uri="{FF2B5EF4-FFF2-40B4-BE49-F238E27FC236}">
                      <a16:creationId xmlns:a16="http://schemas.microsoft.com/office/drawing/2014/main" id="{88CD07FD-D139-2F07-45AE-B0699C05910A}"/>
                    </a:ext>
                  </a:extLst>
                </p:cNvPr>
                <p:cNvSpPr>
                  <a:spLocks noChangeShapeType="1"/>
                </p:cNvSpPr>
                <p:nvPr/>
              </p:nvSpPr>
              <p:spPr bwMode="auto">
                <a:xfrm flipV="1">
                  <a:off x="2517" y="120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073" name="Line 3521">
                  <a:extLst>
                    <a:ext uri="{FF2B5EF4-FFF2-40B4-BE49-F238E27FC236}">
                      <a16:creationId xmlns:a16="http://schemas.microsoft.com/office/drawing/2014/main" id="{1A2C5D73-D7D4-A1D8-B822-3B5570900B6B}"/>
                    </a:ext>
                  </a:extLst>
                </p:cNvPr>
                <p:cNvSpPr>
                  <a:spLocks noChangeShapeType="1"/>
                </p:cNvSpPr>
                <p:nvPr/>
              </p:nvSpPr>
              <p:spPr bwMode="auto">
                <a:xfrm>
                  <a:off x="2517" y="1203"/>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074" name="Line 3522">
                  <a:extLst>
                    <a:ext uri="{FF2B5EF4-FFF2-40B4-BE49-F238E27FC236}">
                      <a16:creationId xmlns:a16="http://schemas.microsoft.com/office/drawing/2014/main" id="{F9466282-0108-E817-CCD8-547B2E78A352}"/>
                    </a:ext>
                  </a:extLst>
                </p:cNvPr>
                <p:cNvSpPr>
                  <a:spLocks noChangeShapeType="1"/>
                </p:cNvSpPr>
                <p:nvPr/>
              </p:nvSpPr>
              <p:spPr bwMode="auto">
                <a:xfrm>
                  <a:off x="2523" y="120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075" name="Line 3523">
                  <a:extLst>
                    <a:ext uri="{FF2B5EF4-FFF2-40B4-BE49-F238E27FC236}">
                      <a16:creationId xmlns:a16="http://schemas.microsoft.com/office/drawing/2014/main" id="{F4F04BBB-AA3E-8663-290A-62A5361CF743}"/>
                    </a:ext>
                  </a:extLst>
                </p:cNvPr>
                <p:cNvSpPr>
                  <a:spLocks noChangeShapeType="1"/>
                </p:cNvSpPr>
                <p:nvPr/>
              </p:nvSpPr>
              <p:spPr bwMode="auto">
                <a:xfrm flipV="1">
                  <a:off x="2523" y="120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076" name="Line 3524">
                  <a:extLst>
                    <a:ext uri="{FF2B5EF4-FFF2-40B4-BE49-F238E27FC236}">
                      <a16:creationId xmlns:a16="http://schemas.microsoft.com/office/drawing/2014/main" id="{268153CD-13C5-A583-EE48-BB4B477A85DA}"/>
                    </a:ext>
                  </a:extLst>
                </p:cNvPr>
                <p:cNvSpPr>
                  <a:spLocks noChangeShapeType="1"/>
                </p:cNvSpPr>
                <p:nvPr/>
              </p:nvSpPr>
              <p:spPr bwMode="auto">
                <a:xfrm>
                  <a:off x="2523" y="120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077" name="Line 3525">
                  <a:extLst>
                    <a:ext uri="{FF2B5EF4-FFF2-40B4-BE49-F238E27FC236}">
                      <a16:creationId xmlns:a16="http://schemas.microsoft.com/office/drawing/2014/main" id="{E5784FFE-AE20-25E4-D903-8C68FB12CD24}"/>
                    </a:ext>
                  </a:extLst>
                </p:cNvPr>
                <p:cNvSpPr>
                  <a:spLocks noChangeShapeType="1"/>
                </p:cNvSpPr>
                <p:nvPr/>
              </p:nvSpPr>
              <p:spPr bwMode="auto">
                <a:xfrm flipV="1">
                  <a:off x="2523" y="120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078" name="Line 3526">
                  <a:extLst>
                    <a:ext uri="{FF2B5EF4-FFF2-40B4-BE49-F238E27FC236}">
                      <a16:creationId xmlns:a16="http://schemas.microsoft.com/office/drawing/2014/main" id="{5F79E5B1-4653-EE3E-6E9B-1937237BCA80}"/>
                    </a:ext>
                  </a:extLst>
                </p:cNvPr>
                <p:cNvSpPr>
                  <a:spLocks noChangeShapeType="1"/>
                </p:cNvSpPr>
                <p:nvPr/>
              </p:nvSpPr>
              <p:spPr bwMode="auto">
                <a:xfrm>
                  <a:off x="2523" y="1203"/>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079" name="Line 3527">
                  <a:extLst>
                    <a:ext uri="{FF2B5EF4-FFF2-40B4-BE49-F238E27FC236}">
                      <a16:creationId xmlns:a16="http://schemas.microsoft.com/office/drawing/2014/main" id="{CE2CE0C0-8499-1C64-144B-453FE8A2844E}"/>
                    </a:ext>
                  </a:extLst>
                </p:cNvPr>
                <p:cNvSpPr>
                  <a:spLocks noChangeShapeType="1"/>
                </p:cNvSpPr>
                <p:nvPr/>
              </p:nvSpPr>
              <p:spPr bwMode="auto">
                <a:xfrm>
                  <a:off x="2529" y="120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080" name="Line 3528">
                  <a:extLst>
                    <a:ext uri="{FF2B5EF4-FFF2-40B4-BE49-F238E27FC236}">
                      <a16:creationId xmlns:a16="http://schemas.microsoft.com/office/drawing/2014/main" id="{10DEE850-11AE-8E2D-803F-F97C2CD0F321}"/>
                    </a:ext>
                  </a:extLst>
                </p:cNvPr>
                <p:cNvSpPr>
                  <a:spLocks noChangeShapeType="1"/>
                </p:cNvSpPr>
                <p:nvPr/>
              </p:nvSpPr>
              <p:spPr bwMode="auto">
                <a:xfrm flipV="1">
                  <a:off x="2529" y="120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081" name="Line 3529">
                  <a:extLst>
                    <a:ext uri="{FF2B5EF4-FFF2-40B4-BE49-F238E27FC236}">
                      <a16:creationId xmlns:a16="http://schemas.microsoft.com/office/drawing/2014/main" id="{87C3400E-9D48-3A67-9A22-DA4E5F7A0E34}"/>
                    </a:ext>
                  </a:extLst>
                </p:cNvPr>
                <p:cNvSpPr>
                  <a:spLocks noChangeShapeType="1"/>
                </p:cNvSpPr>
                <p:nvPr/>
              </p:nvSpPr>
              <p:spPr bwMode="auto">
                <a:xfrm>
                  <a:off x="2529" y="120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082" name="Line 3530">
                  <a:extLst>
                    <a:ext uri="{FF2B5EF4-FFF2-40B4-BE49-F238E27FC236}">
                      <a16:creationId xmlns:a16="http://schemas.microsoft.com/office/drawing/2014/main" id="{539B5973-D926-9936-6A87-A17A241144BF}"/>
                    </a:ext>
                  </a:extLst>
                </p:cNvPr>
                <p:cNvSpPr>
                  <a:spLocks noChangeShapeType="1"/>
                </p:cNvSpPr>
                <p:nvPr/>
              </p:nvSpPr>
              <p:spPr bwMode="auto">
                <a:xfrm flipV="1">
                  <a:off x="2529" y="120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083" name="Line 3531">
                  <a:extLst>
                    <a:ext uri="{FF2B5EF4-FFF2-40B4-BE49-F238E27FC236}">
                      <a16:creationId xmlns:a16="http://schemas.microsoft.com/office/drawing/2014/main" id="{7384D128-BB93-D09D-5121-0D1627069264}"/>
                    </a:ext>
                  </a:extLst>
                </p:cNvPr>
                <p:cNvSpPr>
                  <a:spLocks noChangeShapeType="1"/>
                </p:cNvSpPr>
                <p:nvPr/>
              </p:nvSpPr>
              <p:spPr bwMode="auto">
                <a:xfrm>
                  <a:off x="2529" y="1203"/>
                  <a:ext cx="7"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084" name="Line 3532">
                  <a:extLst>
                    <a:ext uri="{FF2B5EF4-FFF2-40B4-BE49-F238E27FC236}">
                      <a16:creationId xmlns:a16="http://schemas.microsoft.com/office/drawing/2014/main" id="{918D63A9-9422-8598-51F2-5E51AB543AEF}"/>
                    </a:ext>
                  </a:extLst>
                </p:cNvPr>
                <p:cNvSpPr>
                  <a:spLocks noChangeShapeType="1"/>
                </p:cNvSpPr>
                <p:nvPr/>
              </p:nvSpPr>
              <p:spPr bwMode="auto">
                <a:xfrm flipV="1">
                  <a:off x="2536" y="120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085" name="Line 3533">
                  <a:extLst>
                    <a:ext uri="{FF2B5EF4-FFF2-40B4-BE49-F238E27FC236}">
                      <a16:creationId xmlns:a16="http://schemas.microsoft.com/office/drawing/2014/main" id="{A01A73DA-9101-65C7-885D-A86B332CD948}"/>
                    </a:ext>
                  </a:extLst>
                </p:cNvPr>
                <p:cNvSpPr>
                  <a:spLocks noChangeShapeType="1"/>
                </p:cNvSpPr>
                <p:nvPr/>
              </p:nvSpPr>
              <p:spPr bwMode="auto">
                <a:xfrm>
                  <a:off x="2536" y="120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086" name="Line 3534">
                  <a:extLst>
                    <a:ext uri="{FF2B5EF4-FFF2-40B4-BE49-F238E27FC236}">
                      <a16:creationId xmlns:a16="http://schemas.microsoft.com/office/drawing/2014/main" id="{A04153CE-5C9F-C601-77A3-E140D9D0347C}"/>
                    </a:ext>
                  </a:extLst>
                </p:cNvPr>
                <p:cNvSpPr>
                  <a:spLocks noChangeShapeType="1"/>
                </p:cNvSpPr>
                <p:nvPr/>
              </p:nvSpPr>
              <p:spPr bwMode="auto">
                <a:xfrm flipV="1">
                  <a:off x="2536" y="120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087" name="Line 3535">
                  <a:extLst>
                    <a:ext uri="{FF2B5EF4-FFF2-40B4-BE49-F238E27FC236}">
                      <a16:creationId xmlns:a16="http://schemas.microsoft.com/office/drawing/2014/main" id="{6B9C66C9-51C6-9C80-6D6B-B0904F3F10B9}"/>
                    </a:ext>
                  </a:extLst>
                </p:cNvPr>
                <p:cNvSpPr>
                  <a:spLocks noChangeShapeType="1"/>
                </p:cNvSpPr>
                <p:nvPr/>
              </p:nvSpPr>
              <p:spPr bwMode="auto">
                <a:xfrm>
                  <a:off x="2536" y="120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088" name="Line 3536">
                  <a:extLst>
                    <a:ext uri="{FF2B5EF4-FFF2-40B4-BE49-F238E27FC236}">
                      <a16:creationId xmlns:a16="http://schemas.microsoft.com/office/drawing/2014/main" id="{499E2518-F111-FA77-0DAC-ECE0A95440EC}"/>
                    </a:ext>
                  </a:extLst>
                </p:cNvPr>
                <p:cNvSpPr>
                  <a:spLocks noChangeShapeType="1"/>
                </p:cNvSpPr>
                <p:nvPr/>
              </p:nvSpPr>
              <p:spPr bwMode="auto">
                <a:xfrm flipV="1">
                  <a:off x="2536" y="120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089" name="Line 3537">
                  <a:extLst>
                    <a:ext uri="{FF2B5EF4-FFF2-40B4-BE49-F238E27FC236}">
                      <a16:creationId xmlns:a16="http://schemas.microsoft.com/office/drawing/2014/main" id="{842B34B6-BEE2-2C35-1B80-95F5ABFD7DF9}"/>
                    </a:ext>
                  </a:extLst>
                </p:cNvPr>
                <p:cNvSpPr>
                  <a:spLocks noChangeShapeType="1"/>
                </p:cNvSpPr>
                <p:nvPr/>
              </p:nvSpPr>
              <p:spPr bwMode="auto">
                <a:xfrm>
                  <a:off x="2536" y="1203"/>
                  <a:ext cx="6"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090" name="Line 3538">
                  <a:extLst>
                    <a:ext uri="{FF2B5EF4-FFF2-40B4-BE49-F238E27FC236}">
                      <a16:creationId xmlns:a16="http://schemas.microsoft.com/office/drawing/2014/main" id="{C0EF9573-3D1D-B267-38A6-7A57BD538F84}"/>
                    </a:ext>
                  </a:extLst>
                </p:cNvPr>
                <p:cNvSpPr>
                  <a:spLocks noChangeShapeType="1"/>
                </p:cNvSpPr>
                <p:nvPr/>
              </p:nvSpPr>
              <p:spPr bwMode="auto">
                <a:xfrm flipV="1">
                  <a:off x="2542" y="120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091" name="Line 3539">
                  <a:extLst>
                    <a:ext uri="{FF2B5EF4-FFF2-40B4-BE49-F238E27FC236}">
                      <a16:creationId xmlns:a16="http://schemas.microsoft.com/office/drawing/2014/main" id="{F6167399-953A-FBFE-BFE4-C42278776D84}"/>
                    </a:ext>
                  </a:extLst>
                </p:cNvPr>
                <p:cNvSpPr>
                  <a:spLocks noChangeShapeType="1"/>
                </p:cNvSpPr>
                <p:nvPr/>
              </p:nvSpPr>
              <p:spPr bwMode="auto">
                <a:xfrm>
                  <a:off x="2542" y="120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092" name="Line 3540">
                  <a:extLst>
                    <a:ext uri="{FF2B5EF4-FFF2-40B4-BE49-F238E27FC236}">
                      <a16:creationId xmlns:a16="http://schemas.microsoft.com/office/drawing/2014/main" id="{8363D32C-FA31-07AF-5E3F-20B9B66DED56}"/>
                    </a:ext>
                  </a:extLst>
                </p:cNvPr>
                <p:cNvSpPr>
                  <a:spLocks noChangeShapeType="1"/>
                </p:cNvSpPr>
                <p:nvPr/>
              </p:nvSpPr>
              <p:spPr bwMode="auto">
                <a:xfrm flipV="1">
                  <a:off x="2542" y="120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093" name="Line 3541">
                  <a:extLst>
                    <a:ext uri="{FF2B5EF4-FFF2-40B4-BE49-F238E27FC236}">
                      <a16:creationId xmlns:a16="http://schemas.microsoft.com/office/drawing/2014/main" id="{AB251B59-32CA-AE9F-C5CD-21D74909A955}"/>
                    </a:ext>
                  </a:extLst>
                </p:cNvPr>
                <p:cNvSpPr>
                  <a:spLocks noChangeShapeType="1"/>
                </p:cNvSpPr>
                <p:nvPr/>
              </p:nvSpPr>
              <p:spPr bwMode="auto">
                <a:xfrm>
                  <a:off x="2542" y="120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094" name="Line 3542">
                  <a:extLst>
                    <a:ext uri="{FF2B5EF4-FFF2-40B4-BE49-F238E27FC236}">
                      <a16:creationId xmlns:a16="http://schemas.microsoft.com/office/drawing/2014/main" id="{E674BA79-1F4B-3DA9-2A68-25B05DC1F4A5}"/>
                    </a:ext>
                  </a:extLst>
                </p:cNvPr>
                <p:cNvSpPr>
                  <a:spLocks noChangeShapeType="1"/>
                </p:cNvSpPr>
                <p:nvPr/>
              </p:nvSpPr>
              <p:spPr bwMode="auto">
                <a:xfrm>
                  <a:off x="2542" y="1209"/>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095" name="Line 3543">
                  <a:extLst>
                    <a:ext uri="{FF2B5EF4-FFF2-40B4-BE49-F238E27FC236}">
                      <a16:creationId xmlns:a16="http://schemas.microsoft.com/office/drawing/2014/main" id="{B547F298-6218-DC19-43F3-3D6883CB31FC}"/>
                    </a:ext>
                  </a:extLst>
                </p:cNvPr>
                <p:cNvSpPr>
                  <a:spLocks noChangeShapeType="1"/>
                </p:cNvSpPr>
                <p:nvPr/>
              </p:nvSpPr>
              <p:spPr bwMode="auto">
                <a:xfrm flipV="1">
                  <a:off x="2548" y="120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096" name="Line 3544">
                  <a:extLst>
                    <a:ext uri="{FF2B5EF4-FFF2-40B4-BE49-F238E27FC236}">
                      <a16:creationId xmlns:a16="http://schemas.microsoft.com/office/drawing/2014/main" id="{1B397622-66F9-7CDB-C2CA-C27D69761996}"/>
                    </a:ext>
                  </a:extLst>
                </p:cNvPr>
                <p:cNvSpPr>
                  <a:spLocks noChangeShapeType="1"/>
                </p:cNvSpPr>
                <p:nvPr/>
              </p:nvSpPr>
              <p:spPr bwMode="auto">
                <a:xfrm>
                  <a:off x="2548" y="120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097" name="Line 3545">
                  <a:extLst>
                    <a:ext uri="{FF2B5EF4-FFF2-40B4-BE49-F238E27FC236}">
                      <a16:creationId xmlns:a16="http://schemas.microsoft.com/office/drawing/2014/main" id="{F9ADAAF8-F06A-B47D-526D-B7989D991FF9}"/>
                    </a:ext>
                  </a:extLst>
                </p:cNvPr>
                <p:cNvSpPr>
                  <a:spLocks noChangeShapeType="1"/>
                </p:cNvSpPr>
                <p:nvPr/>
              </p:nvSpPr>
              <p:spPr bwMode="auto">
                <a:xfrm flipV="1">
                  <a:off x="2548" y="120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098" name="Line 3546">
                  <a:extLst>
                    <a:ext uri="{FF2B5EF4-FFF2-40B4-BE49-F238E27FC236}">
                      <a16:creationId xmlns:a16="http://schemas.microsoft.com/office/drawing/2014/main" id="{53B5DCCB-F64A-AADD-0821-1000DF09881D}"/>
                    </a:ext>
                  </a:extLst>
                </p:cNvPr>
                <p:cNvSpPr>
                  <a:spLocks noChangeShapeType="1"/>
                </p:cNvSpPr>
                <p:nvPr/>
              </p:nvSpPr>
              <p:spPr bwMode="auto">
                <a:xfrm>
                  <a:off x="2548" y="120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099" name="Line 3547">
                  <a:extLst>
                    <a:ext uri="{FF2B5EF4-FFF2-40B4-BE49-F238E27FC236}">
                      <a16:creationId xmlns:a16="http://schemas.microsoft.com/office/drawing/2014/main" id="{DAFE00A9-FC17-FF26-3B96-1867C7DD8BA0}"/>
                    </a:ext>
                  </a:extLst>
                </p:cNvPr>
                <p:cNvSpPr>
                  <a:spLocks noChangeShapeType="1"/>
                </p:cNvSpPr>
                <p:nvPr/>
              </p:nvSpPr>
              <p:spPr bwMode="auto">
                <a:xfrm flipV="1">
                  <a:off x="2548" y="120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100" name="Line 3548">
                  <a:extLst>
                    <a:ext uri="{FF2B5EF4-FFF2-40B4-BE49-F238E27FC236}">
                      <a16:creationId xmlns:a16="http://schemas.microsoft.com/office/drawing/2014/main" id="{4153A10D-28C4-1198-904C-63C1B2C71FAF}"/>
                    </a:ext>
                  </a:extLst>
                </p:cNvPr>
                <p:cNvSpPr>
                  <a:spLocks noChangeShapeType="1"/>
                </p:cNvSpPr>
                <p:nvPr/>
              </p:nvSpPr>
              <p:spPr bwMode="auto">
                <a:xfrm>
                  <a:off x="2548" y="120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101" name="Line 3549">
                  <a:extLst>
                    <a:ext uri="{FF2B5EF4-FFF2-40B4-BE49-F238E27FC236}">
                      <a16:creationId xmlns:a16="http://schemas.microsoft.com/office/drawing/2014/main" id="{446FDC16-0F5B-BB30-6B93-46EF2DACDB10}"/>
                    </a:ext>
                  </a:extLst>
                </p:cNvPr>
                <p:cNvSpPr>
                  <a:spLocks noChangeShapeType="1"/>
                </p:cNvSpPr>
                <p:nvPr/>
              </p:nvSpPr>
              <p:spPr bwMode="auto">
                <a:xfrm>
                  <a:off x="2548" y="1209"/>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102" name="Line 3550">
                  <a:extLst>
                    <a:ext uri="{FF2B5EF4-FFF2-40B4-BE49-F238E27FC236}">
                      <a16:creationId xmlns:a16="http://schemas.microsoft.com/office/drawing/2014/main" id="{CFE4B771-003A-8B3E-18DB-CCFDF6815830}"/>
                    </a:ext>
                  </a:extLst>
                </p:cNvPr>
                <p:cNvSpPr>
                  <a:spLocks noChangeShapeType="1"/>
                </p:cNvSpPr>
                <p:nvPr/>
              </p:nvSpPr>
              <p:spPr bwMode="auto">
                <a:xfrm>
                  <a:off x="2554" y="120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103" name="Line 3551">
                  <a:extLst>
                    <a:ext uri="{FF2B5EF4-FFF2-40B4-BE49-F238E27FC236}">
                      <a16:creationId xmlns:a16="http://schemas.microsoft.com/office/drawing/2014/main" id="{010D15ED-758D-963E-E3F1-B603D844A1E4}"/>
                    </a:ext>
                  </a:extLst>
                </p:cNvPr>
                <p:cNvSpPr>
                  <a:spLocks noChangeShapeType="1"/>
                </p:cNvSpPr>
                <p:nvPr/>
              </p:nvSpPr>
              <p:spPr bwMode="auto">
                <a:xfrm flipV="1">
                  <a:off x="2554" y="120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104" name="Line 3552">
                  <a:extLst>
                    <a:ext uri="{FF2B5EF4-FFF2-40B4-BE49-F238E27FC236}">
                      <a16:creationId xmlns:a16="http://schemas.microsoft.com/office/drawing/2014/main" id="{2E2E9492-B4B4-A38E-6ABB-3D79E96B49C8}"/>
                    </a:ext>
                  </a:extLst>
                </p:cNvPr>
                <p:cNvSpPr>
                  <a:spLocks noChangeShapeType="1"/>
                </p:cNvSpPr>
                <p:nvPr/>
              </p:nvSpPr>
              <p:spPr bwMode="auto">
                <a:xfrm>
                  <a:off x="2554" y="1209"/>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105" name="Line 3553">
                  <a:extLst>
                    <a:ext uri="{FF2B5EF4-FFF2-40B4-BE49-F238E27FC236}">
                      <a16:creationId xmlns:a16="http://schemas.microsoft.com/office/drawing/2014/main" id="{FB7C9222-4786-818C-43C7-8ED7ADCDE53E}"/>
                    </a:ext>
                  </a:extLst>
                </p:cNvPr>
                <p:cNvSpPr>
                  <a:spLocks noChangeShapeType="1"/>
                </p:cNvSpPr>
                <p:nvPr/>
              </p:nvSpPr>
              <p:spPr bwMode="auto">
                <a:xfrm>
                  <a:off x="2560" y="120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106" name="Line 3554">
                  <a:extLst>
                    <a:ext uri="{FF2B5EF4-FFF2-40B4-BE49-F238E27FC236}">
                      <a16:creationId xmlns:a16="http://schemas.microsoft.com/office/drawing/2014/main" id="{4EBDCB7B-EBC9-B435-7A85-7FBE14993FD6}"/>
                    </a:ext>
                  </a:extLst>
                </p:cNvPr>
                <p:cNvSpPr>
                  <a:spLocks noChangeShapeType="1"/>
                </p:cNvSpPr>
                <p:nvPr/>
              </p:nvSpPr>
              <p:spPr bwMode="auto">
                <a:xfrm flipV="1">
                  <a:off x="2560" y="120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107" name="Line 3555">
                  <a:extLst>
                    <a:ext uri="{FF2B5EF4-FFF2-40B4-BE49-F238E27FC236}">
                      <a16:creationId xmlns:a16="http://schemas.microsoft.com/office/drawing/2014/main" id="{34D5F6C3-D11D-6755-10B3-735500E890B9}"/>
                    </a:ext>
                  </a:extLst>
                </p:cNvPr>
                <p:cNvSpPr>
                  <a:spLocks noChangeShapeType="1"/>
                </p:cNvSpPr>
                <p:nvPr/>
              </p:nvSpPr>
              <p:spPr bwMode="auto">
                <a:xfrm>
                  <a:off x="2560" y="1209"/>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108" name="Line 3556">
                  <a:extLst>
                    <a:ext uri="{FF2B5EF4-FFF2-40B4-BE49-F238E27FC236}">
                      <a16:creationId xmlns:a16="http://schemas.microsoft.com/office/drawing/2014/main" id="{123D19A5-93B7-C02B-D6CA-86951857F1BF}"/>
                    </a:ext>
                  </a:extLst>
                </p:cNvPr>
                <p:cNvSpPr>
                  <a:spLocks noChangeShapeType="1"/>
                </p:cNvSpPr>
                <p:nvPr/>
              </p:nvSpPr>
              <p:spPr bwMode="auto">
                <a:xfrm>
                  <a:off x="2566" y="120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109" name="Line 3557">
                  <a:extLst>
                    <a:ext uri="{FF2B5EF4-FFF2-40B4-BE49-F238E27FC236}">
                      <a16:creationId xmlns:a16="http://schemas.microsoft.com/office/drawing/2014/main" id="{16642609-0353-6717-D079-472F96DE38DE}"/>
                    </a:ext>
                  </a:extLst>
                </p:cNvPr>
                <p:cNvSpPr>
                  <a:spLocks noChangeShapeType="1"/>
                </p:cNvSpPr>
                <p:nvPr/>
              </p:nvSpPr>
              <p:spPr bwMode="auto">
                <a:xfrm flipV="1">
                  <a:off x="2566" y="120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110" name="Line 3558">
                  <a:extLst>
                    <a:ext uri="{FF2B5EF4-FFF2-40B4-BE49-F238E27FC236}">
                      <a16:creationId xmlns:a16="http://schemas.microsoft.com/office/drawing/2014/main" id="{7D406E8A-2C89-193B-5FD6-FBBBCECDA660}"/>
                    </a:ext>
                  </a:extLst>
                </p:cNvPr>
                <p:cNvSpPr>
                  <a:spLocks noChangeShapeType="1"/>
                </p:cNvSpPr>
                <p:nvPr/>
              </p:nvSpPr>
              <p:spPr bwMode="auto">
                <a:xfrm>
                  <a:off x="2566" y="120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111" name="Line 3559">
                  <a:extLst>
                    <a:ext uri="{FF2B5EF4-FFF2-40B4-BE49-F238E27FC236}">
                      <a16:creationId xmlns:a16="http://schemas.microsoft.com/office/drawing/2014/main" id="{FD456979-CF46-BF47-6788-3B821DFD25B3}"/>
                    </a:ext>
                  </a:extLst>
                </p:cNvPr>
                <p:cNvSpPr>
                  <a:spLocks noChangeShapeType="1"/>
                </p:cNvSpPr>
                <p:nvPr/>
              </p:nvSpPr>
              <p:spPr bwMode="auto">
                <a:xfrm flipV="1">
                  <a:off x="2566" y="120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112" name="Line 3560">
                  <a:extLst>
                    <a:ext uri="{FF2B5EF4-FFF2-40B4-BE49-F238E27FC236}">
                      <a16:creationId xmlns:a16="http://schemas.microsoft.com/office/drawing/2014/main" id="{DA8008F6-43D7-5FDF-305A-046FADF79DCA}"/>
                    </a:ext>
                  </a:extLst>
                </p:cNvPr>
                <p:cNvSpPr>
                  <a:spLocks noChangeShapeType="1"/>
                </p:cNvSpPr>
                <p:nvPr/>
              </p:nvSpPr>
              <p:spPr bwMode="auto">
                <a:xfrm>
                  <a:off x="2566" y="1209"/>
                  <a:ext cx="7"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113" name="Line 3561">
                  <a:extLst>
                    <a:ext uri="{FF2B5EF4-FFF2-40B4-BE49-F238E27FC236}">
                      <a16:creationId xmlns:a16="http://schemas.microsoft.com/office/drawing/2014/main" id="{6888A593-0DCC-71D4-8120-C46C9476D95E}"/>
                    </a:ext>
                  </a:extLst>
                </p:cNvPr>
                <p:cNvSpPr>
                  <a:spLocks noChangeShapeType="1"/>
                </p:cNvSpPr>
                <p:nvPr/>
              </p:nvSpPr>
              <p:spPr bwMode="auto">
                <a:xfrm flipV="1">
                  <a:off x="2573" y="120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114" name="Line 3562">
                  <a:extLst>
                    <a:ext uri="{FF2B5EF4-FFF2-40B4-BE49-F238E27FC236}">
                      <a16:creationId xmlns:a16="http://schemas.microsoft.com/office/drawing/2014/main" id="{42DFBAB2-0008-0C7E-D03F-8710A941E2E2}"/>
                    </a:ext>
                  </a:extLst>
                </p:cNvPr>
                <p:cNvSpPr>
                  <a:spLocks noChangeShapeType="1"/>
                </p:cNvSpPr>
                <p:nvPr/>
              </p:nvSpPr>
              <p:spPr bwMode="auto">
                <a:xfrm>
                  <a:off x="2573" y="120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115" name="Line 3563">
                  <a:extLst>
                    <a:ext uri="{FF2B5EF4-FFF2-40B4-BE49-F238E27FC236}">
                      <a16:creationId xmlns:a16="http://schemas.microsoft.com/office/drawing/2014/main" id="{20BB1FB7-D6CC-2511-35B5-5655B8E97F48}"/>
                    </a:ext>
                  </a:extLst>
                </p:cNvPr>
                <p:cNvSpPr>
                  <a:spLocks noChangeShapeType="1"/>
                </p:cNvSpPr>
                <p:nvPr/>
              </p:nvSpPr>
              <p:spPr bwMode="auto">
                <a:xfrm>
                  <a:off x="2573" y="1209"/>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116" name="Line 3564">
                  <a:extLst>
                    <a:ext uri="{FF2B5EF4-FFF2-40B4-BE49-F238E27FC236}">
                      <a16:creationId xmlns:a16="http://schemas.microsoft.com/office/drawing/2014/main" id="{596407D0-FB88-B103-3B1F-2903017FF2F1}"/>
                    </a:ext>
                  </a:extLst>
                </p:cNvPr>
                <p:cNvSpPr>
                  <a:spLocks noChangeShapeType="1"/>
                </p:cNvSpPr>
                <p:nvPr/>
              </p:nvSpPr>
              <p:spPr bwMode="auto">
                <a:xfrm>
                  <a:off x="2579" y="120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117" name="Line 3565">
                  <a:extLst>
                    <a:ext uri="{FF2B5EF4-FFF2-40B4-BE49-F238E27FC236}">
                      <a16:creationId xmlns:a16="http://schemas.microsoft.com/office/drawing/2014/main" id="{7B790B8D-B9F0-A067-37DC-C9BF21357AA6}"/>
                    </a:ext>
                  </a:extLst>
                </p:cNvPr>
                <p:cNvSpPr>
                  <a:spLocks noChangeShapeType="1"/>
                </p:cNvSpPr>
                <p:nvPr/>
              </p:nvSpPr>
              <p:spPr bwMode="auto">
                <a:xfrm flipV="1">
                  <a:off x="2579" y="120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118" name="Line 3566">
                  <a:extLst>
                    <a:ext uri="{FF2B5EF4-FFF2-40B4-BE49-F238E27FC236}">
                      <a16:creationId xmlns:a16="http://schemas.microsoft.com/office/drawing/2014/main" id="{73CA17D9-BA82-0380-A88A-A6A76A33520E}"/>
                    </a:ext>
                  </a:extLst>
                </p:cNvPr>
                <p:cNvSpPr>
                  <a:spLocks noChangeShapeType="1"/>
                </p:cNvSpPr>
                <p:nvPr/>
              </p:nvSpPr>
              <p:spPr bwMode="auto">
                <a:xfrm>
                  <a:off x="2579" y="1209"/>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119" name="Line 3567">
                  <a:extLst>
                    <a:ext uri="{FF2B5EF4-FFF2-40B4-BE49-F238E27FC236}">
                      <a16:creationId xmlns:a16="http://schemas.microsoft.com/office/drawing/2014/main" id="{A34A9D47-8848-7246-BBBE-43BA8A48891B}"/>
                    </a:ext>
                  </a:extLst>
                </p:cNvPr>
                <p:cNvSpPr>
                  <a:spLocks noChangeShapeType="1"/>
                </p:cNvSpPr>
                <p:nvPr/>
              </p:nvSpPr>
              <p:spPr bwMode="auto">
                <a:xfrm>
                  <a:off x="2585" y="120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120" name="Line 3568">
                  <a:extLst>
                    <a:ext uri="{FF2B5EF4-FFF2-40B4-BE49-F238E27FC236}">
                      <a16:creationId xmlns:a16="http://schemas.microsoft.com/office/drawing/2014/main" id="{65308979-016F-717F-669B-71CC3515BC72}"/>
                    </a:ext>
                  </a:extLst>
                </p:cNvPr>
                <p:cNvSpPr>
                  <a:spLocks noChangeShapeType="1"/>
                </p:cNvSpPr>
                <p:nvPr/>
              </p:nvSpPr>
              <p:spPr bwMode="auto">
                <a:xfrm flipV="1">
                  <a:off x="2585" y="120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121" name="Line 3569">
                  <a:extLst>
                    <a:ext uri="{FF2B5EF4-FFF2-40B4-BE49-F238E27FC236}">
                      <a16:creationId xmlns:a16="http://schemas.microsoft.com/office/drawing/2014/main" id="{58E05FA3-5C77-9E04-A567-3A7DAF234D80}"/>
                    </a:ext>
                  </a:extLst>
                </p:cNvPr>
                <p:cNvSpPr>
                  <a:spLocks noChangeShapeType="1"/>
                </p:cNvSpPr>
                <p:nvPr/>
              </p:nvSpPr>
              <p:spPr bwMode="auto">
                <a:xfrm>
                  <a:off x="2585" y="120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122" name="Line 3570">
                  <a:extLst>
                    <a:ext uri="{FF2B5EF4-FFF2-40B4-BE49-F238E27FC236}">
                      <a16:creationId xmlns:a16="http://schemas.microsoft.com/office/drawing/2014/main" id="{D2CBC595-F437-FDD1-5C0B-8DE5A25D581E}"/>
                    </a:ext>
                  </a:extLst>
                </p:cNvPr>
                <p:cNvSpPr>
                  <a:spLocks noChangeShapeType="1"/>
                </p:cNvSpPr>
                <p:nvPr/>
              </p:nvSpPr>
              <p:spPr bwMode="auto">
                <a:xfrm flipV="1">
                  <a:off x="2585" y="120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123" name="Line 3571">
                  <a:extLst>
                    <a:ext uri="{FF2B5EF4-FFF2-40B4-BE49-F238E27FC236}">
                      <a16:creationId xmlns:a16="http://schemas.microsoft.com/office/drawing/2014/main" id="{5C4A3AA1-4880-F7F9-44FB-156688CC10DA}"/>
                    </a:ext>
                  </a:extLst>
                </p:cNvPr>
                <p:cNvSpPr>
                  <a:spLocks noChangeShapeType="1"/>
                </p:cNvSpPr>
                <p:nvPr/>
              </p:nvSpPr>
              <p:spPr bwMode="auto">
                <a:xfrm>
                  <a:off x="2585" y="1209"/>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124" name="Line 3572">
                  <a:extLst>
                    <a:ext uri="{FF2B5EF4-FFF2-40B4-BE49-F238E27FC236}">
                      <a16:creationId xmlns:a16="http://schemas.microsoft.com/office/drawing/2014/main" id="{C37EB43F-F67A-1B4B-732E-FC803103F510}"/>
                    </a:ext>
                  </a:extLst>
                </p:cNvPr>
                <p:cNvSpPr>
                  <a:spLocks noChangeShapeType="1"/>
                </p:cNvSpPr>
                <p:nvPr/>
              </p:nvSpPr>
              <p:spPr bwMode="auto">
                <a:xfrm>
                  <a:off x="2591" y="120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125" name="Line 3573">
                  <a:extLst>
                    <a:ext uri="{FF2B5EF4-FFF2-40B4-BE49-F238E27FC236}">
                      <a16:creationId xmlns:a16="http://schemas.microsoft.com/office/drawing/2014/main" id="{733C10B4-F5C6-9BB7-5752-84C823D97203}"/>
                    </a:ext>
                  </a:extLst>
                </p:cNvPr>
                <p:cNvSpPr>
                  <a:spLocks noChangeShapeType="1"/>
                </p:cNvSpPr>
                <p:nvPr/>
              </p:nvSpPr>
              <p:spPr bwMode="auto">
                <a:xfrm flipV="1">
                  <a:off x="2591" y="120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126" name="Line 3574">
                  <a:extLst>
                    <a:ext uri="{FF2B5EF4-FFF2-40B4-BE49-F238E27FC236}">
                      <a16:creationId xmlns:a16="http://schemas.microsoft.com/office/drawing/2014/main" id="{E5D17451-0F7C-C640-FB7D-7D9F156036A1}"/>
                    </a:ext>
                  </a:extLst>
                </p:cNvPr>
                <p:cNvSpPr>
                  <a:spLocks noChangeShapeType="1"/>
                </p:cNvSpPr>
                <p:nvPr/>
              </p:nvSpPr>
              <p:spPr bwMode="auto">
                <a:xfrm>
                  <a:off x="2591" y="120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127" name="Line 3575">
                  <a:extLst>
                    <a:ext uri="{FF2B5EF4-FFF2-40B4-BE49-F238E27FC236}">
                      <a16:creationId xmlns:a16="http://schemas.microsoft.com/office/drawing/2014/main" id="{8F278888-136A-8B79-9A08-9E8584E159F6}"/>
                    </a:ext>
                  </a:extLst>
                </p:cNvPr>
                <p:cNvSpPr>
                  <a:spLocks noChangeShapeType="1"/>
                </p:cNvSpPr>
                <p:nvPr/>
              </p:nvSpPr>
              <p:spPr bwMode="auto">
                <a:xfrm flipV="1">
                  <a:off x="2591" y="120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128" name="Line 3576">
                  <a:extLst>
                    <a:ext uri="{FF2B5EF4-FFF2-40B4-BE49-F238E27FC236}">
                      <a16:creationId xmlns:a16="http://schemas.microsoft.com/office/drawing/2014/main" id="{7A86FC6A-A11C-2F46-9B90-19FB1B77FA74}"/>
                    </a:ext>
                  </a:extLst>
                </p:cNvPr>
                <p:cNvSpPr>
                  <a:spLocks noChangeShapeType="1"/>
                </p:cNvSpPr>
                <p:nvPr/>
              </p:nvSpPr>
              <p:spPr bwMode="auto">
                <a:xfrm>
                  <a:off x="2591" y="120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129" name="Line 3577">
                  <a:extLst>
                    <a:ext uri="{FF2B5EF4-FFF2-40B4-BE49-F238E27FC236}">
                      <a16:creationId xmlns:a16="http://schemas.microsoft.com/office/drawing/2014/main" id="{11845537-5CAC-AA85-F7C8-3676758C3E1D}"/>
                    </a:ext>
                  </a:extLst>
                </p:cNvPr>
                <p:cNvSpPr>
                  <a:spLocks noChangeShapeType="1"/>
                </p:cNvSpPr>
                <p:nvPr/>
              </p:nvSpPr>
              <p:spPr bwMode="auto">
                <a:xfrm flipV="1">
                  <a:off x="2591" y="120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130" name="Line 3578">
                  <a:extLst>
                    <a:ext uri="{FF2B5EF4-FFF2-40B4-BE49-F238E27FC236}">
                      <a16:creationId xmlns:a16="http://schemas.microsoft.com/office/drawing/2014/main" id="{4398BC0B-62C2-78A2-A975-6B17CFA99891}"/>
                    </a:ext>
                  </a:extLst>
                </p:cNvPr>
                <p:cNvSpPr>
                  <a:spLocks noChangeShapeType="1"/>
                </p:cNvSpPr>
                <p:nvPr/>
              </p:nvSpPr>
              <p:spPr bwMode="auto">
                <a:xfrm>
                  <a:off x="2591" y="120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131" name="Line 3579">
                  <a:extLst>
                    <a:ext uri="{FF2B5EF4-FFF2-40B4-BE49-F238E27FC236}">
                      <a16:creationId xmlns:a16="http://schemas.microsoft.com/office/drawing/2014/main" id="{C3A321C9-A640-541D-9C17-A076A50818CE}"/>
                    </a:ext>
                  </a:extLst>
                </p:cNvPr>
                <p:cNvSpPr>
                  <a:spLocks noChangeShapeType="1"/>
                </p:cNvSpPr>
                <p:nvPr/>
              </p:nvSpPr>
              <p:spPr bwMode="auto">
                <a:xfrm flipV="1">
                  <a:off x="2591" y="120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132" name="Line 3580">
                  <a:extLst>
                    <a:ext uri="{FF2B5EF4-FFF2-40B4-BE49-F238E27FC236}">
                      <a16:creationId xmlns:a16="http://schemas.microsoft.com/office/drawing/2014/main" id="{7B5E8002-4B78-B0B5-01AC-DF9C601C4E3C}"/>
                    </a:ext>
                  </a:extLst>
                </p:cNvPr>
                <p:cNvSpPr>
                  <a:spLocks noChangeShapeType="1"/>
                </p:cNvSpPr>
                <p:nvPr/>
              </p:nvSpPr>
              <p:spPr bwMode="auto">
                <a:xfrm>
                  <a:off x="2591" y="1209"/>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133" name="Line 3581">
                  <a:extLst>
                    <a:ext uri="{FF2B5EF4-FFF2-40B4-BE49-F238E27FC236}">
                      <a16:creationId xmlns:a16="http://schemas.microsoft.com/office/drawing/2014/main" id="{39A90996-919B-0280-F270-445B2C952525}"/>
                    </a:ext>
                  </a:extLst>
                </p:cNvPr>
                <p:cNvSpPr>
                  <a:spLocks noChangeShapeType="1"/>
                </p:cNvSpPr>
                <p:nvPr/>
              </p:nvSpPr>
              <p:spPr bwMode="auto">
                <a:xfrm>
                  <a:off x="2597" y="120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134" name="Line 3582">
                  <a:extLst>
                    <a:ext uri="{FF2B5EF4-FFF2-40B4-BE49-F238E27FC236}">
                      <a16:creationId xmlns:a16="http://schemas.microsoft.com/office/drawing/2014/main" id="{6DCE2D3E-1446-4DE6-C539-DF51B80D146C}"/>
                    </a:ext>
                  </a:extLst>
                </p:cNvPr>
                <p:cNvSpPr>
                  <a:spLocks noChangeShapeType="1"/>
                </p:cNvSpPr>
                <p:nvPr/>
              </p:nvSpPr>
              <p:spPr bwMode="auto">
                <a:xfrm flipV="1">
                  <a:off x="2597" y="120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135" name="Line 3583">
                  <a:extLst>
                    <a:ext uri="{FF2B5EF4-FFF2-40B4-BE49-F238E27FC236}">
                      <a16:creationId xmlns:a16="http://schemas.microsoft.com/office/drawing/2014/main" id="{A2E106C6-12DC-AFD7-F69F-A05C151DDA9B}"/>
                    </a:ext>
                  </a:extLst>
                </p:cNvPr>
                <p:cNvSpPr>
                  <a:spLocks noChangeShapeType="1"/>
                </p:cNvSpPr>
                <p:nvPr/>
              </p:nvSpPr>
              <p:spPr bwMode="auto">
                <a:xfrm>
                  <a:off x="2597" y="120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136" name="Line 3584">
                  <a:extLst>
                    <a:ext uri="{FF2B5EF4-FFF2-40B4-BE49-F238E27FC236}">
                      <a16:creationId xmlns:a16="http://schemas.microsoft.com/office/drawing/2014/main" id="{16BCD96A-62FA-F498-5A63-6E2C656D1012}"/>
                    </a:ext>
                  </a:extLst>
                </p:cNvPr>
                <p:cNvSpPr>
                  <a:spLocks noChangeShapeType="1"/>
                </p:cNvSpPr>
                <p:nvPr/>
              </p:nvSpPr>
              <p:spPr bwMode="auto">
                <a:xfrm flipV="1">
                  <a:off x="2597" y="120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137" name="Line 3585">
                  <a:extLst>
                    <a:ext uri="{FF2B5EF4-FFF2-40B4-BE49-F238E27FC236}">
                      <a16:creationId xmlns:a16="http://schemas.microsoft.com/office/drawing/2014/main" id="{DFD10C55-A7EF-E32D-E01A-9CC4B99AD600}"/>
                    </a:ext>
                  </a:extLst>
                </p:cNvPr>
                <p:cNvSpPr>
                  <a:spLocks noChangeShapeType="1"/>
                </p:cNvSpPr>
                <p:nvPr/>
              </p:nvSpPr>
              <p:spPr bwMode="auto">
                <a:xfrm>
                  <a:off x="2597" y="120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138" name="Line 3586">
                  <a:extLst>
                    <a:ext uri="{FF2B5EF4-FFF2-40B4-BE49-F238E27FC236}">
                      <a16:creationId xmlns:a16="http://schemas.microsoft.com/office/drawing/2014/main" id="{07F45F25-20EF-EB75-4849-C9494811CB73}"/>
                    </a:ext>
                  </a:extLst>
                </p:cNvPr>
                <p:cNvSpPr>
                  <a:spLocks noChangeShapeType="1"/>
                </p:cNvSpPr>
                <p:nvPr/>
              </p:nvSpPr>
              <p:spPr bwMode="auto">
                <a:xfrm flipV="1">
                  <a:off x="2597" y="120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139" name="Line 3587">
                  <a:extLst>
                    <a:ext uri="{FF2B5EF4-FFF2-40B4-BE49-F238E27FC236}">
                      <a16:creationId xmlns:a16="http://schemas.microsoft.com/office/drawing/2014/main" id="{9BA9A35C-4C79-F7BB-A5DC-D3624100730E}"/>
                    </a:ext>
                  </a:extLst>
                </p:cNvPr>
                <p:cNvSpPr>
                  <a:spLocks noChangeShapeType="1"/>
                </p:cNvSpPr>
                <p:nvPr/>
              </p:nvSpPr>
              <p:spPr bwMode="auto">
                <a:xfrm>
                  <a:off x="2597" y="1209"/>
                  <a:ext cx="6"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140" name="Line 3588">
                  <a:extLst>
                    <a:ext uri="{FF2B5EF4-FFF2-40B4-BE49-F238E27FC236}">
                      <a16:creationId xmlns:a16="http://schemas.microsoft.com/office/drawing/2014/main" id="{64CD5D44-98C9-8C32-1C9D-EAE9183EF9EA}"/>
                    </a:ext>
                  </a:extLst>
                </p:cNvPr>
                <p:cNvSpPr>
                  <a:spLocks noChangeShapeType="1"/>
                </p:cNvSpPr>
                <p:nvPr/>
              </p:nvSpPr>
              <p:spPr bwMode="auto">
                <a:xfrm>
                  <a:off x="2603" y="1215"/>
                  <a:ext cx="7"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141" name="Line 3589">
                  <a:extLst>
                    <a:ext uri="{FF2B5EF4-FFF2-40B4-BE49-F238E27FC236}">
                      <a16:creationId xmlns:a16="http://schemas.microsoft.com/office/drawing/2014/main" id="{32AA9A79-53F1-1235-9DD1-1374AE3E00E9}"/>
                    </a:ext>
                  </a:extLst>
                </p:cNvPr>
                <p:cNvSpPr>
                  <a:spLocks noChangeShapeType="1"/>
                </p:cNvSpPr>
                <p:nvPr/>
              </p:nvSpPr>
              <p:spPr bwMode="auto">
                <a:xfrm flipV="1">
                  <a:off x="2610" y="120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142" name="Line 3590">
                  <a:extLst>
                    <a:ext uri="{FF2B5EF4-FFF2-40B4-BE49-F238E27FC236}">
                      <a16:creationId xmlns:a16="http://schemas.microsoft.com/office/drawing/2014/main" id="{DE1C7670-3770-E2C0-E2DB-806085236063}"/>
                    </a:ext>
                  </a:extLst>
                </p:cNvPr>
                <p:cNvSpPr>
                  <a:spLocks noChangeShapeType="1"/>
                </p:cNvSpPr>
                <p:nvPr/>
              </p:nvSpPr>
              <p:spPr bwMode="auto">
                <a:xfrm>
                  <a:off x="2610" y="120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143" name="Line 3591">
                  <a:extLst>
                    <a:ext uri="{FF2B5EF4-FFF2-40B4-BE49-F238E27FC236}">
                      <a16:creationId xmlns:a16="http://schemas.microsoft.com/office/drawing/2014/main" id="{DE0FC8A5-E279-1A42-51E6-EED50F08EECB}"/>
                    </a:ext>
                  </a:extLst>
                </p:cNvPr>
                <p:cNvSpPr>
                  <a:spLocks noChangeShapeType="1"/>
                </p:cNvSpPr>
                <p:nvPr/>
              </p:nvSpPr>
              <p:spPr bwMode="auto">
                <a:xfrm flipV="1">
                  <a:off x="2610" y="120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144" name="Line 3592">
                  <a:extLst>
                    <a:ext uri="{FF2B5EF4-FFF2-40B4-BE49-F238E27FC236}">
                      <a16:creationId xmlns:a16="http://schemas.microsoft.com/office/drawing/2014/main" id="{8D3073DC-C29C-F833-6455-AFA37B6B5E16}"/>
                    </a:ext>
                  </a:extLst>
                </p:cNvPr>
                <p:cNvSpPr>
                  <a:spLocks noChangeShapeType="1"/>
                </p:cNvSpPr>
                <p:nvPr/>
              </p:nvSpPr>
              <p:spPr bwMode="auto">
                <a:xfrm>
                  <a:off x="2610" y="120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145" name="Line 3593">
                  <a:extLst>
                    <a:ext uri="{FF2B5EF4-FFF2-40B4-BE49-F238E27FC236}">
                      <a16:creationId xmlns:a16="http://schemas.microsoft.com/office/drawing/2014/main" id="{0239F01E-502D-4FDC-F354-135948882679}"/>
                    </a:ext>
                  </a:extLst>
                </p:cNvPr>
                <p:cNvSpPr>
                  <a:spLocks noChangeShapeType="1"/>
                </p:cNvSpPr>
                <p:nvPr/>
              </p:nvSpPr>
              <p:spPr bwMode="auto">
                <a:xfrm flipV="1">
                  <a:off x="2610" y="120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146" name="Line 3594">
                  <a:extLst>
                    <a:ext uri="{FF2B5EF4-FFF2-40B4-BE49-F238E27FC236}">
                      <a16:creationId xmlns:a16="http://schemas.microsoft.com/office/drawing/2014/main" id="{6BCF7FD0-362F-5471-16F0-07540A4F58B2}"/>
                    </a:ext>
                  </a:extLst>
                </p:cNvPr>
                <p:cNvSpPr>
                  <a:spLocks noChangeShapeType="1"/>
                </p:cNvSpPr>
                <p:nvPr/>
              </p:nvSpPr>
              <p:spPr bwMode="auto">
                <a:xfrm>
                  <a:off x="2610" y="120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147" name="Line 3595">
                  <a:extLst>
                    <a:ext uri="{FF2B5EF4-FFF2-40B4-BE49-F238E27FC236}">
                      <a16:creationId xmlns:a16="http://schemas.microsoft.com/office/drawing/2014/main" id="{D0888731-F107-9BC1-8511-6395D22C5497}"/>
                    </a:ext>
                  </a:extLst>
                </p:cNvPr>
                <p:cNvSpPr>
                  <a:spLocks noChangeShapeType="1"/>
                </p:cNvSpPr>
                <p:nvPr/>
              </p:nvSpPr>
              <p:spPr bwMode="auto">
                <a:xfrm>
                  <a:off x="2610" y="1215"/>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148" name="Line 3596">
                  <a:extLst>
                    <a:ext uri="{FF2B5EF4-FFF2-40B4-BE49-F238E27FC236}">
                      <a16:creationId xmlns:a16="http://schemas.microsoft.com/office/drawing/2014/main" id="{494EF0E0-FB3C-A388-00A8-2CF16C4ACE15}"/>
                    </a:ext>
                  </a:extLst>
                </p:cNvPr>
                <p:cNvSpPr>
                  <a:spLocks noChangeShapeType="1"/>
                </p:cNvSpPr>
                <p:nvPr/>
              </p:nvSpPr>
              <p:spPr bwMode="auto">
                <a:xfrm>
                  <a:off x="2616" y="1215"/>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149" name="Line 3597">
                  <a:extLst>
                    <a:ext uri="{FF2B5EF4-FFF2-40B4-BE49-F238E27FC236}">
                      <a16:creationId xmlns:a16="http://schemas.microsoft.com/office/drawing/2014/main" id="{1D842A5F-D37D-A2C3-C85E-40E0973AA023}"/>
                    </a:ext>
                  </a:extLst>
                </p:cNvPr>
                <p:cNvSpPr>
                  <a:spLocks noChangeShapeType="1"/>
                </p:cNvSpPr>
                <p:nvPr/>
              </p:nvSpPr>
              <p:spPr bwMode="auto">
                <a:xfrm>
                  <a:off x="2622" y="1215"/>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150" name="Line 3598">
                  <a:extLst>
                    <a:ext uri="{FF2B5EF4-FFF2-40B4-BE49-F238E27FC236}">
                      <a16:creationId xmlns:a16="http://schemas.microsoft.com/office/drawing/2014/main" id="{D557D4D1-21D9-9B2D-C8B6-C754D6B0B90B}"/>
                    </a:ext>
                  </a:extLst>
                </p:cNvPr>
                <p:cNvSpPr>
                  <a:spLocks noChangeShapeType="1"/>
                </p:cNvSpPr>
                <p:nvPr/>
              </p:nvSpPr>
              <p:spPr bwMode="auto">
                <a:xfrm>
                  <a:off x="2628" y="1215"/>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151" name="Line 3599">
                  <a:extLst>
                    <a:ext uri="{FF2B5EF4-FFF2-40B4-BE49-F238E27FC236}">
                      <a16:creationId xmlns:a16="http://schemas.microsoft.com/office/drawing/2014/main" id="{6CEDC629-E91C-6E6B-4EFC-9B27E3FE5AAF}"/>
                    </a:ext>
                  </a:extLst>
                </p:cNvPr>
                <p:cNvSpPr>
                  <a:spLocks noChangeShapeType="1"/>
                </p:cNvSpPr>
                <p:nvPr/>
              </p:nvSpPr>
              <p:spPr bwMode="auto">
                <a:xfrm>
                  <a:off x="2634" y="1215"/>
                  <a:ext cx="7"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152" name="Line 3600">
                  <a:extLst>
                    <a:ext uri="{FF2B5EF4-FFF2-40B4-BE49-F238E27FC236}">
                      <a16:creationId xmlns:a16="http://schemas.microsoft.com/office/drawing/2014/main" id="{0B872275-A50F-5C8D-AD6B-2347437A8E89}"/>
                    </a:ext>
                  </a:extLst>
                </p:cNvPr>
                <p:cNvSpPr>
                  <a:spLocks noChangeShapeType="1"/>
                </p:cNvSpPr>
                <p:nvPr/>
              </p:nvSpPr>
              <p:spPr bwMode="auto">
                <a:xfrm flipV="1">
                  <a:off x="2641" y="1215"/>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153" name="Line 3601">
                  <a:extLst>
                    <a:ext uri="{FF2B5EF4-FFF2-40B4-BE49-F238E27FC236}">
                      <a16:creationId xmlns:a16="http://schemas.microsoft.com/office/drawing/2014/main" id="{31B3FA6E-C0AA-6A84-E4E1-9E941CF730F3}"/>
                    </a:ext>
                  </a:extLst>
                </p:cNvPr>
                <p:cNvSpPr>
                  <a:spLocks noChangeShapeType="1"/>
                </p:cNvSpPr>
                <p:nvPr/>
              </p:nvSpPr>
              <p:spPr bwMode="auto">
                <a:xfrm>
                  <a:off x="2641" y="1215"/>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154" name="Line 3602">
                  <a:extLst>
                    <a:ext uri="{FF2B5EF4-FFF2-40B4-BE49-F238E27FC236}">
                      <a16:creationId xmlns:a16="http://schemas.microsoft.com/office/drawing/2014/main" id="{B80DC2A6-E7BD-5D7F-A133-5EF3813190E5}"/>
                    </a:ext>
                  </a:extLst>
                </p:cNvPr>
                <p:cNvSpPr>
                  <a:spLocks noChangeShapeType="1"/>
                </p:cNvSpPr>
                <p:nvPr/>
              </p:nvSpPr>
              <p:spPr bwMode="auto">
                <a:xfrm flipV="1">
                  <a:off x="2641" y="1215"/>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155" name="Line 3603">
                  <a:extLst>
                    <a:ext uri="{FF2B5EF4-FFF2-40B4-BE49-F238E27FC236}">
                      <a16:creationId xmlns:a16="http://schemas.microsoft.com/office/drawing/2014/main" id="{06E9E684-D271-7F4C-C5C1-2B0FA8395E57}"/>
                    </a:ext>
                  </a:extLst>
                </p:cNvPr>
                <p:cNvSpPr>
                  <a:spLocks noChangeShapeType="1"/>
                </p:cNvSpPr>
                <p:nvPr/>
              </p:nvSpPr>
              <p:spPr bwMode="auto">
                <a:xfrm>
                  <a:off x="2641" y="1215"/>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156" name="Line 3604">
                  <a:extLst>
                    <a:ext uri="{FF2B5EF4-FFF2-40B4-BE49-F238E27FC236}">
                      <a16:creationId xmlns:a16="http://schemas.microsoft.com/office/drawing/2014/main" id="{D0157382-2880-F975-B868-CB442140C546}"/>
                    </a:ext>
                  </a:extLst>
                </p:cNvPr>
                <p:cNvSpPr>
                  <a:spLocks noChangeShapeType="1"/>
                </p:cNvSpPr>
                <p:nvPr/>
              </p:nvSpPr>
              <p:spPr bwMode="auto">
                <a:xfrm flipV="1">
                  <a:off x="2641" y="1215"/>
                  <a:ext cx="6"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157" name="Line 3605">
                  <a:extLst>
                    <a:ext uri="{FF2B5EF4-FFF2-40B4-BE49-F238E27FC236}">
                      <a16:creationId xmlns:a16="http://schemas.microsoft.com/office/drawing/2014/main" id="{A36CCBAD-FE78-E1FB-4491-BCFD188F74DD}"/>
                    </a:ext>
                  </a:extLst>
                </p:cNvPr>
                <p:cNvSpPr>
                  <a:spLocks noChangeShapeType="1"/>
                </p:cNvSpPr>
                <p:nvPr/>
              </p:nvSpPr>
              <p:spPr bwMode="auto">
                <a:xfrm>
                  <a:off x="2647" y="1215"/>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158" name="Line 3606">
                  <a:extLst>
                    <a:ext uri="{FF2B5EF4-FFF2-40B4-BE49-F238E27FC236}">
                      <a16:creationId xmlns:a16="http://schemas.microsoft.com/office/drawing/2014/main" id="{BE212B2F-E04D-3124-F271-DAB9B9FA6C0D}"/>
                    </a:ext>
                  </a:extLst>
                </p:cNvPr>
                <p:cNvSpPr>
                  <a:spLocks noChangeShapeType="1"/>
                </p:cNvSpPr>
                <p:nvPr/>
              </p:nvSpPr>
              <p:spPr bwMode="auto">
                <a:xfrm flipV="1">
                  <a:off x="2647" y="1215"/>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159" name="Line 3607">
                  <a:extLst>
                    <a:ext uri="{FF2B5EF4-FFF2-40B4-BE49-F238E27FC236}">
                      <a16:creationId xmlns:a16="http://schemas.microsoft.com/office/drawing/2014/main" id="{88F6D90A-94B4-0EDC-E6D9-BFD255FB09DC}"/>
                    </a:ext>
                  </a:extLst>
                </p:cNvPr>
                <p:cNvSpPr>
                  <a:spLocks noChangeShapeType="1"/>
                </p:cNvSpPr>
                <p:nvPr/>
              </p:nvSpPr>
              <p:spPr bwMode="auto">
                <a:xfrm>
                  <a:off x="2647" y="1215"/>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160" name="Line 3608">
                  <a:extLst>
                    <a:ext uri="{FF2B5EF4-FFF2-40B4-BE49-F238E27FC236}">
                      <a16:creationId xmlns:a16="http://schemas.microsoft.com/office/drawing/2014/main" id="{2ED0223D-BF66-7659-1CFD-6F7FB5910AA7}"/>
                    </a:ext>
                  </a:extLst>
                </p:cNvPr>
                <p:cNvSpPr>
                  <a:spLocks noChangeShapeType="1"/>
                </p:cNvSpPr>
                <p:nvPr/>
              </p:nvSpPr>
              <p:spPr bwMode="auto">
                <a:xfrm flipV="1">
                  <a:off x="2647" y="1215"/>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161" name="Line 3609">
                  <a:extLst>
                    <a:ext uri="{FF2B5EF4-FFF2-40B4-BE49-F238E27FC236}">
                      <a16:creationId xmlns:a16="http://schemas.microsoft.com/office/drawing/2014/main" id="{1249E4F5-6787-2F8E-A64D-9F9781DC222A}"/>
                    </a:ext>
                  </a:extLst>
                </p:cNvPr>
                <p:cNvSpPr>
                  <a:spLocks noChangeShapeType="1"/>
                </p:cNvSpPr>
                <p:nvPr/>
              </p:nvSpPr>
              <p:spPr bwMode="auto">
                <a:xfrm>
                  <a:off x="2647" y="1215"/>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162" name="Line 3610">
                  <a:extLst>
                    <a:ext uri="{FF2B5EF4-FFF2-40B4-BE49-F238E27FC236}">
                      <a16:creationId xmlns:a16="http://schemas.microsoft.com/office/drawing/2014/main" id="{073CEAD8-7C36-82B3-CB00-BAD344AB8785}"/>
                    </a:ext>
                  </a:extLst>
                </p:cNvPr>
                <p:cNvSpPr>
                  <a:spLocks noChangeShapeType="1"/>
                </p:cNvSpPr>
                <p:nvPr/>
              </p:nvSpPr>
              <p:spPr bwMode="auto">
                <a:xfrm flipV="1">
                  <a:off x="2647" y="1215"/>
                  <a:ext cx="6"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163" name="Line 3611">
                  <a:extLst>
                    <a:ext uri="{FF2B5EF4-FFF2-40B4-BE49-F238E27FC236}">
                      <a16:creationId xmlns:a16="http://schemas.microsoft.com/office/drawing/2014/main" id="{745A446A-A637-8704-A953-E1BCF7658176}"/>
                    </a:ext>
                  </a:extLst>
                </p:cNvPr>
                <p:cNvSpPr>
                  <a:spLocks noChangeShapeType="1"/>
                </p:cNvSpPr>
                <p:nvPr/>
              </p:nvSpPr>
              <p:spPr bwMode="auto">
                <a:xfrm>
                  <a:off x="2653" y="1215"/>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164" name="Line 3612">
                  <a:extLst>
                    <a:ext uri="{FF2B5EF4-FFF2-40B4-BE49-F238E27FC236}">
                      <a16:creationId xmlns:a16="http://schemas.microsoft.com/office/drawing/2014/main" id="{F16E195C-177B-7C50-77E4-D0D4EDCDFD4A}"/>
                    </a:ext>
                  </a:extLst>
                </p:cNvPr>
                <p:cNvSpPr>
                  <a:spLocks noChangeShapeType="1"/>
                </p:cNvSpPr>
                <p:nvPr/>
              </p:nvSpPr>
              <p:spPr bwMode="auto">
                <a:xfrm flipV="1">
                  <a:off x="2653" y="1215"/>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165" name="Line 3613">
                  <a:extLst>
                    <a:ext uri="{FF2B5EF4-FFF2-40B4-BE49-F238E27FC236}">
                      <a16:creationId xmlns:a16="http://schemas.microsoft.com/office/drawing/2014/main" id="{36BD4E6D-A126-1B10-AA3D-C399CCCE832A}"/>
                    </a:ext>
                  </a:extLst>
                </p:cNvPr>
                <p:cNvSpPr>
                  <a:spLocks noChangeShapeType="1"/>
                </p:cNvSpPr>
                <p:nvPr/>
              </p:nvSpPr>
              <p:spPr bwMode="auto">
                <a:xfrm>
                  <a:off x="2653" y="1215"/>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166" name="Line 3614">
                  <a:extLst>
                    <a:ext uri="{FF2B5EF4-FFF2-40B4-BE49-F238E27FC236}">
                      <a16:creationId xmlns:a16="http://schemas.microsoft.com/office/drawing/2014/main" id="{BF445734-F7EB-192A-016A-C8C2211763ED}"/>
                    </a:ext>
                  </a:extLst>
                </p:cNvPr>
                <p:cNvSpPr>
                  <a:spLocks noChangeShapeType="1"/>
                </p:cNvSpPr>
                <p:nvPr/>
              </p:nvSpPr>
              <p:spPr bwMode="auto">
                <a:xfrm flipV="1">
                  <a:off x="2653" y="1215"/>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167" name="Line 3615">
                  <a:extLst>
                    <a:ext uri="{FF2B5EF4-FFF2-40B4-BE49-F238E27FC236}">
                      <a16:creationId xmlns:a16="http://schemas.microsoft.com/office/drawing/2014/main" id="{0734299A-5A54-B2DC-BA76-80981A658463}"/>
                    </a:ext>
                  </a:extLst>
                </p:cNvPr>
                <p:cNvSpPr>
                  <a:spLocks noChangeShapeType="1"/>
                </p:cNvSpPr>
                <p:nvPr/>
              </p:nvSpPr>
              <p:spPr bwMode="auto">
                <a:xfrm>
                  <a:off x="2653" y="1215"/>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168" name="Line 3616">
                  <a:extLst>
                    <a:ext uri="{FF2B5EF4-FFF2-40B4-BE49-F238E27FC236}">
                      <a16:creationId xmlns:a16="http://schemas.microsoft.com/office/drawing/2014/main" id="{2274960E-6934-B754-0F91-97C81F00924B}"/>
                    </a:ext>
                  </a:extLst>
                </p:cNvPr>
                <p:cNvSpPr>
                  <a:spLocks noChangeShapeType="1"/>
                </p:cNvSpPr>
                <p:nvPr/>
              </p:nvSpPr>
              <p:spPr bwMode="auto">
                <a:xfrm flipV="1">
                  <a:off x="2653" y="1215"/>
                  <a:ext cx="6"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169" name="Line 3617">
                  <a:extLst>
                    <a:ext uri="{FF2B5EF4-FFF2-40B4-BE49-F238E27FC236}">
                      <a16:creationId xmlns:a16="http://schemas.microsoft.com/office/drawing/2014/main" id="{8888ADBC-94E8-9EAC-79CE-C0BC7553B9F5}"/>
                    </a:ext>
                  </a:extLst>
                </p:cNvPr>
                <p:cNvSpPr>
                  <a:spLocks noChangeShapeType="1"/>
                </p:cNvSpPr>
                <p:nvPr/>
              </p:nvSpPr>
              <p:spPr bwMode="auto">
                <a:xfrm>
                  <a:off x="2659" y="1215"/>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170" name="Line 3618">
                  <a:extLst>
                    <a:ext uri="{FF2B5EF4-FFF2-40B4-BE49-F238E27FC236}">
                      <a16:creationId xmlns:a16="http://schemas.microsoft.com/office/drawing/2014/main" id="{B9D9EEF5-E52E-3090-932D-FAA284DAA60A}"/>
                    </a:ext>
                  </a:extLst>
                </p:cNvPr>
                <p:cNvSpPr>
                  <a:spLocks noChangeShapeType="1"/>
                </p:cNvSpPr>
                <p:nvPr/>
              </p:nvSpPr>
              <p:spPr bwMode="auto">
                <a:xfrm flipV="1">
                  <a:off x="2659" y="1215"/>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171" name="Line 3619">
                  <a:extLst>
                    <a:ext uri="{FF2B5EF4-FFF2-40B4-BE49-F238E27FC236}">
                      <a16:creationId xmlns:a16="http://schemas.microsoft.com/office/drawing/2014/main" id="{45BCBA76-BC5A-AB30-0B11-CBB01FA3CF5F}"/>
                    </a:ext>
                  </a:extLst>
                </p:cNvPr>
                <p:cNvSpPr>
                  <a:spLocks noChangeShapeType="1"/>
                </p:cNvSpPr>
                <p:nvPr/>
              </p:nvSpPr>
              <p:spPr bwMode="auto">
                <a:xfrm>
                  <a:off x="2659" y="1215"/>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172" name="Line 3620">
                  <a:extLst>
                    <a:ext uri="{FF2B5EF4-FFF2-40B4-BE49-F238E27FC236}">
                      <a16:creationId xmlns:a16="http://schemas.microsoft.com/office/drawing/2014/main" id="{3CAF065B-CA24-5ED1-3E33-86105928470D}"/>
                    </a:ext>
                  </a:extLst>
                </p:cNvPr>
                <p:cNvSpPr>
                  <a:spLocks noChangeShapeType="1"/>
                </p:cNvSpPr>
                <p:nvPr/>
              </p:nvSpPr>
              <p:spPr bwMode="auto">
                <a:xfrm>
                  <a:off x="2659" y="1221"/>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173" name="Line 3621">
                  <a:extLst>
                    <a:ext uri="{FF2B5EF4-FFF2-40B4-BE49-F238E27FC236}">
                      <a16:creationId xmlns:a16="http://schemas.microsoft.com/office/drawing/2014/main" id="{DE7673EE-3A94-BCF9-0341-03C7AD4B0A4C}"/>
                    </a:ext>
                  </a:extLst>
                </p:cNvPr>
                <p:cNvSpPr>
                  <a:spLocks noChangeShapeType="1"/>
                </p:cNvSpPr>
                <p:nvPr/>
              </p:nvSpPr>
              <p:spPr bwMode="auto">
                <a:xfrm flipV="1">
                  <a:off x="2665" y="1215"/>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174" name="Line 3622">
                  <a:extLst>
                    <a:ext uri="{FF2B5EF4-FFF2-40B4-BE49-F238E27FC236}">
                      <a16:creationId xmlns:a16="http://schemas.microsoft.com/office/drawing/2014/main" id="{408521F8-7DA2-BB97-5992-FE8B521592F6}"/>
                    </a:ext>
                  </a:extLst>
                </p:cNvPr>
                <p:cNvSpPr>
                  <a:spLocks noChangeShapeType="1"/>
                </p:cNvSpPr>
                <p:nvPr/>
              </p:nvSpPr>
              <p:spPr bwMode="auto">
                <a:xfrm>
                  <a:off x="2665" y="1215"/>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175" name="Line 3623">
                  <a:extLst>
                    <a:ext uri="{FF2B5EF4-FFF2-40B4-BE49-F238E27FC236}">
                      <a16:creationId xmlns:a16="http://schemas.microsoft.com/office/drawing/2014/main" id="{206B4D9D-6A9C-C00B-3956-AB079675AB21}"/>
                    </a:ext>
                  </a:extLst>
                </p:cNvPr>
                <p:cNvSpPr>
                  <a:spLocks noChangeShapeType="1"/>
                </p:cNvSpPr>
                <p:nvPr/>
              </p:nvSpPr>
              <p:spPr bwMode="auto">
                <a:xfrm>
                  <a:off x="2665" y="1221"/>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176" name="Line 3624">
                  <a:extLst>
                    <a:ext uri="{FF2B5EF4-FFF2-40B4-BE49-F238E27FC236}">
                      <a16:creationId xmlns:a16="http://schemas.microsoft.com/office/drawing/2014/main" id="{AACFCE3C-66C6-1F13-AE2D-C1FDBAF9206A}"/>
                    </a:ext>
                  </a:extLst>
                </p:cNvPr>
                <p:cNvSpPr>
                  <a:spLocks noChangeShapeType="1"/>
                </p:cNvSpPr>
                <p:nvPr/>
              </p:nvSpPr>
              <p:spPr bwMode="auto">
                <a:xfrm flipV="1">
                  <a:off x="2671" y="1215"/>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177" name="Line 3625">
                  <a:extLst>
                    <a:ext uri="{FF2B5EF4-FFF2-40B4-BE49-F238E27FC236}">
                      <a16:creationId xmlns:a16="http://schemas.microsoft.com/office/drawing/2014/main" id="{D54354A2-E695-637C-F41F-5BD2179910CE}"/>
                    </a:ext>
                  </a:extLst>
                </p:cNvPr>
                <p:cNvSpPr>
                  <a:spLocks noChangeShapeType="1"/>
                </p:cNvSpPr>
                <p:nvPr/>
              </p:nvSpPr>
              <p:spPr bwMode="auto">
                <a:xfrm>
                  <a:off x="2671" y="1215"/>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178" name="Line 3626">
                  <a:extLst>
                    <a:ext uri="{FF2B5EF4-FFF2-40B4-BE49-F238E27FC236}">
                      <a16:creationId xmlns:a16="http://schemas.microsoft.com/office/drawing/2014/main" id="{B728CDBB-51B3-A75B-9360-A5D4A0C8EBED}"/>
                    </a:ext>
                  </a:extLst>
                </p:cNvPr>
                <p:cNvSpPr>
                  <a:spLocks noChangeShapeType="1"/>
                </p:cNvSpPr>
                <p:nvPr/>
              </p:nvSpPr>
              <p:spPr bwMode="auto">
                <a:xfrm>
                  <a:off x="2671" y="1221"/>
                  <a:ext cx="7"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179" name="Line 3627">
                  <a:extLst>
                    <a:ext uri="{FF2B5EF4-FFF2-40B4-BE49-F238E27FC236}">
                      <a16:creationId xmlns:a16="http://schemas.microsoft.com/office/drawing/2014/main" id="{18CB8DDC-D5FE-D024-05CA-0AC2A3022B6F}"/>
                    </a:ext>
                  </a:extLst>
                </p:cNvPr>
                <p:cNvSpPr>
                  <a:spLocks noChangeShapeType="1"/>
                </p:cNvSpPr>
                <p:nvPr/>
              </p:nvSpPr>
              <p:spPr bwMode="auto">
                <a:xfrm flipV="1">
                  <a:off x="2678" y="1215"/>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180" name="Line 3628">
                  <a:extLst>
                    <a:ext uri="{FF2B5EF4-FFF2-40B4-BE49-F238E27FC236}">
                      <a16:creationId xmlns:a16="http://schemas.microsoft.com/office/drawing/2014/main" id="{8C51E245-E012-2211-42A1-E756E1E30B3B}"/>
                    </a:ext>
                  </a:extLst>
                </p:cNvPr>
                <p:cNvSpPr>
                  <a:spLocks noChangeShapeType="1"/>
                </p:cNvSpPr>
                <p:nvPr/>
              </p:nvSpPr>
              <p:spPr bwMode="auto">
                <a:xfrm>
                  <a:off x="2678" y="1215"/>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181" name="Line 3629">
                  <a:extLst>
                    <a:ext uri="{FF2B5EF4-FFF2-40B4-BE49-F238E27FC236}">
                      <a16:creationId xmlns:a16="http://schemas.microsoft.com/office/drawing/2014/main" id="{95E8968F-A460-695D-905C-5D5C618A60BA}"/>
                    </a:ext>
                  </a:extLst>
                </p:cNvPr>
                <p:cNvSpPr>
                  <a:spLocks noChangeShapeType="1"/>
                </p:cNvSpPr>
                <p:nvPr/>
              </p:nvSpPr>
              <p:spPr bwMode="auto">
                <a:xfrm flipV="1">
                  <a:off x="2678" y="1215"/>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182" name="Line 3630">
                  <a:extLst>
                    <a:ext uri="{FF2B5EF4-FFF2-40B4-BE49-F238E27FC236}">
                      <a16:creationId xmlns:a16="http://schemas.microsoft.com/office/drawing/2014/main" id="{E62D5C64-B8FA-FCB1-2BEE-BBF035F8316C}"/>
                    </a:ext>
                  </a:extLst>
                </p:cNvPr>
                <p:cNvSpPr>
                  <a:spLocks noChangeShapeType="1"/>
                </p:cNvSpPr>
                <p:nvPr/>
              </p:nvSpPr>
              <p:spPr bwMode="auto">
                <a:xfrm>
                  <a:off x="2678" y="1215"/>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183" name="Line 3631">
                  <a:extLst>
                    <a:ext uri="{FF2B5EF4-FFF2-40B4-BE49-F238E27FC236}">
                      <a16:creationId xmlns:a16="http://schemas.microsoft.com/office/drawing/2014/main" id="{191B5443-3D26-9A72-129F-5F5DF2825953}"/>
                    </a:ext>
                  </a:extLst>
                </p:cNvPr>
                <p:cNvSpPr>
                  <a:spLocks noChangeShapeType="1"/>
                </p:cNvSpPr>
                <p:nvPr/>
              </p:nvSpPr>
              <p:spPr bwMode="auto">
                <a:xfrm>
                  <a:off x="2678" y="1221"/>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184" name="Line 3632">
                  <a:extLst>
                    <a:ext uri="{FF2B5EF4-FFF2-40B4-BE49-F238E27FC236}">
                      <a16:creationId xmlns:a16="http://schemas.microsoft.com/office/drawing/2014/main" id="{CE2C7B11-6451-004F-5F9C-C9A1473232DD}"/>
                    </a:ext>
                  </a:extLst>
                </p:cNvPr>
                <p:cNvSpPr>
                  <a:spLocks noChangeShapeType="1"/>
                </p:cNvSpPr>
                <p:nvPr/>
              </p:nvSpPr>
              <p:spPr bwMode="auto">
                <a:xfrm>
                  <a:off x="2684" y="1221"/>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185" name="Line 3633">
                  <a:extLst>
                    <a:ext uri="{FF2B5EF4-FFF2-40B4-BE49-F238E27FC236}">
                      <a16:creationId xmlns:a16="http://schemas.microsoft.com/office/drawing/2014/main" id="{AED723E4-89F9-71A3-87E6-F175DF982AA2}"/>
                    </a:ext>
                  </a:extLst>
                </p:cNvPr>
                <p:cNvSpPr>
                  <a:spLocks noChangeShapeType="1"/>
                </p:cNvSpPr>
                <p:nvPr/>
              </p:nvSpPr>
              <p:spPr bwMode="auto">
                <a:xfrm>
                  <a:off x="2690" y="1221"/>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186" name="Line 3634">
                  <a:extLst>
                    <a:ext uri="{FF2B5EF4-FFF2-40B4-BE49-F238E27FC236}">
                      <a16:creationId xmlns:a16="http://schemas.microsoft.com/office/drawing/2014/main" id="{2210F4B8-492F-A141-D0A8-79EAFCE1AF89}"/>
                    </a:ext>
                  </a:extLst>
                </p:cNvPr>
                <p:cNvSpPr>
                  <a:spLocks noChangeShapeType="1"/>
                </p:cNvSpPr>
                <p:nvPr/>
              </p:nvSpPr>
              <p:spPr bwMode="auto">
                <a:xfrm>
                  <a:off x="2696" y="1221"/>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187" name="Line 3635">
                  <a:extLst>
                    <a:ext uri="{FF2B5EF4-FFF2-40B4-BE49-F238E27FC236}">
                      <a16:creationId xmlns:a16="http://schemas.microsoft.com/office/drawing/2014/main" id="{B5CF4FA5-B32C-E2DE-98B4-2C5B88EFB887}"/>
                    </a:ext>
                  </a:extLst>
                </p:cNvPr>
                <p:cNvSpPr>
                  <a:spLocks noChangeShapeType="1"/>
                </p:cNvSpPr>
                <p:nvPr/>
              </p:nvSpPr>
              <p:spPr bwMode="auto">
                <a:xfrm>
                  <a:off x="2702" y="1221"/>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188" name="Line 3636">
                  <a:extLst>
                    <a:ext uri="{FF2B5EF4-FFF2-40B4-BE49-F238E27FC236}">
                      <a16:creationId xmlns:a16="http://schemas.microsoft.com/office/drawing/2014/main" id="{8D9609F8-44D9-D322-5B97-2BC727E3C66B}"/>
                    </a:ext>
                  </a:extLst>
                </p:cNvPr>
                <p:cNvSpPr>
                  <a:spLocks noChangeShapeType="1"/>
                </p:cNvSpPr>
                <p:nvPr/>
              </p:nvSpPr>
              <p:spPr bwMode="auto">
                <a:xfrm flipV="1">
                  <a:off x="2702" y="1221"/>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189" name="Line 3637">
                  <a:extLst>
                    <a:ext uri="{FF2B5EF4-FFF2-40B4-BE49-F238E27FC236}">
                      <a16:creationId xmlns:a16="http://schemas.microsoft.com/office/drawing/2014/main" id="{F97A3D15-FC06-F6D1-2E5A-F1850FBBA3EC}"/>
                    </a:ext>
                  </a:extLst>
                </p:cNvPr>
                <p:cNvSpPr>
                  <a:spLocks noChangeShapeType="1"/>
                </p:cNvSpPr>
                <p:nvPr/>
              </p:nvSpPr>
              <p:spPr bwMode="auto">
                <a:xfrm>
                  <a:off x="2702" y="1221"/>
                  <a:ext cx="6"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190" name="Line 3638">
                  <a:extLst>
                    <a:ext uri="{FF2B5EF4-FFF2-40B4-BE49-F238E27FC236}">
                      <a16:creationId xmlns:a16="http://schemas.microsoft.com/office/drawing/2014/main" id="{2C232DFC-FCF0-4FCE-5892-55A4E4D1DD30}"/>
                    </a:ext>
                  </a:extLst>
                </p:cNvPr>
                <p:cNvSpPr>
                  <a:spLocks noChangeShapeType="1"/>
                </p:cNvSpPr>
                <p:nvPr/>
              </p:nvSpPr>
              <p:spPr bwMode="auto">
                <a:xfrm flipV="1">
                  <a:off x="2708" y="1221"/>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191" name="Line 3639">
                  <a:extLst>
                    <a:ext uri="{FF2B5EF4-FFF2-40B4-BE49-F238E27FC236}">
                      <a16:creationId xmlns:a16="http://schemas.microsoft.com/office/drawing/2014/main" id="{E5A959F6-F117-F695-240D-985BAFA03737}"/>
                    </a:ext>
                  </a:extLst>
                </p:cNvPr>
                <p:cNvSpPr>
                  <a:spLocks noChangeShapeType="1"/>
                </p:cNvSpPr>
                <p:nvPr/>
              </p:nvSpPr>
              <p:spPr bwMode="auto">
                <a:xfrm>
                  <a:off x="2708" y="1221"/>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192" name="Line 3640">
                  <a:extLst>
                    <a:ext uri="{FF2B5EF4-FFF2-40B4-BE49-F238E27FC236}">
                      <a16:creationId xmlns:a16="http://schemas.microsoft.com/office/drawing/2014/main" id="{90B4E184-41C1-65B8-1766-37B70C955E01}"/>
                    </a:ext>
                  </a:extLst>
                </p:cNvPr>
                <p:cNvSpPr>
                  <a:spLocks noChangeShapeType="1"/>
                </p:cNvSpPr>
                <p:nvPr/>
              </p:nvSpPr>
              <p:spPr bwMode="auto">
                <a:xfrm flipV="1">
                  <a:off x="2708" y="1221"/>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193" name="Line 3641">
                  <a:extLst>
                    <a:ext uri="{FF2B5EF4-FFF2-40B4-BE49-F238E27FC236}">
                      <a16:creationId xmlns:a16="http://schemas.microsoft.com/office/drawing/2014/main" id="{89046393-99C5-98B9-2DBD-59247CBF70AB}"/>
                    </a:ext>
                  </a:extLst>
                </p:cNvPr>
                <p:cNvSpPr>
                  <a:spLocks noChangeShapeType="1"/>
                </p:cNvSpPr>
                <p:nvPr/>
              </p:nvSpPr>
              <p:spPr bwMode="auto">
                <a:xfrm>
                  <a:off x="2708" y="1221"/>
                  <a:ext cx="7"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194" name="Line 3642">
                  <a:extLst>
                    <a:ext uri="{FF2B5EF4-FFF2-40B4-BE49-F238E27FC236}">
                      <a16:creationId xmlns:a16="http://schemas.microsoft.com/office/drawing/2014/main" id="{025F6316-0EAC-76DA-3B64-35586A045C61}"/>
                    </a:ext>
                  </a:extLst>
                </p:cNvPr>
                <p:cNvSpPr>
                  <a:spLocks noChangeShapeType="1"/>
                </p:cNvSpPr>
                <p:nvPr/>
              </p:nvSpPr>
              <p:spPr bwMode="auto">
                <a:xfrm>
                  <a:off x="2715" y="1221"/>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195" name="Line 3643">
                  <a:extLst>
                    <a:ext uri="{FF2B5EF4-FFF2-40B4-BE49-F238E27FC236}">
                      <a16:creationId xmlns:a16="http://schemas.microsoft.com/office/drawing/2014/main" id="{C6E1F071-6B56-AABC-A9D3-A8DE72496410}"/>
                    </a:ext>
                  </a:extLst>
                </p:cNvPr>
                <p:cNvSpPr>
                  <a:spLocks noChangeShapeType="1"/>
                </p:cNvSpPr>
                <p:nvPr/>
              </p:nvSpPr>
              <p:spPr bwMode="auto">
                <a:xfrm flipV="1">
                  <a:off x="2715" y="1221"/>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196" name="Line 3644">
                  <a:extLst>
                    <a:ext uri="{FF2B5EF4-FFF2-40B4-BE49-F238E27FC236}">
                      <a16:creationId xmlns:a16="http://schemas.microsoft.com/office/drawing/2014/main" id="{BA713E02-3F21-3705-0AEF-D23110A1AAFF}"/>
                    </a:ext>
                  </a:extLst>
                </p:cNvPr>
                <p:cNvSpPr>
                  <a:spLocks noChangeShapeType="1"/>
                </p:cNvSpPr>
                <p:nvPr/>
              </p:nvSpPr>
              <p:spPr bwMode="auto">
                <a:xfrm>
                  <a:off x="2715" y="1221"/>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197" name="Line 3645">
                  <a:extLst>
                    <a:ext uri="{FF2B5EF4-FFF2-40B4-BE49-F238E27FC236}">
                      <a16:creationId xmlns:a16="http://schemas.microsoft.com/office/drawing/2014/main" id="{09166D42-6A2D-1F85-4BA3-7E9771266D4A}"/>
                    </a:ext>
                  </a:extLst>
                </p:cNvPr>
                <p:cNvSpPr>
                  <a:spLocks noChangeShapeType="1"/>
                </p:cNvSpPr>
                <p:nvPr/>
              </p:nvSpPr>
              <p:spPr bwMode="auto">
                <a:xfrm flipV="1">
                  <a:off x="2715" y="1221"/>
                  <a:ext cx="6"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198" name="Line 3646">
                  <a:extLst>
                    <a:ext uri="{FF2B5EF4-FFF2-40B4-BE49-F238E27FC236}">
                      <a16:creationId xmlns:a16="http://schemas.microsoft.com/office/drawing/2014/main" id="{48B2423E-1BE9-E202-043E-5BD50FD026BE}"/>
                    </a:ext>
                  </a:extLst>
                </p:cNvPr>
                <p:cNvSpPr>
                  <a:spLocks noChangeShapeType="1"/>
                </p:cNvSpPr>
                <p:nvPr/>
              </p:nvSpPr>
              <p:spPr bwMode="auto">
                <a:xfrm>
                  <a:off x="2721" y="1221"/>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199" name="Line 3647">
                  <a:extLst>
                    <a:ext uri="{FF2B5EF4-FFF2-40B4-BE49-F238E27FC236}">
                      <a16:creationId xmlns:a16="http://schemas.microsoft.com/office/drawing/2014/main" id="{61211147-60D9-3EFF-8FB4-D4F00DF3D4A7}"/>
                    </a:ext>
                  </a:extLst>
                </p:cNvPr>
                <p:cNvSpPr>
                  <a:spLocks noChangeShapeType="1"/>
                </p:cNvSpPr>
                <p:nvPr/>
              </p:nvSpPr>
              <p:spPr bwMode="auto">
                <a:xfrm flipV="1">
                  <a:off x="2721" y="1221"/>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200" name="Line 3648">
                  <a:extLst>
                    <a:ext uri="{FF2B5EF4-FFF2-40B4-BE49-F238E27FC236}">
                      <a16:creationId xmlns:a16="http://schemas.microsoft.com/office/drawing/2014/main" id="{5BDC08B8-6880-3033-6674-0EF4B6B83DED}"/>
                    </a:ext>
                  </a:extLst>
                </p:cNvPr>
                <p:cNvSpPr>
                  <a:spLocks noChangeShapeType="1"/>
                </p:cNvSpPr>
                <p:nvPr/>
              </p:nvSpPr>
              <p:spPr bwMode="auto">
                <a:xfrm>
                  <a:off x="2721" y="1221"/>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201" name="Line 3649">
                  <a:extLst>
                    <a:ext uri="{FF2B5EF4-FFF2-40B4-BE49-F238E27FC236}">
                      <a16:creationId xmlns:a16="http://schemas.microsoft.com/office/drawing/2014/main" id="{2B2D9F09-F70E-86EB-0104-7C5A15E6C94A}"/>
                    </a:ext>
                  </a:extLst>
                </p:cNvPr>
                <p:cNvSpPr>
                  <a:spLocks noChangeShapeType="1"/>
                </p:cNvSpPr>
                <p:nvPr/>
              </p:nvSpPr>
              <p:spPr bwMode="auto">
                <a:xfrm flipV="1">
                  <a:off x="2721" y="1221"/>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202" name="Line 3650">
                  <a:extLst>
                    <a:ext uri="{FF2B5EF4-FFF2-40B4-BE49-F238E27FC236}">
                      <a16:creationId xmlns:a16="http://schemas.microsoft.com/office/drawing/2014/main" id="{D4DCC1AF-E7DB-0F19-F29D-EE5C3256C2FD}"/>
                    </a:ext>
                  </a:extLst>
                </p:cNvPr>
                <p:cNvSpPr>
                  <a:spLocks noChangeShapeType="1"/>
                </p:cNvSpPr>
                <p:nvPr/>
              </p:nvSpPr>
              <p:spPr bwMode="auto">
                <a:xfrm>
                  <a:off x="2721" y="1221"/>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203" name="Line 3651">
                  <a:extLst>
                    <a:ext uri="{FF2B5EF4-FFF2-40B4-BE49-F238E27FC236}">
                      <a16:creationId xmlns:a16="http://schemas.microsoft.com/office/drawing/2014/main" id="{B1EF1881-D14C-310A-ECCD-FC72F479401A}"/>
                    </a:ext>
                  </a:extLst>
                </p:cNvPr>
                <p:cNvSpPr>
                  <a:spLocks noChangeShapeType="1"/>
                </p:cNvSpPr>
                <p:nvPr/>
              </p:nvSpPr>
              <p:spPr bwMode="auto">
                <a:xfrm flipV="1">
                  <a:off x="2721" y="1221"/>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204" name="Line 3652">
                  <a:extLst>
                    <a:ext uri="{FF2B5EF4-FFF2-40B4-BE49-F238E27FC236}">
                      <a16:creationId xmlns:a16="http://schemas.microsoft.com/office/drawing/2014/main" id="{8BFC82D9-DEDD-BE06-6417-56EF2901A031}"/>
                    </a:ext>
                  </a:extLst>
                </p:cNvPr>
                <p:cNvSpPr>
                  <a:spLocks noChangeShapeType="1"/>
                </p:cNvSpPr>
                <p:nvPr/>
              </p:nvSpPr>
              <p:spPr bwMode="auto">
                <a:xfrm>
                  <a:off x="2721" y="1221"/>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205" name="Line 3653">
                  <a:extLst>
                    <a:ext uri="{FF2B5EF4-FFF2-40B4-BE49-F238E27FC236}">
                      <a16:creationId xmlns:a16="http://schemas.microsoft.com/office/drawing/2014/main" id="{3BE365FE-2B98-F109-A1CE-3BEABD5F191F}"/>
                    </a:ext>
                  </a:extLst>
                </p:cNvPr>
                <p:cNvSpPr>
                  <a:spLocks noChangeShapeType="1"/>
                </p:cNvSpPr>
                <p:nvPr/>
              </p:nvSpPr>
              <p:spPr bwMode="auto">
                <a:xfrm>
                  <a:off x="2727" y="1221"/>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206" name="Line 3654">
                  <a:extLst>
                    <a:ext uri="{FF2B5EF4-FFF2-40B4-BE49-F238E27FC236}">
                      <a16:creationId xmlns:a16="http://schemas.microsoft.com/office/drawing/2014/main" id="{ED630D03-7F61-2B91-B9A1-A37045689EEC}"/>
                    </a:ext>
                  </a:extLst>
                </p:cNvPr>
                <p:cNvSpPr>
                  <a:spLocks noChangeShapeType="1"/>
                </p:cNvSpPr>
                <p:nvPr/>
              </p:nvSpPr>
              <p:spPr bwMode="auto">
                <a:xfrm flipV="1">
                  <a:off x="2727" y="1221"/>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207" name="Line 3655">
                  <a:extLst>
                    <a:ext uri="{FF2B5EF4-FFF2-40B4-BE49-F238E27FC236}">
                      <a16:creationId xmlns:a16="http://schemas.microsoft.com/office/drawing/2014/main" id="{E2EF0C0E-CA65-390A-E688-8D8561E33186}"/>
                    </a:ext>
                  </a:extLst>
                </p:cNvPr>
                <p:cNvSpPr>
                  <a:spLocks noChangeShapeType="1"/>
                </p:cNvSpPr>
                <p:nvPr/>
              </p:nvSpPr>
              <p:spPr bwMode="auto">
                <a:xfrm>
                  <a:off x="2727" y="1221"/>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208" name="Line 3656">
                  <a:extLst>
                    <a:ext uri="{FF2B5EF4-FFF2-40B4-BE49-F238E27FC236}">
                      <a16:creationId xmlns:a16="http://schemas.microsoft.com/office/drawing/2014/main" id="{9D768BF5-0776-6EA2-5B29-3A19A76DB6CA}"/>
                    </a:ext>
                  </a:extLst>
                </p:cNvPr>
                <p:cNvSpPr>
                  <a:spLocks noChangeShapeType="1"/>
                </p:cNvSpPr>
                <p:nvPr/>
              </p:nvSpPr>
              <p:spPr bwMode="auto">
                <a:xfrm flipV="1">
                  <a:off x="2727" y="1221"/>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209" name="Line 3657">
                  <a:extLst>
                    <a:ext uri="{FF2B5EF4-FFF2-40B4-BE49-F238E27FC236}">
                      <a16:creationId xmlns:a16="http://schemas.microsoft.com/office/drawing/2014/main" id="{4E32BB08-9C70-0DEC-88E9-1295832092FB}"/>
                    </a:ext>
                  </a:extLst>
                </p:cNvPr>
                <p:cNvSpPr>
                  <a:spLocks noChangeShapeType="1"/>
                </p:cNvSpPr>
                <p:nvPr/>
              </p:nvSpPr>
              <p:spPr bwMode="auto">
                <a:xfrm>
                  <a:off x="2727" y="1221"/>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210" name="Line 3658">
                  <a:extLst>
                    <a:ext uri="{FF2B5EF4-FFF2-40B4-BE49-F238E27FC236}">
                      <a16:creationId xmlns:a16="http://schemas.microsoft.com/office/drawing/2014/main" id="{6CC120C0-9C87-3073-E8BF-E53F42CD7265}"/>
                    </a:ext>
                  </a:extLst>
                </p:cNvPr>
                <p:cNvSpPr>
                  <a:spLocks noChangeShapeType="1"/>
                </p:cNvSpPr>
                <p:nvPr/>
              </p:nvSpPr>
              <p:spPr bwMode="auto">
                <a:xfrm>
                  <a:off x="2727" y="1227"/>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211" name="Line 3659">
                  <a:extLst>
                    <a:ext uri="{FF2B5EF4-FFF2-40B4-BE49-F238E27FC236}">
                      <a16:creationId xmlns:a16="http://schemas.microsoft.com/office/drawing/2014/main" id="{0F83FD55-F8F7-7825-FDA6-28C6ED4BE5E7}"/>
                    </a:ext>
                  </a:extLst>
                </p:cNvPr>
                <p:cNvSpPr>
                  <a:spLocks noChangeShapeType="1"/>
                </p:cNvSpPr>
                <p:nvPr/>
              </p:nvSpPr>
              <p:spPr bwMode="auto">
                <a:xfrm flipV="1">
                  <a:off x="2733" y="1221"/>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212" name="Line 3660">
                  <a:extLst>
                    <a:ext uri="{FF2B5EF4-FFF2-40B4-BE49-F238E27FC236}">
                      <a16:creationId xmlns:a16="http://schemas.microsoft.com/office/drawing/2014/main" id="{6A0E084D-9AA4-B2FD-A0E7-6862459F07C5}"/>
                    </a:ext>
                  </a:extLst>
                </p:cNvPr>
                <p:cNvSpPr>
                  <a:spLocks noChangeShapeType="1"/>
                </p:cNvSpPr>
                <p:nvPr/>
              </p:nvSpPr>
              <p:spPr bwMode="auto">
                <a:xfrm>
                  <a:off x="2733" y="1221"/>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213" name="Line 3661">
                  <a:extLst>
                    <a:ext uri="{FF2B5EF4-FFF2-40B4-BE49-F238E27FC236}">
                      <a16:creationId xmlns:a16="http://schemas.microsoft.com/office/drawing/2014/main" id="{F324BEAC-5660-59A9-3F5C-D7DA6B1BC8B6}"/>
                    </a:ext>
                  </a:extLst>
                </p:cNvPr>
                <p:cNvSpPr>
                  <a:spLocks noChangeShapeType="1"/>
                </p:cNvSpPr>
                <p:nvPr/>
              </p:nvSpPr>
              <p:spPr bwMode="auto">
                <a:xfrm flipV="1">
                  <a:off x="2733" y="1221"/>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grpSp>
            <p:nvGrpSpPr>
              <p:cNvPr id="27415" name="Group 3863">
                <a:extLst>
                  <a:ext uri="{FF2B5EF4-FFF2-40B4-BE49-F238E27FC236}">
                    <a16:creationId xmlns:a16="http://schemas.microsoft.com/office/drawing/2014/main" id="{1EE17C55-662F-1046-4DE6-3F88F71BDEC4}"/>
                  </a:ext>
                </a:extLst>
              </p:cNvPr>
              <p:cNvGrpSpPr>
                <a:grpSpLocks/>
              </p:cNvGrpSpPr>
              <p:nvPr/>
            </p:nvGrpSpPr>
            <p:grpSpPr bwMode="auto">
              <a:xfrm>
                <a:off x="2733" y="1221"/>
                <a:ext cx="390" cy="24"/>
                <a:chOff x="2733" y="1221"/>
                <a:chExt cx="390" cy="24"/>
              </a:xfrm>
            </p:grpSpPr>
            <p:sp>
              <p:nvSpPr>
                <p:cNvPr id="27215" name="Line 3663">
                  <a:extLst>
                    <a:ext uri="{FF2B5EF4-FFF2-40B4-BE49-F238E27FC236}">
                      <a16:creationId xmlns:a16="http://schemas.microsoft.com/office/drawing/2014/main" id="{1B41CF7A-C7E5-67DC-1A02-503762F4A473}"/>
                    </a:ext>
                  </a:extLst>
                </p:cNvPr>
                <p:cNvSpPr>
                  <a:spLocks noChangeShapeType="1"/>
                </p:cNvSpPr>
                <p:nvPr/>
              </p:nvSpPr>
              <p:spPr bwMode="auto">
                <a:xfrm>
                  <a:off x="2733" y="1221"/>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216" name="Line 3664">
                  <a:extLst>
                    <a:ext uri="{FF2B5EF4-FFF2-40B4-BE49-F238E27FC236}">
                      <a16:creationId xmlns:a16="http://schemas.microsoft.com/office/drawing/2014/main" id="{C5290092-29F9-C6C2-3D6F-2D81688CC465}"/>
                    </a:ext>
                  </a:extLst>
                </p:cNvPr>
                <p:cNvSpPr>
                  <a:spLocks noChangeShapeType="1"/>
                </p:cNvSpPr>
                <p:nvPr/>
              </p:nvSpPr>
              <p:spPr bwMode="auto">
                <a:xfrm>
                  <a:off x="2739" y="1221"/>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217" name="Line 3665">
                  <a:extLst>
                    <a:ext uri="{FF2B5EF4-FFF2-40B4-BE49-F238E27FC236}">
                      <a16:creationId xmlns:a16="http://schemas.microsoft.com/office/drawing/2014/main" id="{86DB060B-C6F7-EE7F-69D5-A69BC38E34D7}"/>
                    </a:ext>
                  </a:extLst>
                </p:cNvPr>
                <p:cNvSpPr>
                  <a:spLocks noChangeShapeType="1"/>
                </p:cNvSpPr>
                <p:nvPr/>
              </p:nvSpPr>
              <p:spPr bwMode="auto">
                <a:xfrm>
                  <a:off x="2739" y="1227"/>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218" name="Line 3666">
                  <a:extLst>
                    <a:ext uri="{FF2B5EF4-FFF2-40B4-BE49-F238E27FC236}">
                      <a16:creationId xmlns:a16="http://schemas.microsoft.com/office/drawing/2014/main" id="{F65DF142-3526-C5B9-4F43-A4BEECB53770}"/>
                    </a:ext>
                  </a:extLst>
                </p:cNvPr>
                <p:cNvSpPr>
                  <a:spLocks noChangeShapeType="1"/>
                </p:cNvSpPr>
                <p:nvPr/>
              </p:nvSpPr>
              <p:spPr bwMode="auto">
                <a:xfrm>
                  <a:off x="2745" y="1227"/>
                  <a:ext cx="7"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219" name="Line 3667">
                  <a:extLst>
                    <a:ext uri="{FF2B5EF4-FFF2-40B4-BE49-F238E27FC236}">
                      <a16:creationId xmlns:a16="http://schemas.microsoft.com/office/drawing/2014/main" id="{A88AE0BD-2A93-B708-BB47-8B2E7FED464F}"/>
                    </a:ext>
                  </a:extLst>
                </p:cNvPr>
                <p:cNvSpPr>
                  <a:spLocks noChangeShapeType="1"/>
                </p:cNvSpPr>
                <p:nvPr/>
              </p:nvSpPr>
              <p:spPr bwMode="auto">
                <a:xfrm flipV="1">
                  <a:off x="2752" y="1221"/>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220" name="Line 3668">
                  <a:extLst>
                    <a:ext uri="{FF2B5EF4-FFF2-40B4-BE49-F238E27FC236}">
                      <a16:creationId xmlns:a16="http://schemas.microsoft.com/office/drawing/2014/main" id="{BF999CCD-7EA1-5FBE-1C3C-E1B870C78D31}"/>
                    </a:ext>
                  </a:extLst>
                </p:cNvPr>
                <p:cNvSpPr>
                  <a:spLocks noChangeShapeType="1"/>
                </p:cNvSpPr>
                <p:nvPr/>
              </p:nvSpPr>
              <p:spPr bwMode="auto">
                <a:xfrm>
                  <a:off x="2752" y="1221"/>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221" name="Line 3669">
                  <a:extLst>
                    <a:ext uri="{FF2B5EF4-FFF2-40B4-BE49-F238E27FC236}">
                      <a16:creationId xmlns:a16="http://schemas.microsoft.com/office/drawing/2014/main" id="{7E7E3EDD-8B9A-7B80-8658-E8C8083C4B9D}"/>
                    </a:ext>
                  </a:extLst>
                </p:cNvPr>
                <p:cNvSpPr>
                  <a:spLocks noChangeShapeType="1"/>
                </p:cNvSpPr>
                <p:nvPr/>
              </p:nvSpPr>
              <p:spPr bwMode="auto">
                <a:xfrm>
                  <a:off x="2752" y="1227"/>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222" name="Line 3670">
                  <a:extLst>
                    <a:ext uri="{FF2B5EF4-FFF2-40B4-BE49-F238E27FC236}">
                      <a16:creationId xmlns:a16="http://schemas.microsoft.com/office/drawing/2014/main" id="{FFC58E8C-FA47-18F8-3595-CD32C2C73B51}"/>
                    </a:ext>
                  </a:extLst>
                </p:cNvPr>
                <p:cNvSpPr>
                  <a:spLocks noChangeShapeType="1"/>
                </p:cNvSpPr>
                <p:nvPr/>
              </p:nvSpPr>
              <p:spPr bwMode="auto">
                <a:xfrm>
                  <a:off x="2758" y="1227"/>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223" name="Line 3671">
                  <a:extLst>
                    <a:ext uri="{FF2B5EF4-FFF2-40B4-BE49-F238E27FC236}">
                      <a16:creationId xmlns:a16="http://schemas.microsoft.com/office/drawing/2014/main" id="{5998B952-E091-D6E8-D511-264A0DB4A3A5}"/>
                    </a:ext>
                  </a:extLst>
                </p:cNvPr>
                <p:cNvSpPr>
                  <a:spLocks noChangeShapeType="1"/>
                </p:cNvSpPr>
                <p:nvPr/>
              </p:nvSpPr>
              <p:spPr bwMode="auto">
                <a:xfrm>
                  <a:off x="2764" y="1227"/>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224" name="Line 3672">
                  <a:extLst>
                    <a:ext uri="{FF2B5EF4-FFF2-40B4-BE49-F238E27FC236}">
                      <a16:creationId xmlns:a16="http://schemas.microsoft.com/office/drawing/2014/main" id="{D9EA9FF8-AD45-EAC1-5EF5-DC207A328ED7}"/>
                    </a:ext>
                  </a:extLst>
                </p:cNvPr>
                <p:cNvSpPr>
                  <a:spLocks noChangeShapeType="1"/>
                </p:cNvSpPr>
                <p:nvPr/>
              </p:nvSpPr>
              <p:spPr bwMode="auto">
                <a:xfrm flipV="1">
                  <a:off x="2764" y="1227"/>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225" name="Line 3673">
                  <a:extLst>
                    <a:ext uri="{FF2B5EF4-FFF2-40B4-BE49-F238E27FC236}">
                      <a16:creationId xmlns:a16="http://schemas.microsoft.com/office/drawing/2014/main" id="{144879FE-874F-01C9-9F9F-D3AEAF051BFD}"/>
                    </a:ext>
                  </a:extLst>
                </p:cNvPr>
                <p:cNvSpPr>
                  <a:spLocks noChangeShapeType="1"/>
                </p:cNvSpPr>
                <p:nvPr/>
              </p:nvSpPr>
              <p:spPr bwMode="auto">
                <a:xfrm>
                  <a:off x="2764" y="1227"/>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226" name="Line 3674">
                  <a:extLst>
                    <a:ext uri="{FF2B5EF4-FFF2-40B4-BE49-F238E27FC236}">
                      <a16:creationId xmlns:a16="http://schemas.microsoft.com/office/drawing/2014/main" id="{CABF4485-BA9C-82B2-16B3-D1F6525F6E2B}"/>
                    </a:ext>
                  </a:extLst>
                </p:cNvPr>
                <p:cNvSpPr>
                  <a:spLocks noChangeShapeType="1"/>
                </p:cNvSpPr>
                <p:nvPr/>
              </p:nvSpPr>
              <p:spPr bwMode="auto">
                <a:xfrm>
                  <a:off x="2770" y="1227"/>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227" name="Line 3675">
                  <a:extLst>
                    <a:ext uri="{FF2B5EF4-FFF2-40B4-BE49-F238E27FC236}">
                      <a16:creationId xmlns:a16="http://schemas.microsoft.com/office/drawing/2014/main" id="{CB2877FA-08E1-ABE1-1E0F-29FACEEE0A8C}"/>
                    </a:ext>
                  </a:extLst>
                </p:cNvPr>
                <p:cNvSpPr>
                  <a:spLocks noChangeShapeType="1"/>
                </p:cNvSpPr>
                <p:nvPr/>
              </p:nvSpPr>
              <p:spPr bwMode="auto">
                <a:xfrm>
                  <a:off x="2776" y="1227"/>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228" name="Line 3676">
                  <a:extLst>
                    <a:ext uri="{FF2B5EF4-FFF2-40B4-BE49-F238E27FC236}">
                      <a16:creationId xmlns:a16="http://schemas.microsoft.com/office/drawing/2014/main" id="{D658E6F5-191F-7828-011B-D2F2176376D9}"/>
                    </a:ext>
                  </a:extLst>
                </p:cNvPr>
                <p:cNvSpPr>
                  <a:spLocks noChangeShapeType="1"/>
                </p:cNvSpPr>
                <p:nvPr/>
              </p:nvSpPr>
              <p:spPr bwMode="auto">
                <a:xfrm>
                  <a:off x="2782" y="1227"/>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229" name="Line 3677">
                  <a:extLst>
                    <a:ext uri="{FF2B5EF4-FFF2-40B4-BE49-F238E27FC236}">
                      <a16:creationId xmlns:a16="http://schemas.microsoft.com/office/drawing/2014/main" id="{531B6ADB-F8F6-0B28-70F1-CF02410E47D5}"/>
                    </a:ext>
                  </a:extLst>
                </p:cNvPr>
                <p:cNvSpPr>
                  <a:spLocks noChangeShapeType="1"/>
                </p:cNvSpPr>
                <p:nvPr/>
              </p:nvSpPr>
              <p:spPr bwMode="auto">
                <a:xfrm flipV="1">
                  <a:off x="2782" y="1227"/>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230" name="Line 3678">
                  <a:extLst>
                    <a:ext uri="{FF2B5EF4-FFF2-40B4-BE49-F238E27FC236}">
                      <a16:creationId xmlns:a16="http://schemas.microsoft.com/office/drawing/2014/main" id="{CD393D0B-9C1F-F2F1-4530-A2E6145DA897}"/>
                    </a:ext>
                  </a:extLst>
                </p:cNvPr>
                <p:cNvSpPr>
                  <a:spLocks noChangeShapeType="1"/>
                </p:cNvSpPr>
                <p:nvPr/>
              </p:nvSpPr>
              <p:spPr bwMode="auto">
                <a:xfrm>
                  <a:off x="2782" y="1227"/>
                  <a:ext cx="7"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231" name="Line 3679">
                  <a:extLst>
                    <a:ext uri="{FF2B5EF4-FFF2-40B4-BE49-F238E27FC236}">
                      <a16:creationId xmlns:a16="http://schemas.microsoft.com/office/drawing/2014/main" id="{0D42AE63-F964-2B7D-AFFC-FEF3DD3CE8BE}"/>
                    </a:ext>
                  </a:extLst>
                </p:cNvPr>
                <p:cNvSpPr>
                  <a:spLocks noChangeShapeType="1"/>
                </p:cNvSpPr>
                <p:nvPr/>
              </p:nvSpPr>
              <p:spPr bwMode="auto">
                <a:xfrm>
                  <a:off x="2789" y="1227"/>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232" name="Line 3680">
                  <a:extLst>
                    <a:ext uri="{FF2B5EF4-FFF2-40B4-BE49-F238E27FC236}">
                      <a16:creationId xmlns:a16="http://schemas.microsoft.com/office/drawing/2014/main" id="{395ACE3B-AEDD-30E6-13E5-5F0CFA454426}"/>
                    </a:ext>
                  </a:extLst>
                </p:cNvPr>
                <p:cNvSpPr>
                  <a:spLocks noChangeShapeType="1"/>
                </p:cNvSpPr>
                <p:nvPr/>
              </p:nvSpPr>
              <p:spPr bwMode="auto">
                <a:xfrm>
                  <a:off x="2795" y="1227"/>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233" name="Line 3681">
                  <a:extLst>
                    <a:ext uri="{FF2B5EF4-FFF2-40B4-BE49-F238E27FC236}">
                      <a16:creationId xmlns:a16="http://schemas.microsoft.com/office/drawing/2014/main" id="{68CD83AD-06FC-178C-DC41-0CBCB0C0F7EE}"/>
                    </a:ext>
                  </a:extLst>
                </p:cNvPr>
                <p:cNvSpPr>
                  <a:spLocks noChangeShapeType="1"/>
                </p:cNvSpPr>
                <p:nvPr/>
              </p:nvSpPr>
              <p:spPr bwMode="auto">
                <a:xfrm>
                  <a:off x="2801" y="1227"/>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234" name="Line 3682">
                  <a:extLst>
                    <a:ext uri="{FF2B5EF4-FFF2-40B4-BE49-F238E27FC236}">
                      <a16:creationId xmlns:a16="http://schemas.microsoft.com/office/drawing/2014/main" id="{C256EAA7-D1A1-2095-C4FE-C2A795BE6C98}"/>
                    </a:ext>
                  </a:extLst>
                </p:cNvPr>
                <p:cNvSpPr>
                  <a:spLocks noChangeShapeType="1"/>
                </p:cNvSpPr>
                <p:nvPr/>
              </p:nvSpPr>
              <p:spPr bwMode="auto">
                <a:xfrm flipV="1">
                  <a:off x="2801" y="1227"/>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235" name="Line 3683">
                  <a:extLst>
                    <a:ext uri="{FF2B5EF4-FFF2-40B4-BE49-F238E27FC236}">
                      <a16:creationId xmlns:a16="http://schemas.microsoft.com/office/drawing/2014/main" id="{8A069360-2DDD-75BB-5F2B-80DBFB9DFAF1}"/>
                    </a:ext>
                  </a:extLst>
                </p:cNvPr>
                <p:cNvSpPr>
                  <a:spLocks noChangeShapeType="1"/>
                </p:cNvSpPr>
                <p:nvPr/>
              </p:nvSpPr>
              <p:spPr bwMode="auto">
                <a:xfrm>
                  <a:off x="2801" y="1227"/>
                  <a:ext cx="6"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236" name="Line 3684">
                  <a:extLst>
                    <a:ext uri="{FF2B5EF4-FFF2-40B4-BE49-F238E27FC236}">
                      <a16:creationId xmlns:a16="http://schemas.microsoft.com/office/drawing/2014/main" id="{229D80D7-6D49-6740-2CC5-7026096344AD}"/>
                    </a:ext>
                  </a:extLst>
                </p:cNvPr>
                <p:cNvSpPr>
                  <a:spLocks noChangeShapeType="1"/>
                </p:cNvSpPr>
                <p:nvPr/>
              </p:nvSpPr>
              <p:spPr bwMode="auto">
                <a:xfrm flipV="1">
                  <a:off x="2807" y="1227"/>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237" name="Line 3685">
                  <a:extLst>
                    <a:ext uri="{FF2B5EF4-FFF2-40B4-BE49-F238E27FC236}">
                      <a16:creationId xmlns:a16="http://schemas.microsoft.com/office/drawing/2014/main" id="{C13D4472-ACA1-E041-1609-99813AEC54FB}"/>
                    </a:ext>
                  </a:extLst>
                </p:cNvPr>
                <p:cNvSpPr>
                  <a:spLocks noChangeShapeType="1"/>
                </p:cNvSpPr>
                <p:nvPr/>
              </p:nvSpPr>
              <p:spPr bwMode="auto">
                <a:xfrm>
                  <a:off x="2807" y="1227"/>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238" name="Line 3686">
                  <a:extLst>
                    <a:ext uri="{FF2B5EF4-FFF2-40B4-BE49-F238E27FC236}">
                      <a16:creationId xmlns:a16="http://schemas.microsoft.com/office/drawing/2014/main" id="{E810E125-5AE7-CFA4-BAC7-B72D0F4DFA7F}"/>
                    </a:ext>
                  </a:extLst>
                </p:cNvPr>
                <p:cNvSpPr>
                  <a:spLocks noChangeShapeType="1"/>
                </p:cNvSpPr>
                <p:nvPr/>
              </p:nvSpPr>
              <p:spPr bwMode="auto">
                <a:xfrm flipV="1">
                  <a:off x="2807" y="1227"/>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239" name="Line 3687">
                  <a:extLst>
                    <a:ext uri="{FF2B5EF4-FFF2-40B4-BE49-F238E27FC236}">
                      <a16:creationId xmlns:a16="http://schemas.microsoft.com/office/drawing/2014/main" id="{7A914522-5A7A-F854-87EA-0B9DB8CB7A5D}"/>
                    </a:ext>
                  </a:extLst>
                </p:cNvPr>
                <p:cNvSpPr>
                  <a:spLocks noChangeShapeType="1"/>
                </p:cNvSpPr>
                <p:nvPr/>
              </p:nvSpPr>
              <p:spPr bwMode="auto">
                <a:xfrm>
                  <a:off x="2807" y="1227"/>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240" name="Line 3688">
                  <a:extLst>
                    <a:ext uri="{FF2B5EF4-FFF2-40B4-BE49-F238E27FC236}">
                      <a16:creationId xmlns:a16="http://schemas.microsoft.com/office/drawing/2014/main" id="{85DB7252-42D4-AB74-95AF-8574E431D62F}"/>
                    </a:ext>
                  </a:extLst>
                </p:cNvPr>
                <p:cNvSpPr>
                  <a:spLocks noChangeShapeType="1"/>
                </p:cNvSpPr>
                <p:nvPr/>
              </p:nvSpPr>
              <p:spPr bwMode="auto">
                <a:xfrm>
                  <a:off x="2807" y="1233"/>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241" name="Line 3689">
                  <a:extLst>
                    <a:ext uri="{FF2B5EF4-FFF2-40B4-BE49-F238E27FC236}">
                      <a16:creationId xmlns:a16="http://schemas.microsoft.com/office/drawing/2014/main" id="{E3A30F00-6B09-B2A8-FDF8-6D4BC5DD7555}"/>
                    </a:ext>
                  </a:extLst>
                </p:cNvPr>
                <p:cNvSpPr>
                  <a:spLocks noChangeShapeType="1"/>
                </p:cNvSpPr>
                <p:nvPr/>
              </p:nvSpPr>
              <p:spPr bwMode="auto">
                <a:xfrm flipV="1">
                  <a:off x="2813" y="1227"/>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242" name="Line 3690">
                  <a:extLst>
                    <a:ext uri="{FF2B5EF4-FFF2-40B4-BE49-F238E27FC236}">
                      <a16:creationId xmlns:a16="http://schemas.microsoft.com/office/drawing/2014/main" id="{B5F7FBAA-C4DB-8F7D-374C-03F3EA2F687C}"/>
                    </a:ext>
                  </a:extLst>
                </p:cNvPr>
                <p:cNvSpPr>
                  <a:spLocks noChangeShapeType="1"/>
                </p:cNvSpPr>
                <p:nvPr/>
              </p:nvSpPr>
              <p:spPr bwMode="auto">
                <a:xfrm>
                  <a:off x="2813" y="1227"/>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243" name="Line 3691">
                  <a:extLst>
                    <a:ext uri="{FF2B5EF4-FFF2-40B4-BE49-F238E27FC236}">
                      <a16:creationId xmlns:a16="http://schemas.microsoft.com/office/drawing/2014/main" id="{1AAD5EE1-3EE7-5D56-3D99-026B356FEF7C}"/>
                    </a:ext>
                  </a:extLst>
                </p:cNvPr>
                <p:cNvSpPr>
                  <a:spLocks noChangeShapeType="1"/>
                </p:cNvSpPr>
                <p:nvPr/>
              </p:nvSpPr>
              <p:spPr bwMode="auto">
                <a:xfrm flipV="1">
                  <a:off x="2813" y="1227"/>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244" name="Line 3692">
                  <a:extLst>
                    <a:ext uri="{FF2B5EF4-FFF2-40B4-BE49-F238E27FC236}">
                      <a16:creationId xmlns:a16="http://schemas.microsoft.com/office/drawing/2014/main" id="{1234448A-BB44-F967-047D-395C494141F8}"/>
                    </a:ext>
                  </a:extLst>
                </p:cNvPr>
                <p:cNvSpPr>
                  <a:spLocks noChangeShapeType="1"/>
                </p:cNvSpPr>
                <p:nvPr/>
              </p:nvSpPr>
              <p:spPr bwMode="auto">
                <a:xfrm>
                  <a:off x="2813" y="1227"/>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245" name="Line 3693">
                  <a:extLst>
                    <a:ext uri="{FF2B5EF4-FFF2-40B4-BE49-F238E27FC236}">
                      <a16:creationId xmlns:a16="http://schemas.microsoft.com/office/drawing/2014/main" id="{A92732C0-2C9E-F8F6-7F2D-FD5B73D17D21}"/>
                    </a:ext>
                  </a:extLst>
                </p:cNvPr>
                <p:cNvSpPr>
                  <a:spLocks noChangeShapeType="1"/>
                </p:cNvSpPr>
                <p:nvPr/>
              </p:nvSpPr>
              <p:spPr bwMode="auto">
                <a:xfrm flipV="1">
                  <a:off x="2813" y="1227"/>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246" name="Line 3694">
                  <a:extLst>
                    <a:ext uri="{FF2B5EF4-FFF2-40B4-BE49-F238E27FC236}">
                      <a16:creationId xmlns:a16="http://schemas.microsoft.com/office/drawing/2014/main" id="{D123FD24-1B79-FDC1-0134-3014B5379D2A}"/>
                    </a:ext>
                  </a:extLst>
                </p:cNvPr>
                <p:cNvSpPr>
                  <a:spLocks noChangeShapeType="1"/>
                </p:cNvSpPr>
                <p:nvPr/>
              </p:nvSpPr>
              <p:spPr bwMode="auto">
                <a:xfrm>
                  <a:off x="2813" y="1227"/>
                  <a:ext cx="6"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247" name="Line 3695">
                  <a:extLst>
                    <a:ext uri="{FF2B5EF4-FFF2-40B4-BE49-F238E27FC236}">
                      <a16:creationId xmlns:a16="http://schemas.microsoft.com/office/drawing/2014/main" id="{D2ED537D-2E5F-6C58-60D2-0BE56027F141}"/>
                    </a:ext>
                  </a:extLst>
                </p:cNvPr>
                <p:cNvSpPr>
                  <a:spLocks noChangeShapeType="1"/>
                </p:cNvSpPr>
                <p:nvPr/>
              </p:nvSpPr>
              <p:spPr bwMode="auto">
                <a:xfrm flipV="1">
                  <a:off x="2819" y="1227"/>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248" name="Line 3696">
                  <a:extLst>
                    <a:ext uri="{FF2B5EF4-FFF2-40B4-BE49-F238E27FC236}">
                      <a16:creationId xmlns:a16="http://schemas.microsoft.com/office/drawing/2014/main" id="{207BF055-192B-24C9-11D9-CC26AC351870}"/>
                    </a:ext>
                  </a:extLst>
                </p:cNvPr>
                <p:cNvSpPr>
                  <a:spLocks noChangeShapeType="1"/>
                </p:cNvSpPr>
                <p:nvPr/>
              </p:nvSpPr>
              <p:spPr bwMode="auto">
                <a:xfrm>
                  <a:off x="2819" y="1227"/>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249" name="Line 3697">
                  <a:extLst>
                    <a:ext uri="{FF2B5EF4-FFF2-40B4-BE49-F238E27FC236}">
                      <a16:creationId xmlns:a16="http://schemas.microsoft.com/office/drawing/2014/main" id="{E2C2D35E-8C94-A208-10D2-465B9A752F53}"/>
                    </a:ext>
                  </a:extLst>
                </p:cNvPr>
                <p:cNvSpPr>
                  <a:spLocks noChangeShapeType="1"/>
                </p:cNvSpPr>
                <p:nvPr/>
              </p:nvSpPr>
              <p:spPr bwMode="auto">
                <a:xfrm flipV="1">
                  <a:off x="2819" y="1227"/>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250" name="Line 3698">
                  <a:extLst>
                    <a:ext uri="{FF2B5EF4-FFF2-40B4-BE49-F238E27FC236}">
                      <a16:creationId xmlns:a16="http://schemas.microsoft.com/office/drawing/2014/main" id="{3E447679-7331-38EF-20C5-58A1D5DD99B9}"/>
                    </a:ext>
                  </a:extLst>
                </p:cNvPr>
                <p:cNvSpPr>
                  <a:spLocks noChangeShapeType="1"/>
                </p:cNvSpPr>
                <p:nvPr/>
              </p:nvSpPr>
              <p:spPr bwMode="auto">
                <a:xfrm>
                  <a:off x="2819" y="1227"/>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251" name="Line 3699">
                  <a:extLst>
                    <a:ext uri="{FF2B5EF4-FFF2-40B4-BE49-F238E27FC236}">
                      <a16:creationId xmlns:a16="http://schemas.microsoft.com/office/drawing/2014/main" id="{DA637E17-AA1F-D68E-CB34-1DE168D8454C}"/>
                    </a:ext>
                  </a:extLst>
                </p:cNvPr>
                <p:cNvSpPr>
                  <a:spLocks noChangeShapeType="1"/>
                </p:cNvSpPr>
                <p:nvPr/>
              </p:nvSpPr>
              <p:spPr bwMode="auto">
                <a:xfrm flipV="1">
                  <a:off x="2819" y="1227"/>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252" name="Line 3700">
                  <a:extLst>
                    <a:ext uri="{FF2B5EF4-FFF2-40B4-BE49-F238E27FC236}">
                      <a16:creationId xmlns:a16="http://schemas.microsoft.com/office/drawing/2014/main" id="{F206A9E6-3A73-664A-4FFE-32B407060DF4}"/>
                    </a:ext>
                  </a:extLst>
                </p:cNvPr>
                <p:cNvSpPr>
                  <a:spLocks noChangeShapeType="1"/>
                </p:cNvSpPr>
                <p:nvPr/>
              </p:nvSpPr>
              <p:spPr bwMode="auto">
                <a:xfrm>
                  <a:off x="2819" y="1227"/>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253" name="Line 3701">
                  <a:extLst>
                    <a:ext uri="{FF2B5EF4-FFF2-40B4-BE49-F238E27FC236}">
                      <a16:creationId xmlns:a16="http://schemas.microsoft.com/office/drawing/2014/main" id="{B61B3CDF-AF83-C542-CB5C-49815FF1E5AC}"/>
                    </a:ext>
                  </a:extLst>
                </p:cNvPr>
                <p:cNvSpPr>
                  <a:spLocks noChangeShapeType="1"/>
                </p:cNvSpPr>
                <p:nvPr/>
              </p:nvSpPr>
              <p:spPr bwMode="auto">
                <a:xfrm flipV="1">
                  <a:off x="2819" y="1227"/>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254" name="Line 3702">
                  <a:extLst>
                    <a:ext uri="{FF2B5EF4-FFF2-40B4-BE49-F238E27FC236}">
                      <a16:creationId xmlns:a16="http://schemas.microsoft.com/office/drawing/2014/main" id="{6D29BB5F-7DAE-B3F0-DEDE-DFA9E4846CA9}"/>
                    </a:ext>
                  </a:extLst>
                </p:cNvPr>
                <p:cNvSpPr>
                  <a:spLocks noChangeShapeType="1"/>
                </p:cNvSpPr>
                <p:nvPr/>
              </p:nvSpPr>
              <p:spPr bwMode="auto">
                <a:xfrm>
                  <a:off x="2819" y="1227"/>
                  <a:ext cx="7"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255" name="Line 3703">
                  <a:extLst>
                    <a:ext uri="{FF2B5EF4-FFF2-40B4-BE49-F238E27FC236}">
                      <a16:creationId xmlns:a16="http://schemas.microsoft.com/office/drawing/2014/main" id="{837AB0DC-7409-997E-6F00-FA9E7D1160BE}"/>
                    </a:ext>
                  </a:extLst>
                </p:cNvPr>
                <p:cNvSpPr>
                  <a:spLocks noChangeShapeType="1"/>
                </p:cNvSpPr>
                <p:nvPr/>
              </p:nvSpPr>
              <p:spPr bwMode="auto">
                <a:xfrm flipV="1">
                  <a:off x="2826" y="1227"/>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256" name="Line 3704">
                  <a:extLst>
                    <a:ext uri="{FF2B5EF4-FFF2-40B4-BE49-F238E27FC236}">
                      <a16:creationId xmlns:a16="http://schemas.microsoft.com/office/drawing/2014/main" id="{186463A4-FAB1-ACD0-7703-053374C48865}"/>
                    </a:ext>
                  </a:extLst>
                </p:cNvPr>
                <p:cNvSpPr>
                  <a:spLocks noChangeShapeType="1"/>
                </p:cNvSpPr>
                <p:nvPr/>
              </p:nvSpPr>
              <p:spPr bwMode="auto">
                <a:xfrm>
                  <a:off x="2826" y="1227"/>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257" name="Line 3705">
                  <a:extLst>
                    <a:ext uri="{FF2B5EF4-FFF2-40B4-BE49-F238E27FC236}">
                      <a16:creationId xmlns:a16="http://schemas.microsoft.com/office/drawing/2014/main" id="{7B82674D-1FAA-6A4C-65D0-10899C268867}"/>
                    </a:ext>
                  </a:extLst>
                </p:cNvPr>
                <p:cNvSpPr>
                  <a:spLocks noChangeShapeType="1"/>
                </p:cNvSpPr>
                <p:nvPr/>
              </p:nvSpPr>
              <p:spPr bwMode="auto">
                <a:xfrm flipV="1">
                  <a:off x="2826" y="1227"/>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258" name="Line 3706">
                  <a:extLst>
                    <a:ext uri="{FF2B5EF4-FFF2-40B4-BE49-F238E27FC236}">
                      <a16:creationId xmlns:a16="http://schemas.microsoft.com/office/drawing/2014/main" id="{5695107C-8D11-4685-CB66-B683CDB5EAB4}"/>
                    </a:ext>
                  </a:extLst>
                </p:cNvPr>
                <p:cNvSpPr>
                  <a:spLocks noChangeShapeType="1"/>
                </p:cNvSpPr>
                <p:nvPr/>
              </p:nvSpPr>
              <p:spPr bwMode="auto">
                <a:xfrm>
                  <a:off x="2826" y="1227"/>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259" name="Line 3707">
                  <a:extLst>
                    <a:ext uri="{FF2B5EF4-FFF2-40B4-BE49-F238E27FC236}">
                      <a16:creationId xmlns:a16="http://schemas.microsoft.com/office/drawing/2014/main" id="{04B9DBA4-BA31-5F06-3341-8E4AF5DF11A0}"/>
                    </a:ext>
                  </a:extLst>
                </p:cNvPr>
                <p:cNvSpPr>
                  <a:spLocks noChangeShapeType="1"/>
                </p:cNvSpPr>
                <p:nvPr/>
              </p:nvSpPr>
              <p:spPr bwMode="auto">
                <a:xfrm flipV="1">
                  <a:off x="2826" y="1227"/>
                  <a:ext cx="6"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260" name="Line 3708">
                  <a:extLst>
                    <a:ext uri="{FF2B5EF4-FFF2-40B4-BE49-F238E27FC236}">
                      <a16:creationId xmlns:a16="http://schemas.microsoft.com/office/drawing/2014/main" id="{B2CAF2C2-63B8-0152-1BE7-E6971865A89F}"/>
                    </a:ext>
                  </a:extLst>
                </p:cNvPr>
                <p:cNvSpPr>
                  <a:spLocks noChangeShapeType="1"/>
                </p:cNvSpPr>
                <p:nvPr/>
              </p:nvSpPr>
              <p:spPr bwMode="auto">
                <a:xfrm>
                  <a:off x="2832" y="1227"/>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261" name="Line 3709">
                  <a:extLst>
                    <a:ext uri="{FF2B5EF4-FFF2-40B4-BE49-F238E27FC236}">
                      <a16:creationId xmlns:a16="http://schemas.microsoft.com/office/drawing/2014/main" id="{E361A5DC-A9D2-3A17-5854-FBF0684DB7C8}"/>
                    </a:ext>
                  </a:extLst>
                </p:cNvPr>
                <p:cNvSpPr>
                  <a:spLocks noChangeShapeType="1"/>
                </p:cNvSpPr>
                <p:nvPr/>
              </p:nvSpPr>
              <p:spPr bwMode="auto">
                <a:xfrm flipV="1">
                  <a:off x="2832" y="1227"/>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262" name="Line 3710">
                  <a:extLst>
                    <a:ext uri="{FF2B5EF4-FFF2-40B4-BE49-F238E27FC236}">
                      <a16:creationId xmlns:a16="http://schemas.microsoft.com/office/drawing/2014/main" id="{EA891762-D989-A288-DD61-EDF975D442E0}"/>
                    </a:ext>
                  </a:extLst>
                </p:cNvPr>
                <p:cNvSpPr>
                  <a:spLocks noChangeShapeType="1"/>
                </p:cNvSpPr>
                <p:nvPr/>
              </p:nvSpPr>
              <p:spPr bwMode="auto">
                <a:xfrm>
                  <a:off x="2832" y="1227"/>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263" name="Line 3711">
                  <a:extLst>
                    <a:ext uri="{FF2B5EF4-FFF2-40B4-BE49-F238E27FC236}">
                      <a16:creationId xmlns:a16="http://schemas.microsoft.com/office/drawing/2014/main" id="{F7056FF8-1C09-E65C-62CB-C74062095E74}"/>
                    </a:ext>
                  </a:extLst>
                </p:cNvPr>
                <p:cNvSpPr>
                  <a:spLocks noChangeShapeType="1"/>
                </p:cNvSpPr>
                <p:nvPr/>
              </p:nvSpPr>
              <p:spPr bwMode="auto">
                <a:xfrm flipV="1">
                  <a:off x="2832" y="1227"/>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264" name="Line 3712">
                  <a:extLst>
                    <a:ext uri="{FF2B5EF4-FFF2-40B4-BE49-F238E27FC236}">
                      <a16:creationId xmlns:a16="http://schemas.microsoft.com/office/drawing/2014/main" id="{A4D2E564-4974-83A8-F1DB-05AA0222801E}"/>
                    </a:ext>
                  </a:extLst>
                </p:cNvPr>
                <p:cNvSpPr>
                  <a:spLocks noChangeShapeType="1"/>
                </p:cNvSpPr>
                <p:nvPr/>
              </p:nvSpPr>
              <p:spPr bwMode="auto">
                <a:xfrm>
                  <a:off x="2832" y="1227"/>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265" name="Line 3713">
                  <a:extLst>
                    <a:ext uri="{FF2B5EF4-FFF2-40B4-BE49-F238E27FC236}">
                      <a16:creationId xmlns:a16="http://schemas.microsoft.com/office/drawing/2014/main" id="{46B941CB-DE6A-546C-D792-DDE1A9041F97}"/>
                    </a:ext>
                  </a:extLst>
                </p:cNvPr>
                <p:cNvSpPr>
                  <a:spLocks noChangeShapeType="1"/>
                </p:cNvSpPr>
                <p:nvPr/>
              </p:nvSpPr>
              <p:spPr bwMode="auto">
                <a:xfrm flipV="1">
                  <a:off x="2832" y="1227"/>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266" name="Line 3714">
                  <a:extLst>
                    <a:ext uri="{FF2B5EF4-FFF2-40B4-BE49-F238E27FC236}">
                      <a16:creationId xmlns:a16="http://schemas.microsoft.com/office/drawing/2014/main" id="{DED15A2A-0238-791F-B1F1-A3A7E3951927}"/>
                    </a:ext>
                  </a:extLst>
                </p:cNvPr>
                <p:cNvSpPr>
                  <a:spLocks noChangeShapeType="1"/>
                </p:cNvSpPr>
                <p:nvPr/>
              </p:nvSpPr>
              <p:spPr bwMode="auto">
                <a:xfrm>
                  <a:off x="2832" y="1227"/>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267" name="Line 3715">
                  <a:extLst>
                    <a:ext uri="{FF2B5EF4-FFF2-40B4-BE49-F238E27FC236}">
                      <a16:creationId xmlns:a16="http://schemas.microsoft.com/office/drawing/2014/main" id="{00EA4694-D4E1-44D6-302C-B7FA14C235A4}"/>
                    </a:ext>
                  </a:extLst>
                </p:cNvPr>
                <p:cNvSpPr>
                  <a:spLocks noChangeShapeType="1"/>
                </p:cNvSpPr>
                <p:nvPr/>
              </p:nvSpPr>
              <p:spPr bwMode="auto">
                <a:xfrm>
                  <a:off x="2832" y="1233"/>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268" name="Line 3716">
                  <a:extLst>
                    <a:ext uri="{FF2B5EF4-FFF2-40B4-BE49-F238E27FC236}">
                      <a16:creationId xmlns:a16="http://schemas.microsoft.com/office/drawing/2014/main" id="{31B49010-3B27-B6DE-CC2A-B3E309D870F2}"/>
                    </a:ext>
                  </a:extLst>
                </p:cNvPr>
                <p:cNvSpPr>
                  <a:spLocks noChangeShapeType="1"/>
                </p:cNvSpPr>
                <p:nvPr/>
              </p:nvSpPr>
              <p:spPr bwMode="auto">
                <a:xfrm flipV="1">
                  <a:off x="2838" y="1227"/>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269" name="Line 3717">
                  <a:extLst>
                    <a:ext uri="{FF2B5EF4-FFF2-40B4-BE49-F238E27FC236}">
                      <a16:creationId xmlns:a16="http://schemas.microsoft.com/office/drawing/2014/main" id="{62AE5F5E-6D63-31E3-939C-715705260AA5}"/>
                    </a:ext>
                  </a:extLst>
                </p:cNvPr>
                <p:cNvSpPr>
                  <a:spLocks noChangeShapeType="1"/>
                </p:cNvSpPr>
                <p:nvPr/>
              </p:nvSpPr>
              <p:spPr bwMode="auto">
                <a:xfrm>
                  <a:off x="2838" y="1227"/>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270" name="Line 3718">
                  <a:extLst>
                    <a:ext uri="{FF2B5EF4-FFF2-40B4-BE49-F238E27FC236}">
                      <a16:creationId xmlns:a16="http://schemas.microsoft.com/office/drawing/2014/main" id="{2C38C16E-0481-0153-851C-37422BDD5BA8}"/>
                    </a:ext>
                  </a:extLst>
                </p:cNvPr>
                <p:cNvSpPr>
                  <a:spLocks noChangeShapeType="1"/>
                </p:cNvSpPr>
                <p:nvPr/>
              </p:nvSpPr>
              <p:spPr bwMode="auto">
                <a:xfrm>
                  <a:off x="2838" y="1233"/>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271" name="Line 3719">
                  <a:extLst>
                    <a:ext uri="{FF2B5EF4-FFF2-40B4-BE49-F238E27FC236}">
                      <a16:creationId xmlns:a16="http://schemas.microsoft.com/office/drawing/2014/main" id="{F4AE4831-6638-B8B6-F19E-4BD99165C369}"/>
                    </a:ext>
                  </a:extLst>
                </p:cNvPr>
                <p:cNvSpPr>
                  <a:spLocks noChangeShapeType="1"/>
                </p:cNvSpPr>
                <p:nvPr/>
              </p:nvSpPr>
              <p:spPr bwMode="auto">
                <a:xfrm>
                  <a:off x="2844" y="1233"/>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272" name="Line 3720">
                  <a:extLst>
                    <a:ext uri="{FF2B5EF4-FFF2-40B4-BE49-F238E27FC236}">
                      <a16:creationId xmlns:a16="http://schemas.microsoft.com/office/drawing/2014/main" id="{FDEF3E0D-E606-BBE4-748A-7E84B38BC046}"/>
                    </a:ext>
                  </a:extLst>
                </p:cNvPr>
                <p:cNvSpPr>
                  <a:spLocks noChangeShapeType="1"/>
                </p:cNvSpPr>
                <p:nvPr/>
              </p:nvSpPr>
              <p:spPr bwMode="auto">
                <a:xfrm>
                  <a:off x="2850" y="1233"/>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273" name="Line 3721">
                  <a:extLst>
                    <a:ext uri="{FF2B5EF4-FFF2-40B4-BE49-F238E27FC236}">
                      <a16:creationId xmlns:a16="http://schemas.microsoft.com/office/drawing/2014/main" id="{9B36357E-815D-BBD6-DDB3-F9C82006C939}"/>
                    </a:ext>
                  </a:extLst>
                </p:cNvPr>
                <p:cNvSpPr>
                  <a:spLocks noChangeShapeType="1"/>
                </p:cNvSpPr>
                <p:nvPr/>
              </p:nvSpPr>
              <p:spPr bwMode="auto">
                <a:xfrm flipV="1">
                  <a:off x="2856" y="1227"/>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274" name="Line 3722">
                  <a:extLst>
                    <a:ext uri="{FF2B5EF4-FFF2-40B4-BE49-F238E27FC236}">
                      <a16:creationId xmlns:a16="http://schemas.microsoft.com/office/drawing/2014/main" id="{4FAC5D57-5DA9-A84D-D631-E01D047C2F00}"/>
                    </a:ext>
                  </a:extLst>
                </p:cNvPr>
                <p:cNvSpPr>
                  <a:spLocks noChangeShapeType="1"/>
                </p:cNvSpPr>
                <p:nvPr/>
              </p:nvSpPr>
              <p:spPr bwMode="auto">
                <a:xfrm>
                  <a:off x="2856" y="1227"/>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275" name="Line 3723">
                  <a:extLst>
                    <a:ext uri="{FF2B5EF4-FFF2-40B4-BE49-F238E27FC236}">
                      <a16:creationId xmlns:a16="http://schemas.microsoft.com/office/drawing/2014/main" id="{7F203B8F-89AE-8358-BEC9-35AE684599BD}"/>
                    </a:ext>
                  </a:extLst>
                </p:cNvPr>
                <p:cNvSpPr>
                  <a:spLocks noChangeShapeType="1"/>
                </p:cNvSpPr>
                <p:nvPr/>
              </p:nvSpPr>
              <p:spPr bwMode="auto">
                <a:xfrm>
                  <a:off x="2856" y="1233"/>
                  <a:ext cx="7"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276" name="Line 3724">
                  <a:extLst>
                    <a:ext uri="{FF2B5EF4-FFF2-40B4-BE49-F238E27FC236}">
                      <a16:creationId xmlns:a16="http://schemas.microsoft.com/office/drawing/2014/main" id="{165CBBBE-4566-5577-B397-1B3D47E38BA6}"/>
                    </a:ext>
                  </a:extLst>
                </p:cNvPr>
                <p:cNvSpPr>
                  <a:spLocks noChangeShapeType="1"/>
                </p:cNvSpPr>
                <p:nvPr/>
              </p:nvSpPr>
              <p:spPr bwMode="auto">
                <a:xfrm>
                  <a:off x="2863" y="1233"/>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277" name="Line 3725">
                  <a:extLst>
                    <a:ext uri="{FF2B5EF4-FFF2-40B4-BE49-F238E27FC236}">
                      <a16:creationId xmlns:a16="http://schemas.microsoft.com/office/drawing/2014/main" id="{B0B972DB-79E5-4460-0ECE-B20C136BA260}"/>
                    </a:ext>
                  </a:extLst>
                </p:cNvPr>
                <p:cNvSpPr>
                  <a:spLocks noChangeShapeType="1"/>
                </p:cNvSpPr>
                <p:nvPr/>
              </p:nvSpPr>
              <p:spPr bwMode="auto">
                <a:xfrm>
                  <a:off x="2869" y="123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278" name="Line 3726">
                  <a:extLst>
                    <a:ext uri="{FF2B5EF4-FFF2-40B4-BE49-F238E27FC236}">
                      <a16:creationId xmlns:a16="http://schemas.microsoft.com/office/drawing/2014/main" id="{9448AF8E-1AFC-E106-E664-5F4A5562014F}"/>
                    </a:ext>
                  </a:extLst>
                </p:cNvPr>
                <p:cNvSpPr>
                  <a:spLocks noChangeShapeType="1"/>
                </p:cNvSpPr>
                <p:nvPr/>
              </p:nvSpPr>
              <p:spPr bwMode="auto">
                <a:xfrm flipV="1">
                  <a:off x="2869" y="123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279" name="Line 3727">
                  <a:extLst>
                    <a:ext uri="{FF2B5EF4-FFF2-40B4-BE49-F238E27FC236}">
                      <a16:creationId xmlns:a16="http://schemas.microsoft.com/office/drawing/2014/main" id="{0B73B4E9-58B6-8DC1-A88F-F9928AF76B49}"/>
                    </a:ext>
                  </a:extLst>
                </p:cNvPr>
                <p:cNvSpPr>
                  <a:spLocks noChangeShapeType="1"/>
                </p:cNvSpPr>
                <p:nvPr/>
              </p:nvSpPr>
              <p:spPr bwMode="auto">
                <a:xfrm>
                  <a:off x="2869" y="1233"/>
                  <a:ext cx="6"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280" name="Line 3728">
                  <a:extLst>
                    <a:ext uri="{FF2B5EF4-FFF2-40B4-BE49-F238E27FC236}">
                      <a16:creationId xmlns:a16="http://schemas.microsoft.com/office/drawing/2014/main" id="{C5C8F89C-3631-5CC7-4A44-85AC1E89656C}"/>
                    </a:ext>
                  </a:extLst>
                </p:cNvPr>
                <p:cNvSpPr>
                  <a:spLocks noChangeShapeType="1"/>
                </p:cNvSpPr>
                <p:nvPr/>
              </p:nvSpPr>
              <p:spPr bwMode="auto">
                <a:xfrm flipV="1">
                  <a:off x="2875" y="123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281" name="Line 3729">
                  <a:extLst>
                    <a:ext uri="{FF2B5EF4-FFF2-40B4-BE49-F238E27FC236}">
                      <a16:creationId xmlns:a16="http://schemas.microsoft.com/office/drawing/2014/main" id="{F516FD4D-783C-D6DB-A10E-7E68E5A6AACD}"/>
                    </a:ext>
                  </a:extLst>
                </p:cNvPr>
                <p:cNvSpPr>
                  <a:spLocks noChangeShapeType="1"/>
                </p:cNvSpPr>
                <p:nvPr/>
              </p:nvSpPr>
              <p:spPr bwMode="auto">
                <a:xfrm>
                  <a:off x="2875" y="1233"/>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282" name="Line 3730">
                  <a:extLst>
                    <a:ext uri="{FF2B5EF4-FFF2-40B4-BE49-F238E27FC236}">
                      <a16:creationId xmlns:a16="http://schemas.microsoft.com/office/drawing/2014/main" id="{B0AB0326-B935-5C7F-FC4C-BF0011FF30D1}"/>
                    </a:ext>
                  </a:extLst>
                </p:cNvPr>
                <p:cNvSpPr>
                  <a:spLocks noChangeShapeType="1"/>
                </p:cNvSpPr>
                <p:nvPr/>
              </p:nvSpPr>
              <p:spPr bwMode="auto">
                <a:xfrm flipV="1">
                  <a:off x="2881" y="1227"/>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283" name="Line 3731">
                  <a:extLst>
                    <a:ext uri="{FF2B5EF4-FFF2-40B4-BE49-F238E27FC236}">
                      <a16:creationId xmlns:a16="http://schemas.microsoft.com/office/drawing/2014/main" id="{29F7FDAA-72B6-84CA-338E-DFD161411856}"/>
                    </a:ext>
                  </a:extLst>
                </p:cNvPr>
                <p:cNvSpPr>
                  <a:spLocks noChangeShapeType="1"/>
                </p:cNvSpPr>
                <p:nvPr/>
              </p:nvSpPr>
              <p:spPr bwMode="auto">
                <a:xfrm>
                  <a:off x="2881" y="1227"/>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284" name="Line 3732">
                  <a:extLst>
                    <a:ext uri="{FF2B5EF4-FFF2-40B4-BE49-F238E27FC236}">
                      <a16:creationId xmlns:a16="http://schemas.microsoft.com/office/drawing/2014/main" id="{DF60789C-C899-4F78-3DEC-E8F5413D0A70}"/>
                    </a:ext>
                  </a:extLst>
                </p:cNvPr>
                <p:cNvSpPr>
                  <a:spLocks noChangeShapeType="1"/>
                </p:cNvSpPr>
                <p:nvPr/>
              </p:nvSpPr>
              <p:spPr bwMode="auto">
                <a:xfrm>
                  <a:off x="2881" y="1233"/>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285" name="Line 3733">
                  <a:extLst>
                    <a:ext uri="{FF2B5EF4-FFF2-40B4-BE49-F238E27FC236}">
                      <a16:creationId xmlns:a16="http://schemas.microsoft.com/office/drawing/2014/main" id="{B3B96A63-8BE5-1F3A-CF3E-B53D84546730}"/>
                    </a:ext>
                  </a:extLst>
                </p:cNvPr>
                <p:cNvSpPr>
                  <a:spLocks noChangeShapeType="1"/>
                </p:cNvSpPr>
                <p:nvPr/>
              </p:nvSpPr>
              <p:spPr bwMode="auto">
                <a:xfrm>
                  <a:off x="2887" y="1233"/>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286" name="Line 3734">
                  <a:extLst>
                    <a:ext uri="{FF2B5EF4-FFF2-40B4-BE49-F238E27FC236}">
                      <a16:creationId xmlns:a16="http://schemas.microsoft.com/office/drawing/2014/main" id="{06063097-E714-C941-8FF4-2464A73085B3}"/>
                    </a:ext>
                  </a:extLst>
                </p:cNvPr>
                <p:cNvSpPr>
                  <a:spLocks noChangeShapeType="1"/>
                </p:cNvSpPr>
                <p:nvPr/>
              </p:nvSpPr>
              <p:spPr bwMode="auto">
                <a:xfrm>
                  <a:off x="2893" y="123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287" name="Line 3735">
                  <a:extLst>
                    <a:ext uri="{FF2B5EF4-FFF2-40B4-BE49-F238E27FC236}">
                      <a16:creationId xmlns:a16="http://schemas.microsoft.com/office/drawing/2014/main" id="{50513677-224A-92D7-6674-F1CFC4A9D92E}"/>
                    </a:ext>
                  </a:extLst>
                </p:cNvPr>
                <p:cNvSpPr>
                  <a:spLocks noChangeShapeType="1"/>
                </p:cNvSpPr>
                <p:nvPr/>
              </p:nvSpPr>
              <p:spPr bwMode="auto">
                <a:xfrm flipV="1">
                  <a:off x="2893" y="123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288" name="Line 3736">
                  <a:extLst>
                    <a:ext uri="{FF2B5EF4-FFF2-40B4-BE49-F238E27FC236}">
                      <a16:creationId xmlns:a16="http://schemas.microsoft.com/office/drawing/2014/main" id="{755BD333-0636-7604-E5F0-9D80CE92AB53}"/>
                    </a:ext>
                  </a:extLst>
                </p:cNvPr>
                <p:cNvSpPr>
                  <a:spLocks noChangeShapeType="1"/>
                </p:cNvSpPr>
                <p:nvPr/>
              </p:nvSpPr>
              <p:spPr bwMode="auto">
                <a:xfrm>
                  <a:off x="2893" y="1233"/>
                  <a:ext cx="7"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289" name="Line 3737">
                  <a:extLst>
                    <a:ext uri="{FF2B5EF4-FFF2-40B4-BE49-F238E27FC236}">
                      <a16:creationId xmlns:a16="http://schemas.microsoft.com/office/drawing/2014/main" id="{90D964FD-9E22-EA8B-41A8-856009F0FCD9}"/>
                    </a:ext>
                  </a:extLst>
                </p:cNvPr>
                <p:cNvSpPr>
                  <a:spLocks noChangeShapeType="1"/>
                </p:cNvSpPr>
                <p:nvPr/>
              </p:nvSpPr>
              <p:spPr bwMode="auto">
                <a:xfrm flipV="1">
                  <a:off x="2900" y="123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290" name="Line 3738">
                  <a:extLst>
                    <a:ext uri="{FF2B5EF4-FFF2-40B4-BE49-F238E27FC236}">
                      <a16:creationId xmlns:a16="http://schemas.microsoft.com/office/drawing/2014/main" id="{105C2D9A-DE91-C8DE-FC25-CEF0FCA14F50}"/>
                    </a:ext>
                  </a:extLst>
                </p:cNvPr>
                <p:cNvSpPr>
                  <a:spLocks noChangeShapeType="1"/>
                </p:cNvSpPr>
                <p:nvPr/>
              </p:nvSpPr>
              <p:spPr bwMode="auto">
                <a:xfrm>
                  <a:off x="2900" y="123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291" name="Line 3739">
                  <a:extLst>
                    <a:ext uri="{FF2B5EF4-FFF2-40B4-BE49-F238E27FC236}">
                      <a16:creationId xmlns:a16="http://schemas.microsoft.com/office/drawing/2014/main" id="{DD9EFEBC-6D84-9F1C-B026-30A5FFCE4641}"/>
                    </a:ext>
                  </a:extLst>
                </p:cNvPr>
                <p:cNvSpPr>
                  <a:spLocks noChangeShapeType="1"/>
                </p:cNvSpPr>
                <p:nvPr/>
              </p:nvSpPr>
              <p:spPr bwMode="auto">
                <a:xfrm flipV="1">
                  <a:off x="2900" y="123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292" name="Line 3740">
                  <a:extLst>
                    <a:ext uri="{FF2B5EF4-FFF2-40B4-BE49-F238E27FC236}">
                      <a16:creationId xmlns:a16="http://schemas.microsoft.com/office/drawing/2014/main" id="{3B3ED77F-3A7A-B93B-1EE7-7506CB341293}"/>
                    </a:ext>
                  </a:extLst>
                </p:cNvPr>
                <p:cNvSpPr>
                  <a:spLocks noChangeShapeType="1"/>
                </p:cNvSpPr>
                <p:nvPr/>
              </p:nvSpPr>
              <p:spPr bwMode="auto">
                <a:xfrm>
                  <a:off x="2900" y="1233"/>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293" name="Line 3741">
                  <a:extLst>
                    <a:ext uri="{FF2B5EF4-FFF2-40B4-BE49-F238E27FC236}">
                      <a16:creationId xmlns:a16="http://schemas.microsoft.com/office/drawing/2014/main" id="{02160A06-2175-68BF-CCB0-29833999B882}"/>
                    </a:ext>
                  </a:extLst>
                </p:cNvPr>
                <p:cNvSpPr>
                  <a:spLocks noChangeShapeType="1"/>
                </p:cNvSpPr>
                <p:nvPr/>
              </p:nvSpPr>
              <p:spPr bwMode="auto">
                <a:xfrm>
                  <a:off x="2906" y="123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294" name="Line 3742">
                  <a:extLst>
                    <a:ext uri="{FF2B5EF4-FFF2-40B4-BE49-F238E27FC236}">
                      <a16:creationId xmlns:a16="http://schemas.microsoft.com/office/drawing/2014/main" id="{A9C05E67-BF10-80E5-90A3-B8B663052A07}"/>
                    </a:ext>
                  </a:extLst>
                </p:cNvPr>
                <p:cNvSpPr>
                  <a:spLocks noChangeShapeType="1"/>
                </p:cNvSpPr>
                <p:nvPr/>
              </p:nvSpPr>
              <p:spPr bwMode="auto">
                <a:xfrm flipV="1">
                  <a:off x="2906" y="123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295" name="Line 3743">
                  <a:extLst>
                    <a:ext uri="{FF2B5EF4-FFF2-40B4-BE49-F238E27FC236}">
                      <a16:creationId xmlns:a16="http://schemas.microsoft.com/office/drawing/2014/main" id="{1EE999BA-7342-CE68-6662-DD9268A151AD}"/>
                    </a:ext>
                  </a:extLst>
                </p:cNvPr>
                <p:cNvSpPr>
                  <a:spLocks noChangeShapeType="1"/>
                </p:cNvSpPr>
                <p:nvPr/>
              </p:nvSpPr>
              <p:spPr bwMode="auto">
                <a:xfrm>
                  <a:off x="2906" y="123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296" name="Line 3744">
                  <a:extLst>
                    <a:ext uri="{FF2B5EF4-FFF2-40B4-BE49-F238E27FC236}">
                      <a16:creationId xmlns:a16="http://schemas.microsoft.com/office/drawing/2014/main" id="{83B3848D-A6C9-2269-4884-599C7D3AA93D}"/>
                    </a:ext>
                  </a:extLst>
                </p:cNvPr>
                <p:cNvSpPr>
                  <a:spLocks noChangeShapeType="1"/>
                </p:cNvSpPr>
                <p:nvPr/>
              </p:nvSpPr>
              <p:spPr bwMode="auto">
                <a:xfrm flipV="1">
                  <a:off x="2906" y="1233"/>
                  <a:ext cx="6"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297" name="Line 3745">
                  <a:extLst>
                    <a:ext uri="{FF2B5EF4-FFF2-40B4-BE49-F238E27FC236}">
                      <a16:creationId xmlns:a16="http://schemas.microsoft.com/office/drawing/2014/main" id="{1FA4D1BB-F2BD-291B-E356-AD5998CE785A}"/>
                    </a:ext>
                  </a:extLst>
                </p:cNvPr>
                <p:cNvSpPr>
                  <a:spLocks noChangeShapeType="1"/>
                </p:cNvSpPr>
                <p:nvPr/>
              </p:nvSpPr>
              <p:spPr bwMode="auto">
                <a:xfrm>
                  <a:off x="2912" y="123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298" name="Line 3746">
                  <a:extLst>
                    <a:ext uri="{FF2B5EF4-FFF2-40B4-BE49-F238E27FC236}">
                      <a16:creationId xmlns:a16="http://schemas.microsoft.com/office/drawing/2014/main" id="{CCC1F95F-9E3A-735A-DB7A-EDDF3D2A866B}"/>
                    </a:ext>
                  </a:extLst>
                </p:cNvPr>
                <p:cNvSpPr>
                  <a:spLocks noChangeShapeType="1"/>
                </p:cNvSpPr>
                <p:nvPr/>
              </p:nvSpPr>
              <p:spPr bwMode="auto">
                <a:xfrm flipV="1">
                  <a:off x="2912" y="123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299" name="Line 3747">
                  <a:extLst>
                    <a:ext uri="{FF2B5EF4-FFF2-40B4-BE49-F238E27FC236}">
                      <a16:creationId xmlns:a16="http://schemas.microsoft.com/office/drawing/2014/main" id="{C02C14C8-A99A-2B12-1648-E1E700F26229}"/>
                    </a:ext>
                  </a:extLst>
                </p:cNvPr>
                <p:cNvSpPr>
                  <a:spLocks noChangeShapeType="1"/>
                </p:cNvSpPr>
                <p:nvPr/>
              </p:nvSpPr>
              <p:spPr bwMode="auto">
                <a:xfrm>
                  <a:off x="2912" y="123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300" name="Line 3748">
                  <a:extLst>
                    <a:ext uri="{FF2B5EF4-FFF2-40B4-BE49-F238E27FC236}">
                      <a16:creationId xmlns:a16="http://schemas.microsoft.com/office/drawing/2014/main" id="{6441DE62-6C1A-9EC4-2033-DA6D74607CAF}"/>
                    </a:ext>
                  </a:extLst>
                </p:cNvPr>
                <p:cNvSpPr>
                  <a:spLocks noChangeShapeType="1"/>
                </p:cNvSpPr>
                <p:nvPr/>
              </p:nvSpPr>
              <p:spPr bwMode="auto">
                <a:xfrm flipV="1">
                  <a:off x="2912" y="123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301" name="Line 3749">
                  <a:extLst>
                    <a:ext uri="{FF2B5EF4-FFF2-40B4-BE49-F238E27FC236}">
                      <a16:creationId xmlns:a16="http://schemas.microsoft.com/office/drawing/2014/main" id="{6C30FD33-EEA6-3A3D-DCFB-D96814650AB2}"/>
                    </a:ext>
                  </a:extLst>
                </p:cNvPr>
                <p:cNvSpPr>
                  <a:spLocks noChangeShapeType="1"/>
                </p:cNvSpPr>
                <p:nvPr/>
              </p:nvSpPr>
              <p:spPr bwMode="auto">
                <a:xfrm>
                  <a:off x="2912" y="123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302" name="Line 3750">
                  <a:extLst>
                    <a:ext uri="{FF2B5EF4-FFF2-40B4-BE49-F238E27FC236}">
                      <a16:creationId xmlns:a16="http://schemas.microsoft.com/office/drawing/2014/main" id="{72D81E42-E5DB-DB43-F840-A29BC4B2FB58}"/>
                    </a:ext>
                  </a:extLst>
                </p:cNvPr>
                <p:cNvSpPr>
                  <a:spLocks noChangeShapeType="1"/>
                </p:cNvSpPr>
                <p:nvPr/>
              </p:nvSpPr>
              <p:spPr bwMode="auto">
                <a:xfrm flipV="1">
                  <a:off x="2912" y="1233"/>
                  <a:ext cx="6"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303" name="Line 3751">
                  <a:extLst>
                    <a:ext uri="{FF2B5EF4-FFF2-40B4-BE49-F238E27FC236}">
                      <a16:creationId xmlns:a16="http://schemas.microsoft.com/office/drawing/2014/main" id="{510D5E82-1C04-05F2-96E1-3DD3299A64A9}"/>
                    </a:ext>
                  </a:extLst>
                </p:cNvPr>
                <p:cNvSpPr>
                  <a:spLocks noChangeShapeType="1"/>
                </p:cNvSpPr>
                <p:nvPr/>
              </p:nvSpPr>
              <p:spPr bwMode="auto">
                <a:xfrm>
                  <a:off x="2918" y="123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304" name="Line 3752">
                  <a:extLst>
                    <a:ext uri="{FF2B5EF4-FFF2-40B4-BE49-F238E27FC236}">
                      <a16:creationId xmlns:a16="http://schemas.microsoft.com/office/drawing/2014/main" id="{86DEE7EE-5C6C-4063-9A74-864EF4377662}"/>
                    </a:ext>
                  </a:extLst>
                </p:cNvPr>
                <p:cNvSpPr>
                  <a:spLocks noChangeShapeType="1"/>
                </p:cNvSpPr>
                <p:nvPr/>
              </p:nvSpPr>
              <p:spPr bwMode="auto">
                <a:xfrm flipV="1">
                  <a:off x="2918" y="123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305" name="Line 3753">
                  <a:extLst>
                    <a:ext uri="{FF2B5EF4-FFF2-40B4-BE49-F238E27FC236}">
                      <a16:creationId xmlns:a16="http://schemas.microsoft.com/office/drawing/2014/main" id="{CC1605D8-5DFC-4E84-9964-A8BA4E405174}"/>
                    </a:ext>
                  </a:extLst>
                </p:cNvPr>
                <p:cNvSpPr>
                  <a:spLocks noChangeShapeType="1"/>
                </p:cNvSpPr>
                <p:nvPr/>
              </p:nvSpPr>
              <p:spPr bwMode="auto">
                <a:xfrm>
                  <a:off x="2918" y="123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306" name="Line 3754">
                  <a:extLst>
                    <a:ext uri="{FF2B5EF4-FFF2-40B4-BE49-F238E27FC236}">
                      <a16:creationId xmlns:a16="http://schemas.microsoft.com/office/drawing/2014/main" id="{41B5F932-A24D-3456-3798-CDD108A0ADA6}"/>
                    </a:ext>
                  </a:extLst>
                </p:cNvPr>
                <p:cNvSpPr>
                  <a:spLocks noChangeShapeType="1"/>
                </p:cNvSpPr>
                <p:nvPr/>
              </p:nvSpPr>
              <p:spPr bwMode="auto">
                <a:xfrm flipV="1">
                  <a:off x="2918" y="123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307" name="Line 3755">
                  <a:extLst>
                    <a:ext uri="{FF2B5EF4-FFF2-40B4-BE49-F238E27FC236}">
                      <a16:creationId xmlns:a16="http://schemas.microsoft.com/office/drawing/2014/main" id="{CD31FC36-E893-3774-5ABF-64B73E510423}"/>
                    </a:ext>
                  </a:extLst>
                </p:cNvPr>
                <p:cNvSpPr>
                  <a:spLocks noChangeShapeType="1"/>
                </p:cNvSpPr>
                <p:nvPr/>
              </p:nvSpPr>
              <p:spPr bwMode="auto">
                <a:xfrm>
                  <a:off x="2918" y="123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308" name="Line 3756">
                  <a:extLst>
                    <a:ext uri="{FF2B5EF4-FFF2-40B4-BE49-F238E27FC236}">
                      <a16:creationId xmlns:a16="http://schemas.microsoft.com/office/drawing/2014/main" id="{0F882EA5-C848-6AA8-92C0-283259DFCF42}"/>
                    </a:ext>
                  </a:extLst>
                </p:cNvPr>
                <p:cNvSpPr>
                  <a:spLocks noChangeShapeType="1"/>
                </p:cNvSpPr>
                <p:nvPr/>
              </p:nvSpPr>
              <p:spPr bwMode="auto">
                <a:xfrm flipV="1">
                  <a:off x="2918" y="123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309" name="Line 3757">
                  <a:extLst>
                    <a:ext uri="{FF2B5EF4-FFF2-40B4-BE49-F238E27FC236}">
                      <a16:creationId xmlns:a16="http://schemas.microsoft.com/office/drawing/2014/main" id="{0231494A-67C7-183B-A645-5AEB3CF2A53D}"/>
                    </a:ext>
                  </a:extLst>
                </p:cNvPr>
                <p:cNvSpPr>
                  <a:spLocks noChangeShapeType="1"/>
                </p:cNvSpPr>
                <p:nvPr/>
              </p:nvSpPr>
              <p:spPr bwMode="auto">
                <a:xfrm>
                  <a:off x="2918" y="123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310" name="Line 3758">
                  <a:extLst>
                    <a:ext uri="{FF2B5EF4-FFF2-40B4-BE49-F238E27FC236}">
                      <a16:creationId xmlns:a16="http://schemas.microsoft.com/office/drawing/2014/main" id="{9C691783-1E43-A4D8-9F6E-25A01B72FDB3}"/>
                    </a:ext>
                  </a:extLst>
                </p:cNvPr>
                <p:cNvSpPr>
                  <a:spLocks noChangeShapeType="1"/>
                </p:cNvSpPr>
                <p:nvPr/>
              </p:nvSpPr>
              <p:spPr bwMode="auto">
                <a:xfrm flipV="1">
                  <a:off x="2918" y="123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311" name="Line 3759">
                  <a:extLst>
                    <a:ext uri="{FF2B5EF4-FFF2-40B4-BE49-F238E27FC236}">
                      <a16:creationId xmlns:a16="http://schemas.microsoft.com/office/drawing/2014/main" id="{8BE9FFE1-0F8C-444C-BC64-7DD63151DD3E}"/>
                    </a:ext>
                  </a:extLst>
                </p:cNvPr>
                <p:cNvSpPr>
                  <a:spLocks noChangeShapeType="1"/>
                </p:cNvSpPr>
                <p:nvPr/>
              </p:nvSpPr>
              <p:spPr bwMode="auto">
                <a:xfrm>
                  <a:off x="2918" y="1233"/>
                  <a:ext cx="6"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312" name="Line 3760">
                  <a:extLst>
                    <a:ext uri="{FF2B5EF4-FFF2-40B4-BE49-F238E27FC236}">
                      <a16:creationId xmlns:a16="http://schemas.microsoft.com/office/drawing/2014/main" id="{933D7D3C-0EF3-37BD-4DAD-8F9B2367AD70}"/>
                    </a:ext>
                  </a:extLst>
                </p:cNvPr>
                <p:cNvSpPr>
                  <a:spLocks noChangeShapeType="1"/>
                </p:cNvSpPr>
                <p:nvPr/>
              </p:nvSpPr>
              <p:spPr bwMode="auto">
                <a:xfrm flipV="1">
                  <a:off x="2924" y="123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313" name="Line 3761">
                  <a:extLst>
                    <a:ext uri="{FF2B5EF4-FFF2-40B4-BE49-F238E27FC236}">
                      <a16:creationId xmlns:a16="http://schemas.microsoft.com/office/drawing/2014/main" id="{78402D2E-0C17-7F8E-8919-64FB9D0D8E20}"/>
                    </a:ext>
                  </a:extLst>
                </p:cNvPr>
                <p:cNvSpPr>
                  <a:spLocks noChangeShapeType="1"/>
                </p:cNvSpPr>
                <p:nvPr/>
              </p:nvSpPr>
              <p:spPr bwMode="auto">
                <a:xfrm>
                  <a:off x="2924" y="1233"/>
                  <a:ext cx="6"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314" name="Line 3762">
                  <a:extLst>
                    <a:ext uri="{FF2B5EF4-FFF2-40B4-BE49-F238E27FC236}">
                      <a16:creationId xmlns:a16="http://schemas.microsoft.com/office/drawing/2014/main" id="{65BB1412-4916-AD27-8167-F1E9EE8D76E6}"/>
                    </a:ext>
                  </a:extLst>
                </p:cNvPr>
                <p:cNvSpPr>
                  <a:spLocks noChangeShapeType="1"/>
                </p:cNvSpPr>
                <p:nvPr/>
              </p:nvSpPr>
              <p:spPr bwMode="auto">
                <a:xfrm flipV="1">
                  <a:off x="2930" y="123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315" name="Line 3763">
                  <a:extLst>
                    <a:ext uri="{FF2B5EF4-FFF2-40B4-BE49-F238E27FC236}">
                      <a16:creationId xmlns:a16="http://schemas.microsoft.com/office/drawing/2014/main" id="{935E777F-7B8A-4F13-210B-7933659A1139}"/>
                    </a:ext>
                  </a:extLst>
                </p:cNvPr>
                <p:cNvSpPr>
                  <a:spLocks noChangeShapeType="1"/>
                </p:cNvSpPr>
                <p:nvPr/>
              </p:nvSpPr>
              <p:spPr bwMode="auto">
                <a:xfrm>
                  <a:off x="2930" y="123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316" name="Line 3764">
                  <a:extLst>
                    <a:ext uri="{FF2B5EF4-FFF2-40B4-BE49-F238E27FC236}">
                      <a16:creationId xmlns:a16="http://schemas.microsoft.com/office/drawing/2014/main" id="{EC7D9672-A8AF-3CA7-B1EA-21C0FF2E5C20}"/>
                    </a:ext>
                  </a:extLst>
                </p:cNvPr>
                <p:cNvSpPr>
                  <a:spLocks noChangeShapeType="1"/>
                </p:cNvSpPr>
                <p:nvPr/>
              </p:nvSpPr>
              <p:spPr bwMode="auto">
                <a:xfrm flipV="1">
                  <a:off x="2930" y="123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317" name="Line 3765">
                  <a:extLst>
                    <a:ext uri="{FF2B5EF4-FFF2-40B4-BE49-F238E27FC236}">
                      <a16:creationId xmlns:a16="http://schemas.microsoft.com/office/drawing/2014/main" id="{74495F48-3EE2-44C2-5E40-5A1A85220F97}"/>
                    </a:ext>
                  </a:extLst>
                </p:cNvPr>
                <p:cNvSpPr>
                  <a:spLocks noChangeShapeType="1"/>
                </p:cNvSpPr>
                <p:nvPr/>
              </p:nvSpPr>
              <p:spPr bwMode="auto">
                <a:xfrm>
                  <a:off x="2930" y="123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318" name="Line 3766">
                  <a:extLst>
                    <a:ext uri="{FF2B5EF4-FFF2-40B4-BE49-F238E27FC236}">
                      <a16:creationId xmlns:a16="http://schemas.microsoft.com/office/drawing/2014/main" id="{737A1E5E-40E6-053F-814F-9E841CF3E53D}"/>
                    </a:ext>
                  </a:extLst>
                </p:cNvPr>
                <p:cNvSpPr>
                  <a:spLocks noChangeShapeType="1"/>
                </p:cNvSpPr>
                <p:nvPr/>
              </p:nvSpPr>
              <p:spPr bwMode="auto">
                <a:xfrm flipV="1">
                  <a:off x="2930" y="123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319" name="Line 3767">
                  <a:extLst>
                    <a:ext uri="{FF2B5EF4-FFF2-40B4-BE49-F238E27FC236}">
                      <a16:creationId xmlns:a16="http://schemas.microsoft.com/office/drawing/2014/main" id="{41F30E88-A042-D3DF-B4EA-89808685B6CE}"/>
                    </a:ext>
                  </a:extLst>
                </p:cNvPr>
                <p:cNvSpPr>
                  <a:spLocks noChangeShapeType="1"/>
                </p:cNvSpPr>
                <p:nvPr/>
              </p:nvSpPr>
              <p:spPr bwMode="auto">
                <a:xfrm>
                  <a:off x="2930" y="1233"/>
                  <a:ext cx="7"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320" name="Line 3768">
                  <a:extLst>
                    <a:ext uri="{FF2B5EF4-FFF2-40B4-BE49-F238E27FC236}">
                      <a16:creationId xmlns:a16="http://schemas.microsoft.com/office/drawing/2014/main" id="{16A54301-2675-D098-70F4-76BB9981A4A1}"/>
                    </a:ext>
                  </a:extLst>
                </p:cNvPr>
                <p:cNvSpPr>
                  <a:spLocks noChangeShapeType="1"/>
                </p:cNvSpPr>
                <p:nvPr/>
              </p:nvSpPr>
              <p:spPr bwMode="auto">
                <a:xfrm flipV="1">
                  <a:off x="2937" y="123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321" name="Line 3769">
                  <a:extLst>
                    <a:ext uri="{FF2B5EF4-FFF2-40B4-BE49-F238E27FC236}">
                      <a16:creationId xmlns:a16="http://schemas.microsoft.com/office/drawing/2014/main" id="{C3967F80-45A1-8CB6-35B8-467CBB196718}"/>
                    </a:ext>
                  </a:extLst>
                </p:cNvPr>
                <p:cNvSpPr>
                  <a:spLocks noChangeShapeType="1"/>
                </p:cNvSpPr>
                <p:nvPr/>
              </p:nvSpPr>
              <p:spPr bwMode="auto">
                <a:xfrm>
                  <a:off x="2937" y="123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322" name="Line 3770">
                  <a:extLst>
                    <a:ext uri="{FF2B5EF4-FFF2-40B4-BE49-F238E27FC236}">
                      <a16:creationId xmlns:a16="http://schemas.microsoft.com/office/drawing/2014/main" id="{E22E5081-ED34-9E6B-3292-0CD3336F29E2}"/>
                    </a:ext>
                  </a:extLst>
                </p:cNvPr>
                <p:cNvSpPr>
                  <a:spLocks noChangeShapeType="1"/>
                </p:cNvSpPr>
                <p:nvPr/>
              </p:nvSpPr>
              <p:spPr bwMode="auto">
                <a:xfrm flipV="1">
                  <a:off x="2937" y="123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323" name="Line 3771">
                  <a:extLst>
                    <a:ext uri="{FF2B5EF4-FFF2-40B4-BE49-F238E27FC236}">
                      <a16:creationId xmlns:a16="http://schemas.microsoft.com/office/drawing/2014/main" id="{EEED8CBA-0AFF-2F72-D5D0-13D92BA43377}"/>
                    </a:ext>
                  </a:extLst>
                </p:cNvPr>
                <p:cNvSpPr>
                  <a:spLocks noChangeShapeType="1"/>
                </p:cNvSpPr>
                <p:nvPr/>
              </p:nvSpPr>
              <p:spPr bwMode="auto">
                <a:xfrm>
                  <a:off x="2937" y="123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324" name="Line 3772">
                  <a:extLst>
                    <a:ext uri="{FF2B5EF4-FFF2-40B4-BE49-F238E27FC236}">
                      <a16:creationId xmlns:a16="http://schemas.microsoft.com/office/drawing/2014/main" id="{3BE0315C-06B5-3A2F-2DAC-B395343E2A91}"/>
                    </a:ext>
                  </a:extLst>
                </p:cNvPr>
                <p:cNvSpPr>
                  <a:spLocks noChangeShapeType="1"/>
                </p:cNvSpPr>
                <p:nvPr/>
              </p:nvSpPr>
              <p:spPr bwMode="auto">
                <a:xfrm flipV="1">
                  <a:off x="2937" y="1233"/>
                  <a:ext cx="6"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325" name="Line 3773">
                  <a:extLst>
                    <a:ext uri="{FF2B5EF4-FFF2-40B4-BE49-F238E27FC236}">
                      <a16:creationId xmlns:a16="http://schemas.microsoft.com/office/drawing/2014/main" id="{2E5C5CE0-F3AB-835A-9E54-12F1B427A560}"/>
                    </a:ext>
                  </a:extLst>
                </p:cNvPr>
                <p:cNvSpPr>
                  <a:spLocks noChangeShapeType="1"/>
                </p:cNvSpPr>
                <p:nvPr/>
              </p:nvSpPr>
              <p:spPr bwMode="auto">
                <a:xfrm>
                  <a:off x="2943" y="123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326" name="Line 3774">
                  <a:extLst>
                    <a:ext uri="{FF2B5EF4-FFF2-40B4-BE49-F238E27FC236}">
                      <a16:creationId xmlns:a16="http://schemas.microsoft.com/office/drawing/2014/main" id="{2B88D8A5-6304-002A-740F-FE67FDBEC9BD}"/>
                    </a:ext>
                  </a:extLst>
                </p:cNvPr>
                <p:cNvSpPr>
                  <a:spLocks noChangeShapeType="1"/>
                </p:cNvSpPr>
                <p:nvPr/>
              </p:nvSpPr>
              <p:spPr bwMode="auto">
                <a:xfrm flipV="1">
                  <a:off x="2943" y="123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327" name="Line 3775">
                  <a:extLst>
                    <a:ext uri="{FF2B5EF4-FFF2-40B4-BE49-F238E27FC236}">
                      <a16:creationId xmlns:a16="http://schemas.microsoft.com/office/drawing/2014/main" id="{04625193-25DE-0B09-1B67-0502B7CC8299}"/>
                    </a:ext>
                  </a:extLst>
                </p:cNvPr>
                <p:cNvSpPr>
                  <a:spLocks noChangeShapeType="1"/>
                </p:cNvSpPr>
                <p:nvPr/>
              </p:nvSpPr>
              <p:spPr bwMode="auto">
                <a:xfrm>
                  <a:off x="2943" y="123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328" name="Line 3776">
                  <a:extLst>
                    <a:ext uri="{FF2B5EF4-FFF2-40B4-BE49-F238E27FC236}">
                      <a16:creationId xmlns:a16="http://schemas.microsoft.com/office/drawing/2014/main" id="{E2A4CB64-050C-367E-A18E-CFE6AFD22BAA}"/>
                    </a:ext>
                  </a:extLst>
                </p:cNvPr>
                <p:cNvSpPr>
                  <a:spLocks noChangeShapeType="1"/>
                </p:cNvSpPr>
                <p:nvPr/>
              </p:nvSpPr>
              <p:spPr bwMode="auto">
                <a:xfrm flipV="1">
                  <a:off x="2943" y="123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329" name="Line 3777">
                  <a:extLst>
                    <a:ext uri="{FF2B5EF4-FFF2-40B4-BE49-F238E27FC236}">
                      <a16:creationId xmlns:a16="http://schemas.microsoft.com/office/drawing/2014/main" id="{5C6DCD77-1C97-55C7-9908-8D52686AC9EB}"/>
                    </a:ext>
                  </a:extLst>
                </p:cNvPr>
                <p:cNvSpPr>
                  <a:spLocks noChangeShapeType="1"/>
                </p:cNvSpPr>
                <p:nvPr/>
              </p:nvSpPr>
              <p:spPr bwMode="auto">
                <a:xfrm>
                  <a:off x="2943" y="1233"/>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330" name="Line 3778">
                  <a:extLst>
                    <a:ext uri="{FF2B5EF4-FFF2-40B4-BE49-F238E27FC236}">
                      <a16:creationId xmlns:a16="http://schemas.microsoft.com/office/drawing/2014/main" id="{164C3E28-C6AF-9123-1524-D5F47BB345AD}"/>
                    </a:ext>
                  </a:extLst>
                </p:cNvPr>
                <p:cNvSpPr>
                  <a:spLocks noChangeShapeType="1"/>
                </p:cNvSpPr>
                <p:nvPr/>
              </p:nvSpPr>
              <p:spPr bwMode="auto">
                <a:xfrm>
                  <a:off x="2949" y="123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331" name="Line 3779">
                  <a:extLst>
                    <a:ext uri="{FF2B5EF4-FFF2-40B4-BE49-F238E27FC236}">
                      <a16:creationId xmlns:a16="http://schemas.microsoft.com/office/drawing/2014/main" id="{03A94611-D012-CFC3-CCD7-9F3205767960}"/>
                    </a:ext>
                  </a:extLst>
                </p:cNvPr>
                <p:cNvSpPr>
                  <a:spLocks noChangeShapeType="1"/>
                </p:cNvSpPr>
                <p:nvPr/>
              </p:nvSpPr>
              <p:spPr bwMode="auto">
                <a:xfrm flipV="1">
                  <a:off x="2949" y="123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332" name="Line 3780">
                  <a:extLst>
                    <a:ext uri="{FF2B5EF4-FFF2-40B4-BE49-F238E27FC236}">
                      <a16:creationId xmlns:a16="http://schemas.microsoft.com/office/drawing/2014/main" id="{2F9B562E-FE5D-13EB-11C5-531D20FB269E}"/>
                    </a:ext>
                  </a:extLst>
                </p:cNvPr>
                <p:cNvSpPr>
                  <a:spLocks noChangeShapeType="1"/>
                </p:cNvSpPr>
                <p:nvPr/>
              </p:nvSpPr>
              <p:spPr bwMode="auto">
                <a:xfrm>
                  <a:off x="2949" y="123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333" name="Line 3781">
                  <a:extLst>
                    <a:ext uri="{FF2B5EF4-FFF2-40B4-BE49-F238E27FC236}">
                      <a16:creationId xmlns:a16="http://schemas.microsoft.com/office/drawing/2014/main" id="{32806BB2-040C-4478-3A5E-C55AD60D5008}"/>
                    </a:ext>
                  </a:extLst>
                </p:cNvPr>
                <p:cNvSpPr>
                  <a:spLocks noChangeShapeType="1"/>
                </p:cNvSpPr>
                <p:nvPr/>
              </p:nvSpPr>
              <p:spPr bwMode="auto">
                <a:xfrm flipV="1">
                  <a:off x="2949" y="123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334" name="Line 3782">
                  <a:extLst>
                    <a:ext uri="{FF2B5EF4-FFF2-40B4-BE49-F238E27FC236}">
                      <a16:creationId xmlns:a16="http://schemas.microsoft.com/office/drawing/2014/main" id="{C83908E2-861B-44DC-822A-2820C2AE9EF9}"/>
                    </a:ext>
                  </a:extLst>
                </p:cNvPr>
                <p:cNvSpPr>
                  <a:spLocks noChangeShapeType="1"/>
                </p:cNvSpPr>
                <p:nvPr/>
              </p:nvSpPr>
              <p:spPr bwMode="auto">
                <a:xfrm>
                  <a:off x="2949" y="123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335" name="Line 3783">
                  <a:extLst>
                    <a:ext uri="{FF2B5EF4-FFF2-40B4-BE49-F238E27FC236}">
                      <a16:creationId xmlns:a16="http://schemas.microsoft.com/office/drawing/2014/main" id="{0D554D34-874A-CE27-3678-D1C21339F915}"/>
                    </a:ext>
                  </a:extLst>
                </p:cNvPr>
                <p:cNvSpPr>
                  <a:spLocks noChangeShapeType="1"/>
                </p:cNvSpPr>
                <p:nvPr/>
              </p:nvSpPr>
              <p:spPr bwMode="auto">
                <a:xfrm flipV="1">
                  <a:off x="2949" y="123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336" name="Line 3784">
                  <a:extLst>
                    <a:ext uri="{FF2B5EF4-FFF2-40B4-BE49-F238E27FC236}">
                      <a16:creationId xmlns:a16="http://schemas.microsoft.com/office/drawing/2014/main" id="{B629DA33-5E0D-5B49-EDB9-9BEFB48F5CEC}"/>
                    </a:ext>
                  </a:extLst>
                </p:cNvPr>
                <p:cNvSpPr>
                  <a:spLocks noChangeShapeType="1"/>
                </p:cNvSpPr>
                <p:nvPr/>
              </p:nvSpPr>
              <p:spPr bwMode="auto">
                <a:xfrm>
                  <a:off x="2949" y="123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337" name="Line 3785">
                  <a:extLst>
                    <a:ext uri="{FF2B5EF4-FFF2-40B4-BE49-F238E27FC236}">
                      <a16:creationId xmlns:a16="http://schemas.microsoft.com/office/drawing/2014/main" id="{A5BB9193-747E-6829-1101-92516EA3CE55}"/>
                    </a:ext>
                  </a:extLst>
                </p:cNvPr>
                <p:cNvSpPr>
                  <a:spLocks noChangeShapeType="1"/>
                </p:cNvSpPr>
                <p:nvPr/>
              </p:nvSpPr>
              <p:spPr bwMode="auto">
                <a:xfrm>
                  <a:off x="2949" y="1239"/>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338" name="Line 3786">
                  <a:extLst>
                    <a:ext uri="{FF2B5EF4-FFF2-40B4-BE49-F238E27FC236}">
                      <a16:creationId xmlns:a16="http://schemas.microsoft.com/office/drawing/2014/main" id="{4188B2E0-374D-462E-F292-3F1884040698}"/>
                    </a:ext>
                  </a:extLst>
                </p:cNvPr>
                <p:cNvSpPr>
                  <a:spLocks noChangeShapeType="1"/>
                </p:cNvSpPr>
                <p:nvPr/>
              </p:nvSpPr>
              <p:spPr bwMode="auto">
                <a:xfrm flipV="1">
                  <a:off x="2955" y="123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339" name="Line 3787">
                  <a:extLst>
                    <a:ext uri="{FF2B5EF4-FFF2-40B4-BE49-F238E27FC236}">
                      <a16:creationId xmlns:a16="http://schemas.microsoft.com/office/drawing/2014/main" id="{7844A8BD-5C10-8860-9287-55A0EB28B525}"/>
                    </a:ext>
                  </a:extLst>
                </p:cNvPr>
                <p:cNvSpPr>
                  <a:spLocks noChangeShapeType="1"/>
                </p:cNvSpPr>
                <p:nvPr/>
              </p:nvSpPr>
              <p:spPr bwMode="auto">
                <a:xfrm>
                  <a:off x="2955" y="123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340" name="Line 3788">
                  <a:extLst>
                    <a:ext uri="{FF2B5EF4-FFF2-40B4-BE49-F238E27FC236}">
                      <a16:creationId xmlns:a16="http://schemas.microsoft.com/office/drawing/2014/main" id="{33A92DC7-A15C-8606-9203-A17EC23FC60F}"/>
                    </a:ext>
                  </a:extLst>
                </p:cNvPr>
                <p:cNvSpPr>
                  <a:spLocks noChangeShapeType="1"/>
                </p:cNvSpPr>
                <p:nvPr/>
              </p:nvSpPr>
              <p:spPr bwMode="auto">
                <a:xfrm flipV="1">
                  <a:off x="2955" y="123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341" name="Line 3789">
                  <a:extLst>
                    <a:ext uri="{FF2B5EF4-FFF2-40B4-BE49-F238E27FC236}">
                      <a16:creationId xmlns:a16="http://schemas.microsoft.com/office/drawing/2014/main" id="{8420B89D-C900-3644-FD1B-2C420C270910}"/>
                    </a:ext>
                  </a:extLst>
                </p:cNvPr>
                <p:cNvSpPr>
                  <a:spLocks noChangeShapeType="1"/>
                </p:cNvSpPr>
                <p:nvPr/>
              </p:nvSpPr>
              <p:spPr bwMode="auto">
                <a:xfrm>
                  <a:off x="2955" y="1233"/>
                  <a:ext cx="6"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342" name="Line 3790">
                  <a:extLst>
                    <a:ext uri="{FF2B5EF4-FFF2-40B4-BE49-F238E27FC236}">
                      <a16:creationId xmlns:a16="http://schemas.microsoft.com/office/drawing/2014/main" id="{8774A51A-16F4-3BBB-4B2F-9387C313EE14}"/>
                    </a:ext>
                  </a:extLst>
                </p:cNvPr>
                <p:cNvSpPr>
                  <a:spLocks noChangeShapeType="1"/>
                </p:cNvSpPr>
                <p:nvPr/>
              </p:nvSpPr>
              <p:spPr bwMode="auto">
                <a:xfrm flipV="1">
                  <a:off x="2961" y="123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343" name="Line 3791">
                  <a:extLst>
                    <a:ext uri="{FF2B5EF4-FFF2-40B4-BE49-F238E27FC236}">
                      <a16:creationId xmlns:a16="http://schemas.microsoft.com/office/drawing/2014/main" id="{C95611EB-B6D7-02C1-0061-87DF77ECBCCF}"/>
                    </a:ext>
                  </a:extLst>
                </p:cNvPr>
                <p:cNvSpPr>
                  <a:spLocks noChangeShapeType="1"/>
                </p:cNvSpPr>
                <p:nvPr/>
              </p:nvSpPr>
              <p:spPr bwMode="auto">
                <a:xfrm>
                  <a:off x="2961" y="123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344" name="Line 3792">
                  <a:extLst>
                    <a:ext uri="{FF2B5EF4-FFF2-40B4-BE49-F238E27FC236}">
                      <a16:creationId xmlns:a16="http://schemas.microsoft.com/office/drawing/2014/main" id="{FB57018E-777A-6C53-05A6-93448F00AA3A}"/>
                    </a:ext>
                  </a:extLst>
                </p:cNvPr>
                <p:cNvSpPr>
                  <a:spLocks noChangeShapeType="1"/>
                </p:cNvSpPr>
                <p:nvPr/>
              </p:nvSpPr>
              <p:spPr bwMode="auto">
                <a:xfrm flipV="1">
                  <a:off x="2961" y="123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345" name="Line 3793">
                  <a:extLst>
                    <a:ext uri="{FF2B5EF4-FFF2-40B4-BE49-F238E27FC236}">
                      <a16:creationId xmlns:a16="http://schemas.microsoft.com/office/drawing/2014/main" id="{00BC90DB-E987-DA40-BE35-26AFE9C7600B}"/>
                    </a:ext>
                  </a:extLst>
                </p:cNvPr>
                <p:cNvSpPr>
                  <a:spLocks noChangeShapeType="1"/>
                </p:cNvSpPr>
                <p:nvPr/>
              </p:nvSpPr>
              <p:spPr bwMode="auto">
                <a:xfrm>
                  <a:off x="2961" y="123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346" name="Line 3794">
                  <a:extLst>
                    <a:ext uri="{FF2B5EF4-FFF2-40B4-BE49-F238E27FC236}">
                      <a16:creationId xmlns:a16="http://schemas.microsoft.com/office/drawing/2014/main" id="{868158ED-E65B-4DFE-566C-E3085C9C0211}"/>
                    </a:ext>
                  </a:extLst>
                </p:cNvPr>
                <p:cNvSpPr>
                  <a:spLocks noChangeShapeType="1"/>
                </p:cNvSpPr>
                <p:nvPr/>
              </p:nvSpPr>
              <p:spPr bwMode="auto">
                <a:xfrm flipV="1">
                  <a:off x="2961" y="123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347" name="Line 3795">
                  <a:extLst>
                    <a:ext uri="{FF2B5EF4-FFF2-40B4-BE49-F238E27FC236}">
                      <a16:creationId xmlns:a16="http://schemas.microsoft.com/office/drawing/2014/main" id="{46867B09-C564-0E4B-FD00-6DF7FA6F3754}"/>
                    </a:ext>
                  </a:extLst>
                </p:cNvPr>
                <p:cNvSpPr>
                  <a:spLocks noChangeShapeType="1"/>
                </p:cNvSpPr>
                <p:nvPr/>
              </p:nvSpPr>
              <p:spPr bwMode="auto">
                <a:xfrm>
                  <a:off x="2961" y="123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348" name="Line 3796">
                  <a:extLst>
                    <a:ext uri="{FF2B5EF4-FFF2-40B4-BE49-F238E27FC236}">
                      <a16:creationId xmlns:a16="http://schemas.microsoft.com/office/drawing/2014/main" id="{E8A39863-08A9-A8A6-7D8D-6B08B969DB55}"/>
                    </a:ext>
                  </a:extLst>
                </p:cNvPr>
                <p:cNvSpPr>
                  <a:spLocks noChangeShapeType="1"/>
                </p:cNvSpPr>
                <p:nvPr/>
              </p:nvSpPr>
              <p:spPr bwMode="auto">
                <a:xfrm flipV="1">
                  <a:off x="2961" y="123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349" name="Line 3797">
                  <a:extLst>
                    <a:ext uri="{FF2B5EF4-FFF2-40B4-BE49-F238E27FC236}">
                      <a16:creationId xmlns:a16="http://schemas.microsoft.com/office/drawing/2014/main" id="{361F761C-D5AF-E7DC-083D-111BD8D1CCE9}"/>
                    </a:ext>
                  </a:extLst>
                </p:cNvPr>
                <p:cNvSpPr>
                  <a:spLocks noChangeShapeType="1"/>
                </p:cNvSpPr>
                <p:nvPr/>
              </p:nvSpPr>
              <p:spPr bwMode="auto">
                <a:xfrm>
                  <a:off x="2961" y="123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350" name="Line 3798">
                  <a:extLst>
                    <a:ext uri="{FF2B5EF4-FFF2-40B4-BE49-F238E27FC236}">
                      <a16:creationId xmlns:a16="http://schemas.microsoft.com/office/drawing/2014/main" id="{0675DECB-925F-13BE-1189-E2B42A21A25A}"/>
                    </a:ext>
                  </a:extLst>
                </p:cNvPr>
                <p:cNvSpPr>
                  <a:spLocks noChangeShapeType="1"/>
                </p:cNvSpPr>
                <p:nvPr/>
              </p:nvSpPr>
              <p:spPr bwMode="auto">
                <a:xfrm>
                  <a:off x="2961" y="1239"/>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351" name="Line 3799">
                  <a:extLst>
                    <a:ext uri="{FF2B5EF4-FFF2-40B4-BE49-F238E27FC236}">
                      <a16:creationId xmlns:a16="http://schemas.microsoft.com/office/drawing/2014/main" id="{57FAD9AC-96E6-5EDA-90FD-A4908E689366}"/>
                    </a:ext>
                  </a:extLst>
                </p:cNvPr>
                <p:cNvSpPr>
                  <a:spLocks noChangeShapeType="1"/>
                </p:cNvSpPr>
                <p:nvPr/>
              </p:nvSpPr>
              <p:spPr bwMode="auto">
                <a:xfrm flipV="1">
                  <a:off x="2967" y="123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352" name="Line 3800">
                  <a:extLst>
                    <a:ext uri="{FF2B5EF4-FFF2-40B4-BE49-F238E27FC236}">
                      <a16:creationId xmlns:a16="http://schemas.microsoft.com/office/drawing/2014/main" id="{D6514FF1-A9A2-08CC-0436-301B8F59C96C}"/>
                    </a:ext>
                  </a:extLst>
                </p:cNvPr>
                <p:cNvSpPr>
                  <a:spLocks noChangeShapeType="1"/>
                </p:cNvSpPr>
                <p:nvPr/>
              </p:nvSpPr>
              <p:spPr bwMode="auto">
                <a:xfrm>
                  <a:off x="2967" y="123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353" name="Line 3801">
                  <a:extLst>
                    <a:ext uri="{FF2B5EF4-FFF2-40B4-BE49-F238E27FC236}">
                      <a16:creationId xmlns:a16="http://schemas.microsoft.com/office/drawing/2014/main" id="{490BB015-76A2-3CDD-2C30-0991127D4A13}"/>
                    </a:ext>
                  </a:extLst>
                </p:cNvPr>
                <p:cNvSpPr>
                  <a:spLocks noChangeShapeType="1"/>
                </p:cNvSpPr>
                <p:nvPr/>
              </p:nvSpPr>
              <p:spPr bwMode="auto">
                <a:xfrm flipV="1">
                  <a:off x="2967" y="123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354" name="Line 3802">
                  <a:extLst>
                    <a:ext uri="{FF2B5EF4-FFF2-40B4-BE49-F238E27FC236}">
                      <a16:creationId xmlns:a16="http://schemas.microsoft.com/office/drawing/2014/main" id="{1C37409C-3343-D508-0D38-AD99E3911E23}"/>
                    </a:ext>
                  </a:extLst>
                </p:cNvPr>
                <p:cNvSpPr>
                  <a:spLocks noChangeShapeType="1"/>
                </p:cNvSpPr>
                <p:nvPr/>
              </p:nvSpPr>
              <p:spPr bwMode="auto">
                <a:xfrm>
                  <a:off x="2967" y="123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355" name="Line 3803">
                  <a:extLst>
                    <a:ext uri="{FF2B5EF4-FFF2-40B4-BE49-F238E27FC236}">
                      <a16:creationId xmlns:a16="http://schemas.microsoft.com/office/drawing/2014/main" id="{4EC17369-55C2-CF91-5CF3-93E122647263}"/>
                    </a:ext>
                  </a:extLst>
                </p:cNvPr>
                <p:cNvSpPr>
                  <a:spLocks noChangeShapeType="1"/>
                </p:cNvSpPr>
                <p:nvPr/>
              </p:nvSpPr>
              <p:spPr bwMode="auto">
                <a:xfrm>
                  <a:off x="2967" y="1239"/>
                  <a:ext cx="7"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356" name="Line 3804">
                  <a:extLst>
                    <a:ext uri="{FF2B5EF4-FFF2-40B4-BE49-F238E27FC236}">
                      <a16:creationId xmlns:a16="http://schemas.microsoft.com/office/drawing/2014/main" id="{2DB87EC5-42D3-69E1-7C05-60BDE079AD93}"/>
                    </a:ext>
                  </a:extLst>
                </p:cNvPr>
                <p:cNvSpPr>
                  <a:spLocks noChangeShapeType="1"/>
                </p:cNvSpPr>
                <p:nvPr/>
              </p:nvSpPr>
              <p:spPr bwMode="auto">
                <a:xfrm flipV="1">
                  <a:off x="2974" y="123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357" name="Line 3805">
                  <a:extLst>
                    <a:ext uri="{FF2B5EF4-FFF2-40B4-BE49-F238E27FC236}">
                      <a16:creationId xmlns:a16="http://schemas.microsoft.com/office/drawing/2014/main" id="{64722B94-897C-02ED-A6A4-2D9317D91EDD}"/>
                    </a:ext>
                  </a:extLst>
                </p:cNvPr>
                <p:cNvSpPr>
                  <a:spLocks noChangeShapeType="1"/>
                </p:cNvSpPr>
                <p:nvPr/>
              </p:nvSpPr>
              <p:spPr bwMode="auto">
                <a:xfrm>
                  <a:off x="2974" y="123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358" name="Line 3806">
                  <a:extLst>
                    <a:ext uri="{FF2B5EF4-FFF2-40B4-BE49-F238E27FC236}">
                      <a16:creationId xmlns:a16="http://schemas.microsoft.com/office/drawing/2014/main" id="{865D89EE-181E-F2AC-65DE-96F8A98726F9}"/>
                    </a:ext>
                  </a:extLst>
                </p:cNvPr>
                <p:cNvSpPr>
                  <a:spLocks noChangeShapeType="1"/>
                </p:cNvSpPr>
                <p:nvPr/>
              </p:nvSpPr>
              <p:spPr bwMode="auto">
                <a:xfrm flipV="1">
                  <a:off x="2974" y="123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359" name="Line 3807">
                  <a:extLst>
                    <a:ext uri="{FF2B5EF4-FFF2-40B4-BE49-F238E27FC236}">
                      <a16:creationId xmlns:a16="http://schemas.microsoft.com/office/drawing/2014/main" id="{52B8D897-77E6-71DA-6E33-26009FBB5A8A}"/>
                    </a:ext>
                  </a:extLst>
                </p:cNvPr>
                <p:cNvSpPr>
                  <a:spLocks noChangeShapeType="1"/>
                </p:cNvSpPr>
                <p:nvPr/>
              </p:nvSpPr>
              <p:spPr bwMode="auto">
                <a:xfrm>
                  <a:off x="2974" y="123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360" name="Line 3808">
                  <a:extLst>
                    <a:ext uri="{FF2B5EF4-FFF2-40B4-BE49-F238E27FC236}">
                      <a16:creationId xmlns:a16="http://schemas.microsoft.com/office/drawing/2014/main" id="{8770937B-93EE-558C-DED2-D2E9EFFC984F}"/>
                    </a:ext>
                  </a:extLst>
                </p:cNvPr>
                <p:cNvSpPr>
                  <a:spLocks noChangeShapeType="1"/>
                </p:cNvSpPr>
                <p:nvPr/>
              </p:nvSpPr>
              <p:spPr bwMode="auto">
                <a:xfrm flipV="1">
                  <a:off x="2974" y="123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361" name="Line 3809">
                  <a:extLst>
                    <a:ext uri="{FF2B5EF4-FFF2-40B4-BE49-F238E27FC236}">
                      <a16:creationId xmlns:a16="http://schemas.microsoft.com/office/drawing/2014/main" id="{4E5EF093-AF3D-56F9-7D52-1D8293EF046D}"/>
                    </a:ext>
                  </a:extLst>
                </p:cNvPr>
                <p:cNvSpPr>
                  <a:spLocks noChangeShapeType="1"/>
                </p:cNvSpPr>
                <p:nvPr/>
              </p:nvSpPr>
              <p:spPr bwMode="auto">
                <a:xfrm>
                  <a:off x="2974" y="123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362" name="Line 3810">
                  <a:extLst>
                    <a:ext uri="{FF2B5EF4-FFF2-40B4-BE49-F238E27FC236}">
                      <a16:creationId xmlns:a16="http://schemas.microsoft.com/office/drawing/2014/main" id="{C3271523-7CB7-4774-CBE5-E1EC54A371B1}"/>
                    </a:ext>
                  </a:extLst>
                </p:cNvPr>
                <p:cNvSpPr>
                  <a:spLocks noChangeShapeType="1"/>
                </p:cNvSpPr>
                <p:nvPr/>
              </p:nvSpPr>
              <p:spPr bwMode="auto">
                <a:xfrm flipV="1">
                  <a:off x="2974" y="1233"/>
                  <a:ext cx="6"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363" name="Line 3811">
                  <a:extLst>
                    <a:ext uri="{FF2B5EF4-FFF2-40B4-BE49-F238E27FC236}">
                      <a16:creationId xmlns:a16="http://schemas.microsoft.com/office/drawing/2014/main" id="{4EB353A0-453A-6288-C0A3-A763133A4ED5}"/>
                    </a:ext>
                  </a:extLst>
                </p:cNvPr>
                <p:cNvSpPr>
                  <a:spLocks noChangeShapeType="1"/>
                </p:cNvSpPr>
                <p:nvPr/>
              </p:nvSpPr>
              <p:spPr bwMode="auto">
                <a:xfrm>
                  <a:off x="2980" y="123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364" name="Line 3812">
                  <a:extLst>
                    <a:ext uri="{FF2B5EF4-FFF2-40B4-BE49-F238E27FC236}">
                      <a16:creationId xmlns:a16="http://schemas.microsoft.com/office/drawing/2014/main" id="{3B474DDD-DB95-F835-DE7D-8D2A46111C56}"/>
                    </a:ext>
                  </a:extLst>
                </p:cNvPr>
                <p:cNvSpPr>
                  <a:spLocks noChangeShapeType="1"/>
                </p:cNvSpPr>
                <p:nvPr/>
              </p:nvSpPr>
              <p:spPr bwMode="auto">
                <a:xfrm flipV="1">
                  <a:off x="2980" y="123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365" name="Line 3813">
                  <a:extLst>
                    <a:ext uri="{FF2B5EF4-FFF2-40B4-BE49-F238E27FC236}">
                      <a16:creationId xmlns:a16="http://schemas.microsoft.com/office/drawing/2014/main" id="{D5CA99CC-E98E-4121-D584-461C4DB06DD8}"/>
                    </a:ext>
                  </a:extLst>
                </p:cNvPr>
                <p:cNvSpPr>
                  <a:spLocks noChangeShapeType="1"/>
                </p:cNvSpPr>
                <p:nvPr/>
              </p:nvSpPr>
              <p:spPr bwMode="auto">
                <a:xfrm>
                  <a:off x="2980" y="123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366" name="Line 3814">
                  <a:extLst>
                    <a:ext uri="{FF2B5EF4-FFF2-40B4-BE49-F238E27FC236}">
                      <a16:creationId xmlns:a16="http://schemas.microsoft.com/office/drawing/2014/main" id="{22486948-2BE6-693B-BDAE-A1FDDA9671E2}"/>
                    </a:ext>
                  </a:extLst>
                </p:cNvPr>
                <p:cNvSpPr>
                  <a:spLocks noChangeShapeType="1"/>
                </p:cNvSpPr>
                <p:nvPr/>
              </p:nvSpPr>
              <p:spPr bwMode="auto">
                <a:xfrm flipV="1">
                  <a:off x="2980" y="123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367" name="Line 3815">
                  <a:extLst>
                    <a:ext uri="{FF2B5EF4-FFF2-40B4-BE49-F238E27FC236}">
                      <a16:creationId xmlns:a16="http://schemas.microsoft.com/office/drawing/2014/main" id="{F7C26837-F485-0345-073B-07AF77C520E3}"/>
                    </a:ext>
                  </a:extLst>
                </p:cNvPr>
                <p:cNvSpPr>
                  <a:spLocks noChangeShapeType="1"/>
                </p:cNvSpPr>
                <p:nvPr/>
              </p:nvSpPr>
              <p:spPr bwMode="auto">
                <a:xfrm>
                  <a:off x="2980" y="1233"/>
                  <a:ext cx="6"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368" name="Line 3816">
                  <a:extLst>
                    <a:ext uri="{FF2B5EF4-FFF2-40B4-BE49-F238E27FC236}">
                      <a16:creationId xmlns:a16="http://schemas.microsoft.com/office/drawing/2014/main" id="{B5A67511-AA67-57C9-BA1A-169A933EBC5C}"/>
                    </a:ext>
                  </a:extLst>
                </p:cNvPr>
                <p:cNvSpPr>
                  <a:spLocks noChangeShapeType="1"/>
                </p:cNvSpPr>
                <p:nvPr/>
              </p:nvSpPr>
              <p:spPr bwMode="auto">
                <a:xfrm flipV="1">
                  <a:off x="2986" y="123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369" name="Line 3817">
                  <a:extLst>
                    <a:ext uri="{FF2B5EF4-FFF2-40B4-BE49-F238E27FC236}">
                      <a16:creationId xmlns:a16="http://schemas.microsoft.com/office/drawing/2014/main" id="{5897EA72-F92D-4837-F941-81854D3492F4}"/>
                    </a:ext>
                  </a:extLst>
                </p:cNvPr>
                <p:cNvSpPr>
                  <a:spLocks noChangeShapeType="1"/>
                </p:cNvSpPr>
                <p:nvPr/>
              </p:nvSpPr>
              <p:spPr bwMode="auto">
                <a:xfrm>
                  <a:off x="2986" y="1233"/>
                  <a:ext cx="6"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370" name="Line 3818">
                  <a:extLst>
                    <a:ext uri="{FF2B5EF4-FFF2-40B4-BE49-F238E27FC236}">
                      <a16:creationId xmlns:a16="http://schemas.microsoft.com/office/drawing/2014/main" id="{728246AA-58B8-52E2-1AD6-F097886E631B}"/>
                    </a:ext>
                  </a:extLst>
                </p:cNvPr>
                <p:cNvSpPr>
                  <a:spLocks noChangeShapeType="1"/>
                </p:cNvSpPr>
                <p:nvPr/>
              </p:nvSpPr>
              <p:spPr bwMode="auto">
                <a:xfrm flipV="1">
                  <a:off x="2992" y="123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371" name="Line 3819">
                  <a:extLst>
                    <a:ext uri="{FF2B5EF4-FFF2-40B4-BE49-F238E27FC236}">
                      <a16:creationId xmlns:a16="http://schemas.microsoft.com/office/drawing/2014/main" id="{8EE19405-07FA-D5DD-D8D5-0CE79893E83E}"/>
                    </a:ext>
                  </a:extLst>
                </p:cNvPr>
                <p:cNvSpPr>
                  <a:spLocks noChangeShapeType="1"/>
                </p:cNvSpPr>
                <p:nvPr/>
              </p:nvSpPr>
              <p:spPr bwMode="auto">
                <a:xfrm>
                  <a:off x="2992" y="123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372" name="Line 3820">
                  <a:extLst>
                    <a:ext uri="{FF2B5EF4-FFF2-40B4-BE49-F238E27FC236}">
                      <a16:creationId xmlns:a16="http://schemas.microsoft.com/office/drawing/2014/main" id="{FA53D86D-3416-30DE-A92E-181AA6B15EA1}"/>
                    </a:ext>
                  </a:extLst>
                </p:cNvPr>
                <p:cNvSpPr>
                  <a:spLocks noChangeShapeType="1"/>
                </p:cNvSpPr>
                <p:nvPr/>
              </p:nvSpPr>
              <p:spPr bwMode="auto">
                <a:xfrm flipV="1">
                  <a:off x="2992" y="123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373" name="Line 3821">
                  <a:extLst>
                    <a:ext uri="{FF2B5EF4-FFF2-40B4-BE49-F238E27FC236}">
                      <a16:creationId xmlns:a16="http://schemas.microsoft.com/office/drawing/2014/main" id="{57F63ADB-F8AD-3156-94C2-81E815DCB041}"/>
                    </a:ext>
                  </a:extLst>
                </p:cNvPr>
                <p:cNvSpPr>
                  <a:spLocks noChangeShapeType="1"/>
                </p:cNvSpPr>
                <p:nvPr/>
              </p:nvSpPr>
              <p:spPr bwMode="auto">
                <a:xfrm>
                  <a:off x="2992" y="123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374" name="Line 3822">
                  <a:extLst>
                    <a:ext uri="{FF2B5EF4-FFF2-40B4-BE49-F238E27FC236}">
                      <a16:creationId xmlns:a16="http://schemas.microsoft.com/office/drawing/2014/main" id="{FEB21C3D-8C43-3412-4FF1-6AD59353E0E3}"/>
                    </a:ext>
                  </a:extLst>
                </p:cNvPr>
                <p:cNvSpPr>
                  <a:spLocks noChangeShapeType="1"/>
                </p:cNvSpPr>
                <p:nvPr/>
              </p:nvSpPr>
              <p:spPr bwMode="auto">
                <a:xfrm>
                  <a:off x="2992" y="1239"/>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375" name="Line 3823">
                  <a:extLst>
                    <a:ext uri="{FF2B5EF4-FFF2-40B4-BE49-F238E27FC236}">
                      <a16:creationId xmlns:a16="http://schemas.microsoft.com/office/drawing/2014/main" id="{7BB176B9-2B7E-7246-9FBD-AFD92E1DDD6F}"/>
                    </a:ext>
                  </a:extLst>
                </p:cNvPr>
                <p:cNvSpPr>
                  <a:spLocks noChangeShapeType="1"/>
                </p:cNvSpPr>
                <p:nvPr/>
              </p:nvSpPr>
              <p:spPr bwMode="auto">
                <a:xfrm flipV="1">
                  <a:off x="2998" y="123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376" name="Line 3824">
                  <a:extLst>
                    <a:ext uri="{FF2B5EF4-FFF2-40B4-BE49-F238E27FC236}">
                      <a16:creationId xmlns:a16="http://schemas.microsoft.com/office/drawing/2014/main" id="{D4A0CC62-7B64-C5A2-555A-09E110EF7AEF}"/>
                    </a:ext>
                  </a:extLst>
                </p:cNvPr>
                <p:cNvSpPr>
                  <a:spLocks noChangeShapeType="1"/>
                </p:cNvSpPr>
                <p:nvPr/>
              </p:nvSpPr>
              <p:spPr bwMode="auto">
                <a:xfrm>
                  <a:off x="2998" y="123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377" name="Line 3825">
                  <a:extLst>
                    <a:ext uri="{FF2B5EF4-FFF2-40B4-BE49-F238E27FC236}">
                      <a16:creationId xmlns:a16="http://schemas.microsoft.com/office/drawing/2014/main" id="{1ACB9409-1C96-D34D-74CD-1E8EF511E28A}"/>
                    </a:ext>
                  </a:extLst>
                </p:cNvPr>
                <p:cNvSpPr>
                  <a:spLocks noChangeShapeType="1"/>
                </p:cNvSpPr>
                <p:nvPr/>
              </p:nvSpPr>
              <p:spPr bwMode="auto">
                <a:xfrm>
                  <a:off x="2998" y="1239"/>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378" name="Line 3826">
                  <a:extLst>
                    <a:ext uri="{FF2B5EF4-FFF2-40B4-BE49-F238E27FC236}">
                      <a16:creationId xmlns:a16="http://schemas.microsoft.com/office/drawing/2014/main" id="{622980A6-B6AD-BB4D-59A4-2C7D1D5DF840}"/>
                    </a:ext>
                  </a:extLst>
                </p:cNvPr>
                <p:cNvSpPr>
                  <a:spLocks noChangeShapeType="1"/>
                </p:cNvSpPr>
                <p:nvPr/>
              </p:nvSpPr>
              <p:spPr bwMode="auto">
                <a:xfrm>
                  <a:off x="3004" y="1239"/>
                  <a:ext cx="7"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379" name="Line 3827">
                  <a:extLst>
                    <a:ext uri="{FF2B5EF4-FFF2-40B4-BE49-F238E27FC236}">
                      <a16:creationId xmlns:a16="http://schemas.microsoft.com/office/drawing/2014/main" id="{7AFA1910-73D8-2B26-8F63-58826524B537}"/>
                    </a:ext>
                  </a:extLst>
                </p:cNvPr>
                <p:cNvSpPr>
                  <a:spLocks noChangeShapeType="1"/>
                </p:cNvSpPr>
                <p:nvPr/>
              </p:nvSpPr>
              <p:spPr bwMode="auto">
                <a:xfrm>
                  <a:off x="3011" y="1239"/>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380" name="Line 3828">
                  <a:extLst>
                    <a:ext uri="{FF2B5EF4-FFF2-40B4-BE49-F238E27FC236}">
                      <a16:creationId xmlns:a16="http://schemas.microsoft.com/office/drawing/2014/main" id="{67E91DC8-74FE-BD0E-9EB2-0B6ED4E2BED9}"/>
                    </a:ext>
                  </a:extLst>
                </p:cNvPr>
                <p:cNvSpPr>
                  <a:spLocks noChangeShapeType="1"/>
                </p:cNvSpPr>
                <p:nvPr/>
              </p:nvSpPr>
              <p:spPr bwMode="auto">
                <a:xfrm flipV="1">
                  <a:off x="3017" y="123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381" name="Line 3829">
                  <a:extLst>
                    <a:ext uri="{FF2B5EF4-FFF2-40B4-BE49-F238E27FC236}">
                      <a16:creationId xmlns:a16="http://schemas.microsoft.com/office/drawing/2014/main" id="{4C5947CF-F9FF-30E4-0069-26C5CF131323}"/>
                    </a:ext>
                  </a:extLst>
                </p:cNvPr>
                <p:cNvSpPr>
                  <a:spLocks noChangeShapeType="1"/>
                </p:cNvSpPr>
                <p:nvPr/>
              </p:nvSpPr>
              <p:spPr bwMode="auto">
                <a:xfrm>
                  <a:off x="3017" y="123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382" name="Line 3830">
                  <a:extLst>
                    <a:ext uri="{FF2B5EF4-FFF2-40B4-BE49-F238E27FC236}">
                      <a16:creationId xmlns:a16="http://schemas.microsoft.com/office/drawing/2014/main" id="{ADC55FF9-4558-F47A-7E93-51C66E86705B}"/>
                    </a:ext>
                  </a:extLst>
                </p:cNvPr>
                <p:cNvSpPr>
                  <a:spLocks noChangeShapeType="1"/>
                </p:cNvSpPr>
                <p:nvPr/>
              </p:nvSpPr>
              <p:spPr bwMode="auto">
                <a:xfrm flipV="1">
                  <a:off x="3017" y="1233"/>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383" name="Line 3831">
                  <a:extLst>
                    <a:ext uri="{FF2B5EF4-FFF2-40B4-BE49-F238E27FC236}">
                      <a16:creationId xmlns:a16="http://schemas.microsoft.com/office/drawing/2014/main" id="{2DE986E6-6C0A-52FC-1FB2-69CD28ED95E3}"/>
                    </a:ext>
                  </a:extLst>
                </p:cNvPr>
                <p:cNvSpPr>
                  <a:spLocks noChangeShapeType="1"/>
                </p:cNvSpPr>
                <p:nvPr/>
              </p:nvSpPr>
              <p:spPr bwMode="auto">
                <a:xfrm>
                  <a:off x="3017" y="1233"/>
                  <a:ext cx="6"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384" name="Line 3832">
                  <a:extLst>
                    <a:ext uri="{FF2B5EF4-FFF2-40B4-BE49-F238E27FC236}">
                      <a16:creationId xmlns:a16="http://schemas.microsoft.com/office/drawing/2014/main" id="{5A691DBD-C5BB-EB1B-2773-08A53CD273A0}"/>
                    </a:ext>
                  </a:extLst>
                </p:cNvPr>
                <p:cNvSpPr>
                  <a:spLocks noChangeShapeType="1"/>
                </p:cNvSpPr>
                <p:nvPr/>
              </p:nvSpPr>
              <p:spPr bwMode="auto">
                <a:xfrm>
                  <a:off x="3023" y="1239"/>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385" name="Line 3833">
                  <a:extLst>
                    <a:ext uri="{FF2B5EF4-FFF2-40B4-BE49-F238E27FC236}">
                      <a16:creationId xmlns:a16="http://schemas.microsoft.com/office/drawing/2014/main" id="{73D3049C-0A10-B8AD-41CD-94AA8F53FE1F}"/>
                    </a:ext>
                  </a:extLst>
                </p:cNvPr>
                <p:cNvSpPr>
                  <a:spLocks noChangeShapeType="1"/>
                </p:cNvSpPr>
                <p:nvPr/>
              </p:nvSpPr>
              <p:spPr bwMode="auto">
                <a:xfrm>
                  <a:off x="3029" y="1239"/>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386" name="Line 3834">
                  <a:extLst>
                    <a:ext uri="{FF2B5EF4-FFF2-40B4-BE49-F238E27FC236}">
                      <a16:creationId xmlns:a16="http://schemas.microsoft.com/office/drawing/2014/main" id="{EECAC8CC-C0C0-0378-AF63-DAD9496EB6F3}"/>
                    </a:ext>
                  </a:extLst>
                </p:cNvPr>
                <p:cNvSpPr>
                  <a:spLocks noChangeShapeType="1"/>
                </p:cNvSpPr>
                <p:nvPr/>
              </p:nvSpPr>
              <p:spPr bwMode="auto">
                <a:xfrm>
                  <a:off x="3035" y="1239"/>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387" name="Line 3835">
                  <a:extLst>
                    <a:ext uri="{FF2B5EF4-FFF2-40B4-BE49-F238E27FC236}">
                      <a16:creationId xmlns:a16="http://schemas.microsoft.com/office/drawing/2014/main" id="{E47CEBFB-5710-9FFA-4E2E-DF7877FDCED7}"/>
                    </a:ext>
                  </a:extLst>
                </p:cNvPr>
                <p:cNvSpPr>
                  <a:spLocks noChangeShapeType="1"/>
                </p:cNvSpPr>
                <p:nvPr/>
              </p:nvSpPr>
              <p:spPr bwMode="auto">
                <a:xfrm>
                  <a:off x="3041" y="1239"/>
                  <a:ext cx="7"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388" name="Line 3836">
                  <a:extLst>
                    <a:ext uri="{FF2B5EF4-FFF2-40B4-BE49-F238E27FC236}">
                      <a16:creationId xmlns:a16="http://schemas.microsoft.com/office/drawing/2014/main" id="{826C809F-7708-31EC-980D-0E29F02B3315}"/>
                    </a:ext>
                  </a:extLst>
                </p:cNvPr>
                <p:cNvSpPr>
                  <a:spLocks noChangeShapeType="1"/>
                </p:cNvSpPr>
                <p:nvPr/>
              </p:nvSpPr>
              <p:spPr bwMode="auto">
                <a:xfrm>
                  <a:off x="3048" y="1239"/>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389" name="Line 3837">
                  <a:extLst>
                    <a:ext uri="{FF2B5EF4-FFF2-40B4-BE49-F238E27FC236}">
                      <a16:creationId xmlns:a16="http://schemas.microsoft.com/office/drawing/2014/main" id="{0883C9C9-DF1A-2C20-70FA-CC7FD72869F1}"/>
                    </a:ext>
                  </a:extLst>
                </p:cNvPr>
                <p:cNvSpPr>
                  <a:spLocks noChangeShapeType="1"/>
                </p:cNvSpPr>
                <p:nvPr/>
              </p:nvSpPr>
              <p:spPr bwMode="auto">
                <a:xfrm>
                  <a:off x="3054" y="1239"/>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390" name="Line 3838">
                  <a:extLst>
                    <a:ext uri="{FF2B5EF4-FFF2-40B4-BE49-F238E27FC236}">
                      <a16:creationId xmlns:a16="http://schemas.microsoft.com/office/drawing/2014/main" id="{007040F3-C6FF-B341-8481-B75587EBF14D}"/>
                    </a:ext>
                  </a:extLst>
                </p:cNvPr>
                <p:cNvSpPr>
                  <a:spLocks noChangeShapeType="1"/>
                </p:cNvSpPr>
                <p:nvPr/>
              </p:nvSpPr>
              <p:spPr bwMode="auto">
                <a:xfrm>
                  <a:off x="3060" y="1239"/>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391" name="Line 3839">
                  <a:extLst>
                    <a:ext uri="{FF2B5EF4-FFF2-40B4-BE49-F238E27FC236}">
                      <a16:creationId xmlns:a16="http://schemas.microsoft.com/office/drawing/2014/main" id="{C63470A2-6A37-81BD-A5EF-1447DAFABAF7}"/>
                    </a:ext>
                  </a:extLst>
                </p:cNvPr>
                <p:cNvSpPr>
                  <a:spLocks noChangeShapeType="1"/>
                </p:cNvSpPr>
                <p:nvPr/>
              </p:nvSpPr>
              <p:spPr bwMode="auto">
                <a:xfrm>
                  <a:off x="3066" y="1239"/>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392" name="Line 3840">
                  <a:extLst>
                    <a:ext uri="{FF2B5EF4-FFF2-40B4-BE49-F238E27FC236}">
                      <a16:creationId xmlns:a16="http://schemas.microsoft.com/office/drawing/2014/main" id="{24DE12BF-DEC8-ADF7-B056-CA3E1BFE3877}"/>
                    </a:ext>
                  </a:extLst>
                </p:cNvPr>
                <p:cNvSpPr>
                  <a:spLocks noChangeShapeType="1"/>
                </p:cNvSpPr>
                <p:nvPr/>
              </p:nvSpPr>
              <p:spPr bwMode="auto">
                <a:xfrm>
                  <a:off x="3072"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393" name="Line 3841">
                  <a:extLst>
                    <a:ext uri="{FF2B5EF4-FFF2-40B4-BE49-F238E27FC236}">
                      <a16:creationId xmlns:a16="http://schemas.microsoft.com/office/drawing/2014/main" id="{BFEB01B2-1E89-511A-BAD7-C27C371D73D7}"/>
                    </a:ext>
                  </a:extLst>
                </p:cNvPr>
                <p:cNvSpPr>
                  <a:spLocks noChangeShapeType="1"/>
                </p:cNvSpPr>
                <p:nvPr/>
              </p:nvSpPr>
              <p:spPr bwMode="auto">
                <a:xfrm flipV="1">
                  <a:off x="3072"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394" name="Line 3842">
                  <a:extLst>
                    <a:ext uri="{FF2B5EF4-FFF2-40B4-BE49-F238E27FC236}">
                      <a16:creationId xmlns:a16="http://schemas.microsoft.com/office/drawing/2014/main" id="{257E8B02-D9CE-C998-6683-D5CA5A425820}"/>
                    </a:ext>
                  </a:extLst>
                </p:cNvPr>
                <p:cNvSpPr>
                  <a:spLocks noChangeShapeType="1"/>
                </p:cNvSpPr>
                <p:nvPr/>
              </p:nvSpPr>
              <p:spPr bwMode="auto">
                <a:xfrm>
                  <a:off x="3072" y="1239"/>
                  <a:ext cx="7"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395" name="Line 3843">
                  <a:extLst>
                    <a:ext uri="{FF2B5EF4-FFF2-40B4-BE49-F238E27FC236}">
                      <a16:creationId xmlns:a16="http://schemas.microsoft.com/office/drawing/2014/main" id="{20DBC1FB-7EF0-822A-D493-C421C73F0F06}"/>
                    </a:ext>
                  </a:extLst>
                </p:cNvPr>
                <p:cNvSpPr>
                  <a:spLocks noChangeShapeType="1"/>
                </p:cNvSpPr>
                <p:nvPr/>
              </p:nvSpPr>
              <p:spPr bwMode="auto">
                <a:xfrm>
                  <a:off x="3079" y="1239"/>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396" name="Line 3844">
                  <a:extLst>
                    <a:ext uri="{FF2B5EF4-FFF2-40B4-BE49-F238E27FC236}">
                      <a16:creationId xmlns:a16="http://schemas.microsoft.com/office/drawing/2014/main" id="{CC577145-19CE-B1CA-E1B8-AC83C9ED4370}"/>
                    </a:ext>
                  </a:extLst>
                </p:cNvPr>
                <p:cNvSpPr>
                  <a:spLocks noChangeShapeType="1"/>
                </p:cNvSpPr>
                <p:nvPr/>
              </p:nvSpPr>
              <p:spPr bwMode="auto">
                <a:xfrm>
                  <a:off x="3085" y="1239"/>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397" name="Line 3845">
                  <a:extLst>
                    <a:ext uri="{FF2B5EF4-FFF2-40B4-BE49-F238E27FC236}">
                      <a16:creationId xmlns:a16="http://schemas.microsoft.com/office/drawing/2014/main" id="{9E1D42A9-F6A2-52AC-BFCD-C385680F50D1}"/>
                    </a:ext>
                  </a:extLst>
                </p:cNvPr>
                <p:cNvSpPr>
                  <a:spLocks noChangeShapeType="1"/>
                </p:cNvSpPr>
                <p:nvPr/>
              </p:nvSpPr>
              <p:spPr bwMode="auto">
                <a:xfrm>
                  <a:off x="3091" y="1239"/>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398" name="Line 3846">
                  <a:extLst>
                    <a:ext uri="{FF2B5EF4-FFF2-40B4-BE49-F238E27FC236}">
                      <a16:creationId xmlns:a16="http://schemas.microsoft.com/office/drawing/2014/main" id="{2AEC1B81-FCE9-B249-2A17-9EA972971A54}"/>
                    </a:ext>
                  </a:extLst>
                </p:cNvPr>
                <p:cNvSpPr>
                  <a:spLocks noChangeShapeType="1"/>
                </p:cNvSpPr>
                <p:nvPr/>
              </p:nvSpPr>
              <p:spPr bwMode="auto">
                <a:xfrm>
                  <a:off x="3097" y="1239"/>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399" name="Line 3847">
                  <a:extLst>
                    <a:ext uri="{FF2B5EF4-FFF2-40B4-BE49-F238E27FC236}">
                      <a16:creationId xmlns:a16="http://schemas.microsoft.com/office/drawing/2014/main" id="{720375DD-3ACA-79AF-9370-063AB8DACDED}"/>
                    </a:ext>
                  </a:extLst>
                </p:cNvPr>
                <p:cNvSpPr>
                  <a:spLocks noChangeShapeType="1"/>
                </p:cNvSpPr>
                <p:nvPr/>
              </p:nvSpPr>
              <p:spPr bwMode="auto">
                <a:xfrm>
                  <a:off x="3103"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00" name="Line 3848">
                  <a:extLst>
                    <a:ext uri="{FF2B5EF4-FFF2-40B4-BE49-F238E27FC236}">
                      <a16:creationId xmlns:a16="http://schemas.microsoft.com/office/drawing/2014/main" id="{577DA7A6-2241-4309-28B4-291BAF040011}"/>
                    </a:ext>
                  </a:extLst>
                </p:cNvPr>
                <p:cNvSpPr>
                  <a:spLocks noChangeShapeType="1"/>
                </p:cNvSpPr>
                <p:nvPr/>
              </p:nvSpPr>
              <p:spPr bwMode="auto">
                <a:xfrm flipV="1">
                  <a:off x="3103"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01" name="Line 3849">
                  <a:extLst>
                    <a:ext uri="{FF2B5EF4-FFF2-40B4-BE49-F238E27FC236}">
                      <a16:creationId xmlns:a16="http://schemas.microsoft.com/office/drawing/2014/main" id="{19C548C0-BD42-5E5A-1720-20BF9B4E4D45}"/>
                    </a:ext>
                  </a:extLst>
                </p:cNvPr>
                <p:cNvSpPr>
                  <a:spLocks noChangeShapeType="1"/>
                </p:cNvSpPr>
                <p:nvPr/>
              </p:nvSpPr>
              <p:spPr bwMode="auto">
                <a:xfrm>
                  <a:off x="3103"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02" name="Line 3850">
                  <a:extLst>
                    <a:ext uri="{FF2B5EF4-FFF2-40B4-BE49-F238E27FC236}">
                      <a16:creationId xmlns:a16="http://schemas.microsoft.com/office/drawing/2014/main" id="{DE0C58D9-1779-7DC9-ABD1-BB28508CB179}"/>
                    </a:ext>
                  </a:extLst>
                </p:cNvPr>
                <p:cNvSpPr>
                  <a:spLocks noChangeShapeType="1"/>
                </p:cNvSpPr>
                <p:nvPr/>
              </p:nvSpPr>
              <p:spPr bwMode="auto">
                <a:xfrm flipV="1">
                  <a:off x="3103"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03" name="Line 3851">
                  <a:extLst>
                    <a:ext uri="{FF2B5EF4-FFF2-40B4-BE49-F238E27FC236}">
                      <a16:creationId xmlns:a16="http://schemas.microsoft.com/office/drawing/2014/main" id="{5DAA2C95-9B3B-C3BA-0F1C-8B03D10D3B57}"/>
                    </a:ext>
                  </a:extLst>
                </p:cNvPr>
                <p:cNvSpPr>
                  <a:spLocks noChangeShapeType="1"/>
                </p:cNvSpPr>
                <p:nvPr/>
              </p:nvSpPr>
              <p:spPr bwMode="auto">
                <a:xfrm>
                  <a:off x="3103"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04" name="Line 3852">
                  <a:extLst>
                    <a:ext uri="{FF2B5EF4-FFF2-40B4-BE49-F238E27FC236}">
                      <a16:creationId xmlns:a16="http://schemas.microsoft.com/office/drawing/2014/main" id="{999DADC0-A41D-0B89-C66F-1D2D7EFC59E9}"/>
                    </a:ext>
                  </a:extLst>
                </p:cNvPr>
                <p:cNvSpPr>
                  <a:spLocks noChangeShapeType="1"/>
                </p:cNvSpPr>
                <p:nvPr/>
              </p:nvSpPr>
              <p:spPr bwMode="auto">
                <a:xfrm flipV="1">
                  <a:off x="3103" y="1239"/>
                  <a:ext cx="6"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05" name="Line 3853">
                  <a:extLst>
                    <a:ext uri="{FF2B5EF4-FFF2-40B4-BE49-F238E27FC236}">
                      <a16:creationId xmlns:a16="http://schemas.microsoft.com/office/drawing/2014/main" id="{7C97FA05-AECC-B197-8535-18F2F34F2119}"/>
                    </a:ext>
                  </a:extLst>
                </p:cNvPr>
                <p:cNvSpPr>
                  <a:spLocks noChangeShapeType="1"/>
                </p:cNvSpPr>
                <p:nvPr/>
              </p:nvSpPr>
              <p:spPr bwMode="auto">
                <a:xfrm>
                  <a:off x="3109"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06" name="Line 3854">
                  <a:extLst>
                    <a:ext uri="{FF2B5EF4-FFF2-40B4-BE49-F238E27FC236}">
                      <a16:creationId xmlns:a16="http://schemas.microsoft.com/office/drawing/2014/main" id="{D700BA8B-04FA-7771-293E-B246945C2A23}"/>
                    </a:ext>
                  </a:extLst>
                </p:cNvPr>
                <p:cNvSpPr>
                  <a:spLocks noChangeShapeType="1"/>
                </p:cNvSpPr>
                <p:nvPr/>
              </p:nvSpPr>
              <p:spPr bwMode="auto">
                <a:xfrm flipV="1">
                  <a:off x="3109"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07" name="Line 3855">
                  <a:extLst>
                    <a:ext uri="{FF2B5EF4-FFF2-40B4-BE49-F238E27FC236}">
                      <a16:creationId xmlns:a16="http://schemas.microsoft.com/office/drawing/2014/main" id="{8FED1D8D-E180-93DF-6071-35E897B9AE6B}"/>
                    </a:ext>
                  </a:extLst>
                </p:cNvPr>
                <p:cNvSpPr>
                  <a:spLocks noChangeShapeType="1"/>
                </p:cNvSpPr>
                <p:nvPr/>
              </p:nvSpPr>
              <p:spPr bwMode="auto">
                <a:xfrm>
                  <a:off x="3109"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08" name="Line 3856">
                  <a:extLst>
                    <a:ext uri="{FF2B5EF4-FFF2-40B4-BE49-F238E27FC236}">
                      <a16:creationId xmlns:a16="http://schemas.microsoft.com/office/drawing/2014/main" id="{12BB8973-20B1-C38B-7389-3B723BAC8674}"/>
                    </a:ext>
                  </a:extLst>
                </p:cNvPr>
                <p:cNvSpPr>
                  <a:spLocks noChangeShapeType="1"/>
                </p:cNvSpPr>
                <p:nvPr/>
              </p:nvSpPr>
              <p:spPr bwMode="auto">
                <a:xfrm flipV="1">
                  <a:off x="3109" y="1239"/>
                  <a:ext cx="7"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09" name="Line 3857">
                  <a:extLst>
                    <a:ext uri="{FF2B5EF4-FFF2-40B4-BE49-F238E27FC236}">
                      <a16:creationId xmlns:a16="http://schemas.microsoft.com/office/drawing/2014/main" id="{6DF357A5-F452-19B7-CD2D-03A73A7862A4}"/>
                    </a:ext>
                  </a:extLst>
                </p:cNvPr>
                <p:cNvSpPr>
                  <a:spLocks noChangeShapeType="1"/>
                </p:cNvSpPr>
                <p:nvPr/>
              </p:nvSpPr>
              <p:spPr bwMode="auto">
                <a:xfrm>
                  <a:off x="3116"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10" name="Line 3858">
                  <a:extLst>
                    <a:ext uri="{FF2B5EF4-FFF2-40B4-BE49-F238E27FC236}">
                      <a16:creationId xmlns:a16="http://schemas.microsoft.com/office/drawing/2014/main" id="{44CF15C9-604C-4419-7DCB-7D1949F343EB}"/>
                    </a:ext>
                  </a:extLst>
                </p:cNvPr>
                <p:cNvSpPr>
                  <a:spLocks noChangeShapeType="1"/>
                </p:cNvSpPr>
                <p:nvPr/>
              </p:nvSpPr>
              <p:spPr bwMode="auto">
                <a:xfrm flipV="1">
                  <a:off x="3116"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11" name="Line 3859">
                  <a:extLst>
                    <a:ext uri="{FF2B5EF4-FFF2-40B4-BE49-F238E27FC236}">
                      <a16:creationId xmlns:a16="http://schemas.microsoft.com/office/drawing/2014/main" id="{8026E681-FF03-4D4C-568F-BE0129A10F99}"/>
                    </a:ext>
                  </a:extLst>
                </p:cNvPr>
                <p:cNvSpPr>
                  <a:spLocks noChangeShapeType="1"/>
                </p:cNvSpPr>
                <p:nvPr/>
              </p:nvSpPr>
              <p:spPr bwMode="auto">
                <a:xfrm>
                  <a:off x="3116" y="1239"/>
                  <a:ext cx="6"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12" name="Line 3860">
                  <a:extLst>
                    <a:ext uri="{FF2B5EF4-FFF2-40B4-BE49-F238E27FC236}">
                      <a16:creationId xmlns:a16="http://schemas.microsoft.com/office/drawing/2014/main" id="{02E5ED57-D382-628B-0661-BEEA89C35A91}"/>
                    </a:ext>
                  </a:extLst>
                </p:cNvPr>
                <p:cNvSpPr>
                  <a:spLocks noChangeShapeType="1"/>
                </p:cNvSpPr>
                <p:nvPr/>
              </p:nvSpPr>
              <p:spPr bwMode="auto">
                <a:xfrm flipV="1">
                  <a:off x="3122"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13" name="Line 3861">
                  <a:extLst>
                    <a:ext uri="{FF2B5EF4-FFF2-40B4-BE49-F238E27FC236}">
                      <a16:creationId xmlns:a16="http://schemas.microsoft.com/office/drawing/2014/main" id="{821724F0-3695-020D-F8A4-30D932BCBF75}"/>
                    </a:ext>
                  </a:extLst>
                </p:cNvPr>
                <p:cNvSpPr>
                  <a:spLocks noChangeShapeType="1"/>
                </p:cNvSpPr>
                <p:nvPr/>
              </p:nvSpPr>
              <p:spPr bwMode="auto">
                <a:xfrm>
                  <a:off x="3122"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14" name="Line 3862">
                  <a:extLst>
                    <a:ext uri="{FF2B5EF4-FFF2-40B4-BE49-F238E27FC236}">
                      <a16:creationId xmlns:a16="http://schemas.microsoft.com/office/drawing/2014/main" id="{FE6AA84B-157E-706F-EA0D-8D74C3FCB544}"/>
                    </a:ext>
                  </a:extLst>
                </p:cNvPr>
                <p:cNvSpPr>
                  <a:spLocks noChangeShapeType="1"/>
                </p:cNvSpPr>
                <p:nvPr/>
              </p:nvSpPr>
              <p:spPr bwMode="auto">
                <a:xfrm flipV="1">
                  <a:off x="3122"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grpSp>
            <p:nvGrpSpPr>
              <p:cNvPr id="27616" name="Group 4064">
                <a:extLst>
                  <a:ext uri="{FF2B5EF4-FFF2-40B4-BE49-F238E27FC236}">
                    <a16:creationId xmlns:a16="http://schemas.microsoft.com/office/drawing/2014/main" id="{166109FC-946C-2CD0-C08A-A9B491FACA2D}"/>
                  </a:ext>
                </a:extLst>
              </p:cNvPr>
              <p:cNvGrpSpPr>
                <a:grpSpLocks/>
              </p:cNvGrpSpPr>
              <p:nvPr/>
            </p:nvGrpSpPr>
            <p:grpSpPr bwMode="auto">
              <a:xfrm>
                <a:off x="3122" y="1239"/>
                <a:ext cx="235" cy="7"/>
                <a:chOff x="3122" y="1239"/>
                <a:chExt cx="235" cy="7"/>
              </a:xfrm>
            </p:grpSpPr>
            <p:sp>
              <p:nvSpPr>
                <p:cNvPr id="27416" name="Line 3864">
                  <a:extLst>
                    <a:ext uri="{FF2B5EF4-FFF2-40B4-BE49-F238E27FC236}">
                      <a16:creationId xmlns:a16="http://schemas.microsoft.com/office/drawing/2014/main" id="{0E1553E5-A92C-971E-0441-8E986222F4B5}"/>
                    </a:ext>
                  </a:extLst>
                </p:cNvPr>
                <p:cNvSpPr>
                  <a:spLocks noChangeShapeType="1"/>
                </p:cNvSpPr>
                <p:nvPr/>
              </p:nvSpPr>
              <p:spPr bwMode="auto">
                <a:xfrm>
                  <a:off x="3122"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17" name="Line 3865">
                  <a:extLst>
                    <a:ext uri="{FF2B5EF4-FFF2-40B4-BE49-F238E27FC236}">
                      <a16:creationId xmlns:a16="http://schemas.microsoft.com/office/drawing/2014/main" id="{322A3993-7375-6A77-603A-AC7278F256B5}"/>
                    </a:ext>
                  </a:extLst>
                </p:cNvPr>
                <p:cNvSpPr>
                  <a:spLocks noChangeShapeType="1"/>
                </p:cNvSpPr>
                <p:nvPr/>
              </p:nvSpPr>
              <p:spPr bwMode="auto">
                <a:xfrm flipV="1">
                  <a:off x="3122"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18" name="Line 3866">
                  <a:extLst>
                    <a:ext uri="{FF2B5EF4-FFF2-40B4-BE49-F238E27FC236}">
                      <a16:creationId xmlns:a16="http://schemas.microsoft.com/office/drawing/2014/main" id="{04CF67F8-6D56-4A7D-0CFE-DDF3775A0CAF}"/>
                    </a:ext>
                  </a:extLst>
                </p:cNvPr>
                <p:cNvSpPr>
                  <a:spLocks noChangeShapeType="1"/>
                </p:cNvSpPr>
                <p:nvPr/>
              </p:nvSpPr>
              <p:spPr bwMode="auto">
                <a:xfrm>
                  <a:off x="3122" y="1239"/>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19" name="Line 3867">
                  <a:extLst>
                    <a:ext uri="{FF2B5EF4-FFF2-40B4-BE49-F238E27FC236}">
                      <a16:creationId xmlns:a16="http://schemas.microsoft.com/office/drawing/2014/main" id="{0D7D67B9-8A87-D45B-BD00-4EBCB7615D09}"/>
                    </a:ext>
                  </a:extLst>
                </p:cNvPr>
                <p:cNvSpPr>
                  <a:spLocks noChangeShapeType="1"/>
                </p:cNvSpPr>
                <p:nvPr/>
              </p:nvSpPr>
              <p:spPr bwMode="auto">
                <a:xfrm>
                  <a:off x="3128"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20" name="Line 3868">
                  <a:extLst>
                    <a:ext uri="{FF2B5EF4-FFF2-40B4-BE49-F238E27FC236}">
                      <a16:creationId xmlns:a16="http://schemas.microsoft.com/office/drawing/2014/main" id="{56529559-5A6D-BFC7-64D5-504D79BD1869}"/>
                    </a:ext>
                  </a:extLst>
                </p:cNvPr>
                <p:cNvSpPr>
                  <a:spLocks noChangeShapeType="1"/>
                </p:cNvSpPr>
                <p:nvPr/>
              </p:nvSpPr>
              <p:spPr bwMode="auto">
                <a:xfrm flipV="1">
                  <a:off x="3128"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21" name="Line 3869">
                  <a:extLst>
                    <a:ext uri="{FF2B5EF4-FFF2-40B4-BE49-F238E27FC236}">
                      <a16:creationId xmlns:a16="http://schemas.microsoft.com/office/drawing/2014/main" id="{7C88BBED-FF95-5924-D528-041DDCE8470D}"/>
                    </a:ext>
                  </a:extLst>
                </p:cNvPr>
                <p:cNvSpPr>
                  <a:spLocks noChangeShapeType="1"/>
                </p:cNvSpPr>
                <p:nvPr/>
              </p:nvSpPr>
              <p:spPr bwMode="auto">
                <a:xfrm>
                  <a:off x="3128"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22" name="Line 3870">
                  <a:extLst>
                    <a:ext uri="{FF2B5EF4-FFF2-40B4-BE49-F238E27FC236}">
                      <a16:creationId xmlns:a16="http://schemas.microsoft.com/office/drawing/2014/main" id="{FB43BBDA-866E-8CF4-E0F0-ECBE55CC9F7E}"/>
                    </a:ext>
                  </a:extLst>
                </p:cNvPr>
                <p:cNvSpPr>
                  <a:spLocks noChangeShapeType="1"/>
                </p:cNvSpPr>
                <p:nvPr/>
              </p:nvSpPr>
              <p:spPr bwMode="auto">
                <a:xfrm>
                  <a:off x="3128" y="1245"/>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23" name="Line 3871">
                  <a:extLst>
                    <a:ext uri="{FF2B5EF4-FFF2-40B4-BE49-F238E27FC236}">
                      <a16:creationId xmlns:a16="http://schemas.microsoft.com/office/drawing/2014/main" id="{73F82314-133E-1B2C-73DE-C338772373C3}"/>
                    </a:ext>
                  </a:extLst>
                </p:cNvPr>
                <p:cNvSpPr>
                  <a:spLocks noChangeShapeType="1"/>
                </p:cNvSpPr>
                <p:nvPr/>
              </p:nvSpPr>
              <p:spPr bwMode="auto">
                <a:xfrm flipV="1">
                  <a:off x="3134"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24" name="Line 3872">
                  <a:extLst>
                    <a:ext uri="{FF2B5EF4-FFF2-40B4-BE49-F238E27FC236}">
                      <a16:creationId xmlns:a16="http://schemas.microsoft.com/office/drawing/2014/main" id="{CD8A1B37-6E69-B5E4-F13C-0C16C8A45E7B}"/>
                    </a:ext>
                  </a:extLst>
                </p:cNvPr>
                <p:cNvSpPr>
                  <a:spLocks noChangeShapeType="1"/>
                </p:cNvSpPr>
                <p:nvPr/>
              </p:nvSpPr>
              <p:spPr bwMode="auto">
                <a:xfrm>
                  <a:off x="3134"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25" name="Line 3873">
                  <a:extLst>
                    <a:ext uri="{FF2B5EF4-FFF2-40B4-BE49-F238E27FC236}">
                      <a16:creationId xmlns:a16="http://schemas.microsoft.com/office/drawing/2014/main" id="{484DFAB3-0822-D5B7-B4F4-B0D1853EE49E}"/>
                    </a:ext>
                  </a:extLst>
                </p:cNvPr>
                <p:cNvSpPr>
                  <a:spLocks noChangeShapeType="1"/>
                </p:cNvSpPr>
                <p:nvPr/>
              </p:nvSpPr>
              <p:spPr bwMode="auto">
                <a:xfrm flipV="1">
                  <a:off x="3134"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26" name="Line 3874">
                  <a:extLst>
                    <a:ext uri="{FF2B5EF4-FFF2-40B4-BE49-F238E27FC236}">
                      <a16:creationId xmlns:a16="http://schemas.microsoft.com/office/drawing/2014/main" id="{270346CB-53C4-15BB-FE34-AED48D48CF48}"/>
                    </a:ext>
                  </a:extLst>
                </p:cNvPr>
                <p:cNvSpPr>
                  <a:spLocks noChangeShapeType="1"/>
                </p:cNvSpPr>
                <p:nvPr/>
              </p:nvSpPr>
              <p:spPr bwMode="auto">
                <a:xfrm>
                  <a:off x="3134" y="1239"/>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27" name="Line 3875">
                  <a:extLst>
                    <a:ext uri="{FF2B5EF4-FFF2-40B4-BE49-F238E27FC236}">
                      <a16:creationId xmlns:a16="http://schemas.microsoft.com/office/drawing/2014/main" id="{DD0C2BC6-CDAA-EDAB-E524-21987E4F7C9F}"/>
                    </a:ext>
                  </a:extLst>
                </p:cNvPr>
                <p:cNvSpPr>
                  <a:spLocks noChangeShapeType="1"/>
                </p:cNvSpPr>
                <p:nvPr/>
              </p:nvSpPr>
              <p:spPr bwMode="auto">
                <a:xfrm>
                  <a:off x="3140"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28" name="Line 3876">
                  <a:extLst>
                    <a:ext uri="{FF2B5EF4-FFF2-40B4-BE49-F238E27FC236}">
                      <a16:creationId xmlns:a16="http://schemas.microsoft.com/office/drawing/2014/main" id="{85E13CBE-7FEA-C250-CE5C-A47B6BC2E4E4}"/>
                    </a:ext>
                  </a:extLst>
                </p:cNvPr>
                <p:cNvSpPr>
                  <a:spLocks noChangeShapeType="1"/>
                </p:cNvSpPr>
                <p:nvPr/>
              </p:nvSpPr>
              <p:spPr bwMode="auto">
                <a:xfrm flipV="1">
                  <a:off x="3140"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29" name="Line 3877">
                  <a:extLst>
                    <a:ext uri="{FF2B5EF4-FFF2-40B4-BE49-F238E27FC236}">
                      <a16:creationId xmlns:a16="http://schemas.microsoft.com/office/drawing/2014/main" id="{218F6F11-22EA-673B-4979-42C4C16863C7}"/>
                    </a:ext>
                  </a:extLst>
                </p:cNvPr>
                <p:cNvSpPr>
                  <a:spLocks noChangeShapeType="1"/>
                </p:cNvSpPr>
                <p:nvPr/>
              </p:nvSpPr>
              <p:spPr bwMode="auto">
                <a:xfrm>
                  <a:off x="3140"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30" name="Line 3878">
                  <a:extLst>
                    <a:ext uri="{FF2B5EF4-FFF2-40B4-BE49-F238E27FC236}">
                      <a16:creationId xmlns:a16="http://schemas.microsoft.com/office/drawing/2014/main" id="{382A0EC0-3004-A57F-7967-75E6F5BCA233}"/>
                    </a:ext>
                  </a:extLst>
                </p:cNvPr>
                <p:cNvSpPr>
                  <a:spLocks noChangeShapeType="1"/>
                </p:cNvSpPr>
                <p:nvPr/>
              </p:nvSpPr>
              <p:spPr bwMode="auto">
                <a:xfrm flipV="1">
                  <a:off x="3140" y="1239"/>
                  <a:ext cx="6"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31" name="Line 3879">
                  <a:extLst>
                    <a:ext uri="{FF2B5EF4-FFF2-40B4-BE49-F238E27FC236}">
                      <a16:creationId xmlns:a16="http://schemas.microsoft.com/office/drawing/2014/main" id="{6A18AD14-9A46-9392-EB04-958B69B069F1}"/>
                    </a:ext>
                  </a:extLst>
                </p:cNvPr>
                <p:cNvSpPr>
                  <a:spLocks noChangeShapeType="1"/>
                </p:cNvSpPr>
                <p:nvPr/>
              </p:nvSpPr>
              <p:spPr bwMode="auto">
                <a:xfrm>
                  <a:off x="3146"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32" name="Line 3880">
                  <a:extLst>
                    <a:ext uri="{FF2B5EF4-FFF2-40B4-BE49-F238E27FC236}">
                      <a16:creationId xmlns:a16="http://schemas.microsoft.com/office/drawing/2014/main" id="{2635D1C8-125D-16C7-671E-D786F1B7E0D6}"/>
                    </a:ext>
                  </a:extLst>
                </p:cNvPr>
                <p:cNvSpPr>
                  <a:spLocks noChangeShapeType="1"/>
                </p:cNvSpPr>
                <p:nvPr/>
              </p:nvSpPr>
              <p:spPr bwMode="auto">
                <a:xfrm flipV="1">
                  <a:off x="3146"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33" name="Line 3881">
                  <a:extLst>
                    <a:ext uri="{FF2B5EF4-FFF2-40B4-BE49-F238E27FC236}">
                      <a16:creationId xmlns:a16="http://schemas.microsoft.com/office/drawing/2014/main" id="{A4CAC965-51DB-70F8-89BF-9050D45F39B9}"/>
                    </a:ext>
                  </a:extLst>
                </p:cNvPr>
                <p:cNvSpPr>
                  <a:spLocks noChangeShapeType="1"/>
                </p:cNvSpPr>
                <p:nvPr/>
              </p:nvSpPr>
              <p:spPr bwMode="auto">
                <a:xfrm>
                  <a:off x="3146"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34" name="Line 3882">
                  <a:extLst>
                    <a:ext uri="{FF2B5EF4-FFF2-40B4-BE49-F238E27FC236}">
                      <a16:creationId xmlns:a16="http://schemas.microsoft.com/office/drawing/2014/main" id="{6565B059-3B2A-A2B2-D305-9922EE925FF3}"/>
                    </a:ext>
                  </a:extLst>
                </p:cNvPr>
                <p:cNvSpPr>
                  <a:spLocks noChangeShapeType="1"/>
                </p:cNvSpPr>
                <p:nvPr/>
              </p:nvSpPr>
              <p:spPr bwMode="auto">
                <a:xfrm flipV="1">
                  <a:off x="3146"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35" name="Line 3883">
                  <a:extLst>
                    <a:ext uri="{FF2B5EF4-FFF2-40B4-BE49-F238E27FC236}">
                      <a16:creationId xmlns:a16="http://schemas.microsoft.com/office/drawing/2014/main" id="{AF04B26C-9F47-DEC0-783D-DFC47EF93CDB}"/>
                    </a:ext>
                  </a:extLst>
                </p:cNvPr>
                <p:cNvSpPr>
                  <a:spLocks noChangeShapeType="1"/>
                </p:cNvSpPr>
                <p:nvPr/>
              </p:nvSpPr>
              <p:spPr bwMode="auto">
                <a:xfrm>
                  <a:off x="3146" y="1239"/>
                  <a:ext cx="7"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36" name="Line 3884">
                  <a:extLst>
                    <a:ext uri="{FF2B5EF4-FFF2-40B4-BE49-F238E27FC236}">
                      <a16:creationId xmlns:a16="http://schemas.microsoft.com/office/drawing/2014/main" id="{B9796DD8-5BDA-43C0-4407-60036040DAD4}"/>
                    </a:ext>
                  </a:extLst>
                </p:cNvPr>
                <p:cNvSpPr>
                  <a:spLocks noChangeShapeType="1"/>
                </p:cNvSpPr>
                <p:nvPr/>
              </p:nvSpPr>
              <p:spPr bwMode="auto">
                <a:xfrm flipV="1">
                  <a:off x="3153"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37" name="Line 3885">
                  <a:extLst>
                    <a:ext uri="{FF2B5EF4-FFF2-40B4-BE49-F238E27FC236}">
                      <a16:creationId xmlns:a16="http://schemas.microsoft.com/office/drawing/2014/main" id="{67908BE3-5EBD-7576-5DD6-F2648C22D4BC}"/>
                    </a:ext>
                  </a:extLst>
                </p:cNvPr>
                <p:cNvSpPr>
                  <a:spLocks noChangeShapeType="1"/>
                </p:cNvSpPr>
                <p:nvPr/>
              </p:nvSpPr>
              <p:spPr bwMode="auto">
                <a:xfrm>
                  <a:off x="3153"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38" name="Line 3886">
                  <a:extLst>
                    <a:ext uri="{FF2B5EF4-FFF2-40B4-BE49-F238E27FC236}">
                      <a16:creationId xmlns:a16="http://schemas.microsoft.com/office/drawing/2014/main" id="{983FA45E-AFF1-8AE0-9703-AC71ABAF2A8F}"/>
                    </a:ext>
                  </a:extLst>
                </p:cNvPr>
                <p:cNvSpPr>
                  <a:spLocks noChangeShapeType="1"/>
                </p:cNvSpPr>
                <p:nvPr/>
              </p:nvSpPr>
              <p:spPr bwMode="auto">
                <a:xfrm flipV="1">
                  <a:off x="3153"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39" name="Line 3887">
                  <a:extLst>
                    <a:ext uri="{FF2B5EF4-FFF2-40B4-BE49-F238E27FC236}">
                      <a16:creationId xmlns:a16="http://schemas.microsoft.com/office/drawing/2014/main" id="{1B0FD610-F580-5D52-AF35-21DB47214199}"/>
                    </a:ext>
                  </a:extLst>
                </p:cNvPr>
                <p:cNvSpPr>
                  <a:spLocks noChangeShapeType="1"/>
                </p:cNvSpPr>
                <p:nvPr/>
              </p:nvSpPr>
              <p:spPr bwMode="auto">
                <a:xfrm>
                  <a:off x="3153" y="1239"/>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40" name="Line 3888">
                  <a:extLst>
                    <a:ext uri="{FF2B5EF4-FFF2-40B4-BE49-F238E27FC236}">
                      <a16:creationId xmlns:a16="http://schemas.microsoft.com/office/drawing/2014/main" id="{5F90CF34-08DE-0D18-686C-F1F0F64C307D}"/>
                    </a:ext>
                  </a:extLst>
                </p:cNvPr>
                <p:cNvSpPr>
                  <a:spLocks noChangeShapeType="1"/>
                </p:cNvSpPr>
                <p:nvPr/>
              </p:nvSpPr>
              <p:spPr bwMode="auto">
                <a:xfrm>
                  <a:off x="3159"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41" name="Line 3889">
                  <a:extLst>
                    <a:ext uri="{FF2B5EF4-FFF2-40B4-BE49-F238E27FC236}">
                      <a16:creationId xmlns:a16="http://schemas.microsoft.com/office/drawing/2014/main" id="{D2238826-20C0-A4B2-EAFE-7A9C1748CDC9}"/>
                    </a:ext>
                  </a:extLst>
                </p:cNvPr>
                <p:cNvSpPr>
                  <a:spLocks noChangeShapeType="1"/>
                </p:cNvSpPr>
                <p:nvPr/>
              </p:nvSpPr>
              <p:spPr bwMode="auto">
                <a:xfrm flipV="1">
                  <a:off x="3159"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42" name="Line 3890">
                  <a:extLst>
                    <a:ext uri="{FF2B5EF4-FFF2-40B4-BE49-F238E27FC236}">
                      <a16:creationId xmlns:a16="http://schemas.microsoft.com/office/drawing/2014/main" id="{8AE89B8C-9CD7-3571-AA19-BD5EF266F8E2}"/>
                    </a:ext>
                  </a:extLst>
                </p:cNvPr>
                <p:cNvSpPr>
                  <a:spLocks noChangeShapeType="1"/>
                </p:cNvSpPr>
                <p:nvPr/>
              </p:nvSpPr>
              <p:spPr bwMode="auto">
                <a:xfrm>
                  <a:off x="3159"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43" name="Line 3891">
                  <a:extLst>
                    <a:ext uri="{FF2B5EF4-FFF2-40B4-BE49-F238E27FC236}">
                      <a16:creationId xmlns:a16="http://schemas.microsoft.com/office/drawing/2014/main" id="{5FCCAE92-0C21-F4F8-7022-C625D3DA9C76}"/>
                    </a:ext>
                  </a:extLst>
                </p:cNvPr>
                <p:cNvSpPr>
                  <a:spLocks noChangeShapeType="1"/>
                </p:cNvSpPr>
                <p:nvPr/>
              </p:nvSpPr>
              <p:spPr bwMode="auto">
                <a:xfrm flipV="1">
                  <a:off x="3159"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44" name="Line 3892">
                  <a:extLst>
                    <a:ext uri="{FF2B5EF4-FFF2-40B4-BE49-F238E27FC236}">
                      <a16:creationId xmlns:a16="http://schemas.microsoft.com/office/drawing/2014/main" id="{2167B2CC-86FC-D312-E375-7FF21BA4B617}"/>
                    </a:ext>
                  </a:extLst>
                </p:cNvPr>
                <p:cNvSpPr>
                  <a:spLocks noChangeShapeType="1"/>
                </p:cNvSpPr>
                <p:nvPr/>
              </p:nvSpPr>
              <p:spPr bwMode="auto">
                <a:xfrm>
                  <a:off x="3159"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45" name="Line 3893">
                  <a:extLst>
                    <a:ext uri="{FF2B5EF4-FFF2-40B4-BE49-F238E27FC236}">
                      <a16:creationId xmlns:a16="http://schemas.microsoft.com/office/drawing/2014/main" id="{F4B4840E-D19B-C472-2D4F-83C5725967C6}"/>
                    </a:ext>
                  </a:extLst>
                </p:cNvPr>
                <p:cNvSpPr>
                  <a:spLocks noChangeShapeType="1"/>
                </p:cNvSpPr>
                <p:nvPr/>
              </p:nvSpPr>
              <p:spPr bwMode="auto">
                <a:xfrm flipV="1">
                  <a:off x="3159" y="1239"/>
                  <a:ext cx="6"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46" name="Line 3894">
                  <a:extLst>
                    <a:ext uri="{FF2B5EF4-FFF2-40B4-BE49-F238E27FC236}">
                      <a16:creationId xmlns:a16="http://schemas.microsoft.com/office/drawing/2014/main" id="{DAD1B9F6-FC3E-5137-B43A-215649820F95}"/>
                    </a:ext>
                  </a:extLst>
                </p:cNvPr>
                <p:cNvSpPr>
                  <a:spLocks noChangeShapeType="1"/>
                </p:cNvSpPr>
                <p:nvPr/>
              </p:nvSpPr>
              <p:spPr bwMode="auto">
                <a:xfrm>
                  <a:off x="3165"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47" name="Line 3895">
                  <a:extLst>
                    <a:ext uri="{FF2B5EF4-FFF2-40B4-BE49-F238E27FC236}">
                      <a16:creationId xmlns:a16="http://schemas.microsoft.com/office/drawing/2014/main" id="{74030113-0413-058E-935C-7A892FA496E1}"/>
                    </a:ext>
                  </a:extLst>
                </p:cNvPr>
                <p:cNvSpPr>
                  <a:spLocks noChangeShapeType="1"/>
                </p:cNvSpPr>
                <p:nvPr/>
              </p:nvSpPr>
              <p:spPr bwMode="auto">
                <a:xfrm flipV="1">
                  <a:off x="3165"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48" name="Line 3896">
                  <a:extLst>
                    <a:ext uri="{FF2B5EF4-FFF2-40B4-BE49-F238E27FC236}">
                      <a16:creationId xmlns:a16="http://schemas.microsoft.com/office/drawing/2014/main" id="{A155AC44-EDED-ED09-8802-F39E5805DC10}"/>
                    </a:ext>
                  </a:extLst>
                </p:cNvPr>
                <p:cNvSpPr>
                  <a:spLocks noChangeShapeType="1"/>
                </p:cNvSpPr>
                <p:nvPr/>
              </p:nvSpPr>
              <p:spPr bwMode="auto">
                <a:xfrm>
                  <a:off x="3165"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49" name="Line 3897">
                  <a:extLst>
                    <a:ext uri="{FF2B5EF4-FFF2-40B4-BE49-F238E27FC236}">
                      <a16:creationId xmlns:a16="http://schemas.microsoft.com/office/drawing/2014/main" id="{66C3F303-5E71-30D2-0CAB-23EFA49CA6A9}"/>
                    </a:ext>
                  </a:extLst>
                </p:cNvPr>
                <p:cNvSpPr>
                  <a:spLocks noChangeShapeType="1"/>
                </p:cNvSpPr>
                <p:nvPr/>
              </p:nvSpPr>
              <p:spPr bwMode="auto">
                <a:xfrm flipV="1">
                  <a:off x="3165"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50" name="Line 3898">
                  <a:extLst>
                    <a:ext uri="{FF2B5EF4-FFF2-40B4-BE49-F238E27FC236}">
                      <a16:creationId xmlns:a16="http://schemas.microsoft.com/office/drawing/2014/main" id="{8E535FAD-4C32-005D-5E6C-4013D485D67D}"/>
                    </a:ext>
                  </a:extLst>
                </p:cNvPr>
                <p:cNvSpPr>
                  <a:spLocks noChangeShapeType="1"/>
                </p:cNvSpPr>
                <p:nvPr/>
              </p:nvSpPr>
              <p:spPr bwMode="auto">
                <a:xfrm>
                  <a:off x="3165"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51" name="Line 3899">
                  <a:extLst>
                    <a:ext uri="{FF2B5EF4-FFF2-40B4-BE49-F238E27FC236}">
                      <a16:creationId xmlns:a16="http://schemas.microsoft.com/office/drawing/2014/main" id="{AE363540-31D2-8FF2-719F-84F477F6AF6E}"/>
                    </a:ext>
                  </a:extLst>
                </p:cNvPr>
                <p:cNvSpPr>
                  <a:spLocks noChangeShapeType="1"/>
                </p:cNvSpPr>
                <p:nvPr/>
              </p:nvSpPr>
              <p:spPr bwMode="auto">
                <a:xfrm flipV="1">
                  <a:off x="3165" y="1239"/>
                  <a:ext cx="6"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52" name="Line 3900">
                  <a:extLst>
                    <a:ext uri="{FF2B5EF4-FFF2-40B4-BE49-F238E27FC236}">
                      <a16:creationId xmlns:a16="http://schemas.microsoft.com/office/drawing/2014/main" id="{ABCB0EDE-2A1B-D392-695A-3BF9182B22A8}"/>
                    </a:ext>
                  </a:extLst>
                </p:cNvPr>
                <p:cNvSpPr>
                  <a:spLocks noChangeShapeType="1"/>
                </p:cNvSpPr>
                <p:nvPr/>
              </p:nvSpPr>
              <p:spPr bwMode="auto">
                <a:xfrm>
                  <a:off x="3171"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53" name="Line 3901">
                  <a:extLst>
                    <a:ext uri="{FF2B5EF4-FFF2-40B4-BE49-F238E27FC236}">
                      <a16:creationId xmlns:a16="http://schemas.microsoft.com/office/drawing/2014/main" id="{497CAA76-788D-D2BE-E291-CF8CE2FA93D4}"/>
                    </a:ext>
                  </a:extLst>
                </p:cNvPr>
                <p:cNvSpPr>
                  <a:spLocks noChangeShapeType="1"/>
                </p:cNvSpPr>
                <p:nvPr/>
              </p:nvSpPr>
              <p:spPr bwMode="auto">
                <a:xfrm flipV="1">
                  <a:off x="3171"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54" name="Line 3902">
                  <a:extLst>
                    <a:ext uri="{FF2B5EF4-FFF2-40B4-BE49-F238E27FC236}">
                      <a16:creationId xmlns:a16="http://schemas.microsoft.com/office/drawing/2014/main" id="{8FFB8F7D-8913-9333-987B-44C8C4A1003E}"/>
                    </a:ext>
                  </a:extLst>
                </p:cNvPr>
                <p:cNvSpPr>
                  <a:spLocks noChangeShapeType="1"/>
                </p:cNvSpPr>
                <p:nvPr/>
              </p:nvSpPr>
              <p:spPr bwMode="auto">
                <a:xfrm>
                  <a:off x="3171"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55" name="Line 3903">
                  <a:extLst>
                    <a:ext uri="{FF2B5EF4-FFF2-40B4-BE49-F238E27FC236}">
                      <a16:creationId xmlns:a16="http://schemas.microsoft.com/office/drawing/2014/main" id="{E6EAA511-A929-C156-9109-22C8397D9B36}"/>
                    </a:ext>
                  </a:extLst>
                </p:cNvPr>
                <p:cNvSpPr>
                  <a:spLocks noChangeShapeType="1"/>
                </p:cNvSpPr>
                <p:nvPr/>
              </p:nvSpPr>
              <p:spPr bwMode="auto">
                <a:xfrm flipV="1">
                  <a:off x="3171"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56" name="Line 3904">
                  <a:extLst>
                    <a:ext uri="{FF2B5EF4-FFF2-40B4-BE49-F238E27FC236}">
                      <a16:creationId xmlns:a16="http://schemas.microsoft.com/office/drawing/2014/main" id="{78FA9903-1B00-DB91-5845-57805CC8A5DE}"/>
                    </a:ext>
                  </a:extLst>
                </p:cNvPr>
                <p:cNvSpPr>
                  <a:spLocks noChangeShapeType="1"/>
                </p:cNvSpPr>
                <p:nvPr/>
              </p:nvSpPr>
              <p:spPr bwMode="auto">
                <a:xfrm>
                  <a:off x="3171"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57" name="Line 3905">
                  <a:extLst>
                    <a:ext uri="{FF2B5EF4-FFF2-40B4-BE49-F238E27FC236}">
                      <a16:creationId xmlns:a16="http://schemas.microsoft.com/office/drawing/2014/main" id="{8C295CEA-0591-A026-F87A-938EE6FD6F34}"/>
                    </a:ext>
                  </a:extLst>
                </p:cNvPr>
                <p:cNvSpPr>
                  <a:spLocks noChangeShapeType="1"/>
                </p:cNvSpPr>
                <p:nvPr/>
              </p:nvSpPr>
              <p:spPr bwMode="auto">
                <a:xfrm>
                  <a:off x="3171" y="1245"/>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58" name="Line 3906">
                  <a:extLst>
                    <a:ext uri="{FF2B5EF4-FFF2-40B4-BE49-F238E27FC236}">
                      <a16:creationId xmlns:a16="http://schemas.microsoft.com/office/drawing/2014/main" id="{BE1ECFBE-F042-3062-9DFF-F4189ACCBB5B}"/>
                    </a:ext>
                  </a:extLst>
                </p:cNvPr>
                <p:cNvSpPr>
                  <a:spLocks noChangeShapeType="1"/>
                </p:cNvSpPr>
                <p:nvPr/>
              </p:nvSpPr>
              <p:spPr bwMode="auto">
                <a:xfrm flipV="1">
                  <a:off x="3177"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59" name="Line 3907">
                  <a:extLst>
                    <a:ext uri="{FF2B5EF4-FFF2-40B4-BE49-F238E27FC236}">
                      <a16:creationId xmlns:a16="http://schemas.microsoft.com/office/drawing/2014/main" id="{6747BD8A-78C3-A93B-834C-05741025C427}"/>
                    </a:ext>
                  </a:extLst>
                </p:cNvPr>
                <p:cNvSpPr>
                  <a:spLocks noChangeShapeType="1"/>
                </p:cNvSpPr>
                <p:nvPr/>
              </p:nvSpPr>
              <p:spPr bwMode="auto">
                <a:xfrm>
                  <a:off x="3177"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60" name="Line 3908">
                  <a:extLst>
                    <a:ext uri="{FF2B5EF4-FFF2-40B4-BE49-F238E27FC236}">
                      <a16:creationId xmlns:a16="http://schemas.microsoft.com/office/drawing/2014/main" id="{6A909361-9704-16B6-44D5-54A08CCBD226}"/>
                    </a:ext>
                  </a:extLst>
                </p:cNvPr>
                <p:cNvSpPr>
                  <a:spLocks noChangeShapeType="1"/>
                </p:cNvSpPr>
                <p:nvPr/>
              </p:nvSpPr>
              <p:spPr bwMode="auto">
                <a:xfrm flipV="1">
                  <a:off x="3177"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61" name="Line 3909">
                  <a:extLst>
                    <a:ext uri="{FF2B5EF4-FFF2-40B4-BE49-F238E27FC236}">
                      <a16:creationId xmlns:a16="http://schemas.microsoft.com/office/drawing/2014/main" id="{05F2F391-D531-70CE-7193-56B1D791CAE0}"/>
                    </a:ext>
                  </a:extLst>
                </p:cNvPr>
                <p:cNvSpPr>
                  <a:spLocks noChangeShapeType="1"/>
                </p:cNvSpPr>
                <p:nvPr/>
              </p:nvSpPr>
              <p:spPr bwMode="auto">
                <a:xfrm>
                  <a:off x="3177"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62" name="Line 3910">
                  <a:extLst>
                    <a:ext uri="{FF2B5EF4-FFF2-40B4-BE49-F238E27FC236}">
                      <a16:creationId xmlns:a16="http://schemas.microsoft.com/office/drawing/2014/main" id="{426C3738-D7F7-FF8A-EC9D-0A356632E5E4}"/>
                    </a:ext>
                  </a:extLst>
                </p:cNvPr>
                <p:cNvSpPr>
                  <a:spLocks noChangeShapeType="1"/>
                </p:cNvSpPr>
                <p:nvPr/>
              </p:nvSpPr>
              <p:spPr bwMode="auto">
                <a:xfrm flipV="1">
                  <a:off x="3177"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63" name="Line 3911">
                  <a:extLst>
                    <a:ext uri="{FF2B5EF4-FFF2-40B4-BE49-F238E27FC236}">
                      <a16:creationId xmlns:a16="http://schemas.microsoft.com/office/drawing/2014/main" id="{0E0A4543-BCCF-C9BB-D0BD-4BF5F6C0A53E}"/>
                    </a:ext>
                  </a:extLst>
                </p:cNvPr>
                <p:cNvSpPr>
                  <a:spLocks noChangeShapeType="1"/>
                </p:cNvSpPr>
                <p:nvPr/>
              </p:nvSpPr>
              <p:spPr bwMode="auto">
                <a:xfrm>
                  <a:off x="3177" y="1239"/>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64" name="Line 3912">
                  <a:extLst>
                    <a:ext uri="{FF2B5EF4-FFF2-40B4-BE49-F238E27FC236}">
                      <a16:creationId xmlns:a16="http://schemas.microsoft.com/office/drawing/2014/main" id="{9C170069-3520-777D-A0CD-FECCCE8F6926}"/>
                    </a:ext>
                  </a:extLst>
                </p:cNvPr>
                <p:cNvSpPr>
                  <a:spLocks noChangeShapeType="1"/>
                </p:cNvSpPr>
                <p:nvPr/>
              </p:nvSpPr>
              <p:spPr bwMode="auto">
                <a:xfrm>
                  <a:off x="3183"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65" name="Line 3913">
                  <a:extLst>
                    <a:ext uri="{FF2B5EF4-FFF2-40B4-BE49-F238E27FC236}">
                      <a16:creationId xmlns:a16="http://schemas.microsoft.com/office/drawing/2014/main" id="{E9FE682F-87E5-8C3C-3EDF-8ABBD44852F4}"/>
                    </a:ext>
                  </a:extLst>
                </p:cNvPr>
                <p:cNvSpPr>
                  <a:spLocks noChangeShapeType="1"/>
                </p:cNvSpPr>
                <p:nvPr/>
              </p:nvSpPr>
              <p:spPr bwMode="auto">
                <a:xfrm flipV="1">
                  <a:off x="3183"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66" name="Line 3914">
                  <a:extLst>
                    <a:ext uri="{FF2B5EF4-FFF2-40B4-BE49-F238E27FC236}">
                      <a16:creationId xmlns:a16="http://schemas.microsoft.com/office/drawing/2014/main" id="{6A63DA22-96BF-BA23-86C2-F0897A14FA5D}"/>
                    </a:ext>
                  </a:extLst>
                </p:cNvPr>
                <p:cNvSpPr>
                  <a:spLocks noChangeShapeType="1"/>
                </p:cNvSpPr>
                <p:nvPr/>
              </p:nvSpPr>
              <p:spPr bwMode="auto">
                <a:xfrm>
                  <a:off x="3183"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67" name="Line 3915">
                  <a:extLst>
                    <a:ext uri="{FF2B5EF4-FFF2-40B4-BE49-F238E27FC236}">
                      <a16:creationId xmlns:a16="http://schemas.microsoft.com/office/drawing/2014/main" id="{DDFA9072-06FB-6E43-732F-49AEC205473D}"/>
                    </a:ext>
                  </a:extLst>
                </p:cNvPr>
                <p:cNvSpPr>
                  <a:spLocks noChangeShapeType="1"/>
                </p:cNvSpPr>
                <p:nvPr/>
              </p:nvSpPr>
              <p:spPr bwMode="auto">
                <a:xfrm flipV="1">
                  <a:off x="3183"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68" name="Line 3916">
                  <a:extLst>
                    <a:ext uri="{FF2B5EF4-FFF2-40B4-BE49-F238E27FC236}">
                      <a16:creationId xmlns:a16="http://schemas.microsoft.com/office/drawing/2014/main" id="{33D875BE-BEB4-EE00-180A-DE0A236215B1}"/>
                    </a:ext>
                  </a:extLst>
                </p:cNvPr>
                <p:cNvSpPr>
                  <a:spLocks noChangeShapeType="1"/>
                </p:cNvSpPr>
                <p:nvPr/>
              </p:nvSpPr>
              <p:spPr bwMode="auto">
                <a:xfrm>
                  <a:off x="3183" y="1239"/>
                  <a:ext cx="7"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69" name="Line 3917">
                  <a:extLst>
                    <a:ext uri="{FF2B5EF4-FFF2-40B4-BE49-F238E27FC236}">
                      <a16:creationId xmlns:a16="http://schemas.microsoft.com/office/drawing/2014/main" id="{7A6B9C92-E1A8-7C26-CD55-EC8629A0CCE8}"/>
                    </a:ext>
                  </a:extLst>
                </p:cNvPr>
                <p:cNvSpPr>
                  <a:spLocks noChangeShapeType="1"/>
                </p:cNvSpPr>
                <p:nvPr/>
              </p:nvSpPr>
              <p:spPr bwMode="auto">
                <a:xfrm>
                  <a:off x="3190"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70" name="Line 3918">
                  <a:extLst>
                    <a:ext uri="{FF2B5EF4-FFF2-40B4-BE49-F238E27FC236}">
                      <a16:creationId xmlns:a16="http://schemas.microsoft.com/office/drawing/2014/main" id="{7C3DDB7C-B478-6E6C-95A5-4E20FABA4DC1}"/>
                    </a:ext>
                  </a:extLst>
                </p:cNvPr>
                <p:cNvSpPr>
                  <a:spLocks noChangeShapeType="1"/>
                </p:cNvSpPr>
                <p:nvPr/>
              </p:nvSpPr>
              <p:spPr bwMode="auto">
                <a:xfrm flipV="1">
                  <a:off x="3190"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71" name="Line 3919">
                  <a:extLst>
                    <a:ext uri="{FF2B5EF4-FFF2-40B4-BE49-F238E27FC236}">
                      <a16:creationId xmlns:a16="http://schemas.microsoft.com/office/drawing/2014/main" id="{531DC63D-40F7-8163-FE2F-E9A91A0955A3}"/>
                    </a:ext>
                  </a:extLst>
                </p:cNvPr>
                <p:cNvSpPr>
                  <a:spLocks noChangeShapeType="1"/>
                </p:cNvSpPr>
                <p:nvPr/>
              </p:nvSpPr>
              <p:spPr bwMode="auto">
                <a:xfrm>
                  <a:off x="3190" y="1239"/>
                  <a:ext cx="6"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72" name="Line 3920">
                  <a:extLst>
                    <a:ext uri="{FF2B5EF4-FFF2-40B4-BE49-F238E27FC236}">
                      <a16:creationId xmlns:a16="http://schemas.microsoft.com/office/drawing/2014/main" id="{E6CCCAB2-2CE5-A8DF-35E6-3651132CDB75}"/>
                    </a:ext>
                  </a:extLst>
                </p:cNvPr>
                <p:cNvSpPr>
                  <a:spLocks noChangeShapeType="1"/>
                </p:cNvSpPr>
                <p:nvPr/>
              </p:nvSpPr>
              <p:spPr bwMode="auto">
                <a:xfrm flipV="1">
                  <a:off x="3196"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73" name="Line 3921">
                  <a:extLst>
                    <a:ext uri="{FF2B5EF4-FFF2-40B4-BE49-F238E27FC236}">
                      <a16:creationId xmlns:a16="http://schemas.microsoft.com/office/drawing/2014/main" id="{DB8766B8-C5CF-09DA-FA34-FBC834511BB6}"/>
                    </a:ext>
                  </a:extLst>
                </p:cNvPr>
                <p:cNvSpPr>
                  <a:spLocks noChangeShapeType="1"/>
                </p:cNvSpPr>
                <p:nvPr/>
              </p:nvSpPr>
              <p:spPr bwMode="auto">
                <a:xfrm>
                  <a:off x="3196"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74" name="Line 3922">
                  <a:extLst>
                    <a:ext uri="{FF2B5EF4-FFF2-40B4-BE49-F238E27FC236}">
                      <a16:creationId xmlns:a16="http://schemas.microsoft.com/office/drawing/2014/main" id="{F8C17763-A95B-7831-DC08-02040E98D3D6}"/>
                    </a:ext>
                  </a:extLst>
                </p:cNvPr>
                <p:cNvSpPr>
                  <a:spLocks noChangeShapeType="1"/>
                </p:cNvSpPr>
                <p:nvPr/>
              </p:nvSpPr>
              <p:spPr bwMode="auto">
                <a:xfrm flipV="1">
                  <a:off x="3196"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75" name="Line 3923">
                  <a:extLst>
                    <a:ext uri="{FF2B5EF4-FFF2-40B4-BE49-F238E27FC236}">
                      <a16:creationId xmlns:a16="http://schemas.microsoft.com/office/drawing/2014/main" id="{7E651465-4AFE-82F7-0EAB-45736A953E2C}"/>
                    </a:ext>
                  </a:extLst>
                </p:cNvPr>
                <p:cNvSpPr>
                  <a:spLocks noChangeShapeType="1"/>
                </p:cNvSpPr>
                <p:nvPr/>
              </p:nvSpPr>
              <p:spPr bwMode="auto">
                <a:xfrm>
                  <a:off x="3196"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76" name="Line 3924">
                  <a:extLst>
                    <a:ext uri="{FF2B5EF4-FFF2-40B4-BE49-F238E27FC236}">
                      <a16:creationId xmlns:a16="http://schemas.microsoft.com/office/drawing/2014/main" id="{DFA61377-07A5-FCA8-BE10-5BC67D86010B}"/>
                    </a:ext>
                  </a:extLst>
                </p:cNvPr>
                <p:cNvSpPr>
                  <a:spLocks noChangeShapeType="1"/>
                </p:cNvSpPr>
                <p:nvPr/>
              </p:nvSpPr>
              <p:spPr bwMode="auto">
                <a:xfrm flipV="1">
                  <a:off x="3196"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77" name="Line 3925">
                  <a:extLst>
                    <a:ext uri="{FF2B5EF4-FFF2-40B4-BE49-F238E27FC236}">
                      <a16:creationId xmlns:a16="http://schemas.microsoft.com/office/drawing/2014/main" id="{658FDB68-CD6C-CA1A-99F8-371408734BA9}"/>
                    </a:ext>
                  </a:extLst>
                </p:cNvPr>
                <p:cNvSpPr>
                  <a:spLocks noChangeShapeType="1"/>
                </p:cNvSpPr>
                <p:nvPr/>
              </p:nvSpPr>
              <p:spPr bwMode="auto">
                <a:xfrm>
                  <a:off x="3196" y="1239"/>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78" name="Line 3926">
                  <a:extLst>
                    <a:ext uri="{FF2B5EF4-FFF2-40B4-BE49-F238E27FC236}">
                      <a16:creationId xmlns:a16="http://schemas.microsoft.com/office/drawing/2014/main" id="{C62AA8DB-70FC-D572-8B62-5961FB9C2C8B}"/>
                    </a:ext>
                  </a:extLst>
                </p:cNvPr>
                <p:cNvSpPr>
                  <a:spLocks noChangeShapeType="1"/>
                </p:cNvSpPr>
                <p:nvPr/>
              </p:nvSpPr>
              <p:spPr bwMode="auto">
                <a:xfrm>
                  <a:off x="3202"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79" name="Line 3927">
                  <a:extLst>
                    <a:ext uri="{FF2B5EF4-FFF2-40B4-BE49-F238E27FC236}">
                      <a16:creationId xmlns:a16="http://schemas.microsoft.com/office/drawing/2014/main" id="{A2593558-4335-DE4D-5EF5-48B6B731E77B}"/>
                    </a:ext>
                  </a:extLst>
                </p:cNvPr>
                <p:cNvSpPr>
                  <a:spLocks noChangeShapeType="1"/>
                </p:cNvSpPr>
                <p:nvPr/>
              </p:nvSpPr>
              <p:spPr bwMode="auto">
                <a:xfrm flipV="1">
                  <a:off x="3202"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80" name="Line 3928">
                  <a:extLst>
                    <a:ext uri="{FF2B5EF4-FFF2-40B4-BE49-F238E27FC236}">
                      <a16:creationId xmlns:a16="http://schemas.microsoft.com/office/drawing/2014/main" id="{63A3F6B2-C740-5B34-A2FF-DB67ADD3B85F}"/>
                    </a:ext>
                  </a:extLst>
                </p:cNvPr>
                <p:cNvSpPr>
                  <a:spLocks noChangeShapeType="1"/>
                </p:cNvSpPr>
                <p:nvPr/>
              </p:nvSpPr>
              <p:spPr bwMode="auto">
                <a:xfrm>
                  <a:off x="3202"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81" name="Line 3929">
                  <a:extLst>
                    <a:ext uri="{FF2B5EF4-FFF2-40B4-BE49-F238E27FC236}">
                      <a16:creationId xmlns:a16="http://schemas.microsoft.com/office/drawing/2014/main" id="{6AC033CA-8CDC-78B3-0E5F-11FE0D218DFF}"/>
                    </a:ext>
                  </a:extLst>
                </p:cNvPr>
                <p:cNvSpPr>
                  <a:spLocks noChangeShapeType="1"/>
                </p:cNvSpPr>
                <p:nvPr/>
              </p:nvSpPr>
              <p:spPr bwMode="auto">
                <a:xfrm flipV="1">
                  <a:off x="3202"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82" name="Line 3930">
                  <a:extLst>
                    <a:ext uri="{FF2B5EF4-FFF2-40B4-BE49-F238E27FC236}">
                      <a16:creationId xmlns:a16="http://schemas.microsoft.com/office/drawing/2014/main" id="{41999093-982D-A5E9-84A5-994F5CF22F07}"/>
                    </a:ext>
                  </a:extLst>
                </p:cNvPr>
                <p:cNvSpPr>
                  <a:spLocks noChangeShapeType="1"/>
                </p:cNvSpPr>
                <p:nvPr/>
              </p:nvSpPr>
              <p:spPr bwMode="auto">
                <a:xfrm>
                  <a:off x="3202"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83" name="Line 3931">
                  <a:extLst>
                    <a:ext uri="{FF2B5EF4-FFF2-40B4-BE49-F238E27FC236}">
                      <a16:creationId xmlns:a16="http://schemas.microsoft.com/office/drawing/2014/main" id="{7BDE47FA-CAC2-A474-B8A1-C255C0CD2FC9}"/>
                    </a:ext>
                  </a:extLst>
                </p:cNvPr>
                <p:cNvSpPr>
                  <a:spLocks noChangeShapeType="1"/>
                </p:cNvSpPr>
                <p:nvPr/>
              </p:nvSpPr>
              <p:spPr bwMode="auto">
                <a:xfrm>
                  <a:off x="3202" y="1245"/>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84" name="Line 3932">
                  <a:extLst>
                    <a:ext uri="{FF2B5EF4-FFF2-40B4-BE49-F238E27FC236}">
                      <a16:creationId xmlns:a16="http://schemas.microsoft.com/office/drawing/2014/main" id="{4C70DFAC-B1F1-0894-7C46-64702E247732}"/>
                    </a:ext>
                  </a:extLst>
                </p:cNvPr>
                <p:cNvSpPr>
                  <a:spLocks noChangeShapeType="1"/>
                </p:cNvSpPr>
                <p:nvPr/>
              </p:nvSpPr>
              <p:spPr bwMode="auto">
                <a:xfrm flipV="1">
                  <a:off x="3208"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85" name="Line 3933">
                  <a:extLst>
                    <a:ext uri="{FF2B5EF4-FFF2-40B4-BE49-F238E27FC236}">
                      <a16:creationId xmlns:a16="http://schemas.microsoft.com/office/drawing/2014/main" id="{75A443EB-EDE1-F1EB-DA13-C737BE4EACEC}"/>
                    </a:ext>
                  </a:extLst>
                </p:cNvPr>
                <p:cNvSpPr>
                  <a:spLocks noChangeShapeType="1"/>
                </p:cNvSpPr>
                <p:nvPr/>
              </p:nvSpPr>
              <p:spPr bwMode="auto">
                <a:xfrm>
                  <a:off x="3208"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86" name="Line 3934">
                  <a:extLst>
                    <a:ext uri="{FF2B5EF4-FFF2-40B4-BE49-F238E27FC236}">
                      <a16:creationId xmlns:a16="http://schemas.microsoft.com/office/drawing/2014/main" id="{85871825-3DAE-E13E-2790-B5881F77F839}"/>
                    </a:ext>
                  </a:extLst>
                </p:cNvPr>
                <p:cNvSpPr>
                  <a:spLocks noChangeShapeType="1"/>
                </p:cNvSpPr>
                <p:nvPr/>
              </p:nvSpPr>
              <p:spPr bwMode="auto">
                <a:xfrm flipV="1">
                  <a:off x="3208"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87" name="Line 3935">
                  <a:extLst>
                    <a:ext uri="{FF2B5EF4-FFF2-40B4-BE49-F238E27FC236}">
                      <a16:creationId xmlns:a16="http://schemas.microsoft.com/office/drawing/2014/main" id="{DA39BB3D-4458-6EBB-705F-6E23EE7C4245}"/>
                    </a:ext>
                  </a:extLst>
                </p:cNvPr>
                <p:cNvSpPr>
                  <a:spLocks noChangeShapeType="1"/>
                </p:cNvSpPr>
                <p:nvPr/>
              </p:nvSpPr>
              <p:spPr bwMode="auto">
                <a:xfrm>
                  <a:off x="3208"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88" name="Line 3936">
                  <a:extLst>
                    <a:ext uri="{FF2B5EF4-FFF2-40B4-BE49-F238E27FC236}">
                      <a16:creationId xmlns:a16="http://schemas.microsoft.com/office/drawing/2014/main" id="{85EC6439-1141-BE3C-1483-060D831B1EB3}"/>
                    </a:ext>
                  </a:extLst>
                </p:cNvPr>
                <p:cNvSpPr>
                  <a:spLocks noChangeShapeType="1"/>
                </p:cNvSpPr>
                <p:nvPr/>
              </p:nvSpPr>
              <p:spPr bwMode="auto">
                <a:xfrm flipV="1">
                  <a:off x="3208" y="1239"/>
                  <a:ext cx="6"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89" name="Line 3937">
                  <a:extLst>
                    <a:ext uri="{FF2B5EF4-FFF2-40B4-BE49-F238E27FC236}">
                      <a16:creationId xmlns:a16="http://schemas.microsoft.com/office/drawing/2014/main" id="{8532E871-5E73-D287-822D-D49A0C52568A}"/>
                    </a:ext>
                  </a:extLst>
                </p:cNvPr>
                <p:cNvSpPr>
                  <a:spLocks noChangeShapeType="1"/>
                </p:cNvSpPr>
                <p:nvPr/>
              </p:nvSpPr>
              <p:spPr bwMode="auto">
                <a:xfrm>
                  <a:off x="3214"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90" name="Line 3938">
                  <a:extLst>
                    <a:ext uri="{FF2B5EF4-FFF2-40B4-BE49-F238E27FC236}">
                      <a16:creationId xmlns:a16="http://schemas.microsoft.com/office/drawing/2014/main" id="{03C76B6A-C82B-64E7-62CC-CD3186930174}"/>
                    </a:ext>
                  </a:extLst>
                </p:cNvPr>
                <p:cNvSpPr>
                  <a:spLocks noChangeShapeType="1"/>
                </p:cNvSpPr>
                <p:nvPr/>
              </p:nvSpPr>
              <p:spPr bwMode="auto">
                <a:xfrm flipV="1">
                  <a:off x="3214"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91" name="Line 3939">
                  <a:extLst>
                    <a:ext uri="{FF2B5EF4-FFF2-40B4-BE49-F238E27FC236}">
                      <a16:creationId xmlns:a16="http://schemas.microsoft.com/office/drawing/2014/main" id="{3B09A6D2-75D2-A63E-D541-DF6A21938F27}"/>
                    </a:ext>
                  </a:extLst>
                </p:cNvPr>
                <p:cNvSpPr>
                  <a:spLocks noChangeShapeType="1"/>
                </p:cNvSpPr>
                <p:nvPr/>
              </p:nvSpPr>
              <p:spPr bwMode="auto">
                <a:xfrm>
                  <a:off x="3214" y="1239"/>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92" name="Line 3940">
                  <a:extLst>
                    <a:ext uri="{FF2B5EF4-FFF2-40B4-BE49-F238E27FC236}">
                      <a16:creationId xmlns:a16="http://schemas.microsoft.com/office/drawing/2014/main" id="{5524A997-917B-3F57-46CA-A797B60D35E2}"/>
                    </a:ext>
                  </a:extLst>
                </p:cNvPr>
                <p:cNvSpPr>
                  <a:spLocks noChangeShapeType="1"/>
                </p:cNvSpPr>
                <p:nvPr/>
              </p:nvSpPr>
              <p:spPr bwMode="auto">
                <a:xfrm>
                  <a:off x="3220"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93" name="Line 3941">
                  <a:extLst>
                    <a:ext uri="{FF2B5EF4-FFF2-40B4-BE49-F238E27FC236}">
                      <a16:creationId xmlns:a16="http://schemas.microsoft.com/office/drawing/2014/main" id="{77B46E5E-7F1F-B31D-8BA3-F88B7DBD6F3D}"/>
                    </a:ext>
                  </a:extLst>
                </p:cNvPr>
                <p:cNvSpPr>
                  <a:spLocks noChangeShapeType="1"/>
                </p:cNvSpPr>
                <p:nvPr/>
              </p:nvSpPr>
              <p:spPr bwMode="auto">
                <a:xfrm flipV="1">
                  <a:off x="3220"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94" name="Line 3942">
                  <a:extLst>
                    <a:ext uri="{FF2B5EF4-FFF2-40B4-BE49-F238E27FC236}">
                      <a16:creationId xmlns:a16="http://schemas.microsoft.com/office/drawing/2014/main" id="{C58141B7-736C-C810-5D37-DB81446A92B3}"/>
                    </a:ext>
                  </a:extLst>
                </p:cNvPr>
                <p:cNvSpPr>
                  <a:spLocks noChangeShapeType="1"/>
                </p:cNvSpPr>
                <p:nvPr/>
              </p:nvSpPr>
              <p:spPr bwMode="auto">
                <a:xfrm>
                  <a:off x="3220"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95" name="Line 3943">
                  <a:extLst>
                    <a:ext uri="{FF2B5EF4-FFF2-40B4-BE49-F238E27FC236}">
                      <a16:creationId xmlns:a16="http://schemas.microsoft.com/office/drawing/2014/main" id="{6861993B-DA72-62FF-0D44-4FE57C33CB79}"/>
                    </a:ext>
                  </a:extLst>
                </p:cNvPr>
                <p:cNvSpPr>
                  <a:spLocks noChangeShapeType="1"/>
                </p:cNvSpPr>
                <p:nvPr/>
              </p:nvSpPr>
              <p:spPr bwMode="auto">
                <a:xfrm flipV="1">
                  <a:off x="3220"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96" name="Line 3944">
                  <a:extLst>
                    <a:ext uri="{FF2B5EF4-FFF2-40B4-BE49-F238E27FC236}">
                      <a16:creationId xmlns:a16="http://schemas.microsoft.com/office/drawing/2014/main" id="{D398FA39-B69B-6836-ABD4-DA598277D005}"/>
                    </a:ext>
                  </a:extLst>
                </p:cNvPr>
                <p:cNvSpPr>
                  <a:spLocks noChangeShapeType="1"/>
                </p:cNvSpPr>
                <p:nvPr/>
              </p:nvSpPr>
              <p:spPr bwMode="auto">
                <a:xfrm>
                  <a:off x="3220"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97" name="Line 3945">
                  <a:extLst>
                    <a:ext uri="{FF2B5EF4-FFF2-40B4-BE49-F238E27FC236}">
                      <a16:creationId xmlns:a16="http://schemas.microsoft.com/office/drawing/2014/main" id="{E6B80CCC-9719-A397-C82D-CDE6387A6F93}"/>
                    </a:ext>
                  </a:extLst>
                </p:cNvPr>
                <p:cNvSpPr>
                  <a:spLocks noChangeShapeType="1"/>
                </p:cNvSpPr>
                <p:nvPr/>
              </p:nvSpPr>
              <p:spPr bwMode="auto">
                <a:xfrm>
                  <a:off x="3220" y="1245"/>
                  <a:ext cx="7"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98" name="Line 3946">
                  <a:extLst>
                    <a:ext uri="{FF2B5EF4-FFF2-40B4-BE49-F238E27FC236}">
                      <a16:creationId xmlns:a16="http://schemas.microsoft.com/office/drawing/2014/main" id="{C772ABF1-5654-46C7-8438-A9E920318DE9}"/>
                    </a:ext>
                  </a:extLst>
                </p:cNvPr>
                <p:cNvSpPr>
                  <a:spLocks noChangeShapeType="1"/>
                </p:cNvSpPr>
                <p:nvPr/>
              </p:nvSpPr>
              <p:spPr bwMode="auto">
                <a:xfrm flipV="1">
                  <a:off x="3227"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99" name="Line 3947">
                  <a:extLst>
                    <a:ext uri="{FF2B5EF4-FFF2-40B4-BE49-F238E27FC236}">
                      <a16:creationId xmlns:a16="http://schemas.microsoft.com/office/drawing/2014/main" id="{1FA8ACC9-E98A-53C6-E5EC-56AE3E36C80D}"/>
                    </a:ext>
                  </a:extLst>
                </p:cNvPr>
                <p:cNvSpPr>
                  <a:spLocks noChangeShapeType="1"/>
                </p:cNvSpPr>
                <p:nvPr/>
              </p:nvSpPr>
              <p:spPr bwMode="auto">
                <a:xfrm>
                  <a:off x="3227"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500" name="Line 3948">
                  <a:extLst>
                    <a:ext uri="{FF2B5EF4-FFF2-40B4-BE49-F238E27FC236}">
                      <a16:creationId xmlns:a16="http://schemas.microsoft.com/office/drawing/2014/main" id="{4AD38525-7144-A2FA-79B8-67FAD7E9A748}"/>
                    </a:ext>
                  </a:extLst>
                </p:cNvPr>
                <p:cNvSpPr>
                  <a:spLocks noChangeShapeType="1"/>
                </p:cNvSpPr>
                <p:nvPr/>
              </p:nvSpPr>
              <p:spPr bwMode="auto">
                <a:xfrm flipV="1">
                  <a:off x="3227"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501" name="Line 3949">
                  <a:extLst>
                    <a:ext uri="{FF2B5EF4-FFF2-40B4-BE49-F238E27FC236}">
                      <a16:creationId xmlns:a16="http://schemas.microsoft.com/office/drawing/2014/main" id="{C7168952-1E7D-20EB-1C0A-8776FE1290B9}"/>
                    </a:ext>
                  </a:extLst>
                </p:cNvPr>
                <p:cNvSpPr>
                  <a:spLocks noChangeShapeType="1"/>
                </p:cNvSpPr>
                <p:nvPr/>
              </p:nvSpPr>
              <p:spPr bwMode="auto">
                <a:xfrm>
                  <a:off x="3227"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502" name="Line 3950">
                  <a:extLst>
                    <a:ext uri="{FF2B5EF4-FFF2-40B4-BE49-F238E27FC236}">
                      <a16:creationId xmlns:a16="http://schemas.microsoft.com/office/drawing/2014/main" id="{2399C13A-DE84-8220-D621-4F772F4CE1F6}"/>
                    </a:ext>
                  </a:extLst>
                </p:cNvPr>
                <p:cNvSpPr>
                  <a:spLocks noChangeShapeType="1"/>
                </p:cNvSpPr>
                <p:nvPr/>
              </p:nvSpPr>
              <p:spPr bwMode="auto">
                <a:xfrm>
                  <a:off x="3227" y="1245"/>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503" name="Line 3951">
                  <a:extLst>
                    <a:ext uri="{FF2B5EF4-FFF2-40B4-BE49-F238E27FC236}">
                      <a16:creationId xmlns:a16="http://schemas.microsoft.com/office/drawing/2014/main" id="{0D41077A-CEE6-F856-81C6-8C2F75288C66}"/>
                    </a:ext>
                  </a:extLst>
                </p:cNvPr>
                <p:cNvSpPr>
                  <a:spLocks noChangeShapeType="1"/>
                </p:cNvSpPr>
                <p:nvPr/>
              </p:nvSpPr>
              <p:spPr bwMode="auto">
                <a:xfrm flipV="1">
                  <a:off x="3233"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504" name="Line 3952">
                  <a:extLst>
                    <a:ext uri="{FF2B5EF4-FFF2-40B4-BE49-F238E27FC236}">
                      <a16:creationId xmlns:a16="http://schemas.microsoft.com/office/drawing/2014/main" id="{C1F4982B-08D6-C972-1CB5-286DC58DBA39}"/>
                    </a:ext>
                  </a:extLst>
                </p:cNvPr>
                <p:cNvSpPr>
                  <a:spLocks noChangeShapeType="1"/>
                </p:cNvSpPr>
                <p:nvPr/>
              </p:nvSpPr>
              <p:spPr bwMode="auto">
                <a:xfrm>
                  <a:off x="3233"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505" name="Line 3953">
                  <a:extLst>
                    <a:ext uri="{FF2B5EF4-FFF2-40B4-BE49-F238E27FC236}">
                      <a16:creationId xmlns:a16="http://schemas.microsoft.com/office/drawing/2014/main" id="{0005FB3B-B075-0621-6829-AED2680087D1}"/>
                    </a:ext>
                  </a:extLst>
                </p:cNvPr>
                <p:cNvSpPr>
                  <a:spLocks noChangeShapeType="1"/>
                </p:cNvSpPr>
                <p:nvPr/>
              </p:nvSpPr>
              <p:spPr bwMode="auto">
                <a:xfrm flipV="1">
                  <a:off x="3233"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506" name="Line 3954">
                  <a:extLst>
                    <a:ext uri="{FF2B5EF4-FFF2-40B4-BE49-F238E27FC236}">
                      <a16:creationId xmlns:a16="http://schemas.microsoft.com/office/drawing/2014/main" id="{814D22C8-2904-8D39-2B47-E43291FE4A00}"/>
                    </a:ext>
                  </a:extLst>
                </p:cNvPr>
                <p:cNvSpPr>
                  <a:spLocks noChangeShapeType="1"/>
                </p:cNvSpPr>
                <p:nvPr/>
              </p:nvSpPr>
              <p:spPr bwMode="auto">
                <a:xfrm>
                  <a:off x="3233"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507" name="Line 3955">
                  <a:extLst>
                    <a:ext uri="{FF2B5EF4-FFF2-40B4-BE49-F238E27FC236}">
                      <a16:creationId xmlns:a16="http://schemas.microsoft.com/office/drawing/2014/main" id="{8CA7E941-E92D-6B51-BC76-A81253C29E57}"/>
                    </a:ext>
                  </a:extLst>
                </p:cNvPr>
                <p:cNvSpPr>
                  <a:spLocks noChangeShapeType="1"/>
                </p:cNvSpPr>
                <p:nvPr/>
              </p:nvSpPr>
              <p:spPr bwMode="auto">
                <a:xfrm flipV="1">
                  <a:off x="3233"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508" name="Line 3956">
                  <a:extLst>
                    <a:ext uri="{FF2B5EF4-FFF2-40B4-BE49-F238E27FC236}">
                      <a16:creationId xmlns:a16="http://schemas.microsoft.com/office/drawing/2014/main" id="{B4BFB8F3-EDCA-760D-CCD9-8FF8CD9F89C5}"/>
                    </a:ext>
                  </a:extLst>
                </p:cNvPr>
                <p:cNvSpPr>
                  <a:spLocks noChangeShapeType="1"/>
                </p:cNvSpPr>
                <p:nvPr/>
              </p:nvSpPr>
              <p:spPr bwMode="auto">
                <a:xfrm>
                  <a:off x="3233"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509" name="Line 3957">
                  <a:extLst>
                    <a:ext uri="{FF2B5EF4-FFF2-40B4-BE49-F238E27FC236}">
                      <a16:creationId xmlns:a16="http://schemas.microsoft.com/office/drawing/2014/main" id="{6458A788-6E7C-AC34-61EB-763CAA7AA81A}"/>
                    </a:ext>
                  </a:extLst>
                </p:cNvPr>
                <p:cNvSpPr>
                  <a:spLocks noChangeShapeType="1"/>
                </p:cNvSpPr>
                <p:nvPr/>
              </p:nvSpPr>
              <p:spPr bwMode="auto">
                <a:xfrm flipV="1">
                  <a:off x="3233"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510" name="Line 3958">
                  <a:extLst>
                    <a:ext uri="{FF2B5EF4-FFF2-40B4-BE49-F238E27FC236}">
                      <a16:creationId xmlns:a16="http://schemas.microsoft.com/office/drawing/2014/main" id="{2007B5AE-5464-0A4A-2ADB-58A222668F4B}"/>
                    </a:ext>
                  </a:extLst>
                </p:cNvPr>
                <p:cNvSpPr>
                  <a:spLocks noChangeShapeType="1"/>
                </p:cNvSpPr>
                <p:nvPr/>
              </p:nvSpPr>
              <p:spPr bwMode="auto">
                <a:xfrm>
                  <a:off x="3233"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511" name="Line 3959">
                  <a:extLst>
                    <a:ext uri="{FF2B5EF4-FFF2-40B4-BE49-F238E27FC236}">
                      <a16:creationId xmlns:a16="http://schemas.microsoft.com/office/drawing/2014/main" id="{04EC742F-6485-2DB3-21A2-7E7D5595424A}"/>
                    </a:ext>
                  </a:extLst>
                </p:cNvPr>
                <p:cNvSpPr>
                  <a:spLocks noChangeShapeType="1"/>
                </p:cNvSpPr>
                <p:nvPr/>
              </p:nvSpPr>
              <p:spPr bwMode="auto">
                <a:xfrm flipV="1">
                  <a:off x="3233" y="1239"/>
                  <a:ext cx="6"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512" name="Line 3960">
                  <a:extLst>
                    <a:ext uri="{FF2B5EF4-FFF2-40B4-BE49-F238E27FC236}">
                      <a16:creationId xmlns:a16="http://schemas.microsoft.com/office/drawing/2014/main" id="{3E9665E3-1B3D-E746-08ED-40216B074A4F}"/>
                    </a:ext>
                  </a:extLst>
                </p:cNvPr>
                <p:cNvSpPr>
                  <a:spLocks noChangeShapeType="1"/>
                </p:cNvSpPr>
                <p:nvPr/>
              </p:nvSpPr>
              <p:spPr bwMode="auto">
                <a:xfrm>
                  <a:off x="3239"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513" name="Line 3961">
                  <a:extLst>
                    <a:ext uri="{FF2B5EF4-FFF2-40B4-BE49-F238E27FC236}">
                      <a16:creationId xmlns:a16="http://schemas.microsoft.com/office/drawing/2014/main" id="{2FF9820F-E2FB-3C9F-F9E0-61FE6E572539}"/>
                    </a:ext>
                  </a:extLst>
                </p:cNvPr>
                <p:cNvSpPr>
                  <a:spLocks noChangeShapeType="1"/>
                </p:cNvSpPr>
                <p:nvPr/>
              </p:nvSpPr>
              <p:spPr bwMode="auto">
                <a:xfrm flipV="1">
                  <a:off x="3239"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514" name="Line 3962">
                  <a:extLst>
                    <a:ext uri="{FF2B5EF4-FFF2-40B4-BE49-F238E27FC236}">
                      <a16:creationId xmlns:a16="http://schemas.microsoft.com/office/drawing/2014/main" id="{599AFEEE-AF86-AA59-F541-9E7A57B59EDF}"/>
                    </a:ext>
                  </a:extLst>
                </p:cNvPr>
                <p:cNvSpPr>
                  <a:spLocks noChangeShapeType="1"/>
                </p:cNvSpPr>
                <p:nvPr/>
              </p:nvSpPr>
              <p:spPr bwMode="auto">
                <a:xfrm>
                  <a:off x="3239"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515" name="Line 3963">
                  <a:extLst>
                    <a:ext uri="{FF2B5EF4-FFF2-40B4-BE49-F238E27FC236}">
                      <a16:creationId xmlns:a16="http://schemas.microsoft.com/office/drawing/2014/main" id="{A49A8401-D153-DE3B-1542-D9052C0BC6EF}"/>
                    </a:ext>
                  </a:extLst>
                </p:cNvPr>
                <p:cNvSpPr>
                  <a:spLocks noChangeShapeType="1"/>
                </p:cNvSpPr>
                <p:nvPr/>
              </p:nvSpPr>
              <p:spPr bwMode="auto">
                <a:xfrm flipV="1">
                  <a:off x="3239"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516" name="Line 3964">
                  <a:extLst>
                    <a:ext uri="{FF2B5EF4-FFF2-40B4-BE49-F238E27FC236}">
                      <a16:creationId xmlns:a16="http://schemas.microsoft.com/office/drawing/2014/main" id="{C7D01FE5-3A88-F018-8132-AC125D2E2D94}"/>
                    </a:ext>
                  </a:extLst>
                </p:cNvPr>
                <p:cNvSpPr>
                  <a:spLocks noChangeShapeType="1"/>
                </p:cNvSpPr>
                <p:nvPr/>
              </p:nvSpPr>
              <p:spPr bwMode="auto">
                <a:xfrm>
                  <a:off x="3239"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517" name="Line 3965">
                  <a:extLst>
                    <a:ext uri="{FF2B5EF4-FFF2-40B4-BE49-F238E27FC236}">
                      <a16:creationId xmlns:a16="http://schemas.microsoft.com/office/drawing/2014/main" id="{196C6E01-0651-8424-4F56-A0FCC615E5DA}"/>
                    </a:ext>
                  </a:extLst>
                </p:cNvPr>
                <p:cNvSpPr>
                  <a:spLocks noChangeShapeType="1"/>
                </p:cNvSpPr>
                <p:nvPr/>
              </p:nvSpPr>
              <p:spPr bwMode="auto">
                <a:xfrm flipV="1">
                  <a:off x="3239" y="1239"/>
                  <a:ext cx="6"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518" name="Line 3966">
                  <a:extLst>
                    <a:ext uri="{FF2B5EF4-FFF2-40B4-BE49-F238E27FC236}">
                      <a16:creationId xmlns:a16="http://schemas.microsoft.com/office/drawing/2014/main" id="{0C506753-5A6B-6D19-1EBD-BDC00AC32BE3}"/>
                    </a:ext>
                  </a:extLst>
                </p:cNvPr>
                <p:cNvSpPr>
                  <a:spLocks noChangeShapeType="1"/>
                </p:cNvSpPr>
                <p:nvPr/>
              </p:nvSpPr>
              <p:spPr bwMode="auto">
                <a:xfrm>
                  <a:off x="3245"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519" name="Line 3967">
                  <a:extLst>
                    <a:ext uri="{FF2B5EF4-FFF2-40B4-BE49-F238E27FC236}">
                      <a16:creationId xmlns:a16="http://schemas.microsoft.com/office/drawing/2014/main" id="{BFC97BE4-CE94-51FE-C96B-5B4208A8CF81}"/>
                    </a:ext>
                  </a:extLst>
                </p:cNvPr>
                <p:cNvSpPr>
                  <a:spLocks noChangeShapeType="1"/>
                </p:cNvSpPr>
                <p:nvPr/>
              </p:nvSpPr>
              <p:spPr bwMode="auto">
                <a:xfrm flipV="1">
                  <a:off x="3245"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520" name="Line 3968">
                  <a:extLst>
                    <a:ext uri="{FF2B5EF4-FFF2-40B4-BE49-F238E27FC236}">
                      <a16:creationId xmlns:a16="http://schemas.microsoft.com/office/drawing/2014/main" id="{889E47A1-94A3-A947-1124-BB040917EB65}"/>
                    </a:ext>
                  </a:extLst>
                </p:cNvPr>
                <p:cNvSpPr>
                  <a:spLocks noChangeShapeType="1"/>
                </p:cNvSpPr>
                <p:nvPr/>
              </p:nvSpPr>
              <p:spPr bwMode="auto">
                <a:xfrm>
                  <a:off x="3245" y="1239"/>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521" name="Line 3969">
                  <a:extLst>
                    <a:ext uri="{FF2B5EF4-FFF2-40B4-BE49-F238E27FC236}">
                      <a16:creationId xmlns:a16="http://schemas.microsoft.com/office/drawing/2014/main" id="{7EAB6FFD-E20E-831B-8E89-8ACFB9C54A33}"/>
                    </a:ext>
                  </a:extLst>
                </p:cNvPr>
                <p:cNvSpPr>
                  <a:spLocks noChangeShapeType="1"/>
                </p:cNvSpPr>
                <p:nvPr/>
              </p:nvSpPr>
              <p:spPr bwMode="auto">
                <a:xfrm>
                  <a:off x="3251"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522" name="Line 3970">
                  <a:extLst>
                    <a:ext uri="{FF2B5EF4-FFF2-40B4-BE49-F238E27FC236}">
                      <a16:creationId xmlns:a16="http://schemas.microsoft.com/office/drawing/2014/main" id="{6033C378-72CE-13C0-F76D-909E54FCD245}"/>
                    </a:ext>
                  </a:extLst>
                </p:cNvPr>
                <p:cNvSpPr>
                  <a:spLocks noChangeShapeType="1"/>
                </p:cNvSpPr>
                <p:nvPr/>
              </p:nvSpPr>
              <p:spPr bwMode="auto">
                <a:xfrm flipV="1">
                  <a:off x="3251"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523" name="Line 3971">
                  <a:extLst>
                    <a:ext uri="{FF2B5EF4-FFF2-40B4-BE49-F238E27FC236}">
                      <a16:creationId xmlns:a16="http://schemas.microsoft.com/office/drawing/2014/main" id="{6D2AD0FC-8C1C-E41E-88C6-F6413C64B963}"/>
                    </a:ext>
                  </a:extLst>
                </p:cNvPr>
                <p:cNvSpPr>
                  <a:spLocks noChangeShapeType="1"/>
                </p:cNvSpPr>
                <p:nvPr/>
              </p:nvSpPr>
              <p:spPr bwMode="auto">
                <a:xfrm>
                  <a:off x="3251"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524" name="Line 3972">
                  <a:extLst>
                    <a:ext uri="{FF2B5EF4-FFF2-40B4-BE49-F238E27FC236}">
                      <a16:creationId xmlns:a16="http://schemas.microsoft.com/office/drawing/2014/main" id="{3E3970CF-1A67-3B9C-3339-F4931D23E708}"/>
                    </a:ext>
                  </a:extLst>
                </p:cNvPr>
                <p:cNvSpPr>
                  <a:spLocks noChangeShapeType="1"/>
                </p:cNvSpPr>
                <p:nvPr/>
              </p:nvSpPr>
              <p:spPr bwMode="auto">
                <a:xfrm flipV="1">
                  <a:off x="3251"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525" name="Line 3973">
                  <a:extLst>
                    <a:ext uri="{FF2B5EF4-FFF2-40B4-BE49-F238E27FC236}">
                      <a16:creationId xmlns:a16="http://schemas.microsoft.com/office/drawing/2014/main" id="{E784847E-7201-C2AB-806C-CDA97C827AD6}"/>
                    </a:ext>
                  </a:extLst>
                </p:cNvPr>
                <p:cNvSpPr>
                  <a:spLocks noChangeShapeType="1"/>
                </p:cNvSpPr>
                <p:nvPr/>
              </p:nvSpPr>
              <p:spPr bwMode="auto">
                <a:xfrm>
                  <a:off x="3251" y="1239"/>
                  <a:ext cx="6"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526" name="Line 3974">
                  <a:extLst>
                    <a:ext uri="{FF2B5EF4-FFF2-40B4-BE49-F238E27FC236}">
                      <a16:creationId xmlns:a16="http://schemas.microsoft.com/office/drawing/2014/main" id="{F61E76CA-95EB-005F-2E6A-1A19E4F651FE}"/>
                    </a:ext>
                  </a:extLst>
                </p:cNvPr>
                <p:cNvSpPr>
                  <a:spLocks noChangeShapeType="1"/>
                </p:cNvSpPr>
                <p:nvPr/>
              </p:nvSpPr>
              <p:spPr bwMode="auto">
                <a:xfrm flipV="1">
                  <a:off x="3257"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527" name="Line 3975">
                  <a:extLst>
                    <a:ext uri="{FF2B5EF4-FFF2-40B4-BE49-F238E27FC236}">
                      <a16:creationId xmlns:a16="http://schemas.microsoft.com/office/drawing/2014/main" id="{330D0A7D-051E-89FE-8A99-2B669085B870}"/>
                    </a:ext>
                  </a:extLst>
                </p:cNvPr>
                <p:cNvSpPr>
                  <a:spLocks noChangeShapeType="1"/>
                </p:cNvSpPr>
                <p:nvPr/>
              </p:nvSpPr>
              <p:spPr bwMode="auto">
                <a:xfrm>
                  <a:off x="3257"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528" name="Line 3976">
                  <a:extLst>
                    <a:ext uri="{FF2B5EF4-FFF2-40B4-BE49-F238E27FC236}">
                      <a16:creationId xmlns:a16="http://schemas.microsoft.com/office/drawing/2014/main" id="{497EAE03-2D92-98FD-7023-3C76112D5FC2}"/>
                    </a:ext>
                  </a:extLst>
                </p:cNvPr>
                <p:cNvSpPr>
                  <a:spLocks noChangeShapeType="1"/>
                </p:cNvSpPr>
                <p:nvPr/>
              </p:nvSpPr>
              <p:spPr bwMode="auto">
                <a:xfrm flipV="1">
                  <a:off x="3257"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529" name="Line 3977">
                  <a:extLst>
                    <a:ext uri="{FF2B5EF4-FFF2-40B4-BE49-F238E27FC236}">
                      <a16:creationId xmlns:a16="http://schemas.microsoft.com/office/drawing/2014/main" id="{CF2B0A64-B69A-5CAF-C8C1-96CE63A4F6A6}"/>
                    </a:ext>
                  </a:extLst>
                </p:cNvPr>
                <p:cNvSpPr>
                  <a:spLocks noChangeShapeType="1"/>
                </p:cNvSpPr>
                <p:nvPr/>
              </p:nvSpPr>
              <p:spPr bwMode="auto">
                <a:xfrm>
                  <a:off x="3257" y="1239"/>
                  <a:ext cx="7"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530" name="Line 3978">
                  <a:extLst>
                    <a:ext uri="{FF2B5EF4-FFF2-40B4-BE49-F238E27FC236}">
                      <a16:creationId xmlns:a16="http://schemas.microsoft.com/office/drawing/2014/main" id="{50D178D0-B95C-86D9-2034-AF8EC0AE1DDF}"/>
                    </a:ext>
                  </a:extLst>
                </p:cNvPr>
                <p:cNvSpPr>
                  <a:spLocks noChangeShapeType="1"/>
                </p:cNvSpPr>
                <p:nvPr/>
              </p:nvSpPr>
              <p:spPr bwMode="auto">
                <a:xfrm>
                  <a:off x="3264"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531" name="Line 3979">
                  <a:extLst>
                    <a:ext uri="{FF2B5EF4-FFF2-40B4-BE49-F238E27FC236}">
                      <a16:creationId xmlns:a16="http://schemas.microsoft.com/office/drawing/2014/main" id="{1D7B38D7-CB8C-36F4-17C8-791C1F0F5741}"/>
                    </a:ext>
                  </a:extLst>
                </p:cNvPr>
                <p:cNvSpPr>
                  <a:spLocks noChangeShapeType="1"/>
                </p:cNvSpPr>
                <p:nvPr/>
              </p:nvSpPr>
              <p:spPr bwMode="auto">
                <a:xfrm flipV="1">
                  <a:off x="3264"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532" name="Line 3980">
                  <a:extLst>
                    <a:ext uri="{FF2B5EF4-FFF2-40B4-BE49-F238E27FC236}">
                      <a16:creationId xmlns:a16="http://schemas.microsoft.com/office/drawing/2014/main" id="{09686947-9F97-92F3-D3A2-6863A09BF063}"/>
                    </a:ext>
                  </a:extLst>
                </p:cNvPr>
                <p:cNvSpPr>
                  <a:spLocks noChangeShapeType="1"/>
                </p:cNvSpPr>
                <p:nvPr/>
              </p:nvSpPr>
              <p:spPr bwMode="auto">
                <a:xfrm>
                  <a:off x="3264"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533" name="Line 3981">
                  <a:extLst>
                    <a:ext uri="{FF2B5EF4-FFF2-40B4-BE49-F238E27FC236}">
                      <a16:creationId xmlns:a16="http://schemas.microsoft.com/office/drawing/2014/main" id="{9F611797-96BE-260B-6AAB-3F18A648D338}"/>
                    </a:ext>
                  </a:extLst>
                </p:cNvPr>
                <p:cNvSpPr>
                  <a:spLocks noChangeShapeType="1"/>
                </p:cNvSpPr>
                <p:nvPr/>
              </p:nvSpPr>
              <p:spPr bwMode="auto">
                <a:xfrm flipV="1">
                  <a:off x="3264"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534" name="Line 3982">
                  <a:extLst>
                    <a:ext uri="{FF2B5EF4-FFF2-40B4-BE49-F238E27FC236}">
                      <a16:creationId xmlns:a16="http://schemas.microsoft.com/office/drawing/2014/main" id="{365C1C5E-17EB-527D-EBAC-60444A349359}"/>
                    </a:ext>
                  </a:extLst>
                </p:cNvPr>
                <p:cNvSpPr>
                  <a:spLocks noChangeShapeType="1"/>
                </p:cNvSpPr>
                <p:nvPr/>
              </p:nvSpPr>
              <p:spPr bwMode="auto">
                <a:xfrm>
                  <a:off x="3264" y="1239"/>
                  <a:ext cx="6"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535" name="Line 3983">
                  <a:extLst>
                    <a:ext uri="{FF2B5EF4-FFF2-40B4-BE49-F238E27FC236}">
                      <a16:creationId xmlns:a16="http://schemas.microsoft.com/office/drawing/2014/main" id="{9FC5BB97-0409-D4E9-2A4C-C13F2A2D4861}"/>
                    </a:ext>
                  </a:extLst>
                </p:cNvPr>
                <p:cNvSpPr>
                  <a:spLocks noChangeShapeType="1"/>
                </p:cNvSpPr>
                <p:nvPr/>
              </p:nvSpPr>
              <p:spPr bwMode="auto">
                <a:xfrm flipV="1">
                  <a:off x="3270"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536" name="Line 3984">
                  <a:extLst>
                    <a:ext uri="{FF2B5EF4-FFF2-40B4-BE49-F238E27FC236}">
                      <a16:creationId xmlns:a16="http://schemas.microsoft.com/office/drawing/2014/main" id="{23321A63-5082-4E5E-02EC-E41AC11824E6}"/>
                    </a:ext>
                  </a:extLst>
                </p:cNvPr>
                <p:cNvSpPr>
                  <a:spLocks noChangeShapeType="1"/>
                </p:cNvSpPr>
                <p:nvPr/>
              </p:nvSpPr>
              <p:spPr bwMode="auto">
                <a:xfrm>
                  <a:off x="3270"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537" name="Line 3985">
                  <a:extLst>
                    <a:ext uri="{FF2B5EF4-FFF2-40B4-BE49-F238E27FC236}">
                      <a16:creationId xmlns:a16="http://schemas.microsoft.com/office/drawing/2014/main" id="{247216F8-CB1A-82D9-935C-AB1913BD770B}"/>
                    </a:ext>
                  </a:extLst>
                </p:cNvPr>
                <p:cNvSpPr>
                  <a:spLocks noChangeShapeType="1"/>
                </p:cNvSpPr>
                <p:nvPr/>
              </p:nvSpPr>
              <p:spPr bwMode="auto">
                <a:xfrm flipV="1">
                  <a:off x="3270"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538" name="Line 3986">
                  <a:extLst>
                    <a:ext uri="{FF2B5EF4-FFF2-40B4-BE49-F238E27FC236}">
                      <a16:creationId xmlns:a16="http://schemas.microsoft.com/office/drawing/2014/main" id="{A8599346-7052-6333-A4B0-E9391345ED81}"/>
                    </a:ext>
                  </a:extLst>
                </p:cNvPr>
                <p:cNvSpPr>
                  <a:spLocks noChangeShapeType="1"/>
                </p:cNvSpPr>
                <p:nvPr/>
              </p:nvSpPr>
              <p:spPr bwMode="auto">
                <a:xfrm>
                  <a:off x="3270"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539" name="Line 3987">
                  <a:extLst>
                    <a:ext uri="{FF2B5EF4-FFF2-40B4-BE49-F238E27FC236}">
                      <a16:creationId xmlns:a16="http://schemas.microsoft.com/office/drawing/2014/main" id="{A5E7D318-BD2D-A85F-0DC0-87874D8F0CB2}"/>
                    </a:ext>
                  </a:extLst>
                </p:cNvPr>
                <p:cNvSpPr>
                  <a:spLocks noChangeShapeType="1"/>
                </p:cNvSpPr>
                <p:nvPr/>
              </p:nvSpPr>
              <p:spPr bwMode="auto">
                <a:xfrm flipV="1">
                  <a:off x="3270"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540" name="Line 3988">
                  <a:extLst>
                    <a:ext uri="{FF2B5EF4-FFF2-40B4-BE49-F238E27FC236}">
                      <a16:creationId xmlns:a16="http://schemas.microsoft.com/office/drawing/2014/main" id="{63E1F748-A2FF-0C58-EC71-6C0DDC8B4F56}"/>
                    </a:ext>
                  </a:extLst>
                </p:cNvPr>
                <p:cNvSpPr>
                  <a:spLocks noChangeShapeType="1"/>
                </p:cNvSpPr>
                <p:nvPr/>
              </p:nvSpPr>
              <p:spPr bwMode="auto">
                <a:xfrm>
                  <a:off x="3270" y="1239"/>
                  <a:ext cx="6"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541" name="Line 3989">
                  <a:extLst>
                    <a:ext uri="{FF2B5EF4-FFF2-40B4-BE49-F238E27FC236}">
                      <a16:creationId xmlns:a16="http://schemas.microsoft.com/office/drawing/2014/main" id="{F730E9E7-8DC1-AA57-DE5C-B6128A667E48}"/>
                    </a:ext>
                  </a:extLst>
                </p:cNvPr>
                <p:cNvSpPr>
                  <a:spLocks noChangeShapeType="1"/>
                </p:cNvSpPr>
                <p:nvPr/>
              </p:nvSpPr>
              <p:spPr bwMode="auto">
                <a:xfrm flipV="1">
                  <a:off x="3276"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542" name="Line 3990">
                  <a:extLst>
                    <a:ext uri="{FF2B5EF4-FFF2-40B4-BE49-F238E27FC236}">
                      <a16:creationId xmlns:a16="http://schemas.microsoft.com/office/drawing/2014/main" id="{B8D67C57-9140-8C9A-60C1-B62DA90784A3}"/>
                    </a:ext>
                  </a:extLst>
                </p:cNvPr>
                <p:cNvSpPr>
                  <a:spLocks noChangeShapeType="1"/>
                </p:cNvSpPr>
                <p:nvPr/>
              </p:nvSpPr>
              <p:spPr bwMode="auto">
                <a:xfrm>
                  <a:off x="3276"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543" name="Line 3991">
                  <a:extLst>
                    <a:ext uri="{FF2B5EF4-FFF2-40B4-BE49-F238E27FC236}">
                      <a16:creationId xmlns:a16="http://schemas.microsoft.com/office/drawing/2014/main" id="{6FD50FBC-946F-64BA-4973-BE79819257B9}"/>
                    </a:ext>
                  </a:extLst>
                </p:cNvPr>
                <p:cNvSpPr>
                  <a:spLocks noChangeShapeType="1"/>
                </p:cNvSpPr>
                <p:nvPr/>
              </p:nvSpPr>
              <p:spPr bwMode="auto">
                <a:xfrm flipV="1">
                  <a:off x="3276"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544" name="Line 3992">
                  <a:extLst>
                    <a:ext uri="{FF2B5EF4-FFF2-40B4-BE49-F238E27FC236}">
                      <a16:creationId xmlns:a16="http://schemas.microsoft.com/office/drawing/2014/main" id="{FAA52E84-CDED-F8DA-0A4A-6FD7FB785F7D}"/>
                    </a:ext>
                  </a:extLst>
                </p:cNvPr>
                <p:cNvSpPr>
                  <a:spLocks noChangeShapeType="1"/>
                </p:cNvSpPr>
                <p:nvPr/>
              </p:nvSpPr>
              <p:spPr bwMode="auto">
                <a:xfrm>
                  <a:off x="3276"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545" name="Line 3993">
                  <a:extLst>
                    <a:ext uri="{FF2B5EF4-FFF2-40B4-BE49-F238E27FC236}">
                      <a16:creationId xmlns:a16="http://schemas.microsoft.com/office/drawing/2014/main" id="{8E482283-8B47-BAC1-192B-111F8156BC8D}"/>
                    </a:ext>
                  </a:extLst>
                </p:cNvPr>
                <p:cNvSpPr>
                  <a:spLocks noChangeShapeType="1"/>
                </p:cNvSpPr>
                <p:nvPr/>
              </p:nvSpPr>
              <p:spPr bwMode="auto">
                <a:xfrm flipV="1">
                  <a:off x="3276"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546" name="Line 3994">
                  <a:extLst>
                    <a:ext uri="{FF2B5EF4-FFF2-40B4-BE49-F238E27FC236}">
                      <a16:creationId xmlns:a16="http://schemas.microsoft.com/office/drawing/2014/main" id="{A5C9200C-9673-6A4C-867F-0CE73AA2EEF0}"/>
                    </a:ext>
                  </a:extLst>
                </p:cNvPr>
                <p:cNvSpPr>
                  <a:spLocks noChangeShapeType="1"/>
                </p:cNvSpPr>
                <p:nvPr/>
              </p:nvSpPr>
              <p:spPr bwMode="auto">
                <a:xfrm>
                  <a:off x="3276" y="1239"/>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547" name="Line 3995">
                  <a:extLst>
                    <a:ext uri="{FF2B5EF4-FFF2-40B4-BE49-F238E27FC236}">
                      <a16:creationId xmlns:a16="http://schemas.microsoft.com/office/drawing/2014/main" id="{CDA71C62-5460-F22B-0CC6-4FF0BC51F151}"/>
                    </a:ext>
                  </a:extLst>
                </p:cNvPr>
                <p:cNvSpPr>
                  <a:spLocks noChangeShapeType="1"/>
                </p:cNvSpPr>
                <p:nvPr/>
              </p:nvSpPr>
              <p:spPr bwMode="auto">
                <a:xfrm>
                  <a:off x="3282"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548" name="Line 3996">
                  <a:extLst>
                    <a:ext uri="{FF2B5EF4-FFF2-40B4-BE49-F238E27FC236}">
                      <a16:creationId xmlns:a16="http://schemas.microsoft.com/office/drawing/2014/main" id="{491BBE1F-1683-7980-254F-1DF3FF9A2289}"/>
                    </a:ext>
                  </a:extLst>
                </p:cNvPr>
                <p:cNvSpPr>
                  <a:spLocks noChangeShapeType="1"/>
                </p:cNvSpPr>
                <p:nvPr/>
              </p:nvSpPr>
              <p:spPr bwMode="auto">
                <a:xfrm flipV="1">
                  <a:off x="3282"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549" name="Line 3997">
                  <a:extLst>
                    <a:ext uri="{FF2B5EF4-FFF2-40B4-BE49-F238E27FC236}">
                      <a16:creationId xmlns:a16="http://schemas.microsoft.com/office/drawing/2014/main" id="{C38F92FD-E315-83C1-00DE-638264B74193}"/>
                    </a:ext>
                  </a:extLst>
                </p:cNvPr>
                <p:cNvSpPr>
                  <a:spLocks noChangeShapeType="1"/>
                </p:cNvSpPr>
                <p:nvPr/>
              </p:nvSpPr>
              <p:spPr bwMode="auto">
                <a:xfrm>
                  <a:off x="3282"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550" name="Line 3998">
                  <a:extLst>
                    <a:ext uri="{FF2B5EF4-FFF2-40B4-BE49-F238E27FC236}">
                      <a16:creationId xmlns:a16="http://schemas.microsoft.com/office/drawing/2014/main" id="{9AE46235-39FE-41F2-6AAF-F293C746E51F}"/>
                    </a:ext>
                  </a:extLst>
                </p:cNvPr>
                <p:cNvSpPr>
                  <a:spLocks noChangeShapeType="1"/>
                </p:cNvSpPr>
                <p:nvPr/>
              </p:nvSpPr>
              <p:spPr bwMode="auto">
                <a:xfrm flipV="1">
                  <a:off x="3282"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551" name="Line 3999">
                  <a:extLst>
                    <a:ext uri="{FF2B5EF4-FFF2-40B4-BE49-F238E27FC236}">
                      <a16:creationId xmlns:a16="http://schemas.microsoft.com/office/drawing/2014/main" id="{BE254B39-6855-84B8-66BA-A9F1843BA7B0}"/>
                    </a:ext>
                  </a:extLst>
                </p:cNvPr>
                <p:cNvSpPr>
                  <a:spLocks noChangeShapeType="1"/>
                </p:cNvSpPr>
                <p:nvPr/>
              </p:nvSpPr>
              <p:spPr bwMode="auto">
                <a:xfrm>
                  <a:off x="3282"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552" name="Line 4000">
                  <a:extLst>
                    <a:ext uri="{FF2B5EF4-FFF2-40B4-BE49-F238E27FC236}">
                      <a16:creationId xmlns:a16="http://schemas.microsoft.com/office/drawing/2014/main" id="{A2A83A58-8467-1ADF-1F95-1BF834415BC1}"/>
                    </a:ext>
                  </a:extLst>
                </p:cNvPr>
                <p:cNvSpPr>
                  <a:spLocks noChangeShapeType="1"/>
                </p:cNvSpPr>
                <p:nvPr/>
              </p:nvSpPr>
              <p:spPr bwMode="auto">
                <a:xfrm flipV="1">
                  <a:off x="3282" y="1239"/>
                  <a:ext cx="6"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553" name="Line 4001">
                  <a:extLst>
                    <a:ext uri="{FF2B5EF4-FFF2-40B4-BE49-F238E27FC236}">
                      <a16:creationId xmlns:a16="http://schemas.microsoft.com/office/drawing/2014/main" id="{8623F3D7-CC2A-98E8-A623-50281431F757}"/>
                    </a:ext>
                  </a:extLst>
                </p:cNvPr>
                <p:cNvSpPr>
                  <a:spLocks noChangeShapeType="1"/>
                </p:cNvSpPr>
                <p:nvPr/>
              </p:nvSpPr>
              <p:spPr bwMode="auto">
                <a:xfrm>
                  <a:off x="3288"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554" name="Line 4002">
                  <a:extLst>
                    <a:ext uri="{FF2B5EF4-FFF2-40B4-BE49-F238E27FC236}">
                      <a16:creationId xmlns:a16="http://schemas.microsoft.com/office/drawing/2014/main" id="{0171606E-AD54-DAA5-043B-6EA4E8DCA57E}"/>
                    </a:ext>
                  </a:extLst>
                </p:cNvPr>
                <p:cNvSpPr>
                  <a:spLocks noChangeShapeType="1"/>
                </p:cNvSpPr>
                <p:nvPr/>
              </p:nvSpPr>
              <p:spPr bwMode="auto">
                <a:xfrm flipV="1">
                  <a:off x="3288"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555" name="Line 4003">
                  <a:extLst>
                    <a:ext uri="{FF2B5EF4-FFF2-40B4-BE49-F238E27FC236}">
                      <a16:creationId xmlns:a16="http://schemas.microsoft.com/office/drawing/2014/main" id="{20A688C6-14E8-DDBB-3477-ADD1B64C4882}"/>
                    </a:ext>
                  </a:extLst>
                </p:cNvPr>
                <p:cNvSpPr>
                  <a:spLocks noChangeShapeType="1"/>
                </p:cNvSpPr>
                <p:nvPr/>
              </p:nvSpPr>
              <p:spPr bwMode="auto">
                <a:xfrm>
                  <a:off x="3288"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556" name="Line 4004">
                  <a:extLst>
                    <a:ext uri="{FF2B5EF4-FFF2-40B4-BE49-F238E27FC236}">
                      <a16:creationId xmlns:a16="http://schemas.microsoft.com/office/drawing/2014/main" id="{89B34616-B578-F54E-196C-83B49C7AE410}"/>
                    </a:ext>
                  </a:extLst>
                </p:cNvPr>
                <p:cNvSpPr>
                  <a:spLocks noChangeShapeType="1"/>
                </p:cNvSpPr>
                <p:nvPr/>
              </p:nvSpPr>
              <p:spPr bwMode="auto">
                <a:xfrm flipV="1">
                  <a:off x="3288" y="1239"/>
                  <a:ext cx="6"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557" name="Line 4005">
                  <a:extLst>
                    <a:ext uri="{FF2B5EF4-FFF2-40B4-BE49-F238E27FC236}">
                      <a16:creationId xmlns:a16="http://schemas.microsoft.com/office/drawing/2014/main" id="{023FD459-BA97-8A82-F142-5B0AC9A081EA}"/>
                    </a:ext>
                  </a:extLst>
                </p:cNvPr>
                <p:cNvSpPr>
                  <a:spLocks noChangeShapeType="1"/>
                </p:cNvSpPr>
                <p:nvPr/>
              </p:nvSpPr>
              <p:spPr bwMode="auto">
                <a:xfrm>
                  <a:off x="3294"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558" name="Line 4006">
                  <a:extLst>
                    <a:ext uri="{FF2B5EF4-FFF2-40B4-BE49-F238E27FC236}">
                      <a16:creationId xmlns:a16="http://schemas.microsoft.com/office/drawing/2014/main" id="{94B8791B-7C49-EC8A-CADE-61C968CED9B7}"/>
                    </a:ext>
                  </a:extLst>
                </p:cNvPr>
                <p:cNvSpPr>
                  <a:spLocks noChangeShapeType="1"/>
                </p:cNvSpPr>
                <p:nvPr/>
              </p:nvSpPr>
              <p:spPr bwMode="auto">
                <a:xfrm flipV="1">
                  <a:off x="3294"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559" name="Line 4007">
                  <a:extLst>
                    <a:ext uri="{FF2B5EF4-FFF2-40B4-BE49-F238E27FC236}">
                      <a16:creationId xmlns:a16="http://schemas.microsoft.com/office/drawing/2014/main" id="{D05FAD16-051A-08F9-5A69-427091875380}"/>
                    </a:ext>
                  </a:extLst>
                </p:cNvPr>
                <p:cNvSpPr>
                  <a:spLocks noChangeShapeType="1"/>
                </p:cNvSpPr>
                <p:nvPr/>
              </p:nvSpPr>
              <p:spPr bwMode="auto">
                <a:xfrm>
                  <a:off x="3294"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560" name="Line 4008">
                  <a:extLst>
                    <a:ext uri="{FF2B5EF4-FFF2-40B4-BE49-F238E27FC236}">
                      <a16:creationId xmlns:a16="http://schemas.microsoft.com/office/drawing/2014/main" id="{4FF937DD-8A84-539D-C0C9-4FE7DDEB550A}"/>
                    </a:ext>
                  </a:extLst>
                </p:cNvPr>
                <p:cNvSpPr>
                  <a:spLocks noChangeShapeType="1"/>
                </p:cNvSpPr>
                <p:nvPr/>
              </p:nvSpPr>
              <p:spPr bwMode="auto">
                <a:xfrm flipV="1">
                  <a:off x="3294"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561" name="Line 4009">
                  <a:extLst>
                    <a:ext uri="{FF2B5EF4-FFF2-40B4-BE49-F238E27FC236}">
                      <a16:creationId xmlns:a16="http://schemas.microsoft.com/office/drawing/2014/main" id="{73A5ED52-E2A7-5AAA-469B-D50085E4537C}"/>
                    </a:ext>
                  </a:extLst>
                </p:cNvPr>
                <p:cNvSpPr>
                  <a:spLocks noChangeShapeType="1"/>
                </p:cNvSpPr>
                <p:nvPr/>
              </p:nvSpPr>
              <p:spPr bwMode="auto">
                <a:xfrm>
                  <a:off x="3294"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562" name="Line 4010">
                  <a:extLst>
                    <a:ext uri="{FF2B5EF4-FFF2-40B4-BE49-F238E27FC236}">
                      <a16:creationId xmlns:a16="http://schemas.microsoft.com/office/drawing/2014/main" id="{5E9C523C-361F-1CF7-2CF4-49305ADFDB33}"/>
                    </a:ext>
                  </a:extLst>
                </p:cNvPr>
                <p:cNvSpPr>
                  <a:spLocks noChangeShapeType="1"/>
                </p:cNvSpPr>
                <p:nvPr/>
              </p:nvSpPr>
              <p:spPr bwMode="auto">
                <a:xfrm flipV="1">
                  <a:off x="3294" y="1239"/>
                  <a:ext cx="7"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563" name="Line 4011">
                  <a:extLst>
                    <a:ext uri="{FF2B5EF4-FFF2-40B4-BE49-F238E27FC236}">
                      <a16:creationId xmlns:a16="http://schemas.microsoft.com/office/drawing/2014/main" id="{41691039-8A65-645C-F3A9-6669D1974C14}"/>
                    </a:ext>
                  </a:extLst>
                </p:cNvPr>
                <p:cNvSpPr>
                  <a:spLocks noChangeShapeType="1"/>
                </p:cNvSpPr>
                <p:nvPr/>
              </p:nvSpPr>
              <p:spPr bwMode="auto">
                <a:xfrm>
                  <a:off x="3301"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564" name="Line 4012">
                  <a:extLst>
                    <a:ext uri="{FF2B5EF4-FFF2-40B4-BE49-F238E27FC236}">
                      <a16:creationId xmlns:a16="http://schemas.microsoft.com/office/drawing/2014/main" id="{DD58C0BC-2C45-283D-A3BF-35F0DA197305}"/>
                    </a:ext>
                  </a:extLst>
                </p:cNvPr>
                <p:cNvSpPr>
                  <a:spLocks noChangeShapeType="1"/>
                </p:cNvSpPr>
                <p:nvPr/>
              </p:nvSpPr>
              <p:spPr bwMode="auto">
                <a:xfrm flipV="1">
                  <a:off x="3301"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565" name="Line 4013">
                  <a:extLst>
                    <a:ext uri="{FF2B5EF4-FFF2-40B4-BE49-F238E27FC236}">
                      <a16:creationId xmlns:a16="http://schemas.microsoft.com/office/drawing/2014/main" id="{3E8AD439-006B-DE7A-6B20-6E5ACDF3606E}"/>
                    </a:ext>
                  </a:extLst>
                </p:cNvPr>
                <p:cNvSpPr>
                  <a:spLocks noChangeShapeType="1"/>
                </p:cNvSpPr>
                <p:nvPr/>
              </p:nvSpPr>
              <p:spPr bwMode="auto">
                <a:xfrm>
                  <a:off x="3301"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566" name="Line 4014">
                  <a:extLst>
                    <a:ext uri="{FF2B5EF4-FFF2-40B4-BE49-F238E27FC236}">
                      <a16:creationId xmlns:a16="http://schemas.microsoft.com/office/drawing/2014/main" id="{28A38142-E71F-DD40-84F7-EA89A7E8C4C5}"/>
                    </a:ext>
                  </a:extLst>
                </p:cNvPr>
                <p:cNvSpPr>
                  <a:spLocks noChangeShapeType="1"/>
                </p:cNvSpPr>
                <p:nvPr/>
              </p:nvSpPr>
              <p:spPr bwMode="auto">
                <a:xfrm flipV="1">
                  <a:off x="3301"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567" name="Line 4015">
                  <a:extLst>
                    <a:ext uri="{FF2B5EF4-FFF2-40B4-BE49-F238E27FC236}">
                      <a16:creationId xmlns:a16="http://schemas.microsoft.com/office/drawing/2014/main" id="{A489C982-4E74-22B0-5E68-62360659F9B7}"/>
                    </a:ext>
                  </a:extLst>
                </p:cNvPr>
                <p:cNvSpPr>
                  <a:spLocks noChangeShapeType="1"/>
                </p:cNvSpPr>
                <p:nvPr/>
              </p:nvSpPr>
              <p:spPr bwMode="auto">
                <a:xfrm>
                  <a:off x="3301" y="1239"/>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568" name="Line 4016">
                  <a:extLst>
                    <a:ext uri="{FF2B5EF4-FFF2-40B4-BE49-F238E27FC236}">
                      <a16:creationId xmlns:a16="http://schemas.microsoft.com/office/drawing/2014/main" id="{A924BD4A-F00C-02AE-A1BF-FA3F82A4A305}"/>
                    </a:ext>
                  </a:extLst>
                </p:cNvPr>
                <p:cNvSpPr>
                  <a:spLocks noChangeShapeType="1"/>
                </p:cNvSpPr>
                <p:nvPr/>
              </p:nvSpPr>
              <p:spPr bwMode="auto">
                <a:xfrm>
                  <a:off x="3307"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569" name="Line 4017">
                  <a:extLst>
                    <a:ext uri="{FF2B5EF4-FFF2-40B4-BE49-F238E27FC236}">
                      <a16:creationId xmlns:a16="http://schemas.microsoft.com/office/drawing/2014/main" id="{3A9D40BD-4809-87C3-9729-9E7FF85A0311}"/>
                    </a:ext>
                  </a:extLst>
                </p:cNvPr>
                <p:cNvSpPr>
                  <a:spLocks noChangeShapeType="1"/>
                </p:cNvSpPr>
                <p:nvPr/>
              </p:nvSpPr>
              <p:spPr bwMode="auto">
                <a:xfrm flipV="1">
                  <a:off x="3307"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570" name="Line 4018">
                  <a:extLst>
                    <a:ext uri="{FF2B5EF4-FFF2-40B4-BE49-F238E27FC236}">
                      <a16:creationId xmlns:a16="http://schemas.microsoft.com/office/drawing/2014/main" id="{2D9D1366-EE4F-54B1-4129-0F1914048BF1}"/>
                    </a:ext>
                  </a:extLst>
                </p:cNvPr>
                <p:cNvSpPr>
                  <a:spLocks noChangeShapeType="1"/>
                </p:cNvSpPr>
                <p:nvPr/>
              </p:nvSpPr>
              <p:spPr bwMode="auto">
                <a:xfrm>
                  <a:off x="3307"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571" name="Line 4019">
                  <a:extLst>
                    <a:ext uri="{FF2B5EF4-FFF2-40B4-BE49-F238E27FC236}">
                      <a16:creationId xmlns:a16="http://schemas.microsoft.com/office/drawing/2014/main" id="{D90A0E48-86A6-EC13-12E6-A18D9EE08672}"/>
                    </a:ext>
                  </a:extLst>
                </p:cNvPr>
                <p:cNvSpPr>
                  <a:spLocks noChangeShapeType="1"/>
                </p:cNvSpPr>
                <p:nvPr/>
              </p:nvSpPr>
              <p:spPr bwMode="auto">
                <a:xfrm flipV="1">
                  <a:off x="3307" y="1239"/>
                  <a:ext cx="6"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572" name="Line 4020">
                  <a:extLst>
                    <a:ext uri="{FF2B5EF4-FFF2-40B4-BE49-F238E27FC236}">
                      <a16:creationId xmlns:a16="http://schemas.microsoft.com/office/drawing/2014/main" id="{7F8A9CD1-4DC1-D187-2C5C-29033190E4A1}"/>
                    </a:ext>
                  </a:extLst>
                </p:cNvPr>
                <p:cNvSpPr>
                  <a:spLocks noChangeShapeType="1"/>
                </p:cNvSpPr>
                <p:nvPr/>
              </p:nvSpPr>
              <p:spPr bwMode="auto">
                <a:xfrm>
                  <a:off x="3313"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573" name="Line 4021">
                  <a:extLst>
                    <a:ext uri="{FF2B5EF4-FFF2-40B4-BE49-F238E27FC236}">
                      <a16:creationId xmlns:a16="http://schemas.microsoft.com/office/drawing/2014/main" id="{C3FC0779-6707-F193-BD01-81BB1E31FE8C}"/>
                    </a:ext>
                  </a:extLst>
                </p:cNvPr>
                <p:cNvSpPr>
                  <a:spLocks noChangeShapeType="1"/>
                </p:cNvSpPr>
                <p:nvPr/>
              </p:nvSpPr>
              <p:spPr bwMode="auto">
                <a:xfrm flipV="1">
                  <a:off x="3313"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574" name="Line 4022">
                  <a:extLst>
                    <a:ext uri="{FF2B5EF4-FFF2-40B4-BE49-F238E27FC236}">
                      <a16:creationId xmlns:a16="http://schemas.microsoft.com/office/drawing/2014/main" id="{608A02EC-6A40-F0A3-ABB5-15E6A020A2C7}"/>
                    </a:ext>
                  </a:extLst>
                </p:cNvPr>
                <p:cNvSpPr>
                  <a:spLocks noChangeShapeType="1"/>
                </p:cNvSpPr>
                <p:nvPr/>
              </p:nvSpPr>
              <p:spPr bwMode="auto">
                <a:xfrm>
                  <a:off x="3313"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575" name="Line 4023">
                  <a:extLst>
                    <a:ext uri="{FF2B5EF4-FFF2-40B4-BE49-F238E27FC236}">
                      <a16:creationId xmlns:a16="http://schemas.microsoft.com/office/drawing/2014/main" id="{5607BABE-3149-E9C9-1912-2D000CE29213}"/>
                    </a:ext>
                  </a:extLst>
                </p:cNvPr>
                <p:cNvSpPr>
                  <a:spLocks noChangeShapeType="1"/>
                </p:cNvSpPr>
                <p:nvPr/>
              </p:nvSpPr>
              <p:spPr bwMode="auto">
                <a:xfrm flipV="1">
                  <a:off x="3313"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576" name="Line 4024">
                  <a:extLst>
                    <a:ext uri="{FF2B5EF4-FFF2-40B4-BE49-F238E27FC236}">
                      <a16:creationId xmlns:a16="http://schemas.microsoft.com/office/drawing/2014/main" id="{2937C10F-BB6D-5AE1-D015-FDE1C402288C}"/>
                    </a:ext>
                  </a:extLst>
                </p:cNvPr>
                <p:cNvSpPr>
                  <a:spLocks noChangeShapeType="1"/>
                </p:cNvSpPr>
                <p:nvPr/>
              </p:nvSpPr>
              <p:spPr bwMode="auto">
                <a:xfrm>
                  <a:off x="3313" y="1239"/>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577" name="Line 4025">
                  <a:extLst>
                    <a:ext uri="{FF2B5EF4-FFF2-40B4-BE49-F238E27FC236}">
                      <a16:creationId xmlns:a16="http://schemas.microsoft.com/office/drawing/2014/main" id="{4421293C-A08C-42EE-1B87-17B513063DF9}"/>
                    </a:ext>
                  </a:extLst>
                </p:cNvPr>
                <p:cNvSpPr>
                  <a:spLocks noChangeShapeType="1"/>
                </p:cNvSpPr>
                <p:nvPr/>
              </p:nvSpPr>
              <p:spPr bwMode="auto">
                <a:xfrm>
                  <a:off x="3319"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578" name="Line 4026">
                  <a:extLst>
                    <a:ext uri="{FF2B5EF4-FFF2-40B4-BE49-F238E27FC236}">
                      <a16:creationId xmlns:a16="http://schemas.microsoft.com/office/drawing/2014/main" id="{68EF51AC-D99A-6EFB-D737-F896C6D02FC2}"/>
                    </a:ext>
                  </a:extLst>
                </p:cNvPr>
                <p:cNvSpPr>
                  <a:spLocks noChangeShapeType="1"/>
                </p:cNvSpPr>
                <p:nvPr/>
              </p:nvSpPr>
              <p:spPr bwMode="auto">
                <a:xfrm flipV="1">
                  <a:off x="3319"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579" name="Line 4027">
                  <a:extLst>
                    <a:ext uri="{FF2B5EF4-FFF2-40B4-BE49-F238E27FC236}">
                      <a16:creationId xmlns:a16="http://schemas.microsoft.com/office/drawing/2014/main" id="{8D1100B9-03B2-4285-841F-F59E2B60E76A}"/>
                    </a:ext>
                  </a:extLst>
                </p:cNvPr>
                <p:cNvSpPr>
                  <a:spLocks noChangeShapeType="1"/>
                </p:cNvSpPr>
                <p:nvPr/>
              </p:nvSpPr>
              <p:spPr bwMode="auto">
                <a:xfrm>
                  <a:off x="3319"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580" name="Line 4028">
                  <a:extLst>
                    <a:ext uri="{FF2B5EF4-FFF2-40B4-BE49-F238E27FC236}">
                      <a16:creationId xmlns:a16="http://schemas.microsoft.com/office/drawing/2014/main" id="{AA82EE4B-B583-5652-6C85-FF48EA2FE594}"/>
                    </a:ext>
                  </a:extLst>
                </p:cNvPr>
                <p:cNvSpPr>
                  <a:spLocks noChangeShapeType="1"/>
                </p:cNvSpPr>
                <p:nvPr/>
              </p:nvSpPr>
              <p:spPr bwMode="auto">
                <a:xfrm flipV="1">
                  <a:off x="3319"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581" name="Line 4029">
                  <a:extLst>
                    <a:ext uri="{FF2B5EF4-FFF2-40B4-BE49-F238E27FC236}">
                      <a16:creationId xmlns:a16="http://schemas.microsoft.com/office/drawing/2014/main" id="{6C43A5A3-62B9-9B40-548F-6DD787BEF330}"/>
                    </a:ext>
                  </a:extLst>
                </p:cNvPr>
                <p:cNvSpPr>
                  <a:spLocks noChangeShapeType="1"/>
                </p:cNvSpPr>
                <p:nvPr/>
              </p:nvSpPr>
              <p:spPr bwMode="auto">
                <a:xfrm>
                  <a:off x="3319"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582" name="Line 4030">
                  <a:extLst>
                    <a:ext uri="{FF2B5EF4-FFF2-40B4-BE49-F238E27FC236}">
                      <a16:creationId xmlns:a16="http://schemas.microsoft.com/office/drawing/2014/main" id="{B1B660F7-AC82-E285-BB6D-49DACA59C0EC}"/>
                    </a:ext>
                  </a:extLst>
                </p:cNvPr>
                <p:cNvSpPr>
                  <a:spLocks noChangeShapeType="1"/>
                </p:cNvSpPr>
                <p:nvPr/>
              </p:nvSpPr>
              <p:spPr bwMode="auto">
                <a:xfrm flipV="1">
                  <a:off x="3319"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583" name="Line 4031">
                  <a:extLst>
                    <a:ext uri="{FF2B5EF4-FFF2-40B4-BE49-F238E27FC236}">
                      <a16:creationId xmlns:a16="http://schemas.microsoft.com/office/drawing/2014/main" id="{EE363ECB-B4D5-1AB8-28CA-4FADB3CC46B0}"/>
                    </a:ext>
                  </a:extLst>
                </p:cNvPr>
                <p:cNvSpPr>
                  <a:spLocks noChangeShapeType="1"/>
                </p:cNvSpPr>
                <p:nvPr/>
              </p:nvSpPr>
              <p:spPr bwMode="auto">
                <a:xfrm>
                  <a:off x="3319" y="1239"/>
                  <a:ext cx="6"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584" name="Line 4032">
                  <a:extLst>
                    <a:ext uri="{FF2B5EF4-FFF2-40B4-BE49-F238E27FC236}">
                      <a16:creationId xmlns:a16="http://schemas.microsoft.com/office/drawing/2014/main" id="{3C94FBBF-620F-EF8F-7149-2E6F45B0D72B}"/>
                    </a:ext>
                  </a:extLst>
                </p:cNvPr>
                <p:cNvSpPr>
                  <a:spLocks noChangeShapeType="1"/>
                </p:cNvSpPr>
                <p:nvPr/>
              </p:nvSpPr>
              <p:spPr bwMode="auto">
                <a:xfrm flipV="1">
                  <a:off x="3325"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585" name="Line 4033">
                  <a:extLst>
                    <a:ext uri="{FF2B5EF4-FFF2-40B4-BE49-F238E27FC236}">
                      <a16:creationId xmlns:a16="http://schemas.microsoft.com/office/drawing/2014/main" id="{97788839-7A97-BB60-2F3C-53770A527674}"/>
                    </a:ext>
                  </a:extLst>
                </p:cNvPr>
                <p:cNvSpPr>
                  <a:spLocks noChangeShapeType="1"/>
                </p:cNvSpPr>
                <p:nvPr/>
              </p:nvSpPr>
              <p:spPr bwMode="auto">
                <a:xfrm>
                  <a:off x="3325"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586" name="Line 4034">
                  <a:extLst>
                    <a:ext uri="{FF2B5EF4-FFF2-40B4-BE49-F238E27FC236}">
                      <a16:creationId xmlns:a16="http://schemas.microsoft.com/office/drawing/2014/main" id="{316EC3EB-CC7D-E887-D92B-A3E229FFF27E}"/>
                    </a:ext>
                  </a:extLst>
                </p:cNvPr>
                <p:cNvSpPr>
                  <a:spLocks noChangeShapeType="1"/>
                </p:cNvSpPr>
                <p:nvPr/>
              </p:nvSpPr>
              <p:spPr bwMode="auto">
                <a:xfrm flipV="1">
                  <a:off x="3325"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587" name="Line 4035">
                  <a:extLst>
                    <a:ext uri="{FF2B5EF4-FFF2-40B4-BE49-F238E27FC236}">
                      <a16:creationId xmlns:a16="http://schemas.microsoft.com/office/drawing/2014/main" id="{B564947F-03C3-E7A8-C2B7-210FA39EF2DF}"/>
                    </a:ext>
                  </a:extLst>
                </p:cNvPr>
                <p:cNvSpPr>
                  <a:spLocks noChangeShapeType="1"/>
                </p:cNvSpPr>
                <p:nvPr/>
              </p:nvSpPr>
              <p:spPr bwMode="auto">
                <a:xfrm>
                  <a:off x="3325"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588" name="Line 4036">
                  <a:extLst>
                    <a:ext uri="{FF2B5EF4-FFF2-40B4-BE49-F238E27FC236}">
                      <a16:creationId xmlns:a16="http://schemas.microsoft.com/office/drawing/2014/main" id="{CFB62D03-D917-25DB-06BA-400F64447126}"/>
                    </a:ext>
                  </a:extLst>
                </p:cNvPr>
                <p:cNvSpPr>
                  <a:spLocks noChangeShapeType="1"/>
                </p:cNvSpPr>
                <p:nvPr/>
              </p:nvSpPr>
              <p:spPr bwMode="auto">
                <a:xfrm flipV="1">
                  <a:off x="3325"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589" name="Line 4037">
                  <a:extLst>
                    <a:ext uri="{FF2B5EF4-FFF2-40B4-BE49-F238E27FC236}">
                      <a16:creationId xmlns:a16="http://schemas.microsoft.com/office/drawing/2014/main" id="{379FE436-AD40-7ECF-FF7A-CF59036A5C33}"/>
                    </a:ext>
                  </a:extLst>
                </p:cNvPr>
                <p:cNvSpPr>
                  <a:spLocks noChangeShapeType="1"/>
                </p:cNvSpPr>
                <p:nvPr/>
              </p:nvSpPr>
              <p:spPr bwMode="auto">
                <a:xfrm>
                  <a:off x="3325" y="1239"/>
                  <a:ext cx="6"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590" name="Line 4038">
                  <a:extLst>
                    <a:ext uri="{FF2B5EF4-FFF2-40B4-BE49-F238E27FC236}">
                      <a16:creationId xmlns:a16="http://schemas.microsoft.com/office/drawing/2014/main" id="{50A6FED7-B81A-E3C5-3A3F-F77D40F0F661}"/>
                    </a:ext>
                  </a:extLst>
                </p:cNvPr>
                <p:cNvSpPr>
                  <a:spLocks noChangeShapeType="1"/>
                </p:cNvSpPr>
                <p:nvPr/>
              </p:nvSpPr>
              <p:spPr bwMode="auto">
                <a:xfrm flipV="1">
                  <a:off x="3331"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591" name="Line 4039">
                  <a:extLst>
                    <a:ext uri="{FF2B5EF4-FFF2-40B4-BE49-F238E27FC236}">
                      <a16:creationId xmlns:a16="http://schemas.microsoft.com/office/drawing/2014/main" id="{B9F739F5-9F3B-37B8-E34D-F2C312392BC4}"/>
                    </a:ext>
                  </a:extLst>
                </p:cNvPr>
                <p:cNvSpPr>
                  <a:spLocks noChangeShapeType="1"/>
                </p:cNvSpPr>
                <p:nvPr/>
              </p:nvSpPr>
              <p:spPr bwMode="auto">
                <a:xfrm>
                  <a:off x="3331"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592" name="Line 4040">
                  <a:extLst>
                    <a:ext uri="{FF2B5EF4-FFF2-40B4-BE49-F238E27FC236}">
                      <a16:creationId xmlns:a16="http://schemas.microsoft.com/office/drawing/2014/main" id="{51587D11-6CA7-BB48-329F-BB499417A88B}"/>
                    </a:ext>
                  </a:extLst>
                </p:cNvPr>
                <p:cNvSpPr>
                  <a:spLocks noChangeShapeType="1"/>
                </p:cNvSpPr>
                <p:nvPr/>
              </p:nvSpPr>
              <p:spPr bwMode="auto">
                <a:xfrm flipV="1">
                  <a:off x="3331"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593" name="Line 4041">
                  <a:extLst>
                    <a:ext uri="{FF2B5EF4-FFF2-40B4-BE49-F238E27FC236}">
                      <a16:creationId xmlns:a16="http://schemas.microsoft.com/office/drawing/2014/main" id="{5B95D942-BA32-CA35-588A-24ADAC7B4893}"/>
                    </a:ext>
                  </a:extLst>
                </p:cNvPr>
                <p:cNvSpPr>
                  <a:spLocks noChangeShapeType="1"/>
                </p:cNvSpPr>
                <p:nvPr/>
              </p:nvSpPr>
              <p:spPr bwMode="auto">
                <a:xfrm>
                  <a:off x="3331"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594" name="Line 4042">
                  <a:extLst>
                    <a:ext uri="{FF2B5EF4-FFF2-40B4-BE49-F238E27FC236}">
                      <a16:creationId xmlns:a16="http://schemas.microsoft.com/office/drawing/2014/main" id="{F7C45C4E-D789-D751-9BA6-1EBC88E92224}"/>
                    </a:ext>
                  </a:extLst>
                </p:cNvPr>
                <p:cNvSpPr>
                  <a:spLocks noChangeShapeType="1"/>
                </p:cNvSpPr>
                <p:nvPr/>
              </p:nvSpPr>
              <p:spPr bwMode="auto">
                <a:xfrm flipV="1">
                  <a:off x="3331"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595" name="Line 4043">
                  <a:extLst>
                    <a:ext uri="{FF2B5EF4-FFF2-40B4-BE49-F238E27FC236}">
                      <a16:creationId xmlns:a16="http://schemas.microsoft.com/office/drawing/2014/main" id="{F19D47D8-D922-99A6-D303-EDD42C609347}"/>
                    </a:ext>
                  </a:extLst>
                </p:cNvPr>
                <p:cNvSpPr>
                  <a:spLocks noChangeShapeType="1"/>
                </p:cNvSpPr>
                <p:nvPr/>
              </p:nvSpPr>
              <p:spPr bwMode="auto">
                <a:xfrm>
                  <a:off x="3331"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596" name="Line 4044">
                  <a:extLst>
                    <a:ext uri="{FF2B5EF4-FFF2-40B4-BE49-F238E27FC236}">
                      <a16:creationId xmlns:a16="http://schemas.microsoft.com/office/drawing/2014/main" id="{968ECC9E-4BFB-6C18-09E1-EA5B5A1DF530}"/>
                    </a:ext>
                  </a:extLst>
                </p:cNvPr>
                <p:cNvSpPr>
                  <a:spLocks noChangeShapeType="1"/>
                </p:cNvSpPr>
                <p:nvPr/>
              </p:nvSpPr>
              <p:spPr bwMode="auto">
                <a:xfrm>
                  <a:off x="3331" y="1245"/>
                  <a:ext cx="7"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597" name="Line 4045">
                  <a:extLst>
                    <a:ext uri="{FF2B5EF4-FFF2-40B4-BE49-F238E27FC236}">
                      <a16:creationId xmlns:a16="http://schemas.microsoft.com/office/drawing/2014/main" id="{7804AE1B-491D-A943-EAF9-CC36CD3B15F3}"/>
                    </a:ext>
                  </a:extLst>
                </p:cNvPr>
                <p:cNvSpPr>
                  <a:spLocks noChangeShapeType="1"/>
                </p:cNvSpPr>
                <p:nvPr/>
              </p:nvSpPr>
              <p:spPr bwMode="auto">
                <a:xfrm flipV="1">
                  <a:off x="3338"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598" name="Line 4046">
                  <a:extLst>
                    <a:ext uri="{FF2B5EF4-FFF2-40B4-BE49-F238E27FC236}">
                      <a16:creationId xmlns:a16="http://schemas.microsoft.com/office/drawing/2014/main" id="{A8D78370-C7FB-56E2-09C0-68F81ACD8471}"/>
                    </a:ext>
                  </a:extLst>
                </p:cNvPr>
                <p:cNvSpPr>
                  <a:spLocks noChangeShapeType="1"/>
                </p:cNvSpPr>
                <p:nvPr/>
              </p:nvSpPr>
              <p:spPr bwMode="auto">
                <a:xfrm>
                  <a:off x="3338"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599" name="Line 4047">
                  <a:extLst>
                    <a:ext uri="{FF2B5EF4-FFF2-40B4-BE49-F238E27FC236}">
                      <a16:creationId xmlns:a16="http://schemas.microsoft.com/office/drawing/2014/main" id="{DE5D6C6F-5341-8038-D6A3-82C9E0B58D6D}"/>
                    </a:ext>
                  </a:extLst>
                </p:cNvPr>
                <p:cNvSpPr>
                  <a:spLocks noChangeShapeType="1"/>
                </p:cNvSpPr>
                <p:nvPr/>
              </p:nvSpPr>
              <p:spPr bwMode="auto">
                <a:xfrm flipV="1">
                  <a:off x="3338"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600" name="Line 4048">
                  <a:extLst>
                    <a:ext uri="{FF2B5EF4-FFF2-40B4-BE49-F238E27FC236}">
                      <a16:creationId xmlns:a16="http://schemas.microsoft.com/office/drawing/2014/main" id="{4C2EC753-1231-9699-E38F-D5F5F06B4683}"/>
                    </a:ext>
                  </a:extLst>
                </p:cNvPr>
                <p:cNvSpPr>
                  <a:spLocks noChangeShapeType="1"/>
                </p:cNvSpPr>
                <p:nvPr/>
              </p:nvSpPr>
              <p:spPr bwMode="auto">
                <a:xfrm>
                  <a:off x="3338"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601" name="Line 4049">
                  <a:extLst>
                    <a:ext uri="{FF2B5EF4-FFF2-40B4-BE49-F238E27FC236}">
                      <a16:creationId xmlns:a16="http://schemas.microsoft.com/office/drawing/2014/main" id="{190C6222-A3E5-9785-1D83-08A6CE7788C6}"/>
                    </a:ext>
                  </a:extLst>
                </p:cNvPr>
                <p:cNvSpPr>
                  <a:spLocks noChangeShapeType="1"/>
                </p:cNvSpPr>
                <p:nvPr/>
              </p:nvSpPr>
              <p:spPr bwMode="auto">
                <a:xfrm flipV="1">
                  <a:off x="3338"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602" name="Line 4050">
                  <a:extLst>
                    <a:ext uri="{FF2B5EF4-FFF2-40B4-BE49-F238E27FC236}">
                      <a16:creationId xmlns:a16="http://schemas.microsoft.com/office/drawing/2014/main" id="{8BEBDDEE-4A39-6618-51C3-018EB17F0D03}"/>
                    </a:ext>
                  </a:extLst>
                </p:cNvPr>
                <p:cNvSpPr>
                  <a:spLocks noChangeShapeType="1"/>
                </p:cNvSpPr>
                <p:nvPr/>
              </p:nvSpPr>
              <p:spPr bwMode="auto">
                <a:xfrm>
                  <a:off x="3338" y="1239"/>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603" name="Line 4051">
                  <a:extLst>
                    <a:ext uri="{FF2B5EF4-FFF2-40B4-BE49-F238E27FC236}">
                      <a16:creationId xmlns:a16="http://schemas.microsoft.com/office/drawing/2014/main" id="{820F119C-B46F-3E3D-AA66-7B9714E0586B}"/>
                    </a:ext>
                  </a:extLst>
                </p:cNvPr>
                <p:cNvSpPr>
                  <a:spLocks noChangeShapeType="1"/>
                </p:cNvSpPr>
                <p:nvPr/>
              </p:nvSpPr>
              <p:spPr bwMode="auto">
                <a:xfrm>
                  <a:off x="3344"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604" name="Line 4052">
                  <a:extLst>
                    <a:ext uri="{FF2B5EF4-FFF2-40B4-BE49-F238E27FC236}">
                      <a16:creationId xmlns:a16="http://schemas.microsoft.com/office/drawing/2014/main" id="{3C1A366F-97C4-5E43-E39B-7F3BE1D5A53B}"/>
                    </a:ext>
                  </a:extLst>
                </p:cNvPr>
                <p:cNvSpPr>
                  <a:spLocks noChangeShapeType="1"/>
                </p:cNvSpPr>
                <p:nvPr/>
              </p:nvSpPr>
              <p:spPr bwMode="auto">
                <a:xfrm flipV="1">
                  <a:off x="3344"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605" name="Line 4053">
                  <a:extLst>
                    <a:ext uri="{FF2B5EF4-FFF2-40B4-BE49-F238E27FC236}">
                      <a16:creationId xmlns:a16="http://schemas.microsoft.com/office/drawing/2014/main" id="{80486504-6550-7276-40DA-4829A3F14BCB}"/>
                    </a:ext>
                  </a:extLst>
                </p:cNvPr>
                <p:cNvSpPr>
                  <a:spLocks noChangeShapeType="1"/>
                </p:cNvSpPr>
                <p:nvPr/>
              </p:nvSpPr>
              <p:spPr bwMode="auto">
                <a:xfrm>
                  <a:off x="3344"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606" name="Line 4054">
                  <a:extLst>
                    <a:ext uri="{FF2B5EF4-FFF2-40B4-BE49-F238E27FC236}">
                      <a16:creationId xmlns:a16="http://schemas.microsoft.com/office/drawing/2014/main" id="{6CEE533B-96A1-4E35-EDF9-2EF7103432B5}"/>
                    </a:ext>
                  </a:extLst>
                </p:cNvPr>
                <p:cNvSpPr>
                  <a:spLocks noChangeShapeType="1"/>
                </p:cNvSpPr>
                <p:nvPr/>
              </p:nvSpPr>
              <p:spPr bwMode="auto">
                <a:xfrm>
                  <a:off x="3344" y="1245"/>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607" name="Line 4055">
                  <a:extLst>
                    <a:ext uri="{FF2B5EF4-FFF2-40B4-BE49-F238E27FC236}">
                      <a16:creationId xmlns:a16="http://schemas.microsoft.com/office/drawing/2014/main" id="{882F321A-392F-4985-CCA2-DBC692EC0160}"/>
                    </a:ext>
                  </a:extLst>
                </p:cNvPr>
                <p:cNvSpPr>
                  <a:spLocks noChangeShapeType="1"/>
                </p:cNvSpPr>
                <p:nvPr/>
              </p:nvSpPr>
              <p:spPr bwMode="auto">
                <a:xfrm flipV="1">
                  <a:off x="3350"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608" name="Line 4056">
                  <a:extLst>
                    <a:ext uri="{FF2B5EF4-FFF2-40B4-BE49-F238E27FC236}">
                      <a16:creationId xmlns:a16="http://schemas.microsoft.com/office/drawing/2014/main" id="{FE5D2145-A4E6-852C-47C9-3CC2016A7B7E}"/>
                    </a:ext>
                  </a:extLst>
                </p:cNvPr>
                <p:cNvSpPr>
                  <a:spLocks noChangeShapeType="1"/>
                </p:cNvSpPr>
                <p:nvPr/>
              </p:nvSpPr>
              <p:spPr bwMode="auto">
                <a:xfrm>
                  <a:off x="3350"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609" name="Line 4057">
                  <a:extLst>
                    <a:ext uri="{FF2B5EF4-FFF2-40B4-BE49-F238E27FC236}">
                      <a16:creationId xmlns:a16="http://schemas.microsoft.com/office/drawing/2014/main" id="{52267CBC-FE26-C3A1-C94A-09B8A26A23FA}"/>
                    </a:ext>
                  </a:extLst>
                </p:cNvPr>
                <p:cNvSpPr>
                  <a:spLocks noChangeShapeType="1"/>
                </p:cNvSpPr>
                <p:nvPr/>
              </p:nvSpPr>
              <p:spPr bwMode="auto">
                <a:xfrm flipV="1">
                  <a:off x="3350"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610" name="Line 4058">
                  <a:extLst>
                    <a:ext uri="{FF2B5EF4-FFF2-40B4-BE49-F238E27FC236}">
                      <a16:creationId xmlns:a16="http://schemas.microsoft.com/office/drawing/2014/main" id="{6A4CCCFF-BDBD-841A-42BA-7A1F94F7D199}"/>
                    </a:ext>
                  </a:extLst>
                </p:cNvPr>
                <p:cNvSpPr>
                  <a:spLocks noChangeShapeType="1"/>
                </p:cNvSpPr>
                <p:nvPr/>
              </p:nvSpPr>
              <p:spPr bwMode="auto">
                <a:xfrm>
                  <a:off x="3350"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611" name="Line 4059">
                  <a:extLst>
                    <a:ext uri="{FF2B5EF4-FFF2-40B4-BE49-F238E27FC236}">
                      <a16:creationId xmlns:a16="http://schemas.microsoft.com/office/drawing/2014/main" id="{A6E58A43-2A77-0BF0-5272-E53E97CA768A}"/>
                    </a:ext>
                  </a:extLst>
                </p:cNvPr>
                <p:cNvSpPr>
                  <a:spLocks noChangeShapeType="1"/>
                </p:cNvSpPr>
                <p:nvPr/>
              </p:nvSpPr>
              <p:spPr bwMode="auto">
                <a:xfrm flipV="1">
                  <a:off x="3350"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612" name="Line 4060">
                  <a:extLst>
                    <a:ext uri="{FF2B5EF4-FFF2-40B4-BE49-F238E27FC236}">
                      <a16:creationId xmlns:a16="http://schemas.microsoft.com/office/drawing/2014/main" id="{BB151422-5600-FC68-7A62-2C2CB24D44F3}"/>
                    </a:ext>
                  </a:extLst>
                </p:cNvPr>
                <p:cNvSpPr>
                  <a:spLocks noChangeShapeType="1"/>
                </p:cNvSpPr>
                <p:nvPr/>
              </p:nvSpPr>
              <p:spPr bwMode="auto">
                <a:xfrm>
                  <a:off x="3350"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613" name="Line 4061">
                  <a:extLst>
                    <a:ext uri="{FF2B5EF4-FFF2-40B4-BE49-F238E27FC236}">
                      <a16:creationId xmlns:a16="http://schemas.microsoft.com/office/drawing/2014/main" id="{1C282048-0C09-E6C4-7A4F-CC8F43273704}"/>
                    </a:ext>
                  </a:extLst>
                </p:cNvPr>
                <p:cNvSpPr>
                  <a:spLocks noChangeShapeType="1"/>
                </p:cNvSpPr>
                <p:nvPr/>
              </p:nvSpPr>
              <p:spPr bwMode="auto">
                <a:xfrm>
                  <a:off x="3350" y="1245"/>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614" name="Line 4062">
                  <a:extLst>
                    <a:ext uri="{FF2B5EF4-FFF2-40B4-BE49-F238E27FC236}">
                      <a16:creationId xmlns:a16="http://schemas.microsoft.com/office/drawing/2014/main" id="{4911D8F8-67B6-54D7-3E71-28EEA9D81618}"/>
                    </a:ext>
                  </a:extLst>
                </p:cNvPr>
                <p:cNvSpPr>
                  <a:spLocks noChangeShapeType="1"/>
                </p:cNvSpPr>
                <p:nvPr/>
              </p:nvSpPr>
              <p:spPr bwMode="auto">
                <a:xfrm flipV="1">
                  <a:off x="3356"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615" name="Line 4063">
                  <a:extLst>
                    <a:ext uri="{FF2B5EF4-FFF2-40B4-BE49-F238E27FC236}">
                      <a16:creationId xmlns:a16="http://schemas.microsoft.com/office/drawing/2014/main" id="{E820D20C-0EA5-132A-0D44-35BAD0000336}"/>
                    </a:ext>
                  </a:extLst>
                </p:cNvPr>
                <p:cNvSpPr>
                  <a:spLocks noChangeShapeType="1"/>
                </p:cNvSpPr>
                <p:nvPr/>
              </p:nvSpPr>
              <p:spPr bwMode="auto">
                <a:xfrm>
                  <a:off x="3356"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sp>
            <p:nvSpPr>
              <p:cNvPr id="27617" name="Line 4065">
                <a:extLst>
                  <a:ext uri="{FF2B5EF4-FFF2-40B4-BE49-F238E27FC236}">
                    <a16:creationId xmlns:a16="http://schemas.microsoft.com/office/drawing/2014/main" id="{DD1B63FF-56B5-EBB1-B3D5-31201371D99A}"/>
                  </a:ext>
                </a:extLst>
              </p:cNvPr>
              <p:cNvSpPr>
                <a:spLocks noChangeShapeType="1"/>
              </p:cNvSpPr>
              <p:nvPr/>
            </p:nvSpPr>
            <p:spPr bwMode="auto">
              <a:xfrm flipV="1">
                <a:off x="3356"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618" name="Line 4066">
                <a:extLst>
                  <a:ext uri="{FF2B5EF4-FFF2-40B4-BE49-F238E27FC236}">
                    <a16:creationId xmlns:a16="http://schemas.microsoft.com/office/drawing/2014/main" id="{7EC823C6-5A9A-AC31-1CAD-044D9299E710}"/>
                  </a:ext>
                </a:extLst>
              </p:cNvPr>
              <p:cNvSpPr>
                <a:spLocks noChangeShapeType="1"/>
              </p:cNvSpPr>
              <p:nvPr/>
            </p:nvSpPr>
            <p:spPr bwMode="auto">
              <a:xfrm>
                <a:off x="3356"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619" name="Line 4067">
                <a:extLst>
                  <a:ext uri="{FF2B5EF4-FFF2-40B4-BE49-F238E27FC236}">
                    <a16:creationId xmlns:a16="http://schemas.microsoft.com/office/drawing/2014/main" id="{B4550742-6677-5DF7-D4E5-2B4FC14842DA}"/>
                  </a:ext>
                </a:extLst>
              </p:cNvPr>
              <p:cNvSpPr>
                <a:spLocks noChangeShapeType="1"/>
              </p:cNvSpPr>
              <p:nvPr/>
            </p:nvSpPr>
            <p:spPr bwMode="auto">
              <a:xfrm flipV="1">
                <a:off x="3356"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620" name="Line 4068">
                <a:extLst>
                  <a:ext uri="{FF2B5EF4-FFF2-40B4-BE49-F238E27FC236}">
                    <a16:creationId xmlns:a16="http://schemas.microsoft.com/office/drawing/2014/main" id="{9763C271-D9B4-9C5D-FABF-9221D3E0FD91}"/>
                  </a:ext>
                </a:extLst>
              </p:cNvPr>
              <p:cNvSpPr>
                <a:spLocks noChangeShapeType="1"/>
              </p:cNvSpPr>
              <p:nvPr/>
            </p:nvSpPr>
            <p:spPr bwMode="auto">
              <a:xfrm>
                <a:off x="3356" y="1239"/>
                <a:ext cx="6"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621" name="Line 4069">
                <a:extLst>
                  <a:ext uri="{FF2B5EF4-FFF2-40B4-BE49-F238E27FC236}">
                    <a16:creationId xmlns:a16="http://schemas.microsoft.com/office/drawing/2014/main" id="{AD049BEE-54B8-C118-06F8-9B2CABF5907B}"/>
                  </a:ext>
                </a:extLst>
              </p:cNvPr>
              <p:cNvSpPr>
                <a:spLocks noChangeShapeType="1"/>
              </p:cNvSpPr>
              <p:nvPr/>
            </p:nvSpPr>
            <p:spPr bwMode="auto">
              <a:xfrm flipV="1">
                <a:off x="3362"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622" name="Line 4070">
                <a:extLst>
                  <a:ext uri="{FF2B5EF4-FFF2-40B4-BE49-F238E27FC236}">
                    <a16:creationId xmlns:a16="http://schemas.microsoft.com/office/drawing/2014/main" id="{F46A12FB-7109-696B-E097-E902A3F4BF40}"/>
                  </a:ext>
                </a:extLst>
              </p:cNvPr>
              <p:cNvSpPr>
                <a:spLocks noChangeShapeType="1"/>
              </p:cNvSpPr>
              <p:nvPr/>
            </p:nvSpPr>
            <p:spPr bwMode="auto">
              <a:xfrm>
                <a:off x="3362"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623" name="Line 4071">
                <a:extLst>
                  <a:ext uri="{FF2B5EF4-FFF2-40B4-BE49-F238E27FC236}">
                    <a16:creationId xmlns:a16="http://schemas.microsoft.com/office/drawing/2014/main" id="{87A9C866-50E8-7BD1-110F-9F5488E5F351}"/>
                  </a:ext>
                </a:extLst>
              </p:cNvPr>
              <p:cNvSpPr>
                <a:spLocks noChangeShapeType="1"/>
              </p:cNvSpPr>
              <p:nvPr/>
            </p:nvSpPr>
            <p:spPr bwMode="auto">
              <a:xfrm flipV="1">
                <a:off x="3362"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624" name="Line 4072">
                <a:extLst>
                  <a:ext uri="{FF2B5EF4-FFF2-40B4-BE49-F238E27FC236}">
                    <a16:creationId xmlns:a16="http://schemas.microsoft.com/office/drawing/2014/main" id="{6DA98F0F-A84A-CA7D-55AD-FB28AA8CAE7B}"/>
                  </a:ext>
                </a:extLst>
              </p:cNvPr>
              <p:cNvSpPr>
                <a:spLocks noChangeShapeType="1"/>
              </p:cNvSpPr>
              <p:nvPr/>
            </p:nvSpPr>
            <p:spPr bwMode="auto">
              <a:xfrm>
                <a:off x="3362"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625" name="Line 4073">
                <a:extLst>
                  <a:ext uri="{FF2B5EF4-FFF2-40B4-BE49-F238E27FC236}">
                    <a16:creationId xmlns:a16="http://schemas.microsoft.com/office/drawing/2014/main" id="{C676F7FC-BBF0-8270-76CC-2786149A610E}"/>
                  </a:ext>
                </a:extLst>
              </p:cNvPr>
              <p:cNvSpPr>
                <a:spLocks noChangeShapeType="1"/>
              </p:cNvSpPr>
              <p:nvPr/>
            </p:nvSpPr>
            <p:spPr bwMode="auto">
              <a:xfrm flipV="1">
                <a:off x="3362"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626" name="Line 4074">
                <a:extLst>
                  <a:ext uri="{FF2B5EF4-FFF2-40B4-BE49-F238E27FC236}">
                    <a16:creationId xmlns:a16="http://schemas.microsoft.com/office/drawing/2014/main" id="{04E41A44-CFAF-D894-4B72-B36A65817FF3}"/>
                  </a:ext>
                </a:extLst>
              </p:cNvPr>
              <p:cNvSpPr>
                <a:spLocks noChangeShapeType="1"/>
              </p:cNvSpPr>
              <p:nvPr/>
            </p:nvSpPr>
            <p:spPr bwMode="auto">
              <a:xfrm>
                <a:off x="3362"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627" name="Line 4075">
                <a:extLst>
                  <a:ext uri="{FF2B5EF4-FFF2-40B4-BE49-F238E27FC236}">
                    <a16:creationId xmlns:a16="http://schemas.microsoft.com/office/drawing/2014/main" id="{D48B8FA6-9680-0097-E357-E85C672C47E7}"/>
                  </a:ext>
                </a:extLst>
              </p:cNvPr>
              <p:cNvSpPr>
                <a:spLocks noChangeShapeType="1"/>
              </p:cNvSpPr>
              <p:nvPr/>
            </p:nvSpPr>
            <p:spPr bwMode="auto">
              <a:xfrm flipV="1">
                <a:off x="3362"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628" name="Line 4076">
                <a:extLst>
                  <a:ext uri="{FF2B5EF4-FFF2-40B4-BE49-F238E27FC236}">
                    <a16:creationId xmlns:a16="http://schemas.microsoft.com/office/drawing/2014/main" id="{3A10EB4F-C0E4-7489-17E6-A5F19B5E0AE9}"/>
                  </a:ext>
                </a:extLst>
              </p:cNvPr>
              <p:cNvSpPr>
                <a:spLocks noChangeShapeType="1"/>
              </p:cNvSpPr>
              <p:nvPr/>
            </p:nvSpPr>
            <p:spPr bwMode="auto">
              <a:xfrm>
                <a:off x="3362"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629" name="Line 4077">
                <a:extLst>
                  <a:ext uri="{FF2B5EF4-FFF2-40B4-BE49-F238E27FC236}">
                    <a16:creationId xmlns:a16="http://schemas.microsoft.com/office/drawing/2014/main" id="{575BAF4B-740A-E7F3-9D59-C592BB554337}"/>
                  </a:ext>
                </a:extLst>
              </p:cNvPr>
              <p:cNvSpPr>
                <a:spLocks noChangeShapeType="1"/>
              </p:cNvSpPr>
              <p:nvPr/>
            </p:nvSpPr>
            <p:spPr bwMode="auto">
              <a:xfrm>
                <a:off x="3362" y="1245"/>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630" name="Line 4078">
                <a:extLst>
                  <a:ext uri="{FF2B5EF4-FFF2-40B4-BE49-F238E27FC236}">
                    <a16:creationId xmlns:a16="http://schemas.microsoft.com/office/drawing/2014/main" id="{9873DD6D-022C-117A-86AE-B160853FE3D9}"/>
                  </a:ext>
                </a:extLst>
              </p:cNvPr>
              <p:cNvSpPr>
                <a:spLocks noChangeShapeType="1"/>
              </p:cNvSpPr>
              <p:nvPr/>
            </p:nvSpPr>
            <p:spPr bwMode="auto">
              <a:xfrm flipV="1">
                <a:off x="3368"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631" name="Line 4079">
                <a:extLst>
                  <a:ext uri="{FF2B5EF4-FFF2-40B4-BE49-F238E27FC236}">
                    <a16:creationId xmlns:a16="http://schemas.microsoft.com/office/drawing/2014/main" id="{1E0C2B07-A2C0-B0EB-AA08-36681F353A14}"/>
                  </a:ext>
                </a:extLst>
              </p:cNvPr>
              <p:cNvSpPr>
                <a:spLocks noChangeShapeType="1"/>
              </p:cNvSpPr>
              <p:nvPr/>
            </p:nvSpPr>
            <p:spPr bwMode="auto">
              <a:xfrm>
                <a:off x="3368"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632" name="Line 4080">
                <a:extLst>
                  <a:ext uri="{FF2B5EF4-FFF2-40B4-BE49-F238E27FC236}">
                    <a16:creationId xmlns:a16="http://schemas.microsoft.com/office/drawing/2014/main" id="{F20C2E8F-DFE5-0850-D725-411AE72C3596}"/>
                  </a:ext>
                </a:extLst>
              </p:cNvPr>
              <p:cNvSpPr>
                <a:spLocks noChangeShapeType="1"/>
              </p:cNvSpPr>
              <p:nvPr/>
            </p:nvSpPr>
            <p:spPr bwMode="auto">
              <a:xfrm flipV="1">
                <a:off x="3368"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633" name="Line 4081">
                <a:extLst>
                  <a:ext uri="{FF2B5EF4-FFF2-40B4-BE49-F238E27FC236}">
                    <a16:creationId xmlns:a16="http://schemas.microsoft.com/office/drawing/2014/main" id="{18883E5F-F101-5ABA-9FFC-408D886F4FAA}"/>
                  </a:ext>
                </a:extLst>
              </p:cNvPr>
              <p:cNvSpPr>
                <a:spLocks noChangeShapeType="1"/>
              </p:cNvSpPr>
              <p:nvPr/>
            </p:nvSpPr>
            <p:spPr bwMode="auto">
              <a:xfrm>
                <a:off x="3368"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634" name="Line 4082">
                <a:extLst>
                  <a:ext uri="{FF2B5EF4-FFF2-40B4-BE49-F238E27FC236}">
                    <a16:creationId xmlns:a16="http://schemas.microsoft.com/office/drawing/2014/main" id="{55CEF66F-B2A8-8C24-88CF-29498183CB09}"/>
                  </a:ext>
                </a:extLst>
              </p:cNvPr>
              <p:cNvSpPr>
                <a:spLocks noChangeShapeType="1"/>
              </p:cNvSpPr>
              <p:nvPr/>
            </p:nvSpPr>
            <p:spPr bwMode="auto">
              <a:xfrm flipV="1">
                <a:off x="3368"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635" name="Line 4083">
                <a:extLst>
                  <a:ext uri="{FF2B5EF4-FFF2-40B4-BE49-F238E27FC236}">
                    <a16:creationId xmlns:a16="http://schemas.microsoft.com/office/drawing/2014/main" id="{50CB523F-CA31-1AF9-7ABC-A05834C64850}"/>
                  </a:ext>
                </a:extLst>
              </p:cNvPr>
              <p:cNvSpPr>
                <a:spLocks noChangeShapeType="1"/>
              </p:cNvSpPr>
              <p:nvPr/>
            </p:nvSpPr>
            <p:spPr bwMode="auto">
              <a:xfrm>
                <a:off x="3368" y="1239"/>
                <a:ext cx="7"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636" name="Line 4084">
                <a:extLst>
                  <a:ext uri="{FF2B5EF4-FFF2-40B4-BE49-F238E27FC236}">
                    <a16:creationId xmlns:a16="http://schemas.microsoft.com/office/drawing/2014/main" id="{6A758E0B-E9B6-6F8B-E44D-4475EA94E43E}"/>
                  </a:ext>
                </a:extLst>
              </p:cNvPr>
              <p:cNvSpPr>
                <a:spLocks noChangeShapeType="1"/>
              </p:cNvSpPr>
              <p:nvPr/>
            </p:nvSpPr>
            <p:spPr bwMode="auto">
              <a:xfrm flipV="1">
                <a:off x="3375"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637" name="Line 4085">
                <a:extLst>
                  <a:ext uri="{FF2B5EF4-FFF2-40B4-BE49-F238E27FC236}">
                    <a16:creationId xmlns:a16="http://schemas.microsoft.com/office/drawing/2014/main" id="{D9722213-D9D0-FCC9-EF29-CCB1481C0E6F}"/>
                  </a:ext>
                </a:extLst>
              </p:cNvPr>
              <p:cNvSpPr>
                <a:spLocks noChangeShapeType="1"/>
              </p:cNvSpPr>
              <p:nvPr/>
            </p:nvSpPr>
            <p:spPr bwMode="auto">
              <a:xfrm>
                <a:off x="3375"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638" name="Line 4086">
                <a:extLst>
                  <a:ext uri="{FF2B5EF4-FFF2-40B4-BE49-F238E27FC236}">
                    <a16:creationId xmlns:a16="http://schemas.microsoft.com/office/drawing/2014/main" id="{BCD83960-0F94-F83D-26F0-6EF94D625499}"/>
                  </a:ext>
                </a:extLst>
              </p:cNvPr>
              <p:cNvSpPr>
                <a:spLocks noChangeShapeType="1"/>
              </p:cNvSpPr>
              <p:nvPr/>
            </p:nvSpPr>
            <p:spPr bwMode="auto">
              <a:xfrm flipV="1">
                <a:off x="3375"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639" name="Line 4087">
                <a:extLst>
                  <a:ext uri="{FF2B5EF4-FFF2-40B4-BE49-F238E27FC236}">
                    <a16:creationId xmlns:a16="http://schemas.microsoft.com/office/drawing/2014/main" id="{782434CF-FD79-3B1A-5CBC-A862FDC07F64}"/>
                  </a:ext>
                </a:extLst>
              </p:cNvPr>
              <p:cNvSpPr>
                <a:spLocks noChangeShapeType="1"/>
              </p:cNvSpPr>
              <p:nvPr/>
            </p:nvSpPr>
            <p:spPr bwMode="auto">
              <a:xfrm>
                <a:off x="3375"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640" name="Line 4088">
                <a:extLst>
                  <a:ext uri="{FF2B5EF4-FFF2-40B4-BE49-F238E27FC236}">
                    <a16:creationId xmlns:a16="http://schemas.microsoft.com/office/drawing/2014/main" id="{5A1E3554-FE96-8199-93F5-EFF47EF0C6B5}"/>
                  </a:ext>
                </a:extLst>
              </p:cNvPr>
              <p:cNvSpPr>
                <a:spLocks noChangeShapeType="1"/>
              </p:cNvSpPr>
              <p:nvPr/>
            </p:nvSpPr>
            <p:spPr bwMode="auto">
              <a:xfrm flipV="1">
                <a:off x="3375"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641" name="Line 4089">
                <a:extLst>
                  <a:ext uri="{FF2B5EF4-FFF2-40B4-BE49-F238E27FC236}">
                    <a16:creationId xmlns:a16="http://schemas.microsoft.com/office/drawing/2014/main" id="{F8B476A6-6472-B269-F823-891D9D0F938E}"/>
                  </a:ext>
                </a:extLst>
              </p:cNvPr>
              <p:cNvSpPr>
                <a:spLocks noChangeShapeType="1"/>
              </p:cNvSpPr>
              <p:nvPr/>
            </p:nvSpPr>
            <p:spPr bwMode="auto">
              <a:xfrm>
                <a:off x="3375"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642" name="Line 4090">
                <a:extLst>
                  <a:ext uri="{FF2B5EF4-FFF2-40B4-BE49-F238E27FC236}">
                    <a16:creationId xmlns:a16="http://schemas.microsoft.com/office/drawing/2014/main" id="{C902985F-3660-EE74-C20D-3F538FFE6BEF}"/>
                  </a:ext>
                </a:extLst>
              </p:cNvPr>
              <p:cNvSpPr>
                <a:spLocks noChangeShapeType="1"/>
              </p:cNvSpPr>
              <p:nvPr/>
            </p:nvSpPr>
            <p:spPr bwMode="auto">
              <a:xfrm>
                <a:off x="3375" y="1245"/>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643" name="Line 4091">
                <a:extLst>
                  <a:ext uri="{FF2B5EF4-FFF2-40B4-BE49-F238E27FC236}">
                    <a16:creationId xmlns:a16="http://schemas.microsoft.com/office/drawing/2014/main" id="{2FD15AE4-2BA3-7F66-FF5D-F6C8D3401295}"/>
                  </a:ext>
                </a:extLst>
              </p:cNvPr>
              <p:cNvSpPr>
                <a:spLocks noChangeShapeType="1"/>
              </p:cNvSpPr>
              <p:nvPr/>
            </p:nvSpPr>
            <p:spPr bwMode="auto">
              <a:xfrm flipV="1">
                <a:off x="3381"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644" name="Line 4092">
                <a:extLst>
                  <a:ext uri="{FF2B5EF4-FFF2-40B4-BE49-F238E27FC236}">
                    <a16:creationId xmlns:a16="http://schemas.microsoft.com/office/drawing/2014/main" id="{F6754ED4-A4FD-F323-EC11-B046F6EEEC8F}"/>
                  </a:ext>
                </a:extLst>
              </p:cNvPr>
              <p:cNvSpPr>
                <a:spLocks noChangeShapeType="1"/>
              </p:cNvSpPr>
              <p:nvPr/>
            </p:nvSpPr>
            <p:spPr bwMode="auto">
              <a:xfrm>
                <a:off x="3381"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645" name="Line 4093">
                <a:extLst>
                  <a:ext uri="{FF2B5EF4-FFF2-40B4-BE49-F238E27FC236}">
                    <a16:creationId xmlns:a16="http://schemas.microsoft.com/office/drawing/2014/main" id="{566157AC-3C23-A463-0D33-F9C8DD48763B}"/>
                  </a:ext>
                </a:extLst>
              </p:cNvPr>
              <p:cNvSpPr>
                <a:spLocks noChangeShapeType="1"/>
              </p:cNvSpPr>
              <p:nvPr/>
            </p:nvSpPr>
            <p:spPr bwMode="auto">
              <a:xfrm flipV="1">
                <a:off x="3381"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646" name="Line 4094">
                <a:extLst>
                  <a:ext uri="{FF2B5EF4-FFF2-40B4-BE49-F238E27FC236}">
                    <a16:creationId xmlns:a16="http://schemas.microsoft.com/office/drawing/2014/main" id="{CD8ED9C7-AA06-E643-6C66-E3EED848C8B0}"/>
                  </a:ext>
                </a:extLst>
              </p:cNvPr>
              <p:cNvSpPr>
                <a:spLocks noChangeShapeType="1"/>
              </p:cNvSpPr>
              <p:nvPr/>
            </p:nvSpPr>
            <p:spPr bwMode="auto">
              <a:xfrm>
                <a:off x="3381"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647" name="Line 4095">
                <a:extLst>
                  <a:ext uri="{FF2B5EF4-FFF2-40B4-BE49-F238E27FC236}">
                    <a16:creationId xmlns:a16="http://schemas.microsoft.com/office/drawing/2014/main" id="{95DDD36E-BB31-9C4C-3550-BA349B5E4105}"/>
                  </a:ext>
                </a:extLst>
              </p:cNvPr>
              <p:cNvSpPr>
                <a:spLocks noChangeShapeType="1"/>
              </p:cNvSpPr>
              <p:nvPr/>
            </p:nvSpPr>
            <p:spPr bwMode="auto">
              <a:xfrm flipV="1">
                <a:off x="3381"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648" name="Line 4096">
                <a:extLst>
                  <a:ext uri="{FF2B5EF4-FFF2-40B4-BE49-F238E27FC236}">
                    <a16:creationId xmlns:a16="http://schemas.microsoft.com/office/drawing/2014/main" id="{3399EAEB-B878-B2F4-205C-01DB25F58E63}"/>
                  </a:ext>
                </a:extLst>
              </p:cNvPr>
              <p:cNvSpPr>
                <a:spLocks noChangeShapeType="1"/>
              </p:cNvSpPr>
              <p:nvPr/>
            </p:nvSpPr>
            <p:spPr bwMode="auto">
              <a:xfrm>
                <a:off x="3381" y="1239"/>
                <a:ext cx="6"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649" name="Line 4097">
                <a:extLst>
                  <a:ext uri="{FF2B5EF4-FFF2-40B4-BE49-F238E27FC236}">
                    <a16:creationId xmlns:a16="http://schemas.microsoft.com/office/drawing/2014/main" id="{4B2BE2ED-A3EA-6D17-7852-1EAEDF1935B3}"/>
                  </a:ext>
                </a:extLst>
              </p:cNvPr>
              <p:cNvSpPr>
                <a:spLocks noChangeShapeType="1"/>
              </p:cNvSpPr>
              <p:nvPr/>
            </p:nvSpPr>
            <p:spPr bwMode="auto">
              <a:xfrm flipV="1">
                <a:off x="3387"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650" name="Line 4098">
                <a:extLst>
                  <a:ext uri="{FF2B5EF4-FFF2-40B4-BE49-F238E27FC236}">
                    <a16:creationId xmlns:a16="http://schemas.microsoft.com/office/drawing/2014/main" id="{C2D14EC6-C5ED-2BC6-0692-01B11BCE8C86}"/>
                  </a:ext>
                </a:extLst>
              </p:cNvPr>
              <p:cNvSpPr>
                <a:spLocks noChangeShapeType="1"/>
              </p:cNvSpPr>
              <p:nvPr/>
            </p:nvSpPr>
            <p:spPr bwMode="auto">
              <a:xfrm>
                <a:off x="3387"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651" name="Line 4099">
                <a:extLst>
                  <a:ext uri="{FF2B5EF4-FFF2-40B4-BE49-F238E27FC236}">
                    <a16:creationId xmlns:a16="http://schemas.microsoft.com/office/drawing/2014/main" id="{D3CA926F-C400-0FBE-32CA-A811B002B738}"/>
                  </a:ext>
                </a:extLst>
              </p:cNvPr>
              <p:cNvSpPr>
                <a:spLocks noChangeShapeType="1"/>
              </p:cNvSpPr>
              <p:nvPr/>
            </p:nvSpPr>
            <p:spPr bwMode="auto">
              <a:xfrm>
                <a:off x="3387" y="1245"/>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652" name="Line 4100">
                <a:extLst>
                  <a:ext uri="{FF2B5EF4-FFF2-40B4-BE49-F238E27FC236}">
                    <a16:creationId xmlns:a16="http://schemas.microsoft.com/office/drawing/2014/main" id="{5FE74898-4A8F-3060-29F4-402BDCED7397}"/>
                  </a:ext>
                </a:extLst>
              </p:cNvPr>
              <p:cNvSpPr>
                <a:spLocks noChangeShapeType="1"/>
              </p:cNvSpPr>
              <p:nvPr/>
            </p:nvSpPr>
            <p:spPr bwMode="auto">
              <a:xfrm flipV="1">
                <a:off x="3393"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653" name="Line 4101">
                <a:extLst>
                  <a:ext uri="{FF2B5EF4-FFF2-40B4-BE49-F238E27FC236}">
                    <a16:creationId xmlns:a16="http://schemas.microsoft.com/office/drawing/2014/main" id="{184B50C3-9982-C271-674C-A705309E42F5}"/>
                  </a:ext>
                </a:extLst>
              </p:cNvPr>
              <p:cNvSpPr>
                <a:spLocks noChangeShapeType="1"/>
              </p:cNvSpPr>
              <p:nvPr/>
            </p:nvSpPr>
            <p:spPr bwMode="auto">
              <a:xfrm>
                <a:off x="3393"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654" name="Line 4102">
                <a:extLst>
                  <a:ext uri="{FF2B5EF4-FFF2-40B4-BE49-F238E27FC236}">
                    <a16:creationId xmlns:a16="http://schemas.microsoft.com/office/drawing/2014/main" id="{902518C6-CA35-AB61-9C0A-B89EAF0796A6}"/>
                  </a:ext>
                </a:extLst>
              </p:cNvPr>
              <p:cNvSpPr>
                <a:spLocks noChangeShapeType="1"/>
              </p:cNvSpPr>
              <p:nvPr/>
            </p:nvSpPr>
            <p:spPr bwMode="auto">
              <a:xfrm flipV="1">
                <a:off x="3393"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655" name="Line 4103">
                <a:extLst>
                  <a:ext uri="{FF2B5EF4-FFF2-40B4-BE49-F238E27FC236}">
                    <a16:creationId xmlns:a16="http://schemas.microsoft.com/office/drawing/2014/main" id="{B18AC8A5-0637-ADF3-402D-A9A6F32D9673}"/>
                  </a:ext>
                </a:extLst>
              </p:cNvPr>
              <p:cNvSpPr>
                <a:spLocks noChangeShapeType="1"/>
              </p:cNvSpPr>
              <p:nvPr/>
            </p:nvSpPr>
            <p:spPr bwMode="auto">
              <a:xfrm>
                <a:off x="3393"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656" name="Line 4104">
                <a:extLst>
                  <a:ext uri="{FF2B5EF4-FFF2-40B4-BE49-F238E27FC236}">
                    <a16:creationId xmlns:a16="http://schemas.microsoft.com/office/drawing/2014/main" id="{777A772B-802A-09D9-74F4-2354C970AB7B}"/>
                  </a:ext>
                </a:extLst>
              </p:cNvPr>
              <p:cNvSpPr>
                <a:spLocks noChangeShapeType="1"/>
              </p:cNvSpPr>
              <p:nvPr/>
            </p:nvSpPr>
            <p:spPr bwMode="auto">
              <a:xfrm flipV="1">
                <a:off x="3393"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657" name="Line 4105">
                <a:extLst>
                  <a:ext uri="{FF2B5EF4-FFF2-40B4-BE49-F238E27FC236}">
                    <a16:creationId xmlns:a16="http://schemas.microsoft.com/office/drawing/2014/main" id="{547381F7-1E26-B8D5-B9BA-7D5E6AA703E2}"/>
                  </a:ext>
                </a:extLst>
              </p:cNvPr>
              <p:cNvSpPr>
                <a:spLocks noChangeShapeType="1"/>
              </p:cNvSpPr>
              <p:nvPr/>
            </p:nvSpPr>
            <p:spPr bwMode="auto">
              <a:xfrm>
                <a:off x="3393" y="1239"/>
                <a:ext cx="6"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658" name="Line 4106">
                <a:extLst>
                  <a:ext uri="{FF2B5EF4-FFF2-40B4-BE49-F238E27FC236}">
                    <a16:creationId xmlns:a16="http://schemas.microsoft.com/office/drawing/2014/main" id="{526732CD-7E83-EC99-989F-E36B211881BB}"/>
                  </a:ext>
                </a:extLst>
              </p:cNvPr>
              <p:cNvSpPr>
                <a:spLocks noChangeShapeType="1"/>
              </p:cNvSpPr>
              <p:nvPr/>
            </p:nvSpPr>
            <p:spPr bwMode="auto">
              <a:xfrm flipV="1">
                <a:off x="3399"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659" name="Line 4107">
                <a:extLst>
                  <a:ext uri="{FF2B5EF4-FFF2-40B4-BE49-F238E27FC236}">
                    <a16:creationId xmlns:a16="http://schemas.microsoft.com/office/drawing/2014/main" id="{4CC47F32-EF7C-B99A-3671-92DA9E319375}"/>
                  </a:ext>
                </a:extLst>
              </p:cNvPr>
              <p:cNvSpPr>
                <a:spLocks noChangeShapeType="1"/>
              </p:cNvSpPr>
              <p:nvPr/>
            </p:nvSpPr>
            <p:spPr bwMode="auto">
              <a:xfrm>
                <a:off x="3399"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660" name="Line 4108">
                <a:extLst>
                  <a:ext uri="{FF2B5EF4-FFF2-40B4-BE49-F238E27FC236}">
                    <a16:creationId xmlns:a16="http://schemas.microsoft.com/office/drawing/2014/main" id="{15C37460-AB7C-05AA-C91B-63E1CF9B068C}"/>
                  </a:ext>
                </a:extLst>
              </p:cNvPr>
              <p:cNvSpPr>
                <a:spLocks noChangeShapeType="1"/>
              </p:cNvSpPr>
              <p:nvPr/>
            </p:nvSpPr>
            <p:spPr bwMode="auto">
              <a:xfrm flipV="1">
                <a:off x="3399"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661" name="Line 4109">
                <a:extLst>
                  <a:ext uri="{FF2B5EF4-FFF2-40B4-BE49-F238E27FC236}">
                    <a16:creationId xmlns:a16="http://schemas.microsoft.com/office/drawing/2014/main" id="{48BA0F85-3088-77B9-44F3-891ACBF8AF35}"/>
                  </a:ext>
                </a:extLst>
              </p:cNvPr>
              <p:cNvSpPr>
                <a:spLocks noChangeShapeType="1"/>
              </p:cNvSpPr>
              <p:nvPr/>
            </p:nvSpPr>
            <p:spPr bwMode="auto">
              <a:xfrm>
                <a:off x="3399" y="1239"/>
                <a:ext cx="6"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662" name="Line 4110">
                <a:extLst>
                  <a:ext uri="{FF2B5EF4-FFF2-40B4-BE49-F238E27FC236}">
                    <a16:creationId xmlns:a16="http://schemas.microsoft.com/office/drawing/2014/main" id="{0690939E-2308-35E7-9E6E-966892A8BE0A}"/>
                  </a:ext>
                </a:extLst>
              </p:cNvPr>
              <p:cNvSpPr>
                <a:spLocks noChangeShapeType="1"/>
              </p:cNvSpPr>
              <p:nvPr/>
            </p:nvSpPr>
            <p:spPr bwMode="auto">
              <a:xfrm flipV="1">
                <a:off x="3405"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663" name="Line 4111">
                <a:extLst>
                  <a:ext uri="{FF2B5EF4-FFF2-40B4-BE49-F238E27FC236}">
                    <a16:creationId xmlns:a16="http://schemas.microsoft.com/office/drawing/2014/main" id="{BEDC12E7-E439-023D-B233-10E5C99EE883}"/>
                  </a:ext>
                </a:extLst>
              </p:cNvPr>
              <p:cNvSpPr>
                <a:spLocks noChangeShapeType="1"/>
              </p:cNvSpPr>
              <p:nvPr/>
            </p:nvSpPr>
            <p:spPr bwMode="auto">
              <a:xfrm>
                <a:off x="3405"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664" name="Line 4112">
                <a:extLst>
                  <a:ext uri="{FF2B5EF4-FFF2-40B4-BE49-F238E27FC236}">
                    <a16:creationId xmlns:a16="http://schemas.microsoft.com/office/drawing/2014/main" id="{15D073D2-53D9-B81A-85DA-987AABDEF0EB}"/>
                  </a:ext>
                </a:extLst>
              </p:cNvPr>
              <p:cNvSpPr>
                <a:spLocks noChangeShapeType="1"/>
              </p:cNvSpPr>
              <p:nvPr/>
            </p:nvSpPr>
            <p:spPr bwMode="auto">
              <a:xfrm flipV="1">
                <a:off x="3405"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665" name="Line 4113">
                <a:extLst>
                  <a:ext uri="{FF2B5EF4-FFF2-40B4-BE49-F238E27FC236}">
                    <a16:creationId xmlns:a16="http://schemas.microsoft.com/office/drawing/2014/main" id="{96C73147-5DBE-8BB8-A906-A27E5D47F6B2}"/>
                  </a:ext>
                </a:extLst>
              </p:cNvPr>
              <p:cNvSpPr>
                <a:spLocks noChangeShapeType="1"/>
              </p:cNvSpPr>
              <p:nvPr/>
            </p:nvSpPr>
            <p:spPr bwMode="auto">
              <a:xfrm>
                <a:off x="3405" y="1239"/>
                <a:ext cx="7"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666" name="Line 4114">
                <a:extLst>
                  <a:ext uri="{FF2B5EF4-FFF2-40B4-BE49-F238E27FC236}">
                    <a16:creationId xmlns:a16="http://schemas.microsoft.com/office/drawing/2014/main" id="{A3E324A2-A77C-3A39-2812-0B880B6842A9}"/>
                  </a:ext>
                </a:extLst>
              </p:cNvPr>
              <p:cNvSpPr>
                <a:spLocks noChangeShapeType="1"/>
              </p:cNvSpPr>
              <p:nvPr/>
            </p:nvSpPr>
            <p:spPr bwMode="auto">
              <a:xfrm>
                <a:off x="3412"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667" name="Line 4115">
                <a:extLst>
                  <a:ext uri="{FF2B5EF4-FFF2-40B4-BE49-F238E27FC236}">
                    <a16:creationId xmlns:a16="http://schemas.microsoft.com/office/drawing/2014/main" id="{F0986CB1-8222-43A2-F593-3556C3154AB3}"/>
                  </a:ext>
                </a:extLst>
              </p:cNvPr>
              <p:cNvSpPr>
                <a:spLocks noChangeShapeType="1"/>
              </p:cNvSpPr>
              <p:nvPr/>
            </p:nvSpPr>
            <p:spPr bwMode="auto">
              <a:xfrm flipV="1">
                <a:off x="3412"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668" name="Line 4116">
                <a:extLst>
                  <a:ext uri="{FF2B5EF4-FFF2-40B4-BE49-F238E27FC236}">
                    <a16:creationId xmlns:a16="http://schemas.microsoft.com/office/drawing/2014/main" id="{A0AD0964-3FCF-5400-E49C-29A78925CA47}"/>
                  </a:ext>
                </a:extLst>
              </p:cNvPr>
              <p:cNvSpPr>
                <a:spLocks noChangeShapeType="1"/>
              </p:cNvSpPr>
              <p:nvPr/>
            </p:nvSpPr>
            <p:spPr bwMode="auto">
              <a:xfrm>
                <a:off x="3412"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669" name="Line 4117">
                <a:extLst>
                  <a:ext uri="{FF2B5EF4-FFF2-40B4-BE49-F238E27FC236}">
                    <a16:creationId xmlns:a16="http://schemas.microsoft.com/office/drawing/2014/main" id="{BD0D1855-780A-AFD3-689A-193A00F4BE19}"/>
                  </a:ext>
                </a:extLst>
              </p:cNvPr>
              <p:cNvSpPr>
                <a:spLocks noChangeShapeType="1"/>
              </p:cNvSpPr>
              <p:nvPr/>
            </p:nvSpPr>
            <p:spPr bwMode="auto">
              <a:xfrm>
                <a:off x="3412" y="1245"/>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670" name="Line 4118">
                <a:extLst>
                  <a:ext uri="{FF2B5EF4-FFF2-40B4-BE49-F238E27FC236}">
                    <a16:creationId xmlns:a16="http://schemas.microsoft.com/office/drawing/2014/main" id="{DE92F532-ACDE-B874-7B1D-C85B6259E124}"/>
                  </a:ext>
                </a:extLst>
              </p:cNvPr>
              <p:cNvSpPr>
                <a:spLocks noChangeShapeType="1"/>
              </p:cNvSpPr>
              <p:nvPr/>
            </p:nvSpPr>
            <p:spPr bwMode="auto">
              <a:xfrm flipV="1">
                <a:off x="3418"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671" name="Line 4119">
                <a:extLst>
                  <a:ext uri="{FF2B5EF4-FFF2-40B4-BE49-F238E27FC236}">
                    <a16:creationId xmlns:a16="http://schemas.microsoft.com/office/drawing/2014/main" id="{12B0C1DF-FA77-FC60-993F-A248E1366D6C}"/>
                  </a:ext>
                </a:extLst>
              </p:cNvPr>
              <p:cNvSpPr>
                <a:spLocks noChangeShapeType="1"/>
              </p:cNvSpPr>
              <p:nvPr/>
            </p:nvSpPr>
            <p:spPr bwMode="auto">
              <a:xfrm>
                <a:off x="3418"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672" name="Line 4120">
                <a:extLst>
                  <a:ext uri="{FF2B5EF4-FFF2-40B4-BE49-F238E27FC236}">
                    <a16:creationId xmlns:a16="http://schemas.microsoft.com/office/drawing/2014/main" id="{6061E92D-EB4F-D0D1-CD87-A61EE18D7C02}"/>
                  </a:ext>
                </a:extLst>
              </p:cNvPr>
              <p:cNvSpPr>
                <a:spLocks noChangeShapeType="1"/>
              </p:cNvSpPr>
              <p:nvPr/>
            </p:nvSpPr>
            <p:spPr bwMode="auto">
              <a:xfrm>
                <a:off x="3418" y="1245"/>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673" name="Line 4121">
                <a:extLst>
                  <a:ext uri="{FF2B5EF4-FFF2-40B4-BE49-F238E27FC236}">
                    <a16:creationId xmlns:a16="http://schemas.microsoft.com/office/drawing/2014/main" id="{21FD17E1-4A71-C6C8-7BE3-F73E70C71040}"/>
                  </a:ext>
                </a:extLst>
              </p:cNvPr>
              <p:cNvSpPr>
                <a:spLocks noChangeShapeType="1"/>
              </p:cNvSpPr>
              <p:nvPr/>
            </p:nvSpPr>
            <p:spPr bwMode="auto">
              <a:xfrm flipV="1">
                <a:off x="3424"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674" name="Line 4122">
                <a:extLst>
                  <a:ext uri="{FF2B5EF4-FFF2-40B4-BE49-F238E27FC236}">
                    <a16:creationId xmlns:a16="http://schemas.microsoft.com/office/drawing/2014/main" id="{F5E069E9-78BA-615D-854C-1CA9E51E0725}"/>
                  </a:ext>
                </a:extLst>
              </p:cNvPr>
              <p:cNvSpPr>
                <a:spLocks noChangeShapeType="1"/>
              </p:cNvSpPr>
              <p:nvPr/>
            </p:nvSpPr>
            <p:spPr bwMode="auto">
              <a:xfrm>
                <a:off x="3424"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675" name="Line 4123">
                <a:extLst>
                  <a:ext uri="{FF2B5EF4-FFF2-40B4-BE49-F238E27FC236}">
                    <a16:creationId xmlns:a16="http://schemas.microsoft.com/office/drawing/2014/main" id="{8C5CD3E8-4B74-047A-D6E6-1A4B7B4AC702}"/>
                  </a:ext>
                </a:extLst>
              </p:cNvPr>
              <p:cNvSpPr>
                <a:spLocks noChangeShapeType="1"/>
              </p:cNvSpPr>
              <p:nvPr/>
            </p:nvSpPr>
            <p:spPr bwMode="auto">
              <a:xfrm flipV="1">
                <a:off x="3424"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676" name="Line 4124">
                <a:extLst>
                  <a:ext uri="{FF2B5EF4-FFF2-40B4-BE49-F238E27FC236}">
                    <a16:creationId xmlns:a16="http://schemas.microsoft.com/office/drawing/2014/main" id="{E50CD789-6BA6-9EFC-AE02-4586D0CFB486}"/>
                  </a:ext>
                </a:extLst>
              </p:cNvPr>
              <p:cNvSpPr>
                <a:spLocks noChangeShapeType="1"/>
              </p:cNvSpPr>
              <p:nvPr/>
            </p:nvSpPr>
            <p:spPr bwMode="auto">
              <a:xfrm>
                <a:off x="3424"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677" name="Line 4125">
                <a:extLst>
                  <a:ext uri="{FF2B5EF4-FFF2-40B4-BE49-F238E27FC236}">
                    <a16:creationId xmlns:a16="http://schemas.microsoft.com/office/drawing/2014/main" id="{2D182478-BC09-3199-1A0D-B6AA52C5B382}"/>
                  </a:ext>
                </a:extLst>
              </p:cNvPr>
              <p:cNvSpPr>
                <a:spLocks noChangeShapeType="1"/>
              </p:cNvSpPr>
              <p:nvPr/>
            </p:nvSpPr>
            <p:spPr bwMode="auto">
              <a:xfrm>
                <a:off x="3424" y="1245"/>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678" name="Line 4126">
                <a:extLst>
                  <a:ext uri="{FF2B5EF4-FFF2-40B4-BE49-F238E27FC236}">
                    <a16:creationId xmlns:a16="http://schemas.microsoft.com/office/drawing/2014/main" id="{F3A82FEB-DBAC-FC50-E62C-E9F331FEEF39}"/>
                  </a:ext>
                </a:extLst>
              </p:cNvPr>
              <p:cNvSpPr>
                <a:spLocks noChangeShapeType="1"/>
              </p:cNvSpPr>
              <p:nvPr/>
            </p:nvSpPr>
            <p:spPr bwMode="auto">
              <a:xfrm flipV="1">
                <a:off x="3430"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679" name="Line 4127">
                <a:extLst>
                  <a:ext uri="{FF2B5EF4-FFF2-40B4-BE49-F238E27FC236}">
                    <a16:creationId xmlns:a16="http://schemas.microsoft.com/office/drawing/2014/main" id="{DE500508-DACE-A29F-FBCC-E1A8E6F67C92}"/>
                  </a:ext>
                </a:extLst>
              </p:cNvPr>
              <p:cNvSpPr>
                <a:spLocks noChangeShapeType="1"/>
              </p:cNvSpPr>
              <p:nvPr/>
            </p:nvSpPr>
            <p:spPr bwMode="auto">
              <a:xfrm>
                <a:off x="3430"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680" name="Line 4128">
                <a:extLst>
                  <a:ext uri="{FF2B5EF4-FFF2-40B4-BE49-F238E27FC236}">
                    <a16:creationId xmlns:a16="http://schemas.microsoft.com/office/drawing/2014/main" id="{3185796A-C26E-A30A-B724-B276BB55A731}"/>
                  </a:ext>
                </a:extLst>
              </p:cNvPr>
              <p:cNvSpPr>
                <a:spLocks noChangeShapeType="1"/>
              </p:cNvSpPr>
              <p:nvPr/>
            </p:nvSpPr>
            <p:spPr bwMode="auto">
              <a:xfrm flipV="1">
                <a:off x="3430"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681" name="Line 4129">
                <a:extLst>
                  <a:ext uri="{FF2B5EF4-FFF2-40B4-BE49-F238E27FC236}">
                    <a16:creationId xmlns:a16="http://schemas.microsoft.com/office/drawing/2014/main" id="{4D5ED30F-905C-B050-03E9-8A27E140DEA1}"/>
                  </a:ext>
                </a:extLst>
              </p:cNvPr>
              <p:cNvSpPr>
                <a:spLocks noChangeShapeType="1"/>
              </p:cNvSpPr>
              <p:nvPr/>
            </p:nvSpPr>
            <p:spPr bwMode="auto">
              <a:xfrm>
                <a:off x="3430"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682" name="Line 4130">
                <a:extLst>
                  <a:ext uri="{FF2B5EF4-FFF2-40B4-BE49-F238E27FC236}">
                    <a16:creationId xmlns:a16="http://schemas.microsoft.com/office/drawing/2014/main" id="{F46BA4C0-13CE-3C81-0556-C049FC4DAB74}"/>
                  </a:ext>
                </a:extLst>
              </p:cNvPr>
              <p:cNvSpPr>
                <a:spLocks noChangeShapeType="1"/>
              </p:cNvSpPr>
              <p:nvPr/>
            </p:nvSpPr>
            <p:spPr bwMode="auto">
              <a:xfrm flipV="1">
                <a:off x="3430" y="1239"/>
                <a:ext cx="6"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683" name="Line 4131">
                <a:extLst>
                  <a:ext uri="{FF2B5EF4-FFF2-40B4-BE49-F238E27FC236}">
                    <a16:creationId xmlns:a16="http://schemas.microsoft.com/office/drawing/2014/main" id="{F417EBEE-FF07-BFE5-6585-53628C2B2655}"/>
                  </a:ext>
                </a:extLst>
              </p:cNvPr>
              <p:cNvSpPr>
                <a:spLocks noChangeShapeType="1"/>
              </p:cNvSpPr>
              <p:nvPr/>
            </p:nvSpPr>
            <p:spPr bwMode="auto">
              <a:xfrm>
                <a:off x="3436"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684" name="Line 4132">
                <a:extLst>
                  <a:ext uri="{FF2B5EF4-FFF2-40B4-BE49-F238E27FC236}">
                    <a16:creationId xmlns:a16="http://schemas.microsoft.com/office/drawing/2014/main" id="{6AD59AC4-A4A3-43F1-F01C-007EBE531859}"/>
                  </a:ext>
                </a:extLst>
              </p:cNvPr>
              <p:cNvSpPr>
                <a:spLocks noChangeShapeType="1"/>
              </p:cNvSpPr>
              <p:nvPr/>
            </p:nvSpPr>
            <p:spPr bwMode="auto">
              <a:xfrm flipV="1">
                <a:off x="3436"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685" name="Line 4133">
                <a:extLst>
                  <a:ext uri="{FF2B5EF4-FFF2-40B4-BE49-F238E27FC236}">
                    <a16:creationId xmlns:a16="http://schemas.microsoft.com/office/drawing/2014/main" id="{62CE72CF-A9DD-C18D-67AE-265AFA58A5FE}"/>
                  </a:ext>
                </a:extLst>
              </p:cNvPr>
              <p:cNvSpPr>
                <a:spLocks noChangeShapeType="1"/>
              </p:cNvSpPr>
              <p:nvPr/>
            </p:nvSpPr>
            <p:spPr bwMode="auto">
              <a:xfrm>
                <a:off x="3436"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686" name="Line 4134">
                <a:extLst>
                  <a:ext uri="{FF2B5EF4-FFF2-40B4-BE49-F238E27FC236}">
                    <a16:creationId xmlns:a16="http://schemas.microsoft.com/office/drawing/2014/main" id="{F02F15B9-C064-FF18-B71B-FBF50F5AF148}"/>
                  </a:ext>
                </a:extLst>
              </p:cNvPr>
              <p:cNvSpPr>
                <a:spLocks noChangeShapeType="1"/>
              </p:cNvSpPr>
              <p:nvPr/>
            </p:nvSpPr>
            <p:spPr bwMode="auto">
              <a:xfrm flipV="1">
                <a:off x="3436"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687" name="Line 4135">
                <a:extLst>
                  <a:ext uri="{FF2B5EF4-FFF2-40B4-BE49-F238E27FC236}">
                    <a16:creationId xmlns:a16="http://schemas.microsoft.com/office/drawing/2014/main" id="{23588A19-0B7B-DFE5-EC76-DBE87A135DF3}"/>
                  </a:ext>
                </a:extLst>
              </p:cNvPr>
              <p:cNvSpPr>
                <a:spLocks noChangeShapeType="1"/>
              </p:cNvSpPr>
              <p:nvPr/>
            </p:nvSpPr>
            <p:spPr bwMode="auto">
              <a:xfrm>
                <a:off x="3436" y="1239"/>
                <a:ext cx="6"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688" name="Line 4136">
                <a:extLst>
                  <a:ext uri="{FF2B5EF4-FFF2-40B4-BE49-F238E27FC236}">
                    <a16:creationId xmlns:a16="http://schemas.microsoft.com/office/drawing/2014/main" id="{B0F0C58B-1FE6-2DBB-62F1-D2678FD17DD9}"/>
                  </a:ext>
                </a:extLst>
              </p:cNvPr>
              <p:cNvSpPr>
                <a:spLocks noChangeShapeType="1"/>
              </p:cNvSpPr>
              <p:nvPr/>
            </p:nvSpPr>
            <p:spPr bwMode="auto">
              <a:xfrm flipV="1">
                <a:off x="3442"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689" name="Line 4137">
                <a:extLst>
                  <a:ext uri="{FF2B5EF4-FFF2-40B4-BE49-F238E27FC236}">
                    <a16:creationId xmlns:a16="http://schemas.microsoft.com/office/drawing/2014/main" id="{CBCDE422-F51D-D770-BAEC-DE03F8947984}"/>
                  </a:ext>
                </a:extLst>
              </p:cNvPr>
              <p:cNvSpPr>
                <a:spLocks noChangeShapeType="1"/>
              </p:cNvSpPr>
              <p:nvPr/>
            </p:nvSpPr>
            <p:spPr bwMode="auto">
              <a:xfrm>
                <a:off x="3442"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690" name="Line 4138">
                <a:extLst>
                  <a:ext uri="{FF2B5EF4-FFF2-40B4-BE49-F238E27FC236}">
                    <a16:creationId xmlns:a16="http://schemas.microsoft.com/office/drawing/2014/main" id="{2185FE32-C28B-E94C-8520-343B43A5C09C}"/>
                  </a:ext>
                </a:extLst>
              </p:cNvPr>
              <p:cNvSpPr>
                <a:spLocks noChangeShapeType="1"/>
              </p:cNvSpPr>
              <p:nvPr/>
            </p:nvSpPr>
            <p:spPr bwMode="auto">
              <a:xfrm flipV="1">
                <a:off x="3442"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691" name="Line 4139">
                <a:extLst>
                  <a:ext uri="{FF2B5EF4-FFF2-40B4-BE49-F238E27FC236}">
                    <a16:creationId xmlns:a16="http://schemas.microsoft.com/office/drawing/2014/main" id="{B8FD015F-FD02-09D6-AFAD-BE5AA5553EE3}"/>
                  </a:ext>
                </a:extLst>
              </p:cNvPr>
              <p:cNvSpPr>
                <a:spLocks noChangeShapeType="1"/>
              </p:cNvSpPr>
              <p:nvPr/>
            </p:nvSpPr>
            <p:spPr bwMode="auto">
              <a:xfrm>
                <a:off x="3442"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692" name="Line 4140">
                <a:extLst>
                  <a:ext uri="{FF2B5EF4-FFF2-40B4-BE49-F238E27FC236}">
                    <a16:creationId xmlns:a16="http://schemas.microsoft.com/office/drawing/2014/main" id="{475E6215-92D6-E318-1D5F-C91EC8B8FE85}"/>
                  </a:ext>
                </a:extLst>
              </p:cNvPr>
              <p:cNvSpPr>
                <a:spLocks noChangeShapeType="1"/>
              </p:cNvSpPr>
              <p:nvPr/>
            </p:nvSpPr>
            <p:spPr bwMode="auto">
              <a:xfrm flipV="1">
                <a:off x="3442"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693" name="Line 4141">
                <a:extLst>
                  <a:ext uri="{FF2B5EF4-FFF2-40B4-BE49-F238E27FC236}">
                    <a16:creationId xmlns:a16="http://schemas.microsoft.com/office/drawing/2014/main" id="{4BA0CEFD-8A9B-959A-077E-5BFE6D09A2B4}"/>
                  </a:ext>
                </a:extLst>
              </p:cNvPr>
              <p:cNvSpPr>
                <a:spLocks noChangeShapeType="1"/>
              </p:cNvSpPr>
              <p:nvPr/>
            </p:nvSpPr>
            <p:spPr bwMode="auto">
              <a:xfrm>
                <a:off x="3442" y="1239"/>
                <a:ext cx="7"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694" name="Line 4142">
                <a:extLst>
                  <a:ext uri="{FF2B5EF4-FFF2-40B4-BE49-F238E27FC236}">
                    <a16:creationId xmlns:a16="http://schemas.microsoft.com/office/drawing/2014/main" id="{4932CB65-075E-02AA-E3D1-1014A1218002}"/>
                  </a:ext>
                </a:extLst>
              </p:cNvPr>
              <p:cNvSpPr>
                <a:spLocks noChangeShapeType="1"/>
              </p:cNvSpPr>
              <p:nvPr/>
            </p:nvSpPr>
            <p:spPr bwMode="auto">
              <a:xfrm flipV="1">
                <a:off x="3449"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695" name="Line 4143">
                <a:extLst>
                  <a:ext uri="{FF2B5EF4-FFF2-40B4-BE49-F238E27FC236}">
                    <a16:creationId xmlns:a16="http://schemas.microsoft.com/office/drawing/2014/main" id="{C54538AD-DCB6-2684-9E04-E4454FE83CED}"/>
                  </a:ext>
                </a:extLst>
              </p:cNvPr>
              <p:cNvSpPr>
                <a:spLocks noChangeShapeType="1"/>
              </p:cNvSpPr>
              <p:nvPr/>
            </p:nvSpPr>
            <p:spPr bwMode="auto">
              <a:xfrm>
                <a:off x="3449"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696" name="Line 4144">
                <a:extLst>
                  <a:ext uri="{FF2B5EF4-FFF2-40B4-BE49-F238E27FC236}">
                    <a16:creationId xmlns:a16="http://schemas.microsoft.com/office/drawing/2014/main" id="{D1EAE46C-9C0D-6FA7-4CC7-7D25E8AEBF76}"/>
                  </a:ext>
                </a:extLst>
              </p:cNvPr>
              <p:cNvSpPr>
                <a:spLocks noChangeShapeType="1"/>
              </p:cNvSpPr>
              <p:nvPr/>
            </p:nvSpPr>
            <p:spPr bwMode="auto">
              <a:xfrm flipV="1">
                <a:off x="3449"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697" name="Line 4145">
                <a:extLst>
                  <a:ext uri="{FF2B5EF4-FFF2-40B4-BE49-F238E27FC236}">
                    <a16:creationId xmlns:a16="http://schemas.microsoft.com/office/drawing/2014/main" id="{07F457AD-B4E0-C1CF-0CA2-721BCEF597C6}"/>
                  </a:ext>
                </a:extLst>
              </p:cNvPr>
              <p:cNvSpPr>
                <a:spLocks noChangeShapeType="1"/>
              </p:cNvSpPr>
              <p:nvPr/>
            </p:nvSpPr>
            <p:spPr bwMode="auto">
              <a:xfrm>
                <a:off x="3449"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698" name="Line 4146">
                <a:extLst>
                  <a:ext uri="{FF2B5EF4-FFF2-40B4-BE49-F238E27FC236}">
                    <a16:creationId xmlns:a16="http://schemas.microsoft.com/office/drawing/2014/main" id="{F0EA933B-1232-9F44-4A2C-1FBD36DE6483}"/>
                  </a:ext>
                </a:extLst>
              </p:cNvPr>
              <p:cNvSpPr>
                <a:spLocks noChangeShapeType="1"/>
              </p:cNvSpPr>
              <p:nvPr/>
            </p:nvSpPr>
            <p:spPr bwMode="auto">
              <a:xfrm flipV="1">
                <a:off x="3449" y="1239"/>
                <a:ext cx="6"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699" name="Line 4147">
                <a:extLst>
                  <a:ext uri="{FF2B5EF4-FFF2-40B4-BE49-F238E27FC236}">
                    <a16:creationId xmlns:a16="http://schemas.microsoft.com/office/drawing/2014/main" id="{DF3E4C66-2FAE-9136-7821-AF5C50CCB2F6}"/>
                  </a:ext>
                </a:extLst>
              </p:cNvPr>
              <p:cNvSpPr>
                <a:spLocks noChangeShapeType="1"/>
              </p:cNvSpPr>
              <p:nvPr/>
            </p:nvSpPr>
            <p:spPr bwMode="auto">
              <a:xfrm>
                <a:off x="3455"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700" name="Line 4148">
                <a:extLst>
                  <a:ext uri="{FF2B5EF4-FFF2-40B4-BE49-F238E27FC236}">
                    <a16:creationId xmlns:a16="http://schemas.microsoft.com/office/drawing/2014/main" id="{0224C706-B6EF-7818-06B8-63E2FA21306E}"/>
                  </a:ext>
                </a:extLst>
              </p:cNvPr>
              <p:cNvSpPr>
                <a:spLocks noChangeShapeType="1"/>
              </p:cNvSpPr>
              <p:nvPr/>
            </p:nvSpPr>
            <p:spPr bwMode="auto">
              <a:xfrm flipV="1">
                <a:off x="3455"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701" name="Line 4149">
                <a:extLst>
                  <a:ext uri="{FF2B5EF4-FFF2-40B4-BE49-F238E27FC236}">
                    <a16:creationId xmlns:a16="http://schemas.microsoft.com/office/drawing/2014/main" id="{B54F2A38-5643-462D-BE1D-943CA5F42185}"/>
                  </a:ext>
                </a:extLst>
              </p:cNvPr>
              <p:cNvSpPr>
                <a:spLocks noChangeShapeType="1"/>
              </p:cNvSpPr>
              <p:nvPr/>
            </p:nvSpPr>
            <p:spPr bwMode="auto">
              <a:xfrm>
                <a:off x="3455"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702" name="Line 4150">
                <a:extLst>
                  <a:ext uri="{FF2B5EF4-FFF2-40B4-BE49-F238E27FC236}">
                    <a16:creationId xmlns:a16="http://schemas.microsoft.com/office/drawing/2014/main" id="{CAD3AA67-E69A-E4E1-D77E-113EF239E284}"/>
                  </a:ext>
                </a:extLst>
              </p:cNvPr>
              <p:cNvSpPr>
                <a:spLocks noChangeShapeType="1"/>
              </p:cNvSpPr>
              <p:nvPr/>
            </p:nvSpPr>
            <p:spPr bwMode="auto">
              <a:xfrm>
                <a:off x="3455" y="1245"/>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703" name="Line 4151">
                <a:extLst>
                  <a:ext uri="{FF2B5EF4-FFF2-40B4-BE49-F238E27FC236}">
                    <a16:creationId xmlns:a16="http://schemas.microsoft.com/office/drawing/2014/main" id="{1F9A3AFB-4B1D-943E-9AE8-8A4B5D074109}"/>
                  </a:ext>
                </a:extLst>
              </p:cNvPr>
              <p:cNvSpPr>
                <a:spLocks noChangeShapeType="1"/>
              </p:cNvSpPr>
              <p:nvPr/>
            </p:nvSpPr>
            <p:spPr bwMode="auto">
              <a:xfrm flipV="1">
                <a:off x="3461"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704" name="Line 4152">
                <a:extLst>
                  <a:ext uri="{FF2B5EF4-FFF2-40B4-BE49-F238E27FC236}">
                    <a16:creationId xmlns:a16="http://schemas.microsoft.com/office/drawing/2014/main" id="{91FB6FF3-F525-5797-36E3-F76C9603C89F}"/>
                  </a:ext>
                </a:extLst>
              </p:cNvPr>
              <p:cNvSpPr>
                <a:spLocks noChangeShapeType="1"/>
              </p:cNvSpPr>
              <p:nvPr/>
            </p:nvSpPr>
            <p:spPr bwMode="auto">
              <a:xfrm>
                <a:off x="3461"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705" name="Line 4153">
                <a:extLst>
                  <a:ext uri="{FF2B5EF4-FFF2-40B4-BE49-F238E27FC236}">
                    <a16:creationId xmlns:a16="http://schemas.microsoft.com/office/drawing/2014/main" id="{302D6A93-0D4D-C76D-A2EA-D1DEA43273DF}"/>
                  </a:ext>
                </a:extLst>
              </p:cNvPr>
              <p:cNvSpPr>
                <a:spLocks noChangeShapeType="1"/>
              </p:cNvSpPr>
              <p:nvPr/>
            </p:nvSpPr>
            <p:spPr bwMode="auto">
              <a:xfrm flipV="1">
                <a:off x="3461"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706" name="Line 4154">
                <a:extLst>
                  <a:ext uri="{FF2B5EF4-FFF2-40B4-BE49-F238E27FC236}">
                    <a16:creationId xmlns:a16="http://schemas.microsoft.com/office/drawing/2014/main" id="{D8E54482-C7E3-E0F1-054F-4F3B496E146B}"/>
                  </a:ext>
                </a:extLst>
              </p:cNvPr>
              <p:cNvSpPr>
                <a:spLocks noChangeShapeType="1"/>
              </p:cNvSpPr>
              <p:nvPr/>
            </p:nvSpPr>
            <p:spPr bwMode="auto">
              <a:xfrm>
                <a:off x="3461"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707" name="Line 4155">
                <a:extLst>
                  <a:ext uri="{FF2B5EF4-FFF2-40B4-BE49-F238E27FC236}">
                    <a16:creationId xmlns:a16="http://schemas.microsoft.com/office/drawing/2014/main" id="{A1DA0AB7-4D7D-778B-FB23-F6283588C2CB}"/>
                  </a:ext>
                </a:extLst>
              </p:cNvPr>
              <p:cNvSpPr>
                <a:spLocks noChangeShapeType="1"/>
              </p:cNvSpPr>
              <p:nvPr/>
            </p:nvSpPr>
            <p:spPr bwMode="auto">
              <a:xfrm>
                <a:off x="3461" y="1245"/>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708" name="Line 4156">
                <a:extLst>
                  <a:ext uri="{FF2B5EF4-FFF2-40B4-BE49-F238E27FC236}">
                    <a16:creationId xmlns:a16="http://schemas.microsoft.com/office/drawing/2014/main" id="{19C17065-B6C4-F791-2217-018ACFDEFEA9}"/>
                  </a:ext>
                </a:extLst>
              </p:cNvPr>
              <p:cNvSpPr>
                <a:spLocks noChangeShapeType="1"/>
              </p:cNvSpPr>
              <p:nvPr/>
            </p:nvSpPr>
            <p:spPr bwMode="auto">
              <a:xfrm flipV="1">
                <a:off x="3467"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709" name="Line 4157">
                <a:extLst>
                  <a:ext uri="{FF2B5EF4-FFF2-40B4-BE49-F238E27FC236}">
                    <a16:creationId xmlns:a16="http://schemas.microsoft.com/office/drawing/2014/main" id="{23CAF852-71DC-9066-B19A-6E5BD981A009}"/>
                  </a:ext>
                </a:extLst>
              </p:cNvPr>
              <p:cNvSpPr>
                <a:spLocks noChangeShapeType="1"/>
              </p:cNvSpPr>
              <p:nvPr/>
            </p:nvSpPr>
            <p:spPr bwMode="auto">
              <a:xfrm>
                <a:off x="3467"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710" name="Line 4158">
                <a:extLst>
                  <a:ext uri="{FF2B5EF4-FFF2-40B4-BE49-F238E27FC236}">
                    <a16:creationId xmlns:a16="http://schemas.microsoft.com/office/drawing/2014/main" id="{B7FC95CA-688D-91ED-6EF1-080E3C2096F4}"/>
                  </a:ext>
                </a:extLst>
              </p:cNvPr>
              <p:cNvSpPr>
                <a:spLocks noChangeShapeType="1"/>
              </p:cNvSpPr>
              <p:nvPr/>
            </p:nvSpPr>
            <p:spPr bwMode="auto">
              <a:xfrm>
                <a:off x="3467" y="1245"/>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711" name="Line 4159">
                <a:extLst>
                  <a:ext uri="{FF2B5EF4-FFF2-40B4-BE49-F238E27FC236}">
                    <a16:creationId xmlns:a16="http://schemas.microsoft.com/office/drawing/2014/main" id="{BA9B2827-F476-55C1-C904-2D3C0B88ACEC}"/>
                  </a:ext>
                </a:extLst>
              </p:cNvPr>
              <p:cNvSpPr>
                <a:spLocks noChangeShapeType="1"/>
              </p:cNvSpPr>
              <p:nvPr/>
            </p:nvSpPr>
            <p:spPr bwMode="auto">
              <a:xfrm flipV="1">
                <a:off x="3473"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712" name="Line 4160">
                <a:extLst>
                  <a:ext uri="{FF2B5EF4-FFF2-40B4-BE49-F238E27FC236}">
                    <a16:creationId xmlns:a16="http://schemas.microsoft.com/office/drawing/2014/main" id="{14D7B5BA-2948-9625-2BD4-AEE122E85F8A}"/>
                  </a:ext>
                </a:extLst>
              </p:cNvPr>
              <p:cNvSpPr>
                <a:spLocks noChangeShapeType="1"/>
              </p:cNvSpPr>
              <p:nvPr/>
            </p:nvSpPr>
            <p:spPr bwMode="auto">
              <a:xfrm>
                <a:off x="3473"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713" name="Line 4161">
                <a:extLst>
                  <a:ext uri="{FF2B5EF4-FFF2-40B4-BE49-F238E27FC236}">
                    <a16:creationId xmlns:a16="http://schemas.microsoft.com/office/drawing/2014/main" id="{91196121-4043-D096-ADB7-197E15EE3378}"/>
                  </a:ext>
                </a:extLst>
              </p:cNvPr>
              <p:cNvSpPr>
                <a:spLocks noChangeShapeType="1"/>
              </p:cNvSpPr>
              <p:nvPr/>
            </p:nvSpPr>
            <p:spPr bwMode="auto">
              <a:xfrm flipV="1">
                <a:off x="3473" y="1239"/>
                <a:ext cx="6"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714" name="Line 4162">
                <a:extLst>
                  <a:ext uri="{FF2B5EF4-FFF2-40B4-BE49-F238E27FC236}">
                    <a16:creationId xmlns:a16="http://schemas.microsoft.com/office/drawing/2014/main" id="{91E24695-5A54-2B1C-B0B6-7EB9554B92AD}"/>
                  </a:ext>
                </a:extLst>
              </p:cNvPr>
              <p:cNvSpPr>
                <a:spLocks noChangeShapeType="1"/>
              </p:cNvSpPr>
              <p:nvPr/>
            </p:nvSpPr>
            <p:spPr bwMode="auto">
              <a:xfrm>
                <a:off x="3479"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715" name="Line 4163">
                <a:extLst>
                  <a:ext uri="{FF2B5EF4-FFF2-40B4-BE49-F238E27FC236}">
                    <a16:creationId xmlns:a16="http://schemas.microsoft.com/office/drawing/2014/main" id="{D97FE193-F5D5-E400-26FD-15D4A0A09860}"/>
                  </a:ext>
                </a:extLst>
              </p:cNvPr>
              <p:cNvSpPr>
                <a:spLocks noChangeShapeType="1"/>
              </p:cNvSpPr>
              <p:nvPr/>
            </p:nvSpPr>
            <p:spPr bwMode="auto">
              <a:xfrm flipV="1">
                <a:off x="3479"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716" name="Line 4164">
                <a:extLst>
                  <a:ext uri="{FF2B5EF4-FFF2-40B4-BE49-F238E27FC236}">
                    <a16:creationId xmlns:a16="http://schemas.microsoft.com/office/drawing/2014/main" id="{719683D6-9B54-566F-DE41-CB1ABED0A427}"/>
                  </a:ext>
                </a:extLst>
              </p:cNvPr>
              <p:cNvSpPr>
                <a:spLocks noChangeShapeType="1"/>
              </p:cNvSpPr>
              <p:nvPr/>
            </p:nvSpPr>
            <p:spPr bwMode="auto">
              <a:xfrm>
                <a:off x="3479"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717" name="Line 4165">
                <a:extLst>
                  <a:ext uri="{FF2B5EF4-FFF2-40B4-BE49-F238E27FC236}">
                    <a16:creationId xmlns:a16="http://schemas.microsoft.com/office/drawing/2014/main" id="{EE468C9F-8661-8DF2-1C63-5DE57964A63F}"/>
                  </a:ext>
                </a:extLst>
              </p:cNvPr>
              <p:cNvSpPr>
                <a:spLocks noChangeShapeType="1"/>
              </p:cNvSpPr>
              <p:nvPr/>
            </p:nvSpPr>
            <p:spPr bwMode="auto">
              <a:xfrm flipV="1">
                <a:off x="3479"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718" name="Line 4166">
                <a:extLst>
                  <a:ext uri="{FF2B5EF4-FFF2-40B4-BE49-F238E27FC236}">
                    <a16:creationId xmlns:a16="http://schemas.microsoft.com/office/drawing/2014/main" id="{8AB5FFE0-AD4C-EB7F-C753-18EDFBB6ECAA}"/>
                  </a:ext>
                </a:extLst>
              </p:cNvPr>
              <p:cNvSpPr>
                <a:spLocks noChangeShapeType="1"/>
              </p:cNvSpPr>
              <p:nvPr/>
            </p:nvSpPr>
            <p:spPr bwMode="auto">
              <a:xfrm>
                <a:off x="3479" y="1239"/>
                <a:ext cx="7"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719" name="Line 4167">
                <a:extLst>
                  <a:ext uri="{FF2B5EF4-FFF2-40B4-BE49-F238E27FC236}">
                    <a16:creationId xmlns:a16="http://schemas.microsoft.com/office/drawing/2014/main" id="{34D5C181-3AC2-05F5-2B63-1881B391E9FE}"/>
                  </a:ext>
                </a:extLst>
              </p:cNvPr>
              <p:cNvSpPr>
                <a:spLocks noChangeShapeType="1"/>
              </p:cNvSpPr>
              <p:nvPr/>
            </p:nvSpPr>
            <p:spPr bwMode="auto">
              <a:xfrm flipV="1">
                <a:off x="3486"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720" name="Line 4168">
                <a:extLst>
                  <a:ext uri="{FF2B5EF4-FFF2-40B4-BE49-F238E27FC236}">
                    <a16:creationId xmlns:a16="http://schemas.microsoft.com/office/drawing/2014/main" id="{5F9166F5-D8AA-A288-8F83-83FD0029795A}"/>
                  </a:ext>
                </a:extLst>
              </p:cNvPr>
              <p:cNvSpPr>
                <a:spLocks noChangeShapeType="1"/>
              </p:cNvSpPr>
              <p:nvPr/>
            </p:nvSpPr>
            <p:spPr bwMode="auto">
              <a:xfrm>
                <a:off x="3486"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721" name="Line 4169">
                <a:extLst>
                  <a:ext uri="{FF2B5EF4-FFF2-40B4-BE49-F238E27FC236}">
                    <a16:creationId xmlns:a16="http://schemas.microsoft.com/office/drawing/2014/main" id="{E32CA0F7-80D3-F86D-0563-0C317343100E}"/>
                  </a:ext>
                </a:extLst>
              </p:cNvPr>
              <p:cNvSpPr>
                <a:spLocks noChangeShapeType="1"/>
              </p:cNvSpPr>
              <p:nvPr/>
            </p:nvSpPr>
            <p:spPr bwMode="auto">
              <a:xfrm flipV="1">
                <a:off x="3486"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722" name="Line 4170">
                <a:extLst>
                  <a:ext uri="{FF2B5EF4-FFF2-40B4-BE49-F238E27FC236}">
                    <a16:creationId xmlns:a16="http://schemas.microsoft.com/office/drawing/2014/main" id="{09FE6B04-1E4D-E2B5-B745-C6AADFD1A7BC}"/>
                  </a:ext>
                </a:extLst>
              </p:cNvPr>
              <p:cNvSpPr>
                <a:spLocks noChangeShapeType="1"/>
              </p:cNvSpPr>
              <p:nvPr/>
            </p:nvSpPr>
            <p:spPr bwMode="auto">
              <a:xfrm>
                <a:off x="3486" y="1239"/>
                <a:ext cx="6"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723" name="Line 4171">
                <a:extLst>
                  <a:ext uri="{FF2B5EF4-FFF2-40B4-BE49-F238E27FC236}">
                    <a16:creationId xmlns:a16="http://schemas.microsoft.com/office/drawing/2014/main" id="{438DC6CD-BF6A-BDCA-73EC-7E1BAE9FD9F2}"/>
                  </a:ext>
                </a:extLst>
              </p:cNvPr>
              <p:cNvSpPr>
                <a:spLocks noChangeShapeType="1"/>
              </p:cNvSpPr>
              <p:nvPr/>
            </p:nvSpPr>
            <p:spPr bwMode="auto">
              <a:xfrm flipV="1">
                <a:off x="3492"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724" name="Line 4172">
                <a:extLst>
                  <a:ext uri="{FF2B5EF4-FFF2-40B4-BE49-F238E27FC236}">
                    <a16:creationId xmlns:a16="http://schemas.microsoft.com/office/drawing/2014/main" id="{FE14A029-839C-1FFB-04AC-BF9278C9947C}"/>
                  </a:ext>
                </a:extLst>
              </p:cNvPr>
              <p:cNvSpPr>
                <a:spLocks noChangeShapeType="1"/>
              </p:cNvSpPr>
              <p:nvPr/>
            </p:nvSpPr>
            <p:spPr bwMode="auto">
              <a:xfrm>
                <a:off x="3492"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725" name="Line 4173">
                <a:extLst>
                  <a:ext uri="{FF2B5EF4-FFF2-40B4-BE49-F238E27FC236}">
                    <a16:creationId xmlns:a16="http://schemas.microsoft.com/office/drawing/2014/main" id="{6AAF777E-2A75-1ADA-480A-D63DABBC3E74}"/>
                  </a:ext>
                </a:extLst>
              </p:cNvPr>
              <p:cNvSpPr>
                <a:spLocks noChangeShapeType="1"/>
              </p:cNvSpPr>
              <p:nvPr/>
            </p:nvSpPr>
            <p:spPr bwMode="auto">
              <a:xfrm flipV="1">
                <a:off x="3492"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726" name="Line 4174">
                <a:extLst>
                  <a:ext uri="{FF2B5EF4-FFF2-40B4-BE49-F238E27FC236}">
                    <a16:creationId xmlns:a16="http://schemas.microsoft.com/office/drawing/2014/main" id="{7D8898CC-C0F3-245E-1B64-B01F6D1D9500}"/>
                  </a:ext>
                </a:extLst>
              </p:cNvPr>
              <p:cNvSpPr>
                <a:spLocks noChangeShapeType="1"/>
              </p:cNvSpPr>
              <p:nvPr/>
            </p:nvSpPr>
            <p:spPr bwMode="auto">
              <a:xfrm>
                <a:off x="3492"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727" name="Line 4175">
                <a:extLst>
                  <a:ext uri="{FF2B5EF4-FFF2-40B4-BE49-F238E27FC236}">
                    <a16:creationId xmlns:a16="http://schemas.microsoft.com/office/drawing/2014/main" id="{2B89E26A-65D1-A62A-7FEA-94255B7D2512}"/>
                  </a:ext>
                </a:extLst>
              </p:cNvPr>
              <p:cNvSpPr>
                <a:spLocks noChangeShapeType="1"/>
              </p:cNvSpPr>
              <p:nvPr/>
            </p:nvSpPr>
            <p:spPr bwMode="auto">
              <a:xfrm flipV="1">
                <a:off x="3492"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728" name="Line 4176">
                <a:extLst>
                  <a:ext uri="{FF2B5EF4-FFF2-40B4-BE49-F238E27FC236}">
                    <a16:creationId xmlns:a16="http://schemas.microsoft.com/office/drawing/2014/main" id="{CE90EAC8-D973-B7D8-406F-D498CDD0D7C2}"/>
                  </a:ext>
                </a:extLst>
              </p:cNvPr>
              <p:cNvSpPr>
                <a:spLocks noChangeShapeType="1"/>
              </p:cNvSpPr>
              <p:nvPr/>
            </p:nvSpPr>
            <p:spPr bwMode="auto">
              <a:xfrm>
                <a:off x="3492" y="1239"/>
                <a:ext cx="6"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729" name="Line 4177">
                <a:extLst>
                  <a:ext uri="{FF2B5EF4-FFF2-40B4-BE49-F238E27FC236}">
                    <a16:creationId xmlns:a16="http://schemas.microsoft.com/office/drawing/2014/main" id="{74840AEB-0ECD-A5DA-C8B9-45809567747B}"/>
                  </a:ext>
                </a:extLst>
              </p:cNvPr>
              <p:cNvSpPr>
                <a:spLocks noChangeShapeType="1"/>
              </p:cNvSpPr>
              <p:nvPr/>
            </p:nvSpPr>
            <p:spPr bwMode="auto">
              <a:xfrm flipV="1">
                <a:off x="3498"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730" name="Line 4178">
                <a:extLst>
                  <a:ext uri="{FF2B5EF4-FFF2-40B4-BE49-F238E27FC236}">
                    <a16:creationId xmlns:a16="http://schemas.microsoft.com/office/drawing/2014/main" id="{EF132857-A1FE-DF19-D79A-E533E16DA774}"/>
                  </a:ext>
                </a:extLst>
              </p:cNvPr>
              <p:cNvSpPr>
                <a:spLocks noChangeShapeType="1"/>
              </p:cNvSpPr>
              <p:nvPr/>
            </p:nvSpPr>
            <p:spPr bwMode="auto">
              <a:xfrm>
                <a:off x="3498"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731" name="Line 4179">
                <a:extLst>
                  <a:ext uri="{FF2B5EF4-FFF2-40B4-BE49-F238E27FC236}">
                    <a16:creationId xmlns:a16="http://schemas.microsoft.com/office/drawing/2014/main" id="{E8F544A4-2715-E5D5-EDAC-5205F68F24DF}"/>
                  </a:ext>
                </a:extLst>
              </p:cNvPr>
              <p:cNvSpPr>
                <a:spLocks noChangeShapeType="1"/>
              </p:cNvSpPr>
              <p:nvPr/>
            </p:nvSpPr>
            <p:spPr bwMode="auto">
              <a:xfrm flipV="1">
                <a:off x="3498"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732" name="Line 4180">
                <a:extLst>
                  <a:ext uri="{FF2B5EF4-FFF2-40B4-BE49-F238E27FC236}">
                    <a16:creationId xmlns:a16="http://schemas.microsoft.com/office/drawing/2014/main" id="{36156FF1-6EF5-A74A-D91F-EEAFFE9BF2D4}"/>
                  </a:ext>
                </a:extLst>
              </p:cNvPr>
              <p:cNvSpPr>
                <a:spLocks noChangeShapeType="1"/>
              </p:cNvSpPr>
              <p:nvPr/>
            </p:nvSpPr>
            <p:spPr bwMode="auto">
              <a:xfrm>
                <a:off x="3498"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733" name="Line 4181">
                <a:extLst>
                  <a:ext uri="{FF2B5EF4-FFF2-40B4-BE49-F238E27FC236}">
                    <a16:creationId xmlns:a16="http://schemas.microsoft.com/office/drawing/2014/main" id="{50977FBD-79AC-C1A6-5A5A-A9E83C21D4F6}"/>
                  </a:ext>
                </a:extLst>
              </p:cNvPr>
              <p:cNvSpPr>
                <a:spLocks noChangeShapeType="1"/>
              </p:cNvSpPr>
              <p:nvPr/>
            </p:nvSpPr>
            <p:spPr bwMode="auto">
              <a:xfrm flipV="1">
                <a:off x="3498"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734" name="Line 4182">
                <a:extLst>
                  <a:ext uri="{FF2B5EF4-FFF2-40B4-BE49-F238E27FC236}">
                    <a16:creationId xmlns:a16="http://schemas.microsoft.com/office/drawing/2014/main" id="{C04C6ACB-DB07-351A-32CD-3B1D65585105}"/>
                  </a:ext>
                </a:extLst>
              </p:cNvPr>
              <p:cNvSpPr>
                <a:spLocks noChangeShapeType="1"/>
              </p:cNvSpPr>
              <p:nvPr/>
            </p:nvSpPr>
            <p:spPr bwMode="auto">
              <a:xfrm>
                <a:off x="3498" y="1239"/>
                <a:ext cx="6"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735" name="Line 4183">
                <a:extLst>
                  <a:ext uri="{FF2B5EF4-FFF2-40B4-BE49-F238E27FC236}">
                    <a16:creationId xmlns:a16="http://schemas.microsoft.com/office/drawing/2014/main" id="{539135C5-28C5-A15F-38C8-32C66A11A287}"/>
                  </a:ext>
                </a:extLst>
              </p:cNvPr>
              <p:cNvSpPr>
                <a:spLocks noChangeShapeType="1"/>
              </p:cNvSpPr>
              <p:nvPr/>
            </p:nvSpPr>
            <p:spPr bwMode="auto">
              <a:xfrm flipV="1">
                <a:off x="3504"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736" name="Line 4184">
                <a:extLst>
                  <a:ext uri="{FF2B5EF4-FFF2-40B4-BE49-F238E27FC236}">
                    <a16:creationId xmlns:a16="http://schemas.microsoft.com/office/drawing/2014/main" id="{2F84982D-3513-ECF4-02B7-5040AC910024}"/>
                  </a:ext>
                </a:extLst>
              </p:cNvPr>
              <p:cNvSpPr>
                <a:spLocks noChangeShapeType="1"/>
              </p:cNvSpPr>
              <p:nvPr/>
            </p:nvSpPr>
            <p:spPr bwMode="auto">
              <a:xfrm>
                <a:off x="3504"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737" name="Line 4185">
                <a:extLst>
                  <a:ext uri="{FF2B5EF4-FFF2-40B4-BE49-F238E27FC236}">
                    <a16:creationId xmlns:a16="http://schemas.microsoft.com/office/drawing/2014/main" id="{87943694-6C91-BD32-2457-BAD9550CF5D7}"/>
                  </a:ext>
                </a:extLst>
              </p:cNvPr>
              <p:cNvSpPr>
                <a:spLocks noChangeShapeType="1"/>
              </p:cNvSpPr>
              <p:nvPr/>
            </p:nvSpPr>
            <p:spPr bwMode="auto">
              <a:xfrm flipV="1">
                <a:off x="3504" y="1239"/>
                <a:ext cx="6"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738" name="Line 4186">
                <a:extLst>
                  <a:ext uri="{FF2B5EF4-FFF2-40B4-BE49-F238E27FC236}">
                    <a16:creationId xmlns:a16="http://schemas.microsoft.com/office/drawing/2014/main" id="{8FF2ADE6-55F9-1552-6738-E35868F83E95}"/>
                  </a:ext>
                </a:extLst>
              </p:cNvPr>
              <p:cNvSpPr>
                <a:spLocks noChangeShapeType="1"/>
              </p:cNvSpPr>
              <p:nvPr/>
            </p:nvSpPr>
            <p:spPr bwMode="auto">
              <a:xfrm>
                <a:off x="3510"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739" name="Line 4187">
                <a:extLst>
                  <a:ext uri="{FF2B5EF4-FFF2-40B4-BE49-F238E27FC236}">
                    <a16:creationId xmlns:a16="http://schemas.microsoft.com/office/drawing/2014/main" id="{238E4AB0-57C7-2233-6509-015002F25576}"/>
                  </a:ext>
                </a:extLst>
              </p:cNvPr>
              <p:cNvSpPr>
                <a:spLocks noChangeShapeType="1"/>
              </p:cNvSpPr>
              <p:nvPr/>
            </p:nvSpPr>
            <p:spPr bwMode="auto">
              <a:xfrm flipV="1">
                <a:off x="3510"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740" name="Line 4188">
                <a:extLst>
                  <a:ext uri="{FF2B5EF4-FFF2-40B4-BE49-F238E27FC236}">
                    <a16:creationId xmlns:a16="http://schemas.microsoft.com/office/drawing/2014/main" id="{C3C9946D-7102-0B9F-5FBF-A17E286CFBE3}"/>
                  </a:ext>
                </a:extLst>
              </p:cNvPr>
              <p:cNvSpPr>
                <a:spLocks noChangeShapeType="1"/>
              </p:cNvSpPr>
              <p:nvPr/>
            </p:nvSpPr>
            <p:spPr bwMode="auto">
              <a:xfrm>
                <a:off x="3510"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741" name="Line 4189">
                <a:extLst>
                  <a:ext uri="{FF2B5EF4-FFF2-40B4-BE49-F238E27FC236}">
                    <a16:creationId xmlns:a16="http://schemas.microsoft.com/office/drawing/2014/main" id="{85E4A529-9161-60E0-658B-6889A1159344}"/>
                  </a:ext>
                </a:extLst>
              </p:cNvPr>
              <p:cNvSpPr>
                <a:spLocks noChangeShapeType="1"/>
              </p:cNvSpPr>
              <p:nvPr/>
            </p:nvSpPr>
            <p:spPr bwMode="auto">
              <a:xfrm flipV="1">
                <a:off x="3510"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742" name="Line 4190">
                <a:extLst>
                  <a:ext uri="{FF2B5EF4-FFF2-40B4-BE49-F238E27FC236}">
                    <a16:creationId xmlns:a16="http://schemas.microsoft.com/office/drawing/2014/main" id="{BC696270-5963-1249-FB54-B142FB9649B3}"/>
                  </a:ext>
                </a:extLst>
              </p:cNvPr>
              <p:cNvSpPr>
                <a:spLocks noChangeShapeType="1"/>
              </p:cNvSpPr>
              <p:nvPr/>
            </p:nvSpPr>
            <p:spPr bwMode="auto">
              <a:xfrm>
                <a:off x="3510"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743" name="Line 4191">
                <a:extLst>
                  <a:ext uri="{FF2B5EF4-FFF2-40B4-BE49-F238E27FC236}">
                    <a16:creationId xmlns:a16="http://schemas.microsoft.com/office/drawing/2014/main" id="{6439B7F3-90B4-6409-D2DB-583E8C8D42EA}"/>
                  </a:ext>
                </a:extLst>
              </p:cNvPr>
              <p:cNvSpPr>
                <a:spLocks noChangeShapeType="1"/>
              </p:cNvSpPr>
              <p:nvPr/>
            </p:nvSpPr>
            <p:spPr bwMode="auto">
              <a:xfrm>
                <a:off x="3510" y="1245"/>
                <a:ext cx="7"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744" name="Line 4192">
                <a:extLst>
                  <a:ext uri="{FF2B5EF4-FFF2-40B4-BE49-F238E27FC236}">
                    <a16:creationId xmlns:a16="http://schemas.microsoft.com/office/drawing/2014/main" id="{34E9F27E-83B6-5ABE-C643-BB98A21538B1}"/>
                  </a:ext>
                </a:extLst>
              </p:cNvPr>
              <p:cNvSpPr>
                <a:spLocks noChangeShapeType="1"/>
              </p:cNvSpPr>
              <p:nvPr/>
            </p:nvSpPr>
            <p:spPr bwMode="auto">
              <a:xfrm flipV="1">
                <a:off x="3517"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745" name="Line 4193">
                <a:extLst>
                  <a:ext uri="{FF2B5EF4-FFF2-40B4-BE49-F238E27FC236}">
                    <a16:creationId xmlns:a16="http://schemas.microsoft.com/office/drawing/2014/main" id="{A25A31C4-B3D2-3C19-5108-4F4DA572B17B}"/>
                  </a:ext>
                </a:extLst>
              </p:cNvPr>
              <p:cNvSpPr>
                <a:spLocks noChangeShapeType="1"/>
              </p:cNvSpPr>
              <p:nvPr/>
            </p:nvSpPr>
            <p:spPr bwMode="auto">
              <a:xfrm>
                <a:off x="3517"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746" name="Line 4194">
                <a:extLst>
                  <a:ext uri="{FF2B5EF4-FFF2-40B4-BE49-F238E27FC236}">
                    <a16:creationId xmlns:a16="http://schemas.microsoft.com/office/drawing/2014/main" id="{CC2BFBEE-D6AE-6ED3-EC2A-6150459456F1}"/>
                  </a:ext>
                </a:extLst>
              </p:cNvPr>
              <p:cNvSpPr>
                <a:spLocks noChangeShapeType="1"/>
              </p:cNvSpPr>
              <p:nvPr/>
            </p:nvSpPr>
            <p:spPr bwMode="auto">
              <a:xfrm flipV="1">
                <a:off x="3517"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747" name="Line 4195">
                <a:extLst>
                  <a:ext uri="{FF2B5EF4-FFF2-40B4-BE49-F238E27FC236}">
                    <a16:creationId xmlns:a16="http://schemas.microsoft.com/office/drawing/2014/main" id="{C1AC9B30-3514-8C15-63F3-27A3BB81A3CB}"/>
                  </a:ext>
                </a:extLst>
              </p:cNvPr>
              <p:cNvSpPr>
                <a:spLocks noChangeShapeType="1"/>
              </p:cNvSpPr>
              <p:nvPr/>
            </p:nvSpPr>
            <p:spPr bwMode="auto">
              <a:xfrm>
                <a:off x="3517"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748" name="Line 4196">
                <a:extLst>
                  <a:ext uri="{FF2B5EF4-FFF2-40B4-BE49-F238E27FC236}">
                    <a16:creationId xmlns:a16="http://schemas.microsoft.com/office/drawing/2014/main" id="{5EE4C1C3-955D-2B14-E8AB-7CE56494F52E}"/>
                  </a:ext>
                </a:extLst>
              </p:cNvPr>
              <p:cNvSpPr>
                <a:spLocks noChangeShapeType="1"/>
              </p:cNvSpPr>
              <p:nvPr/>
            </p:nvSpPr>
            <p:spPr bwMode="auto">
              <a:xfrm flipV="1">
                <a:off x="3517"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749" name="Line 4197">
                <a:extLst>
                  <a:ext uri="{FF2B5EF4-FFF2-40B4-BE49-F238E27FC236}">
                    <a16:creationId xmlns:a16="http://schemas.microsoft.com/office/drawing/2014/main" id="{47B147B8-5F03-DF4C-A6C7-F0D538F78ACB}"/>
                  </a:ext>
                </a:extLst>
              </p:cNvPr>
              <p:cNvSpPr>
                <a:spLocks noChangeShapeType="1"/>
              </p:cNvSpPr>
              <p:nvPr/>
            </p:nvSpPr>
            <p:spPr bwMode="auto">
              <a:xfrm>
                <a:off x="3517" y="1239"/>
                <a:ext cx="6"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750" name="Line 4198">
                <a:extLst>
                  <a:ext uri="{FF2B5EF4-FFF2-40B4-BE49-F238E27FC236}">
                    <a16:creationId xmlns:a16="http://schemas.microsoft.com/office/drawing/2014/main" id="{982BBD5D-6385-7CCE-7FEF-AFD3A5DE1734}"/>
                  </a:ext>
                </a:extLst>
              </p:cNvPr>
              <p:cNvSpPr>
                <a:spLocks noChangeShapeType="1"/>
              </p:cNvSpPr>
              <p:nvPr/>
            </p:nvSpPr>
            <p:spPr bwMode="auto">
              <a:xfrm flipV="1">
                <a:off x="3523"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751" name="Line 4199">
                <a:extLst>
                  <a:ext uri="{FF2B5EF4-FFF2-40B4-BE49-F238E27FC236}">
                    <a16:creationId xmlns:a16="http://schemas.microsoft.com/office/drawing/2014/main" id="{42D9880F-A7DF-6690-D057-05C4BE946C2A}"/>
                  </a:ext>
                </a:extLst>
              </p:cNvPr>
              <p:cNvSpPr>
                <a:spLocks noChangeShapeType="1"/>
              </p:cNvSpPr>
              <p:nvPr/>
            </p:nvSpPr>
            <p:spPr bwMode="auto">
              <a:xfrm>
                <a:off x="3523"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752" name="Line 4200">
                <a:extLst>
                  <a:ext uri="{FF2B5EF4-FFF2-40B4-BE49-F238E27FC236}">
                    <a16:creationId xmlns:a16="http://schemas.microsoft.com/office/drawing/2014/main" id="{2C99AB4A-1E88-E193-A69D-34ED244CA1BE}"/>
                  </a:ext>
                </a:extLst>
              </p:cNvPr>
              <p:cNvSpPr>
                <a:spLocks noChangeShapeType="1"/>
              </p:cNvSpPr>
              <p:nvPr/>
            </p:nvSpPr>
            <p:spPr bwMode="auto">
              <a:xfrm flipV="1">
                <a:off x="3523"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753" name="Line 4201">
                <a:extLst>
                  <a:ext uri="{FF2B5EF4-FFF2-40B4-BE49-F238E27FC236}">
                    <a16:creationId xmlns:a16="http://schemas.microsoft.com/office/drawing/2014/main" id="{8D0B160B-387D-F470-A671-68A9B2BBFD39}"/>
                  </a:ext>
                </a:extLst>
              </p:cNvPr>
              <p:cNvSpPr>
                <a:spLocks noChangeShapeType="1"/>
              </p:cNvSpPr>
              <p:nvPr/>
            </p:nvSpPr>
            <p:spPr bwMode="auto">
              <a:xfrm>
                <a:off x="3523"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754" name="Line 4202">
                <a:extLst>
                  <a:ext uri="{FF2B5EF4-FFF2-40B4-BE49-F238E27FC236}">
                    <a16:creationId xmlns:a16="http://schemas.microsoft.com/office/drawing/2014/main" id="{1A003503-49A3-5FFE-E009-5C31D8F5588D}"/>
                  </a:ext>
                </a:extLst>
              </p:cNvPr>
              <p:cNvSpPr>
                <a:spLocks noChangeShapeType="1"/>
              </p:cNvSpPr>
              <p:nvPr/>
            </p:nvSpPr>
            <p:spPr bwMode="auto">
              <a:xfrm flipV="1">
                <a:off x="3523"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755" name="Line 4203">
                <a:extLst>
                  <a:ext uri="{FF2B5EF4-FFF2-40B4-BE49-F238E27FC236}">
                    <a16:creationId xmlns:a16="http://schemas.microsoft.com/office/drawing/2014/main" id="{4F5A9891-A193-7168-B784-5FFA001741B6}"/>
                  </a:ext>
                </a:extLst>
              </p:cNvPr>
              <p:cNvSpPr>
                <a:spLocks noChangeShapeType="1"/>
              </p:cNvSpPr>
              <p:nvPr/>
            </p:nvSpPr>
            <p:spPr bwMode="auto">
              <a:xfrm>
                <a:off x="3523"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756" name="Line 4204">
                <a:extLst>
                  <a:ext uri="{FF2B5EF4-FFF2-40B4-BE49-F238E27FC236}">
                    <a16:creationId xmlns:a16="http://schemas.microsoft.com/office/drawing/2014/main" id="{D4F206D5-24DA-22DA-6434-C0E33DF0C901}"/>
                  </a:ext>
                </a:extLst>
              </p:cNvPr>
              <p:cNvSpPr>
                <a:spLocks noChangeShapeType="1"/>
              </p:cNvSpPr>
              <p:nvPr/>
            </p:nvSpPr>
            <p:spPr bwMode="auto">
              <a:xfrm flipV="1">
                <a:off x="3523"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757" name="Line 4205">
                <a:extLst>
                  <a:ext uri="{FF2B5EF4-FFF2-40B4-BE49-F238E27FC236}">
                    <a16:creationId xmlns:a16="http://schemas.microsoft.com/office/drawing/2014/main" id="{5CDBC2F7-07ED-0099-3295-95BFCDE1E7B6}"/>
                  </a:ext>
                </a:extLst>
              </p:cNvPr>
              <p:cNvSpPr>
                <a:spLocks noChangeShapeType="1"/>
              </p:cNvSpPr>
              <p:nvPr/>
            </p:nvSpPr>
            <p:spPr bwMode="auto">
              <a:xfrm>
                <a:off x="3523" y="1239"/>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758" name="Line 4206">
                <a:extLst>
                  <a:ext uri="{FF2B5EF4-FFF2-40B4-BE49-F238E27FC236}">
                    <a16:creationId xmlns:a16="http://schemas.microsoft.com/office/drawing/2014/main" id="{47D9A5F2-3732-EAA9-1C52-4EA930A261B6}"/>
                  </a:ext>
                </a:extLst>
              </p:cNvPr>
              <p:cNvSpPr>
                <a:spLocks noChangeShapeType="1"/>
              </p:cNvSpPr>
              <p:nvPr/>
            </p:nvSpPr>
            <p:spPr bwMode="auto">
              <a:xfrm>
                <a:off x="3529"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759" name="Line 4207">
                <a:extLst>
                  <a:ext uri="{FF2B5EF4-FFF2-40B4-BE49-F238E27FC236}">
                    <a16:creationId xmlns:a16="http://schemas.microsoft.com/office/drawing/2014/main" id="{55089249-7FF5-F667-D8C3-82A9CD042CD5}"/>
                  </a:ext>
                </a:extLst>
              </p:cNvPr>
              <p:cNvSpPr>
                <a:spLocks noChangeShapeType="1"/>
              </p:cNvSpPr>
              <p:nvPr/>
            </p:nvSpPr>
            <p:spPr bwMode="auto">
              <a:xfrm flipV="1">
                <a:off x="3529"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760" name="Line 4208">
                <a:extLst>
                  <a:ext uri="{FF2B5EF4-FFF2-40B4-BE49-F238E27FC236}">
                    <a16:creationId xmlns:a16="http://schemas.microsoft.com/office/drawing/2014/main" id="{F2450EFB-B7FB-FE20-7E00-72E8F9D947E7}"/>
                  </a:ext>
                </a:extLst>
              </p:cNvPr>
              <p:cNvSpPr>
                <a:spLocks noChangeShapeType="1"/>
              </p:cNvSpPr>
              <p:nvPr/>
            </p:nvSpPr>
            <p:spPr bwMode="auto">
              <a:xfrm>
                <a:off x="3529"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761" name="Line 4209">
                <a:extLst>
                  <a:ext uri="{FF2B5EF4-FFF2-40B4-BE49-F238E27FC236}">
                    <a16:creationId xmlns:a16="http://schemas.microsoft.com/office/drawing/2014/main" id="{5CF68084-CB3B-148E-0B89-74B292C42270}"/>
                  </a:ext>
                </a:extLst>
              </p:cNvPr>
              <p:cNvSpPr>
                <a:spLocks noChangeShapeType="1"/>
              </p:cNvSpPr>
              <p:nvPr/>
            </p:nvSpPr>
            <p:spPr bwMode="auto">
              <a:xfrm>
                <a:off x="3529" y="1245"/>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762" name="Line 4210">
                <a:extLst>
                  <a:ext uri="{FF2B5EF4-FFF2-40B4-BE49-F238E27FC236}">
                    <a16:creationId xmlns:a16="http://schemas.microsoft.com/office/drawing/2014/main" id="{9885F032-1CA6-BB0E-47DF-9957F58608F5}"/>
                  </a:ext>
                </a:extLst>
              </p:cNvPr>
              <p:cNvSpPr>
                <a:spLocks noChangeShapeType="1"/>
              </p:cNvSpPr>
              <p:nvPr/>
            </p:nvSpPr>
            <p:spPr bwMode="auto">
              <a:xfrm flipV="1">
                <a:off x="3535"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763" name="Line 4211">
                <a:extLst>
                  <a:ext uri="{FF2B5EF4-FFF2-40B4-BE49-F238E27FC236}">
                    <a16:creationId xmlns:a16="http://schemas.microsoft.com/office/drawing/2014/main" id="{F85F68A2-732B-226F-CD57-784BFDCF53B8}"/>
                  </a:ext>
                </a:extLst>
              </p:cNvPr>
              <p:cNvSpPr>
                <a:spLocks noChangeShapeType="1"/>
              </p:cNvSpPr>
              <p:nvPr/>
            </p:nvSpPr>
            <p:spPr bwMode="auto">
              <a:xfrm>
                <a:off x="3535"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764" name="Line 4212">
                <a:extLst>
                  <a:ext uri="{FF2B5EF4-FFF2-40B4-BE49-F238E27FC236}">
                    <a16:creationId xmlns:a16="http://schemas.microsoft.com/office/drawing/2014/main" id="{F4D979E7-57D3-FF69-EA53-A9CD87609A7E}"/>
                  </a:ext>
                </a:extLst>
              </p:cNvPr>
              <p:cNvSpPr>
                <a:spLocks noChangeShapeType="1"/>
              </p:cNvSpPr>
              <p:nvPr/>
            </p:nvSpPr>
            <p:spPr bwMode="auto">
              <a:xfrm flipV="1">
                <a:off x="3535"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765" name="Line 4213">
                <a:extLst>
                  <a:ext uri="{FF2B5EF4-FFF2-40B4-BE49-F238E27FC236}">
                    <a16:creationId xmlns:a16="http://schemas.microsoft.com/office/drawing/2014/main" id="{436422E6-BAC4-544B-E0E6-2E7974A53C38}"/>
                  </a:ext>
                </a:extLst>
              </p:cNvPr>
              <p:cNvSpPr>
                <a:spLocks noChangeShapeType="1"/>
              </p:cNvSpPr>
              <p:nvPr/>
            </p:nvSpPr>
            <p:spPr bwMode="auto">
              <a:xfrm>
                <a:off x="3535"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766" name="Line 4214">
                <a:extLst>
                  <a:ext uri="{FF2B5EF4-FFF2-40B4-BE49-F238E27FC236}">
                    <a16:creationId xmlns:a16="http://schemas.microsoft.com/office/drawing/2014/main" id="{73792DCC-D05D-C14C-DE41-73D23AAF1BDB}"/>
                  </a:ext>
                </a:extLst>
              </p:cNvPr>
              <p:cNvSpPr>
                <a:spLocks noChangeShapeType="1"/>
              </p:cNvSpPr>
              <p:nvPr/>
            </p:nvSpPr>
            <p:spPr bwMode="auto">
              <a:xfrm>
                <a:off x="3535" y="1245"/>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767" name="Line 4215">
                <a:extLst>
                  <a:ext uri="{FF2B5EF4-FFF2-40B4-BE49-F238E27FC236}">
                    <a16:creationId xmlns:a16="http://schemas.microsoft.com/office/drawing/2014/main" id="{B5FA111A-261E-9925-35E4-A49F181EE844}"/>
                  </a:ext>
                </a:extLst>
              </p:cNvPr>
              <p:cNvSpPr>
                <a:spLocks noChangeShapeType="1"/>
              </p:cNvSpPr>
              <p:nvPr/>
            </p:nvSpPr>
            <p:spPr bwMode="auto">
              <a:xfrm flipV="1">
                <a:off x="3541"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768" name="Line 4216">
                <a:extLst>
                  <a:ext uri="{FF2B5EF4-FFF2-40B4-BE49-F238E27FC236}">
                    <a16:creationId xmlns:a16="http://schemas.microsoft.com/office/drawing/2014/main" id="{6FE1A1C6-DFEA-2A8E-8EDC-F8A1BDBE48F9}"/>
                  </a:ext>
                </a:extLst>
              </p:cNvPr>
              <p:cNvSpPr>
                <a:spLocks noChangeShapeType="1"/>
              </p:cNvSpPr>
              <p:nvPr/>
            </p:nvSpPr>
            <p:spPr bwMode="auto">
              <a:xfrm>
                <a:off x="3541"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769" name="Line 4217">
                <a:extLst>
                  <a:ext uri="{FF2B5EF4-FFF2-40B4-BE49-F238E27FC236}">
                    <a16:creationId xmlns:a16="http://schemas.microsoft.com/office/drawing/2014/main" id="{4F5D3E50-CC1A-343F-89B3-90EE1F43B266}"/>
                  </a:ext>
                </a:extLst>
              </p:cNvPr>
              <p:cNvSpPr>
                <a:spLocks noChangeShapeType="1"/>
              </p:cNvSpPr>
              <p:nvPr/>
            </p:nvSpPr>
            <p:spPr bwMode="auto">
              <a:xfrm flipV="1">
                <a:off x="3541"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770" name="Line 4218">
                <a:extLst>
                  <a:ext uri="{FF2B5EF4-FFF2-40B4-BE49-F238E27FC236}">
                    <a16:creationId xmlns:a16="http://schemas.microsoft.com/office/drawing/2014/main" id="{7C1FC50B-5325-2CD0-7CF5-705D8995CDA3}"/>
                  </a:ext>
                </a:extLst>
              </p:cNvPr>
              <p:cNvSpPr>
                <a:spLocks noChangeShapeType="1"/>
              </p:cNvSpPr>
              <p:nvPr/>
            </p:nvSpPr>
            <p:spPr bwMode="auto">
              <a:xfrm>
                <a:off x="3541"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771" name="Line 4219">
                <a:extLst>
                  <a:ext uri="{FF2B5EF4-FFF2-40B4-BE49-F238E27FC236}">
                    <a16:creationId xmlns:a16="http://schemas.microsoft.com/office/drawing/2014/main" id="{9A03B971-33E2-FDC8-5C4B-05A1722ADCFF}"/>
                  </a:ext>
                </a:extLst>
              </p:cNvPr>
              <p:cNvSpPr>
                <a:spLocks noChangeShapeType="1"/>
              </p:cNvSpPr>
              <p:nvPr/>
            </p:nvSpPr>
            <p:spPr bwMode="auto">
              <a:xfrm>
                <a:off x="3541" y="1245"/>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772" name="Line 4220">
                <a:extLst>
                  <a:ext uri="{FF2B5EF4-FFF2-40B4-BE49-F238E27FC236}">
                    <a16:creationId xmlns:a16="http://schemas.microsoft.com/office/drawing/2014/main" id="{B68C8FD0-D385-C9D1-8875-BD5FE54CE105}"/>
                  </a:ext>
                </a:extLst>
              </p:cNvPr>
              <p:cNvSpPr>
                <a:spLocks noChangeShapeType="1"/>
              </p:cNvSpPr>
              <p:nvPr/>
            </p:nvSpPr>
            <p:spPr bwMode="auto">
              <a:xfrm flipV="1">
                <a:off x="3547"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773" name="Line 4221">
                <a:extLst>
                  <a:ext uri="{FF2B5EF4-FFF2-40B4-BE49-F238E27FC236}">
                    <a16:creationId xmlns:a16="http://schemas.microsoft.com/office/drawing/2014/main" id="{152FB85A-3959-4E22-DFD0-8B7FCC3ECAD4}"/>
                  </a:ext>
                </a:extLst>
              </p:cNvPr>
              <p:cNvSpPr>
                <a:spLocks noChangeShapeType="1"/>
              </p:cNvSpPr>
              <p:nvPr/>
            </p:nvSpPr>
            <p:spPr bwMode="auto">
              <a:xfrm>
                <a:off x="3547"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774" name="Line 4222">
                <a:extLst>
                  <a:ext uri="{FF2B5EF4-FFF2-40B4-BE49-F238E27FC236}">
                    <a16:creationId xmlns:a16="http://schemas.microsoft.com/office/drawing/2014/main" id="{156AA432-592D-5AEA-4646-27F331E253EB}"/>
                  </a:ext>
                </a:extLst>
              </p:cNvPr>
              <p:cNvSpPr>
                <a:spLocks noChangeShapeType="1"/>
              </p:cNvSpPr>
              <p:nvPr/>
            </p:nvSpPr>
            <p:spPr bwMode="auto">
              <a:xfrm flipV="1">
                <a:off x="3547" y="1239"/>
                <a:ext cx="7"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775" name="Line 4223">
                <a:extLst>
                  <a:ext uri="{FF2B5EF4-FFF2-40B4-BE49-F238E27FC236}">
                    <a16:creationId xmlns:a16="http://schemas.microsoft.com/office/drawing/2014/main" id="{038C278C-3A13-F0CC-46AE-AB4FCA401E42}"/>
                  </a:ext>
                </a:extLst>
              </p:cNvPr>
              <p:cNvSpPr>
                <a:spLocks noChangeShapeType="1"/>
              </p:cNvSpPr>
              <p:nvPr/>
            </p:nvSpPr>
            <p:spPr bwMode="auto">
              <a:xfrm>
                <a:off x="3554"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776" name="Line 4224">
                <a:extLst>
                  <a:ext uri="{FF2B5EF4-FFF2-40B4-BE49-F238E27FC236}">
                    <a16:creationId xmlns:a16="http://schemas.microsoft.com/office/drawing/2014/main" id="{A0F06001-C595-586D-AC8C-B6D7E2E5E58C}"/>
                  </a:ext>
                </a:extLst>
              </p:cNvPr>
              <p:cNvSpPr>
                <a:spLocks noChangeShapeType="1"/>
              </p:cNvSpPr>
              <p:nvPr/>
            </p:nvSpPr>
            <p:spPr bwMode="auto">
              <a:xfrm flipV="1">
                <a:off x="3554"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777" name="Line 4225">
                <a:extLst>
                  <a:ext uri="{FF2B5EF4-FFF2-40B4-BE49-F238E27FC236}">
                    <a16:creationId xmlns:a16="http://schemas.microsoft.com/office/drawing/2014/main" id="{013832C1-00CA-E15E-2E30-8732259E58A7}"/>
                  </a:ext>
                </a:extLst>
              </p:cNvPr>
              <p:cNvSpPr>
                <a:spLocks noChangeShapeType="1"/>
              </p:cNvSpPr>
              <p:nvPr/>
            </p:nvSpPr>
            <p:spPr bwMode="auto">
              <a:xfrm>
                <a:off x="3554"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778" name="Line 4226">
                <a:extLst>
                  <a:ext uri="{FF2B5EF4-FFF2-40B4-BE49-F238E27FC236}">
                    <a16:creationId xmlns:a16="http://schemas.microsoft.com/office/drawing/2014/main" id="{ACD8E880-B7A7-7945-AD93-A7B5264FD15A}"/>
                  </a:ext>
                </a:extLst>
              </p:cNvPr>
              <p:cNvSpPr>
                <a:spLocks noChangeShapeType="1"/>
              </p:cNvSpPr>
              <p:nvPr/>
            </p:nvSpPr>
            <p:spPr bwMode="auto">
              <a:xfrm flipV="1">
                <a:off x="3554" y="1239"/>
                <a:ext cx="6"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779" name="Line 4227">
                <a:extLst>
                  <a:ext uri="{FF2B5EF4-FFF2-40B4-BE49-F238E27FC236}">
                    <a16:creationId xmlns:a16="http://schemas.microsoft.com/office/drawing/2014/main" id="{6ED334F8-1CC3-D62E-9257-E96AF06139F2}"/>
                  </a:ext>
                </a:extLst>
              </p:cNvPr>
              <p:cNvSpPr>
                <a:spLocks noChangeShapeType="1"/>
              </p:cNvSpPr>
              <p:nvPr/>
            </p:nvSpPr>
            <p:spPr bwMode="auto">
              <a:xfrm>
                <a:off x="3560"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780" name="Line 4228">
                <a:extLst>
                  <a:ext uri="{FF2B5EF4-FFF2-40B4-BE49-F238E27FC236}">
                    <a16:creationId xmlns:a16="http://schemas.microsoft.com/office/drawing/2014/main" id="{A4E1C0C2-1350-9587-1B51-D841705A853B}"/>
                  </a:ext>
                </a:extLst>
              </p:cNvPr>
              <p:cNvSpPr>
                <a:spLocks noChangeShapeType="1"/>
              </p:cNvSpPr>
              <p:nvPr/>
            </p:nvSpPr>
            <p:spPr bwMode="auto">
              <a:xfrm flipV="1">
                <a:off x="3560"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781" name="Line 4229">
                <a:extLst>
                  <a:ext uri="{FF2B5EF4-FFF2-40B4-BE49-F238E27FC236}">
                    <a16:creationId xmlns:a16="http://schemas.microsoft.com/office/drawing/2014/main" id="{713CB000-4C54-4F13-2DF0-F035FE344F95}"/>
                  </a:ext>
                </a:extLst>
              </p:cNvPr>
              <p:cNvSpPr>
                <a:spLocks noChangeShapeType="1"/>
              </p:cNvSpPr>
              <p:nvPr/>
            </p:nvSpPr>
            <p:spPr bwMode="auto">
              <a:xfrm>
                <a:off x="3560"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782" name="Line 4230">
                <a:extLst>
                  <a:ext uri="{FF2B5EF4-FFF2-40B4-BE49-F238E27FC236}">
                    <a16:creationId xmlns:a16="http://schemas.microsoft.com/office/drawing/2014/main" id="{2866EB79-22B2-ECC4-9EB2-8971345CB51F}"/>
                  </a:ext>
                </a:extLst>
              </p:cNvPr>
              <p:cNvSpPr>
                <a:spLocks noChangeShapeType="1"/>
              </p:cNvSpPr>
              <p:nvPr/>
            </p:nvSpPr>
            <p:spPr bwMode="auto">
              <a:xfrm flipV="1">
                <a:off x="3560"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783" name="Line 4231">
                <a:extLst>
                  <a:ext uri="{FF2B5EF4-FFF2-40B4-BE49-F238E27FC236}">
                    <a16:creationId xmlns:a16="http://schemas.microsoft.com/office/drawing/2014/main" id="{9BDCD541-9188-4DE8-D287-69FD37D1CE7F}"/>
                  </a:ext>
                </a:extLst>
              </p:cNvPr>
              <p:cNvSpPr>
                <a:spLocks noChangeShapeType="1"/>
              </p:cNvSpPr>
              <p:nvPr/>
            </p:nvSpPr>
            <p:spPr bwMode="auto">
              <a:xfrm>
                <a:off x="3560"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784" name="Line 4232">
                <a:extLst>
                  <a:ext uri="{FF2B5EF4-FFF2-40B4-BE49-F238E27FC236}">
                    <a16:creationId xmlns:a16="http://schemas.microsoft.com/office/drawing/2014/main" id="{8CFE1233-BB41-2D54-9EEE-CC80D105B3BC}"/>
                  </a:ext>
                </a:extLst>
              </p:cNvPr>
              <p:cNvSpPr>
                <a:spLocks noChangeShapeType="1"/>
              </p:cNvSpPr>
              <p:nvPr/>
            </p:nvSpPr>
            <p:spPr bwMode="auto">
              <a:xfrm>
                <a:off x="3560" y="1245"/>
                <a:ext cx="6"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785" name="Line 4233">
                <a:extLst>
                  <a:ext uri="{FF2B5EF4-FFF2-40B4-BE49-F238E27FC236}">
                    <a16:creationId xmlns:a16="http://schemas.microsoft.com/office/drawing/2014/main" id="{243DC4B5-3ADA-A321-DDCF-C1F427D3C353}"/>
                  </a:ext>
                </a:extLst>
              </p:cNvPr>
              <p:cNvSpPr>
                <a:spLocks noChangeShapeType="1"/>
              </p:cNvSpPr>
              <p:nvPr/>
            </p:nvSpPr>
            <p:spPr bwMode="auto">
              <a:xfrm flipV="1">
                <a:off x="3566"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786" name="Line 4234">
                <a:extLst>
                  <a:ext uri="{FF2B5EF4-FFF2-40B4-BE49-F238E27FC236}">
                    <a16:creationId xmlns:a16="http://schemas.microsoft.com/office/drawing/2014/main" id="{EDB679F4-3D33-0DA6-947B-F4B310489BB5}"/>
                  </a:ext>
                </a:extLst>
              </p:cNvPr>
              <p:cNvSpPr>
                <a:spLocks noChangeShapeType="1"/>
              </p:cNvSpPr>
              <p:nvPr/>
            </p:nvSpPr>
            <p:spPr bwMode="auto">
              <a:xfrm>
                <a:off x="3566"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787" name="Line 4235">
                <a:extLst>
                  <a:ext uri="{FF2B5EF4-FFF2-40B4-BE49-F238E27FC236}">
                    <a16:creationId xmlns:a16="http://schemas.microsoft.com/office/drawing/2014/main" id="{24AB1063-9E98-61E2-4D89-78B55878BCC1}"/>
                  </a:ext>
                </a:extLst>
              </p:cNvPr>
              <p:cNvSpPr>
                <a:spLocks noChangeShapeType="1"/>
              </p:cNvSpPr>
              <p:nvPr/>
            </p:nvSpPr>
            <p:spPr bwMode="auto">
              <a:xfrm flipV="1">
                <a:off x="3566"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788" name="Line 4236">
                <a:extLst>
                  <a:ext uri="{FF2B5EF4-FFF2-40B4-BE49-F238E27FC236}">
                    <a16:creationId xmlns:a16="http://schemas.microsoft.com/office/drawing/2014/main" id="{81393EBA-950C-BF76-6202-4F567DC3E062}"/>
                  </a:ext>
                </a:extLst>
              </p:cNvPr>
              <p:cNvSpPr>
                <a:spLocks noChangeShapeType="1"/>
              </p:cNvSpPr>
              <p:nvPr/>
            </p:nvSpPr>
            <p:spPr bwMode="auto">
              <a:xfrm>
                <a:off x="3566"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789" name="Line 4237">
                <a:extLst>
                  <a:ext uri="{FF2B5EF4-FFF2-40B4-BE49-F238E27FC236}">
                    <a16:creationId xmlns:a16="http://schemas.microsoft.com/office/drawing/2014/main" id="{3D4B4554-9CFB-6E7C-4A7F-CF9CBB65ACA8}"/>
                  </a:ext>
                </a:extLst>
              </p:cNvPr>
              <p:cNvSpPr>
                <a:spLocks noChangeShapeType="1"/>
              </p:cNvSpPr>
              <p:nvPr/>
            </p:nvSpPr>
            <p:spPr bwMode="auto">
              <a:xfrm flipV="1">
                <a:off x="3566" y="1239"/>
                <a:ext cx="1"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790" name="Line 4238">
                <a:extLst>
                  <a:ext uri="{FF2B5EF4-FFF2-40B4-BE49-F238E27FC236}">
                    <a16:creationId xmlns:a16="http://schemas.microsoft.com/office/drawing/2014/main" id="{1EF1DA18-C847-C7E3-74C4-B2B4A3D731DF}"/>
                  </a:ext>
                </a:extLst>
              </p:cNvPr>
              <p:cNvSpPr>
                <a:spLocks noChangeShapeType="1"/>
              </p:cNvSpPr>
              <p:nvPr/>
            </p:nvSpPr>
            <p:spPr bwMode="auto">
              <a:xfrm>
                <a:off x="3566" y="1239"/>
                <a:ext cx="6" cy="6"/>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grpSp>
          <p:nvGrpSpPr>
            <p:cNvPr id="27797" name="Group 4245">
              <a:extLst>
                <a:ext uri="{FF2B5EF4-FFF2-40B4-BE49-F238E27FC236}">
                  <a16:creationId xmlns:a16="http://schemas.microsoft.com/office/drawing/2014/main" id="{CE97E783-6166-4B4A-E39C-62561B7A7604}"/>
                </a:ext>
              </a:extLst>
            </p:cNvPr>
            <p:cNvGrpSpPr>
              <a:grpSpLocks/>
            </p:cNvGrpSpPr>
            <p:nvPr/>
          </p:nvGrpSpPr>
          <p:grpSpPr bwMode="auto">
            <a:xfrm>
              <a:off x="1191" y="796"/>
              <a:ext cx="37" cy="2319"/>
              <a:chOff x="1191" y="796"/>
              <a:chExt cx="37" cy="2319"/>
            </a:xfrm>
          </p:grpSpPr>
          <p:sp>
            <p:nvSpPr>
              <p:cNvPr id="27792" name="Line 4240">
                <a:extLst>
                  <a:ext uri="{FF2B5EF4-FFF2-40B4-BE49-F238E27FC236}">
                    <a16:creationId xmlns:a16="http://schemas.microsoft.com/office/drawing/2014/main" id="{0D6DA08B-9515-4D47-32E9-B4225341F580}"/>
                  </a:ext>
                </a:extLst>
              </p:cNvPr>
              <p:cNvSpPr>
                <a:spLocks noChangeShapeType="1"/>
              </p:cNvSpPr>
              <p:nvPr/>
            </p:nvSpPr>
            <p:spPr bwMode="auto">
              <a:xfrm>
                <a:off x="1191" y="3114"/>
                <a:ext cx="37"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793" name="Line 4241">
                <a:extLst>
                  <a:ext uri="{FF2B5EF4-FFF2-40B4-BE49-F238E27FC236}">
                    <a16:creationId xmlns:a16="http://schemas.microsoft.com/office/drawing/2014/main" id="{492E997A-8FDE-5DAC-07BC-FD3D98FBAAE3}"/>
                  </a:ext>
                </a:extLst>
              </p:cNvPr>
              <p:cNvSpPr>
                <a:spLocks noChangeShapeType="1"/>
              </p:cNvSpPr>
              <p:nvPr/>
            </p:nvSpPr>
            <p:spPr bwMode="auto">
              <a:xfrm>
                <a:off x="1191" y="2538"/>
                <a:ext cx="37"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794" name="Line 4242">
                <a:extLst>
                  <a:ext uri="{FF2B5EF4-FFF2-40B4-BE49-F238E27FC236}">
                    <a16:creationId xmlns:a16="http://schemas.microsoft.com/office/drawing/2014/main" id="{5BD3F96C-AA84-AFDB-7771-57735DF243B1}"/>
                  </a:ext>
                </a:extLst>
              </p:cNvPr>
              <p:cNvSpPr>
                <a:spLocks noChangeShapeType="1"/>
              </p:cNvSpPr>
              <p:nvPr/>
            </p:nvSpPr>
            <p:spPr bwMode="auto">
              <a:xfrm>
                <a:off x="1191" y="1955"/>
                <a:ext cx="37"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795" name="Line 4243">
                <a:extLst>
                  <a:ext uri="{FF2B5EF4-FFF2-40B4-BE49-F238E27FC236}">
                    <a16:creationId xmlns:a16="http://schemas.microsoft.com/office/drawing/2014/main" id="{0403D3C0-0DB4-ED7B-A8AC-18664A4C7957}"/>
                  </a:ext>
                </a:extLst>
              </p:cNvPr>
              <p:cNvSpPr>
                <a:spLocks noChangeShapeType="1"/>
              </p:cNvSpPr>
              <p:nvPr/>
            </p:nvSpPr>
            <p:spPr bwMode="auto">
              <a:xfrm>
                <a:off x="1191" y="1379"/>
                <a:ext cx="37"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796" name="Line 4244">
                <a:extLst>
                  <a:ext uri="{FF2B5EF4-FFF2-40B4-BE49-F238E27FC236}">
                    <a16:creationId xmlns:a16="http://schemas.microsoft.com/office/drawing/2014/main" id="{5CDAE492-2EFF-5DEF-FDEA-55509D093C82}"/>
                  </a:ext>
                </a:extLst>
              </p:cNvPr>
              <p:cNvSpPr>
                <a:spLocks noChangeShapeType="1"/>
              </p:cNvSpPr>
              <p:nvPr/>
            </p:nvSpPr>
            <p:spPr bwMode="auto">
              <a:xfrm>
                <a:off x="1191" y="796"/>
                <a:ext cx="37"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grpSp>
          <p:nvGrpSpPr>
            <p:cNvPr id="27803" name="Group 4251">
              <a:extLst>
                <a:ext uri="{FF2B5EF4-FFF2-40B4-BE49-F238E27FC236}">
                  <a16:creationId xmlns:a16="http://schemas.microsoft.com/office/drawing/2014/main" id="{EA73B9CE-AA58-EBE8-BF70-D719D5B0C6D1}"/>
                </a:ext>
              </a:extLst>
            </p:cNvPr>
            <p:cNvGrpSpPr>
              <a:grpSpLocks/>
            </p:cNvGrpSpPr>
            <p:nvPr/>
          </p:nvGrpSpPr>
          <p:grpSpPr bwMode="auto">
            <a:xfrm>
              <a:off x="3621" y="796"/>
              <a:ext cx="37" cy="2319"/>
              <a:chOff x="3621" y="796"/>
              <a:chExt cx="37" cy="2319"/>
            </a:xfrm>
          </p:grpSpPr>
          <p:sp>
            <p:nvSpPr>
              <p:cNvPr id="27798" name="Line 4246">
                <a:extLst>
                  <a:ext uri="{FF2B5EF4-FFF2-40B4-BE49-F238E27FC236}">
                    <a16:creationId xmlns:a16="http://schemas.microsoft.com/office/drawing/2014/main" id="{41BEA889-7690-F08D-3A36-60266ABC06BB}"/>
                  </a:ext>
                </a:extLst>
              </p:cNvPr>
              <p:cNvSpPr>
                <a:spLocks noChangeShapeType="1"/>
              </p:cNvSpPr>
              <p:nvPr/>
            </p:nvSpPr>
            <p:spPr bwMode="auto">
              <a:xfrm flipH="1">
                <a:off x="3621" y="3114"/>
                <a:ext cx="37"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799" name="Line 4247">
                <a:extLst>
                  <a:ext uri="{FF2B5EF4-FFF2-40B4-BE49-F238E27FC236}">
                    <a16:creationId xmlns:a16="http://schemas.microsoft.com/office/drawing/2014/main" id="{94C0DE92-7E6C-16DC-B448-8D3E3B1D3A78}"/>
                  </a:ext>
                </a:extLst>
              </p:cNvPr>
              <p:cNvSpPr>
                <a:spLocks noChangeShapeType="1"/>
              </p:cNvSpPr>
              <p:nvPr/>
            </p:nvSpPr>
            <p:spPr bwMode="auto">
              <a:xfrm flipH="1">
                <a:off x="3621" y="2538"/>
                <a:ext cx="37"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800" name="Line 4248">
                <a:extLst>
                  <a:ext uri="{FF2B5EF4-FFF2-40B4-BE49-F238E27FC236}">
                    <a16:creationId xmlns:a16="http://schemas.microsoft.com/office/drawing/2014/main" id="{BF2D1D76-13CB-9FFF-1EC1-CF4F10EFB5CE}"/>
                  </a:ext>
                </a:extLst>
              </p:cNvPr>
              <p:cNvSpPr>
                <a:spLocks noChangeShapeType="1"/>
              </p:cNvSpPr>
              <p:nvPr/>
            </p:nvSpPr>
            <p:spPr bwMode="auto">
              <a:xfrm flipH="1">
                <a:off x="3621" y="1955"/>
                <a:ext cx="37"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801" name="Line 4249">
                <a:extLst>
                  <a:ext uri="{FF2B5EF4-FFF2-40B4-BE49-F238E27FC236}">
                    <a16:creationId xmlns:a16="http://schemas.microsoft.com/office/drawing/2014/main" id="{150A6D5A-C448-3D66-631C-E4CA46D4A3FE}"/>
                  </a:ext>
                </a:extLst>
              </p:cNvPr>
              <p:cNvSpPr>
                <a:spLocks noChangeShapeType="1"/>
              </p:cNvSpPr>
              <p:nvPr/>
            </p:nvSpPr>
            <p:spPr bwMode="auto">
              <a:xfrm flipH="1">
                <a:off x="3621" y="1379"/>
                <a:ext cx="37"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802" name="Line 4250">
                <a:extLst>
                  <a:ext uri="{FF2B5EF4-FFF2-40B4-BE49-F238E27FC236}">
                    <a16:creationId xmlns:a16="http://schemas.microsoft.com/office/drawing/2014/main" id="{9A8B3D2F-7014-A819-EBC0-999C6E3F008E}"/>
                  </a:ext>
                </a:extLst>
              </p:cNvPr>
              <p:cNvSpPr>
                <a:spLocks noChangeShapeType="1"/>
              </p:cNvSpPr>
              <p:nvPr/>
            </p:nvSpPr>
            <p:spPr bwMode="auto">
              <a:xfrm flipH="1">
                <a:off x="3621" y="796"/>
                <a:ext cx="37"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grpSp>
          <p:nvGrpSpPr>
            <p:cNvPr id="27813" name="Group 4261">
              <a:extLst>
                <a:ext uri="{FF2B5EF4-FFF2-40B4-BE49-F238E27FC236}">
                  <a16:creationId xmlns:a16="http://schemas.microsoft.com/office/drawing/2014/main" id="{F2F18F6E-38C9-F311-CECA-16E4BC0D8DEA}"/>
                </a:ext>
              </a:extLst>
            </p:cNvPr>
            <p:cNvGrpSpPr>
              <a:grpSpLocks/>
            </p:cNvGrpSpPr>
            <p:nvPr/>
          </p:nvGrpSpPr>
          <p:grpSpPr bwMode="auto">
            <a:xfrm>
              <a:off x="1339" y="3078"/>
              <a:ext cx="2320" cy="36"/>
              <a:chOff x="1339" y="3078"/>
              <a:chExt cx="2320" cy="36"/>
            </a:xfrm>
          </p:grpSpPr>
          <p:sp>
            <p:nvSpPr>
              <p:cNvPr id="27804" name="Line 4252">
                <a:extLst>
                  <a:ext uri="{FF2B5EF4-FFF2-40B4-BE49-F238E27FC236}">
                    <a16:creationId xmlns:a16="http://schemas.microsoft.com/office/drawing/2014/main" id="{BA84A7F6-61A0-AE44-669E-2D77C77D5976}"/>
                  </a:ext>
                </a:extLst>
              </p:cNvPr>
              <p:cNvSpPr>
                <a:spLocks noChangeShapeType="1"/>
              </p:cNvSpPr>
              <p:nvPr/>
            </p:nvSpPr>
            <p:spPr bwMode="auto">
              <a:xfrm flipV="1">
                <a:off x="1339" y="3078"/>
                <a:ext cx="1" cy="36"/>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805" name="Line 4253">
                <a:extLst>
                  <a:ext uri="{FF2B5EF4-FFF2-40B4-BE49-F238E27FC236}">
                    <a16:creationId xmlns:a16="http://schemas.microsoft.com/office/drawing/2014/main" id="{E33438F2-E03E-E611-E9EA-E403ECD7CE5B}"/>
                  </a:ext>
                </a:extLst>
              </p:cNvPr>
              <p:cNvSpPr>
                <a:spLocks noChangeShapeType="1"/>
              </p:cNvSpPr>
              <p:nvPr/>
            </p:nvSpPr>
            <p:spPr bwMode="auto">
              <a:xfrm flipV="1">
                <a:off x="1629" y="3078"/>
                <a:ext cx="1" cy="36"/>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806" name="Line 4254">
                <a:extLst>
                  <a:ext uri="{FF2B5EF4-FFF2-40B4-BE49-F238E27FC236}">
                    <a16:creationId xmlns:a16="http://schemas.microsoft.com/office/drawing/2014/main" id="{B6EA0ED1-CD87-2787-DA89-26CBD24D1B0C}"/>
                  </a:ext>
                </a:extLst>
              </p:cNvPr>
              <p:cNvSpPr>
                <a:spLocks noChangeShapeType="1"/>
              </p:cNvSpPr>
              <p:nvPr/>
            </p:nvSpPr>
            <p:spPr bwMode="auto">
              <a:xfrm flipV="1">
                <a:off x="1919" y="3078"/>
                <a:ext cx="1" cy="36"/>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807" name="Line 4255">
                <a:extLst>
                  <a:ext uri="{FF2B5EF4-FFF2-40B4-BE49-F238E27FC236}">
                    <a16:creationId xmlns:a16="http://schemas.microsoft.com/office/drawing/2014/main" id="{1753EB62-03F0-F4BB-585B-220A4C09B5D6}"/>
                  </a:ext>
                </a:extLst>
              </p:cNvPr>
              <p:cNvSpPr>
                <a:spLocks noChangeShapeType="1"/>
              </p:cNvSpPr>
              <p:nvPr/>
            </p:nvSpPr>
            <p:spPr bwMode="auto">
              <a:xfrm flipV="1">
                <a:off x="2209" y="3078"/>
                <a:ext cx="1" cy="36"/>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808" name="Line 4256">
                <a:extLst>
                  <a:ext uri="{FF2B5EF4-FFF2-40B4-BE49-F238E27FC236}">
                    <a16:creationId xmlns:a16="http://schemas.microsoft.com/office/drawing/2014/main" id="{8AA3FEB7-04DB-0331-365A-AB7DE4AEC9C4}"/>
                  </a:ext>
                </a:extLst>
              </p:cNvPr>
              <p:cNvSpPr>
                <a:spLocks noChangeShapeType="1"/>
              </p:cNvSpPr>
              <p:nvPr/>
            </p:nvSpPr>
            <p:spPr bwMode="auto">
              <a:xfrm flipV="1">
                <a:off x="2499" y="3078"/>
                <a:ext cx="1" cy="36"/>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809" name="Line 4257">
                <a:extLst>
                  <a:ext uri="{FF2B5EF4-FFF2-40B4-BE49-F238E27FC236}">
                    <a16:creationId xmlns:a16="http://schemas.microsoft.com/office/drawing/2014/main" id="{14164FAF-314E-36A6-09AE-19C48C0A1A13}"/>
                  </a:ext>
                </a:extLst>
              </p:cNvPr>
              <p:cNvSpPr>
                <a:spLocks noChangeShapeType="1"/>
              </p:cNvSpPr>
              <p:nvPr/>
            </p:nvSpPr>
            <p:spPr bwMode="auto">
              <a:xfrm flipV="1">
                <a:off x="2789" y="3078"/>
                <a:ext cx="1" cy="36"/>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810" name="Line 4258">
                <a:extLst>
                  <a:ext uri="{FF2B5EF4-FFF2-40B4-BE49-F238E27FC236}">
                    <a16:creationId xmlns:a16="http://schemas.microsoft.com/office/drawing/2014/main" id="{D2D1EF3B-079C-AA49-A846-B6A03DD1A03B}"/>
                  </a:ext>
                </a:extLst>
              </p:cNvPr>
              <p:cNvSpPr>
                <a:spLocks noChangeShapeType="1"/>
              </p:cNvSpPr>
              <p:nvPr/>
            </p:nvSpPr>
            <p:spPr bwMode="auto">
              <a:xfrm flipV="1">
                <a:off x="3079" y="3078"/>
                <a:ext cx="1" cy="36"/>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811" name="Line 4259">
                <a:extLst>
                  <a:ext uri="{FF2B5EF4-FFF2-40B4-BE49-F238E27FC236}">
                    <a16:creationId xmlns:a16="http://schemas.microsoft.com/office/drawing/2014/main" id="{65BE2ED7-C1B5-E3E9-A7B6-E3112514910C}"/>
                  </a:ext>
                </a:extLst>
              </p:cNvPr>
              <p:cNvSpPr>
                <a:spLocks noChangeShapeType="1"/>
              </p:cNvSpPr>
              <p:nvPr/>
            </p:nvSpPr>
            <p:spPr bwMode="auto">
              <a:xfrm flipV="1">
                <a:off x="3368" y="3078"/>
                <a:ext cx="1" cy="36"/>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812" name="Line 4260">
                <a:extLst>
                  <a:ext uri="{FF2B5EF4-FFF2-40B4-BE49-F238E27FC236}">
                    <a16:creationId xmlns:a16="http://schemas.microsoft.com/office/drawing/2014/main" id="{5F1ABAD8-3878-A0CA-AC85-AD458109AAA0}"/>
                  </a:ext>
                </a:extLst>
              </p:cNvPr>
              <p:cNvSpPr>
                <a:spLocks noChangeShapeType="1"/>
              </p:cNvSpPr>
              <p:nvPr/>
            </p:nvSpPr>
            <p:spPr bwMode="auto">
              <a:xfrm flipV="1">
                <a:off x="3658" y="3078"/>
                <a:ext cx="1" cy="36"/>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grpSp>
          <p:nvGrpSpPr>
            <p:cNvPr id="27823" name="Group 4271">
              <a:extLst>
                <a:ext uri="{FF2B5EF4-FFF2-40B4-BE49-F238E27FC236}">
                  <a16:creationId xmlns:a16="http://schemas.microsoft.com/office/drawing/2014/main" id="{FFFE74E1-367A-5488-1752-CAE3F027EE77}"/>
                </a:ext>
              </a:extLst>
            </p:cNvPr>
            <p:cNvGrpSpPr>
              <a:grpSpLocks/>
            </p:cNvGrpSpPr>
            <p:nvPr/>
          </p:nvGrpSpPr>
          <p:grpSpPr bwMode="auto">
            <a:xfrm>
              <a:off x="1339" y="796"/>
              <a:ext cx="2320" cy="36"/>
              <a:chOff x="1339" y="796"/>
              <a:chExt cx="2320" cy="36"/>
            </a:xfrm>
          </p:grpSpPr>
          <p:sp>
            <p:nvSpPr>
              <p:cNvPr id="27814" name="Line 4262">
                <a:extLst>
                  <a:ext uri="{FF2B5EF4-FFF2-40B4-BE49-F238E27FC236}">
                    <a16:creationId xmlns:a16="http://schemas.microsoft.com/office/drawing/2014/main" id="{3CD56064-676E-FC78-8673-162250D2B16D}"/>
                  </a:ext>
                </a:extLst>
              </p:cNvPr>
              <p:cNvSpPr>
                <a:spLocks noChangeShapeType="1"/>
              </p:cNvSpPr>
              <p:nvPr/>
            </p:nvSpPr>
            <p:spPr bwMode="auto">
              <a:xfrm>
                <a:off x="1339" y="796"/>
                <a:ext cx="1" cy="36"/>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815" name="Line 4263">
                <a:extLst>
                  <a:ext uri="{FF2B5EF4-FFF2-40B4-BE49-F238E27FC236}">
                    <a16:creationId xmlns:a16="http://schemas.microsoft.com/office/drawing/2014/main" id="{80DC51CB-6D87-2509-B0A8-EECE5646E85F}"/>
                  </a:ext>
                </a:extLst>
              </p:cNvPr>
              <p:cNvSpPr>
                <a:spLocks noChangeShapeType="1"/>
              </p:cNvSpPr>
              <p:nvPr/>
            </p:nvSpPr>
            <p:spPr bwMode="auto">
              <a:xfrm>
                <a:off x="1629" y="796"/>
                <a:ext cx="1" cy="36"/>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816" name="Line 4264">
                <a:extLst>
                  <a:ext uri="{FF2B5EF4-FFF2-40B4-BE49-F238E27FC236}">
                    <a16:creationId xmlns:a16="http://schemas.microsoft.com/office/drawing/2014/main" id="{2C73FC6A-43B8-7D8E-2962-1320B4D1B822}"/>
                  </a:ext>
                </a:extLst>
              </p:cNvPr>
              <p:cNvSpPr>
                <a:spLocks noChangeShapeType="1"/>
              </p:cNvSpPr>
              <p:nvPr/>
            </p:nvSpPr>
            <p:spPr bwMode="auto">
              <a:xfrm>
                <a:off x="1919" y="796"/>
                <a:ext cx="1" cy="36"/>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817" name="Line 4265">
                <a:extLst>
                  <a:ext uri="{FF2B5EF4-FFF2-40B4-BE49-F238E27FC236}">
                    <a16:creationId xmlns:a16="http://schemas.microsoft.com/office/drawing/2014/main" id="{D065504F-F94E-8284-7CBB-38FCF2B39AC4}"/>
                  </a:ext>
                </a:extLst>
              </p:cNvPr>
              <p:cNvSpPr>
                <a:spLocks noChangeShapeType="1"/>
              </p:cNvSpPr>
              <p:nvPr/>
            </p:nvSpPr>
            <p:spPr bwMode="auto">
              <a:xfrm>
                <a:off x="2209" y="796"/>
                <a:ext cx="1" cy="36"/>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818" name="Line 4266">
                <a:extLst>
                  <a:ext uri="{FF2B5EF4-FFF2-40B4-BE49-F238E27FC236}">
                    <a16:creationId xmlns:a16="http://schemas.microsoft.com/office/drawing/2014/main" id="{2566E1CA-04B2-135C-69F3-B2EB6CA99A9C}"/>
                  </a:ext>
                </a:extLst>
              </p:cNvPr>
              <p:cNvSpPr>
                <a:spLocks noChangeShapeType="1"/>
              </p:cNvSpPr>
              <p:nvPr/>
            </p:nvSpPr>
            <p:spPr bwMode="auto">
              <a:xfrm>
                <a:off x="2499" y="796"/>
                <a:ext cx="1" cy="36"/>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819" name="Line 4267">
                <a:extLst>
                  <a:ext uri="{FF2B5EF4-FFF2-40B4-BE49-F238E27FC236}">
                    <a16:creationId xmlns:a16="http://schemas.microsoft.com/office/drawing/2014/main" id="{A8A2F669-3233-EE94-5A37-A381A45A650A}"/>
                  </a:ext>
                </a:extLst>
              </p:cNvPr>
              <p:cNvSpPr>
                <a:spLocks noChangeShapeType="1"/>
              </p:cNvSpPr>
              <p:nvPr/>
            </p:nvSpPr>
            <p:spPr bwMode="auto">
              <a:xfrm>
                <a:off x="2789" y="796"/>
                <a:ext cx="1" cy="36"/>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820" name="Line 4268">
                <a:extLst>
                  <a:ext uri="{FF2B5EF4-FFF2-40B4-BE49-F238E27FC236}">
                    <a16:creationId xmlns:a16="http://schemas.microsoft.com/office/drawing/2014/main" id="{83EAD17E-3695-5570-B447-10B6318B6C61}"/>
                  </a:ext>
                </a:extLst>
              </p:cNvPr>
              <p:cNvSpPr>
                <a:spLocks noChangeShapeType="1"/>
              </p:cNvSpPr>
              <p:nvPr/>
            </p:nvSpPr>
            <p:spPr bwMode="auto">
              <a:xfrm>
                <a:off x="3079" y="796"/>
                <a:ext cx="1" cy="36"/>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821" name="Line 4269">
                <a:extLst>
                  <a:ext uri="{FF2B5EF4-FFF2-40B4-BE49-F238E27FC236}">
                    <a16:creationId xmlns:a16="http://schemas.microsoft.com/office/drawing/2014/main" id="{C3E7BCF6-5471-FCF0-6325-7BFB11E225E8}"/>
                  </a:ext>
                </a:extLst>
              </p:cNvPr>
              <p:cNvSpPr>
                <a:spLocks noChangeShapeType="1"/>
              </p:cNvSpPr>
              <p:nvPr/>
            </p:nvSpPr>
            <p:spPr bwMode="auto">
              <a:xfrm>
                <a:off x="3368" y="796"/>
                <a:ext cx="1" cy="36"/>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822" name="Line 4270">
                <a:extLst>
                  <a:ext uri="{FF2B5EF4-FFF2-40B4-BE49-F238E27FC236}">
                    <a16:creationId xmlns:a16="http://schemas.microsoft.com/office/drawing/2014/main" id="{757DEDBF-E031-19BB-5798-A666D4B692F5}"/>
                  </a:ext>
                </a:extLst>
              </p:cNvPr>
              <p:cNvSpPr>
                <a:spLocks noChangeShapeType="1"/>
              </p:cNvSpPr>
              <p:nvPr/>
            </p:nvSpPr>
            <p:spPr bwMode="auto">
              <a:xfrm>
                <a:off x="3658" y="796"/>
                <a:ext cx="1" cy="36"/>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sp>
          <p:nvSpPr>
            <p:cNvPr id="27824" name="Line 4272">
              <a:extLst>
                <a:ext uri="{FF2B5EF4-FFF2-40B4-BE49-F238E27FC236}">
                  <a16:creationId xmlns:a16="http://schemas.microsoft.com/office/drawing/2014/main" id="{9AF3CA26-B4D7-B8E4-ECC5-EA9552C06C8C}"/>
                </a:ext>
              </a:extLst>
            </p:cNvPr>
            <p:cNvSpPr>
              <a:spLocks noChangeShapeType="1"/>
            </p:cNvSpPr>
            <p:nvPr/>
          </p:nvSpPr>
          <p:spPr bwMode="auto">
            <a:xfrm flipV="1">
              <a:off x="1191" y="796"/>
              <a:ext cx="1" cy="2318"/>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825" name="Line 4273">
              <a:extLst>
                <a:ext uri="{FF2B5EF4-FFF2-40B4-BE49-F238E27FC236}">
                  <a16:creationId xmlns:a16="http://schemas.microsoft.com/office/drawing/2014/main" id="{835529FB-09C9-5411-5FEB-3445F9107AB1}"/>
                </a:ext>
              </a:extLst>
            </p:cNvPr>
            <p:cNvSpPr>
              <a:spLocks noChangeShapeType="1"/>
            </p:cNvSpPr>
            <p:nvPr/>
          </p:nvSpPr>
          <p:spPr bwMode="auto">
            <a:xfrm flipV="1">
              <a:off x="3658" y="796"/>
              <a:ext cx="1" cy="2318"/>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826" name="Line 4274">
              <a:extLst>
                <a:ext uri="{FF2B5EF4-FFF2-40B4-BE49-F238E27FC236}">
                  <a16:creationId xmlns:a16="http://schemas.microsoft.com/office/drawing/2014/main" id="{A50B2155-C6B6-EF42-A9AC-F48CA970EBFA}"/>
                </a:ext>
              </a:extLst>
            </p:cNvPr>
            <p:cNvSpPr>
              <a:spLocks noChangeShapeType="1"/>
            </p:cNvSpPr>
            <p:nvPr/>
          </p:nvSpPr>
          <p:spPr bwMode="auto">
            <a:xfrm>
              <a:off x="1191" y="3114"/>
              <a:ext cx="2467" cy="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827" name="Line 4275">
              <a:extLst>
                <a:ext uri="{FF2B5EF4-FFF2-40B4-BE49-F238E27FC236}">
                  <a16:creationId xmlns:a16="http://schemas.microsoft.com/office/drawing/2014/main" id="{84CD33F0-DE88-53EF-71CF-B1CB55A6EDA3}"/>
                </a:ext>
              </a:extLst>
            </p:cNvPr>
            <p:cNvSpPr>
              <a:spLocks noChangeShapeType="1"/>
            </p:cNvSpPr>
            <p:nvPr/>
          </p:nvSpPr>
          <p:spPr bwMode="auto">
            <a:xfrm>
              <a:off x="1191" y="796"/>
              <a:ext cx="2467" cy="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nvGrpSpPr>
            <p:cNvPr id="27833" name="Group 4281">
              <a:extLst>
                <a:ext uri="{FF2B5EF4-FFF2-40B4-BE49-F238E27FC236}">
                  <a16:creationId xmlns:a16="http://schemas.microsoft.com/office/drawing/2014/main" id="{E4F50295-84C8-1BEA-EBAF-B9D3B325A02E}"/>
                </a:ext>
              </a:extLst>
            </p:cNvPr>
            <p:cNvGrpSpPr>
              <a:grpSpLocks/>
            </p:cNvGrpSpPr>
            <p:nvPr/>
          </p:nvGrpSpPr>
          <p:grpSpPr bwMode="auto">
            <a:xfrm>
              <a:off x="987" y="712"/>
              <a:ext cx="228" cy="2523"/>
              <a:chOff x="987" y="712"/>
              <a:chExt cx="228" cy="2523"/>
            </a:xfrm>
          </p:grpSpPr>
          <p:sp>
            <p:nvSpPr>
              <p:cNvPr id="27828" name="Rectangle 4276">
                <a:extLst>
                  <a:ext uri="{FF2B5EF4-FFF2-40B4-BE49-F238E27FC236}">
                    <a16:creationId xmlns:a16="http://schemas.microsoft.com/office/drawing/2014/main" id="{77E19894-2E1A-CE19-410F-8675E2B0FAEC}"/>
                  </a:ext>
                </a:extLst>
              </p:cNvPr>
              <p:cNvSpPr>
                <a:spLocks noChangeArrowheads="1"/>
              </p:cNvSpPr>
              <p:nvPr/>
            </p:nvSpPr>
            <p:spPr bwMode="auto">
              <a:xfrm>
                <a:off x="1061" y="3029"/>
                <a:ext cx="148" cy="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ja-JP" sz="1800" b="1">
                    <a:solidFill>
                      <a:srgbClr val="000000"/>
                    </a:solidFill>
                  </a:rPr>
                  <a:t>0</a:t>
                </a:r>
                <a:endParaRPr lang="en-US" altLang="ja-JP"/>
              </a:p>
            </p:txBody>
          </p:sp>
          <p:sp>
            <p:nvSpPr>
              <p:cNvPr id="27829" name="Rectangle 4277">
                <a:extLst>
                  <a:ext uri="{FF2B5EF4-FFF2-40B4-BE49-F238E27FC236}">
                    <a16:creationId xmlns:a16="http://schemas.microsoft.com/office/drawing/2014/main" id="{E4E3F57D-0693-D41F-D397-2B4E95109F42}"/>
                  </a:ext>
                </a:extLst>
              </p:cNvPr>
              <p:cNvSpPr>
                <a:spLocks noChangeArrowheads="1"/>
              </p:cNvSpPr>
              <p:nvPr/>
            </p:nvSpPr>
            <p:spPr bwMode="auto">
              <a:xfrm>
                <a:off x="1061" y="2453"/>
                <a:ext cx="148" cy="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ja-JP" sz="1800" b="1">
                    <a:solidFill>
                      <a:srgbClr val="000000"/>
                    </a:solidFill>
                  </a:rPr>
                  <a:t>5</a:t>
                </a:r>
                <a:endParaRPr lang="en-US" altLang="ja-JP"/>
              </a:p>
            </p:txBody>
          </p:sp>
          <p:sp>
            <p:nvSpPr>
              <p:cNvPr id="27830" name="Rectangle 4278">
                <a:extLst>
                  <a:ext uri="{FF2B5EF4-FFF2-40B4-BE49-F238E27FC236}">
                    <a16:creationId xmlns:a16="http://schemas.microsoft.com/office/drawing/2014/main" id="{20F54BFF-EBAD-4CDB-CFAD-01AB85807FC9}"/>
                  </a:ext>
                </a:extLst>
              </p:cNvPr>
              <p:cNvSpPr>
                <a:spLocks noChangeArrowheads="1"/>
              </p:cNvSpPr>
              <p:nvPr/>
            </p:nvSpPr>
            <p:spPr bwMode="auto">
              <a:xfrm>
                <a:off x="987" y="1871"/>
                <a:ext cx="228" cy="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ja-JP" sz="1800" b="1">
                    <a:solidFill>
                      <a:srgbClr val="000000"/>
                    </a:solidFill>
                  </a:rPr>
                  <a:t>10</a:t>
                </a:r>
                <a:endParaRPr lang="en-US" altLang="ja-JP"/>
              </a:p>
            </p:txBody>
          </p:sp>
          <p:sp>
            <p:nvSpPr>
              <p:cNvPr id="27831" name="Rectangle 4279">
                <a:extLst>
                  <a:ext uri="{FF2B5EF4-FFF2-40B4-BE49-F238E27FC236}">
                    <a16:creationId xmlns:a16="http://schemas.microsoft.com/office/drawing/2014/main" id="{BE861422-967E-D393-9BC3-E64158D6B59B}"/>
                  </a:ext>
                </a:extLst>
              </p:cNvPr>
              <p:cNvSpPr>
                <a:spLocks noChangeArrowheads="1"/>
              </p:cNvSpPr>
              <p:nvPr/>
            </p:nvSpPr>
            <p:spPr bwMode="auto">
              <a:xfrm>
                <a:off x="987" y="1294"/>
                <a:ext cx="228" cy="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ja-JP" sz="1800" b="1">
                    <a:solidFill>
                      <a:srgbClr val="000000"/>
                    </a:solidFill>
                  </a:rPr>
                  <a:t>15</a:t>
                </a:r>
                <a:endParaRPr lang="en-US" altLang="ja-JP"/>
              </a:p>
            </p:txBody>
          </p:sp>
          <p:sp>
            <p:nvSpPr>
              <p:cNvPr id="27832" name="Rectangle 4280">
                <a:extLst>
                  <a:ext uri="{FF2B5EF4-FFF2-40B4-BE49-F238E27FC236}">
                    <a16:creationId xmlns:a16="http://schemas.microsoft.com/office/drawing/2014/main" id="{7B01822D-87E6-90E8-55FA-02147729BCF7}"/>
                  </a:ext>
                </a:extLst>
              </p:cNvPr>
              <p:cNvSpPr>
                <a:spLocks noChangeArrowheads="1"/>
              </p:cNvSpPr>
              <p:nvPr/>
            </p:nvSpPr>
            <p:spPr bwMode="auto">
              <a:xfrm>
                <a:off x="987" y="712"/>
                <a:ext cx="228" cy="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ja-JP" sz="1800" b="1">
                    <a:solidFill>
                      <a:srgbClr val="000000"/>
                    </a:solidFill>
                  </a:rPr>
                  <a:t>20</a:t>
                </a:r>
                <a:endParaRPr lang="en-US" altLang="ja-JP"/>
              </a:p>
            </p:txBody>
          </p:sp>
        </p:grpSp>
        <p:grpSp>
          <p:nvGrpSpPr>
            <p:cNvPr id="27839" name="Group 4287">
              <a:extLst>
                <a:ext uri="{FF2B5EF4-FFF2-40B4-BE49-F238E27FC236}">
                  <a16:creationId xmlns:a16="http://schemas.microsoft.com/office/drawing/2014/main" id="{C8E6A9AE-7C2F-AC26-BD67-5EABF7A178D1}"/>
                </a:ext>
              </a:extLst>
            </p:cNvPr>
            <p:cNvGrpSpPr>
              <a:grpSpLocks/>
            </p:cNvGrpSpPr>
            <p:nvPr/>
          </p:nvGrpSpPr>
          <p:grpSpPr bwMode="auto">
            <a:xfrm>
              <a:off x="1302" y="3127"/>
              <a:ext cx="2597" cy="206"/>
              <a:chOff x="1302" y="3127"/>
              <a:chExt cx="2597" cy="206"/>
            </a:xfrm>
          </p:grpSpPr>
          <p:sp>
            <p:nvSpPr>
              <p:cNvPr id="27834" name="Rectangle 4282">
                <a:extLst>
                  <a:ext uri="{FF2B5EF4-FFF2-40B4-BE49-F238E27FC236}">
                    <a16:creationId xmlns:a16="http://schemas.microsoft.com/office/drawing/2014/main" id="{698D9768-C926-0317-89DA-B90E892C1D8E}"/>
                  </a:ext>
                </a:extLst>
              </p:cNvPr>
              <p:cNvSpPr>
                <a:spLocks noChangeArrowheads="1"/>
              </p:cNvSpPr>
              <p:nvPr/>
            </p:nvSpPr>
            <p:spPr bwMode="auto">
              <a:xfrm>
                <a:off x="1302" y="3127"/>
                <a:ext cx="148" cy="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ja-JP" sz="1800" b="1">
                    <a:solidFill>
                      <a:srgbClr val="000000"/>
                    </a:solidFill>
                  </a:rPr>
                  <a:t>0</a:t>
                </a:r>
                <a:endParaRPr lang="en-US" altLang="ja-JP"/>
              </a:p>
            </p:txBody>
          </p:sp>
          <p:sp>
            <p:nvSpPr>
              <p:cNvPr id="27835" name="Rectangle 4283">
                <a:extLst>
                  <a:ext uri="{FF2B5EF4-FFF2-40B4-BE49-F238E27FC236}">
                    <a16:creationId xmlns:a16="http://schemas.microsoft.com/office/drawing/2014/main" id="{C4FBC6B8-D773-C18C-61E0-BA7953A1EE4B}"/>
                  </a:ext>
                </a:extLst>
              </p:cNvPr>
              <p:cNvSpPr>
                <a:spLocks noChangeArrowheads="1"/>
              </p:cNvSpPr>
              <p:nvPr/>
            </p:nvSpPr>
            <p:spPr bwMode="auto">
              <a:xfrm>
                <a:off x="1771" y="3127"/>
                <a:ext cx="389" cy="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ja-JP" sz="1800" b="1">
                    <a:solidFill>
                      <a:srgbClr val="000000"/>
                    </a:solidFill>
                  </a:rPr>
                  <a:t>2000</a:t>
                </a:r>
                <a:endParaRPr lang="en-US" altLang="ja-JP"/>
              </a:p>
            </p:txBody>
          </p:sp>
          <p:sp>
            <p:nvSpPr>
              <p:cNvPr id="27836" name="Rectangle 4284">
                <a:extLst>
                  <a:ext uri="{FF2B5EF4-FFF2-40B4-BE49-F238E27FC236}">
                    <a16:creationId xmlns:a16="http://schemas.microsoft.com/office/drawing/2014/main" id="{B4586731-E653-F97A-9CDB-F232E3755C98}"/>
                  </a:ext>
                </a:extLst>
              </p:cNvPr>
              <p:cNvSpPr>
                <a:spLocks noChangeArrowheads="1"/>
              </p:cNvSpPr>
              <p:nvPr/>
            </p:nvSpPr>
            <p:spPr bwMode="auto">
              <a:xfrm>
                <a:off x="2351" y="3127"/>
                <a:ext cx="389" cy="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ja-JP" sz="1800" b="1">
                    <a:solidFill>
                      <a:srgbClr val="000000"/>
                    </a:solidFill>
                  </a:rPr>
                  <a:t>4000</a:t>
                </a:r>
                <a:endParaRPr lang="en-US" altLang="ja-JP"/>
              </a:p>
            </p:txBody>
          </p:sp>
          <p:sp>
            <p:nvSpPr>
              <p:cNvPr id="27837" name="Rectangle 4285">
                <a:extLst>
                  <a:ext uri="{FF2B5EF4-FFF2-40B4-BE49-F238E27FC236}">
                    <a16:creationId xmlns:a16="http://schemas.microsoft.com/office/drawing/2014/main" id="{69C2227C-5938-0279-3F4F-FF4965A05372}"/>
                  </a:ext>
                </a:extLst>
              </p:cNvPr>
              <p:cNvSpPr>
                <a:spLocks noChangeArrowheads="1"/>
              </p:cNvSpPr>
              <p:nvPr/>
            </p:nvSpPr>
            <p:spPr bwMode="auto">
              <a:xfrm>
                <a:off x="2930" y="3127"/>
                <a:ext cx="389" cy="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ja-JP" sz="1800" b="1">
                    <a:solidFill>
                      <a:srgbClr val="000000"/>
                    </a:solidFill>
                  </a:rPr>
                  <a:t>6000</a:t>
                </a:r>
                <a:endParaRPr lang="en-US" altLang="ja-JP"/>
              </a:p>
            </p:txBody>
          </p:sp>
          <p:sp>
            <p:nvSpPr>
              <p:cNvPr id="27838" name="Rectangle 4286">
                <a:extLst>
                  <a:ext uri="{FF2B5EF4-FFF2-40B4-BE49-F238E27FC236}">
                    <a16:creationId xmlns:a16="http://schemas.microsoft.com/office/drawing/2014/main" id="{AD746F65-DA9E-1CC0-DA9E-93BFD4FFAB7E}"/>
                  </a:ext>
                </a:extLst>
              </p:cNvPr>
              <p:cNvSpPr>
                <a:spLocks noChangeArrowheads="1"/>
              </p:cNvSpPr>
              <p:nvPr/>
            </p:nvSpPr>
            <p:spPr bwMode="auto">
              <a:xfrm>
                <a:off x="3510" y="3127"/>
                <a:ext cx="389" cy="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ja-JP" sz="1800" b="1">
                    <a:solidFill>
                      <a:srgbClr val="000000"/>
                    </a:solidFill>
                  </a:rPr>
                  <a:t>8000</a:t>
                </a:r>
                <a:endParaRPr lang="en-US" altLang="ja-JP"/>
              </a:p>
            </p:txBody>
          </p:sp>
        </p:grpSp>
        <p:sp>
          <p:nvSpPr>
            <p:cNvPr id="27840" name="Rectangle 4288">
              <a:extLst>
                <a:ext uri="{FF2B5EF4-FFF2-40B4-BE49-F238E27FC236}">
                  <a16:creationId xmlns:a16="http://schemas.microsoft.com/office/drawing/2014/main" id="{419E33EC-41B8-6708-0DAC-75173F201554}"/>
                </a:ext>
              </a:extLst>
            </p:cNvPr>
            <p:cNvSpPr>
              <a:spLocks noChangeArrowheads="1"/>
            </p:cNvSpPr>
            <p:nvPr/>
          </p:nvSpPr>
          <p:spPr bwMode="auto">
            <a:xfrm>
              <a:off x="1826" y="554"/>
              <a:ext cx="1308" cy="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ja-JP" sz="1800" b="1">
                  <a:solidFill>
                    <a:srgbClr val="000000"/>
                  </a:solidFill>
                </a:rPr>
                <a:t>on P-doped poly-Si</a:t>
              </a:r>
              <a:endParaRPr lang="en-US" altLang="ja-JP"/>
            </a:p>
          </p:txBody>
        </p:sp>
        <p:grpSp>
          <p:nvGrpSpPr>
            <p:cNvPr id="27849" name="Group 4297">
              <a:extLst>
                <a:ext uri="{FF2B5EF4-FFF2-40B4-BE49-F238E27FC236}">
                  <a16:creationId xmlns:a16="http://schemas.microsoft.com/office/drawing/2014/main" id="{76D953E4-74D4-3847-5E8A-90A07AEAC3F0}"/>
                </a:ext>
              </a:extLst>
            </p:cNvPr>
            <p:cNvGrpSpPr>
              <a:grpSpLocks/>
            </p:cNvGrpSpPr>
            <p:nvPr/>
          </p:nvGrpSpPr>
          <p:grpSpPr bwMode="auto">
            <a:xfrm>
              <a:off x="1339" y="1828"/>
              <a:ext cx="956" cy="424"/>
              <a:chOff x="1339" y="1828"/>
              <a:chExt cx="956" cy="424"/>
            </a:xfrm>
          </p:grpSpPr>
          <p:sp>
            <p:nvSpPr>
              <p:cNvPr id="27841" name="Rectangle 4289">
                <a:extLst>
                  <a:ext uri="{FF2B5EF4-FFF2-40B4-BE49-F238E27FC236}">
                    <a16:creationId xmlns:a16="http://schemas.microsoft.com/office/drawing/2014/main" id="{A9DE6036-38D0-E209-FE45-22C5FC9C7856}"/>
                  </a:ext>
                </a:extLst>
              </p:cNvPr>
              <p:cNvSpPr>
                <a:spLocks noChangeArrowheads="1"/>
              </p:cNvSpPr>
              <p:nvPr/>
            </p:nvSpPr>
            <p:spPr bwMode="auto">
              <a:xfrm>
                <a:off x="1342" y="1831"/>
                <a:ext cx="932" cy="400"/>
              </a:xfrm>
              <a:prstGeom prst="rect">
                <a:avLst/>
              </a:prstGeom>
              <a:solidFill>
                <a:srgbClr val="FFFFFF"/>
              </a:solidFill>
              <a:ln w="9525">
                <a:solidFill>
                  <a:srgbClr val="000000"/>
                </a:solidFill>
                <a:miter lim="800000"/>
                <a:headEnd/>
                <a:tailEnd/>
              </a:ln>
            </p:spPr>
            <p:txBody>
              <a:bodyPr/>
              <a:lstStyle/>
              <a:p>
                <a:endParaRPr lang="ja-JP" altLang="en-US"/>
              </a:p>
            </p:txBody>
          </p:sp>
          <p:sp>
            <p:nvSpPr>
              <p:cNvPr id="27842" name="Freeform 4290">
                <a:extLst>
                  <a:ext uri="{FF2B5EF4-FFF2-40B4-BE49-F238E27FC236}">
                    <a16:creationId xmlns:a16="http://schemas.microsoft.com/office/drawing/2014/main" id="{E5066BB6-8C77-4A1A-0EC5-ACA7EA5365A6}"/>
                  </a:ext>
                </a:extLst>
              </p:cNvPr>
              <p:cNvSpPr>
                <a:spLocks/>
              </p:cNvSpPr>
              <p:nvPr/>
            </p:nvSpPr>
            <p:spPr bwMode="auto">
              <a:xfrm>
                <a:off x="1339" y="1828"/>
                <a:ext cx="956" cy="424"/>
              </a:xfrm>
              <a:custGeom>
                <a:avLst/>
                <a:gdLst>
                  <a:gd name="T0" fmla="*/ 6 w 956"/>
                  <a:gd name="T1" fmla="*/ 6 h 424"/>
                  <a:gd name="T2" fmla="*/ 0 w 956"/>
                  <a:gd name="T3" fmla="*/ 0 h 424"/>
                  <a:gd name="T4" fmla="*/ 0 w 956"/>
                  <a:gd name="T5" fmla="*/ 406 h 424"/>
                  <a:gd name="T6" fmla="*/ 18 w 956"/>
                  <a:gd name="T7" fmla="*/ 424 h 424"/>
                  <a:gd name="T8" fmla="*/ 956 w 956"/>
                  <a:gd name="T9" fmla="*/ 424 h 424"/>
                  <a:gd name="T10" fmla="*/ 956 w 956"/>
                  <a:gd name="T11" fmla="*/ 18 h 424"/>
                  <a:gd name="T12" fmla="*/ 938 w 956"/>
                  <a:gd name="T13" fmla="*/ 0 h 424"/>
                  <a:gd name="T14" fmla="*/ 0 w 956"/>
                  <a:gd name="T15" fmla="*/ 0 h 424"/>
                  <a:gd name="T16" fmla="*/ 6 w 956"/>
                  <a:gd name="T17" fmla="*/ 6 h 424"/>
                  <a:gd name="T18" fmla="*/ 6 w 956"/>
                  <a:gd name="T19" fmla="*/ 400 h 424"/>
                  <a:gd name="T20" fmla="*/ 931 w 956"/>
                  <a:gd name="T21" fmla="*/ 400 h 424"/>
                  <a:gd name="T22" fmla="*/ 931 w 956"/>
                  <a:gd name="T23" fmla="*/ 6 h 424"/>
                  <a:gd name="T24" fmla="*/ 6 w 956"/>
                  <a:gd name="T25" fmla="*/ 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56" h="424">
                    <a:moveTo>
                      <a:pt x="6" y="6"/>
                    </a:moveTo>
                    <a:lnTo>
                      <a:pt x="0" y="0"/>
                    </a:lnTo>
                    <a:lnTo>
                      <a:pt x="0" y="406"/>
                    </a:lnTo>
                    <a:lnTo>
                      <a:pt x="18" y="424"/>
                    </a:lnTo>
                    <a:lnTo>
                      <a:pt x="956" y="424"/>
                    </a:lnTo>
                    <a:lnTo>
                      <a:pt x="956" y="18"/>
                    </a:lnTo>
                    <a:lnTo>
                      <a:pt x="938" y="0"/>
                    </a:lnTo>
                    <a:lnTo>
                      <a:pt x="0" y="0"/>
                    </a:lnTo>
                    <a:lnTo>
                      <a:pt x="6" y="6"/>
                    </a:lnTo>
                    <a:lnTo>
                      <a:pt x="6" y="400"/>
                    </a:lnTo>
                    <a:lnTo>
                      <a:pt x="931" y="400"/>
                    </a:lnTo>
                    <a:lnTo>
                      <a:pt x="931" y="6"/>
                    </a:lnTo>
                    <a:lnTo>
                      <a:pt x="6" y="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7843" name="Line 4291">
                <a:extLst>
                  <a:ext uri="{FF2B5EF4-FFF2-40B4-BE49-F238E27FC236}">
                    <a16:creationId xmlns:a16="http://schemas.microsoft.com/office/drawing/2014/main" id="{D65CB463-5CFB-FA71-B358-345A89A03140}"/>
                  </a:ext>
                </a:extLst>
              </p:cNvPr>
              <p:cNvSpPr>
                <a:spLocks noChangeShapeType="1"/>
              </p:cNvSpPr>
              <p:nvPr/>
            </p:nvSpPr>
            <p:spPr bwMode="auto">
              <a:xfrm>
                <a:off x="1388" y="1919"/>
                <a:ext cx="210" cy="1"/>
              </a:xfrm>
              <a:prstGeom prst="line">
                <a:avLst/>
              </a:prstGeom>
              <a:noFill/>
              <a:ln w="19050">
                <a:solidFill>
                  <a:srgbClr val="0000D4"/>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844" name="Rectangle 4292">
                <a:extLst>
                  <a:ext uri="{FF2B5EF4-FFF2-40B4-BE49-F238E27FC236}">
                    <a16:creationId xmlns:a16="http://schemas.microsoft.com/office/drawing/2014/main" id="{965FFCDF-BACF-FD09-9E51-CF7BBAA552F0}"/>
                  </a:ext>
                </a:extLst>
              </p:cNvPr>
              <p:cNvSpPr>
                <a:spLocks noChangeArrowheads="1"/>
              </p:cNvSpPr>
              <p:nvPr/>
            </p:nvSpPr>
            <p:spPr bwMode="auto">
              <a:xfrm>
                <a:off x="1623" y="1864"/>
                <a:ext cx="622"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ja-JP" sz="1400" b="1">
                    <a:solidFill>
                      <a:srgbClr val="0000D4"/>
                    </a:solidFill>
                  </a:rPr>
                  <a:t>SiF4 50 sccm</a:t>
                </a:r>
                <a:endParaRPr lang="en-US" altLang="ja-JP"/>
              </a:p>
            </p:txBody>
          </p:sp>
          <p:sp>
            <p:nvSpPr>
              <p:cNvPr id="27845" name="Line 4293">
                <a:extLst>
                  <a:ext uri="{FF2B5EF4-FFF2-40B4-BE49-F238E27FC236}">
                    <a16:creationId xmlns:a16="http://schemas.microsoft.com/office/drawing/2014/main" id="{98013208-6CC9-8678-E733-A0E94A46EC24}"/>
                  </a:ext>
                </a:extLst>
              </p:cNvPr>
              <p:cNvSpPr>
                <a:spLocks noChangeShapeType="1"/>
              </p:cNvSpPr>
              <p:nvPr/>
            </p:nvSpPr>
            <p:spPr bwMode="auto">
              <a:xfrm>
                <a:off x="1388" y="2028"/>
                <a:ext cx="210" cy="1"/>
              </a:xfrm>
              <a:prstGeom prst="line">
                <a:avLst/>
              </a:prstGeom>
              <a:noFill/>
              <a:ln w="19050">
                <a:solidFill>
                  <a:srgbClr val="DD0806"/>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846" name="Rectangle 4294">
                <a:extLst>
                  <a:ext uri="{FF2B5EF4-FFF2-40B4-BE49-F238E27FC236}">
                    <a16:creationId xmlns:a16="http://schemas.microsoft.com/office/drawing/2014/main" id="{BFD9E3A5-B081-DC58-3ECC-A374FEEDD16B}"/>
                  </a:ext>
                </a:extLst>
              </p:cNvPr>
              <p:cNvSpPr>
                <a:spLocks noChangeArrowheads="1"/>
              </p:cNvSpPr>
              <p:nvPr/>
            </p:nvSpPr>
            <p:spPr bwMode="auto">
              <a:xfrm>
                <a:off x="1623" y="1973"/>
                <a:ext cx="622"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ja-JP" sz="1400" b="1">
                    <a:solidFill>
                      <a:srgbClr val="DD0806"/>
                    </a:solidFill>
                  </a:rPr>
                  <a:t>SiF4 40 sccm</a:t>
                </a:r>
                <a:endParaRPr lang="en-US" altLang="ja-JP"/>
              </a:p>
            </p:txBody>
          </p:sp>
          <p:sp>
            <p:nvSpPr>
              <p:cNvPr id="27847" name="Line 4295">
                <a:extLst>
                  <a:ext uri="{FF2B5EF4-FFF2-40B4-BE49-F238E27FC236}">
                    <a16:creationId xmlns:a16="http://schemas.microsoft.com/office/drawing/2014/main" id="{266F159C-BA62-932E-90EB-3A0AC909D41B}"/>
                  </a:ext>
                </a:extLst>
              </p:cNvPr>
              <p:cNvSpPr>
                <a:spLocks noChangeShapeType="1"/>
              </p:cNvSpPr>
              <p:nvPr/>
            </p:nvSpPr>
            <p:spPr bwMode="auto">
              <a:xfrm>
                <a:off x="1388" y="2137"/>
                <a:ext cx="210" cy="1"/>
              </a:xfrm>
              <a:prstGeom prst="line">
                <a:avLst/>
              </a:prstGeom>
              <a:noFill/>
              <a:ln w="19050">
                <a:solidFill>
                  <a:srgbClr val="07601A"/>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848" name="Rectangle 4296">
                <a:extLst>
                  <a:ext uri="{FF2B5EF4-FFF2-40B4-BE49-F238E27FC236}">
                    <a16:creationId xmlns:a16="http://schemas.microsoft.com/office/drawing/2014/main" id="{F28B9EAA-433D-FB00-396E-BAFA8F23EDD9}"/>
                  </a:ext>
                </a:extLst>
              </p:cNvPr>
              <p:cNvSpPr>
                <a:spLocks noChangeArrowheads="1"/>
              </p:cNvSpPr>
              <p:nvPr/>
            </p:nvSpPr>
            <p:spPr bwMode="auto">
              <a:xfrm>
                <a:off x="1623" y="2083"/>
                <a:ext cx="622"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ja-JP" sz="1400" b="1">
                    <a:solidFill>
                      <a:srgbClr val="07601A"/>
                    </a:solidFill>
                  </a:rPr>
                  <a:t>SiF4 30 sccm</a:t>
                </a:r>
                <a:endParaRPr lang="en-US" altLang="ja-JP"/>
              </a:p>
            </p:txBody>
          </p:sp>
        </p:grpSp>
      </p:grpSp>
      <p:sp>
        <p:nvSpPr>
          <p:cNvPr id="27851" name="Rectangle 4299">
            <a:extLst>
              <a:ext uri="{FF2B5EF4-FFF2-40B4-BE49-F238E27FC236}">
                <a16:creationId xmlns:a16="http://schemas.microsoft.com/office/drawing/2014/main" id="{011CBC41-2906-7AB7-0400-4063CAAB0A28}"/>
              </a:ext>
            </a:extLst>
          </p:cNvPr>
          <p:cNvSpPr>
            <a:spLocks noChangeArrowheads="1"/>
          </p:cNvSpPr>
          <p:nvPr/>
        </p:nvSpPr>
        <p:spPr bwMode="auto">
          <a:xfrm rot="16200000">
            <a:off x="1181894" y="3101182"/>
            <a:ext cx="130175"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ja-JP" sz="1800" b="1">
                <a:solidFill>
                  <a:srgbClr val="000000"/>
                </a:solidFill>
              </a:rPr>
              <a:t>&lt;</a:t>
            </a:r>
            <a:endParaRPr lang="en-US" altLang="ja-JP"/>
          </a:p>
        </p:txBody>
      </p:sp>
      <p:sp>
        <p:nvSpPr>
          <p:cNvPr id="27852" name="Rectangle 4300">
            <a:extLst>
              <a:ext uri="{FF2B5EF4-FFF2-40B4-BE49-F238E27FC236}">
                <a16:creationId xmlns:a16="http://schemas.microsoft.com/office/drawing/2014/main" id="{ADAE905B-6ADA-5BA7-EDB9-21D5E4648124}"/>
              </a:ext>
            </a:extLst>
          </p:cNvPr>
          <p:cNvSpPr>
            <a:spLocks noChangeArrowheads="1"/>
          </p:cNvSpPr>
          <p:nvPr/>
        </p:nvSpPr>
        <p:spPr bwMode="auto">
          <a:xfrm rot="16200000">
            <a:off x="1177925" y="2989263"/>
            <a:ext cx="100013"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ja-JP" sz="1800" b="1">
                <a:solidFill>
                  <a:srgbClr val="000000"/>
                </a:solidFill>
                <a:latin typeface="Symbol" panose="05050102010706020507" pitchFamily="18" charset="2"/>
              </a:rPr>
              <a:t>e</a:t>
            </a:r>
            <a:endParaRPr lang="en-US" altLang="ja-JP"/>
          </a:p>
        </p:txBody>
      </p:sp>
      <p:sp>
        <p:nvSpPr>
          <p:cNvPr id="27853" name="Rectangle 4301">
            <a:extLst>
              <a:ext uri="{FF2B5EF4-FFF2-40B4-BE49-F238E27FC236}">
                <a16:creationId xmlns:a16="http://schemas.microsoft.com/office/drawing/2014/main" id="{854D9037-3FEF-6106-7BA6-43FAC55DBD2D}"/>
              </a:ext>
            </a:extLst>
          </p:cNvPr>
          <p:cNvSpPr>
            <a:spLocks noChangeArrowheads="1"/>
          </p:cNvSpPr>
          <p:nvPr/>
        </p:nvSpPr>
        <p:spPr bwMode="auto">
          <a:xfrm rot="16200000">
            <a:off x="1346994" y="2931319"/>
            <a:ext cx="762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ja-JP" sz="1200" b="1">
                <a:solidFill>
                  <a:srgbClr val="000000"/>
                </a:solidFill>
                <a:latin typeface="Geneva"/>
              </a:rPr>
              <a:t>2</a:t>
            </a:r>
            <a:endParaRPr lang="en-US" altLang="ja-JP"/>
          </a:p>
        </p:txBody>
      </p:sp>
      <p:sp>
        <p:nvSpPr>
          <p:cNvPr id="27854" name="Rectangle 4302">
            <a:extLst>
              <a:ext uri="{FF2B5EF4-FFF2-40B4-BE49-F238E27FC236}">
                <a16:creationId xmlns:a16="http://schemas.microsoft.com/office/drawing/2014/main" id="{9358180C-E766-A062-F1BE-639DCF3A4E7D}"/>
              </a:ext>
            </a:extLst>
          </p:cNvPr>
          <p:cNvSpPr>
            <a:spLocks noChangeArrowheads="1"/>
          </p:cNvSpPr>
          <p:nvPr/>
        </p:nvSpPr>
        <p:spPr bwMode="auto">
          <a:xfrm rot="16200000">
            <a:off x="1170781" y="2780507"/>
            <a:ext cx="13017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ja-JP" sz="1800" b="1">
                <a:solidFill>
                  <a:srgbClr val="000000"/>
                </a:solidFill>
                <a:latin typeface="Geneva"/>
              </a:rPr>
              <a:t>&gt;</a:t>
            </a:r>
            <a:endParaRPr lang="en-US" altLang="ja-JP"/>
          </a:p>
        </p:txBody>
      </p:sp>
      <p:sp>
        <p:nvSpPr>
          <p:cNvPr id="27855" name="Rectangle 4303">
            <a:extLst>
              <a:ext uri="{FF2B5EF4-FFF2-40B4-BE49-F238E27FC236}">
                <a16:creationId xmlns:a16="http://schemas.microsoft.com/office/drawing/2014/main" id="{E55754A5-2843-743B-E5E8-4DC019E37C95}"/>
              </a:ext>
            </a:extLst>
          </p:cNvPr>
          <p:cNvSpPr>
            <a:spLocks noChangeArrowheads="1"/>
          </p:cNvSpPr>
          <p:nvPr/>
        </p:nvSpPr>
        <p:spPr bwMode="auto">
          <a:xfrm>
            <a:off x="3340100" y="5318125"/>
            <a:ext cx="1312863" cy="34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ja-JP" sz="1800" b="1">
                <a:solidFill>
                  <a:srgbClr val="000000"/>
                </a:solidFill>
                <a:latin typeface="Geneva"/>
              </a:rPr>
              <a:t>Time (sec)</a:t>
            </a:r>
            <a:endParaRPr lang="en-US" altLang="ja-JP"/>
          </a:p>
        </p:txBody>
      </p:sp>
      <p:pic>
        <p:nvPicPr>
          <p:cNvPr id="8196" name="Picture 4">
            <a:extLst>
              <a:ext uri="{FF2B5EF4-FFF2-40B4-BE49-F238E27FC236}">
                <a16:creationId xmlns:a16="http://schemas.microsoft.com/office/drawing/2014/main" id="{4ED2F12B-67CF-7CFD-7D71-895ABEEBB0BD}"/>
              </a:ext>
            </a:extLst>
          </p:cNvPr>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43600" y="3276600"/>
            <a:ext cx="3238500" cy="2851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7" name="Picture 5">
            <a:extLst>
              <a:ext uri="{FF2B5EF4-FFF2-40B4-BE49-F238E27FC236}">
                <a16:creationId xmlns:a16="http://schemas.microsoft.com/office/drawing/2014/main" id="{8A69B4B4-0F65-92AE-36D9-3C604EB04154}"/>
              </a:ext>
            </a:extLst>
          </p:cNvPr>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867400" y="457200"/>
            <a:ext cx="3297238" cy="2903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checker/>
    <p:sndAc>
      <p:stSnd>
        <p:snd r:embed="rId2" name="CAMERA.WAV"/>
      </p:stSnd>
    </p:sndAc>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358B1B72-A369-395C-3681-A31D3DAA629C}"/>
              </a:ext>
            </a:extLst>
          </p:cNvPr>
          <p:cNvSpPr>
            <a:spLocks noGrp="1" noChangeArrowheads="1"/>
          </p:cNvSpPr>
          <p:nvPr>
            <p:ph type="title"/>
          </p:nvPr>
        </p:nvSpPr>
        <p:spPr/>
        <p:txBody>
          <a:bodyPr/>
          <a:lstStyle/>
          <a:p>
            <a:r>
              <a:rPr lang="ja-JP" altLang="en-US">
                <a:solidFill>
                  <a:srgbClr val="0000FF"/>
                </a:solidFill>
              </a:rPr>
              <a:t>目  的</a:t>
            </a:r>
            <a:endParaRPr lang="ja-JP" altLang="en-US"/>
          </a:p>
        </p:txBody>
      </p:sp>
      <p:sp>
        <p:nvSpPr>
          <p:cNvPr id="11267" name="Rectangle 3">
            <a:extLst>
              <a:ext uri="{FF2B5EF4-FFF2-40B4-BE49-F238E27FC236}">
                <a16:creationId xmlns:a16="http://schemas.microsoft.com/office/drawing/2014/main" id="{9FAF0535-0CBF-A2D3-0477-1105F07C3ECA}"/>
              </a:ext>
            </a:extLst>
          </p:cNvPr>
          <p:cNvSpPr>
            <a:spLocks noGrp="1" noChangeArrowheads="1"/>
          </p:cNvSpPr>
          <p:nvPr>
            <p:ph type="body" idx="1"/>
          </p:nvPr>
        </p:nvSpPr>
        <p:spPr>
          <a:xfrm>
            <a:off x="762000" y="1981200"/>
            <a:ext cx="8458200" cy="2133600"/>
          </a:xfrm>
        </p:spPr>
        <p:txBody>
          <a:bodyPr/>
          <a:lstStyle/>
          <a:p>
            <a:r>
              <a:rPr lang="en-US" altLang="ja-JP">
                <a:ea typeface="ＨＧ明朝B-PRO" pitchFamily="18" charset="-128"/>
              </a:rPr>
              <a:t>2</a:t>
            </a:r>
            <a:r>
              <a:rPr lang="ja-JP" altLang="en-US">
                <a:latin typeface="ＨＧ明朝B-PRO" pitchFamily="18" charset="-128"/>
                <a:ea typeface="ＨＧ明朝B-PRO" pitchFamily="18" charset="-128"/>
              </a:rPr>
              <a:t>段階成長法の種結晶と成長多結晶薄膜のエピタキシャルライク界面を実現する</a:t>
            </a:r>
          </a:p>
          <a:p>
            <a:r>
              <a:rPr lang="en-US" altLang="ja-JP">
                <a:ea typeface="ＨＧ明朝B-PRO" pitchFamily="18" charset="-128"/>
              </a:rPr>
              <a:t>2</a:t>
            </a:r>
            <a:r>
              <a:rPr lang="ja-JP" altLang="en-US">
                <a:latin typeface="ＨＧ明朝B-PRO" pitchFamily="18" charset="-128"/>
                <a:ea typeface="ＨＧ明朝B-PRO" pitchFamily="18" charset="-128"/>
              </a:rPr>
              <a:t>段階成長法における種結晶の結晶性の影響について検討する</a:t>
            </a:r>
            <a:endParaRPr lang="ja-JP" altLang="en-US"/>
          </a:p>
        </p:txBody>
      </p:sp>
    </p:spTree>
  </p:cSld>
  <p:clrMapOvr>
    <a:masterClrMapping/>
  </p:clrMapOvr>
  <p:transition>
    <p:checker/>
    <p:sndAc>
      <p:stSnd>
        <p:snd r:embed="rId3" name="CAMERA.WAV"/>
      </p:stSnd>
    </p:sndAc>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a:extLst>
              <a:ext uri="{FF2B5EF4-FFF2-40B4-BE49-F238E27FC236}">
                <a16:creationId xmlns:a16="http://schemas.microsoft.com/office/drawing/2014/main" id="{7A3E6416-A991-9037-E0E1-05AAE819DA9F}"/>
              </a:ext>
            </a:extLst>
          </p:cNvPr>
          <p:cNvSpPr>
            <a:spLocks noGrp="1" noChangeArrowheads="1"/>
          </p:cNvSpPr>
          <p:nvPr>
            <p:ph type="title"/>
          </p:nvPr>
        </p:nvSpPr>
        <p:spPr>
          <a:xfrm>
            <a:off x="742950" y="609600"/>
            <a:ext cx="8420100" cy="685800"/>
          </a:xfrm>
        </p:spPr>
        <p:txBody>
          <a:bodyPr/>
          <a:lstStyle/>
          <a:p>
            <a:r>
              <a:rPr lang="ja-JP" altLang="en-US" b="1">
                <a:solidFill>
                  <a:srgbClr val="0000FF"/>
                </a:solidFill>
              </a:rPr>
              <a:t>実験装置</a:t>
            </a:r>
            <a:endParaRPr lang="ja-JP" altLang="en-US" b="1"/>
          </a:p>
        </p:txBody>
      </p:sp>
      <p:grpSp>
        <p:nvGrpSpPr>
          <p:cNvPr id="19661" name="Group 205">
            <a:extLst>
              <a:ext uri="{FF2B5EF4-FFF2-40B4-BE49-F238E27FC236}">
                <a16:creationId xmlns:a16="http://schemas.microsoft.com/office/drawing/2014/main" id="{0F9AB006-B50F-8829-73D5-B953DC110846}"/>
              </a:ext>
            </a:extLst>
          </p:cNvPr>
          <p:cNvGrpSpPr>
            <a:grpSpLocks/>
          </p:cNvGrpSpPr>
          <p:nvPr/>
        </p:nvGrpSpPr>
        <p:grpSpPr bwMode="auto">
          <a:xfrm>
            <a:off x="2441575" y="1704975"/>
            <a:ext cx="5637213" cy="4002088"/>
            <a:chOff x="1538" y="1074"/>
            <a:chExt cx="3551" cy="2521"/>
          </a:xfrm>
        </p:grpSpPr>
        <p:sp>
          <p:nvSpPr>
            <p:cNvPr id="19461" name="Rectangle 5">
              <a:extLst>
                <a:ext uri="{FF2B5EF4-FFF2-40B4-BE49-F238E27FC236}">
                  <a16:creationId xmlns:a16="http://schemas.microsoft.com/office/drawing/2014/main" id="{16B47915-195A-F66F-7865-544E1606E0D6}"/>
                </a:ext>
              </a:extLst>
            </p:cNvPr>
            <p:cNvSpPr>
              <a:spLocks noChangeArrowheads="1"/>
            </p:cNvSpPr>
            <p:nvPr/>
          </p:nvSpPr>
          <p:spPr bwMode="auto">
            <a:xfrm>
              <a:off x="1559" y="1825"/>
              <a:ext cx="2519" cy="481"/>
            </a:xfrm>
            <a:prstGeom prst="rect">
              <a:avLst/>
            </a:prstGeom>
            <a:solidFill>
              <a:srgbClr val="E3E3E3"/>
            </a:solidFill>
            <a:ln w="0" cap="sq">
              <a:solidFill>
                <a:srgbClr val="000000"/>
              </a:solidFill>
              <a:miter lim="800000"/>
              <a:headEnd/>
              <a:tailEnd/>
            </a:ln>
          </p:spPr>
          <p:txBody>
            <a:bodyPr/>
            <a:lstStyle/>
            <a:p>
              <a:endParaRPr lang="ja-JP" altLang="en-US"/>
            </a:p>
          </p:txBody>
        </p:sp>
        <p:sp>
          <p:nvSpPr>
            <p:cNvPr id="19462" name="Rectangle 6">
              <a:extLst>
                <a:ext uri="{FF2B5EF4-FFF2-40B4-BE49-F238E27FC236}">
                  <a16:creationId xmlns:a16="http://schemas.microsoft.com/office/drawing/2014/main" id="{FCDDD327-FD4A-876F-E29A-CB431835470A}"/>
                </a:ext>
              </a:extLst>
            </p:cNvPr>
            <p:cNvSpPr>
              <a:spLocks noChangeArrowheads="1"/>
            </p:cNvSpPr>
            <p:nvPr/>
          </p:nvSpPr>
          <p:spPr bwMode="auto">
            <a:xfrm>
              <a:off x="1538" y="2009"/>
              <a:ext cx="646" cy="379"/>
            </a:xfrm>
            <a:prstGeom prst="rect">
              <a:avLst/>
            </a:prstGeom>
            <a:solidFill>
              <a:srgbClr val="E3E3E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463" name="Rectangle 7">
              <a:extLst>
                <a:ext uri="{FF2B5EF4-FFF2-40B4-BE49-F238E27FC236}">
                  <a16:creationId xmlns:a16="http://schemas.microsoft.com/office/drawing/2014/main" id="{6B9EAD2A-81BE-37B0-C5C4-454337465F9B}"/>
                </a:ext>
              </a:extLst>
            </p:cNvPr>
            <p:cNvSpPr>
              <a:spLocks noChangeArrowheads="1"/>
            </p:cNvSpPr>
            <p:nvPr/>
          </p:nvSpPr>
          <p:spPr bwMode="auto">
            <a:xfrm>
              <a:off x="3663" y="2556"/>
              <a:ext cx="1420" cy="103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464" name="Freeform 8">
              <a:extLst>
                <a:ext uri="{FF2B5EF4-FFF2-40B4-BE49-F238E27FC236}">
                  <a16:creationId xmlns:a16="http://schemas.microsoft.com/office/drawing/2014/main" id="{AB53F96C-5DBF-E5B5-F397-44367CEA1D08}"/>
                </a:ext>
              </a:extLst>
            </p:cNvPr>
            <p:cNvSpPr>
              <a:spLocks/>
            </p:cNvSpPr>
            <p:nvPr/>
          </p:nvSpPr>
          <p:spPr bwMode="auto">
            <a:xfrm>
              <a:off x="3663" y="2556"/>
              <a:ext cx="1426" cy="1039"/>
            </a:xfrm>
            <a:custGeom>
              <a:avLst/>
              <a:gdLst>
                <a:gd name="T0" fmla="*/ 0 w 1426"/>
                <a:gd name="T1" fmla="*/ 0 h 1039"/>
                <a:gd name="T2" fmla="*/ 0 w 1426"/>
                <a:gd name="T3" fmla="*/ 1039 h 1039"/>
                <a:gd name="T4" fmla="*/ 1426 w 1426"/>
                <a:gd name="T5" fmla="*/ 1039 h 1039"/>
                <a:gd name="T6" fmla="*/ 1426 w 1426"/>
                <a:gd name="T7" fmla="*/ 0 h 1039"/>
                <a:gd name="T8" fmla="*/ 0 w 1426"/>
                <a:gd name="T9" fmla="*/ 0 h 1039"/>
                <a:gd name="T10" fmla="*/ 2 w 1426"/>
                <a:gd name="T11" fmla="*/ 4 h 1039"/>
                <a:gd name="T12" fmla="*/ 1425 w 1426"/>
                <a:gd name="T13" fmla="*/ 4 h 1039"/>
                <a:gd name="T14" fmla="*/ 1422 w 1426"/>
                <a:gd name="T15" fmla="*/ 1 h 1039"/>
                <a:gd name="T16" fmla="*/ 1422 w 1426"/>
                <a:gd name="T17" fmla="*/ 1038 h 1039"/>
                <a:gd name="T18" fmla="*/ 1425 w 1426"/>
                <a:gd name="T19" fmla="*/ 1035 h 1039"/>
                <a:gd name="T20" fmla="*/ 2 w 1426"/>
                <a:gd name="T21" fmla="*/ 1035 h 1039"/>
                <a:gd name="T22" fmla="*/ 5 w 1426"/>
                <a:gd name="T23" fmla="*/ 1038 h 1039"/>
                <a:gd name="T24" fmla="*/ 5 w 1426"/>
                <a:gd name="T25" fmla="*/ 1 h 1039"/>
                <a:gd name="T26" fmla="*/ 2 w 1426"/>
                <a:gd name="T27" fmla="*/ 4 h 1039"/>
                <a:gd name="T28" fmla="*/ 0 w 1426"/>
                <a:gd name="T29" fmla="*/ 0 h 10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26" h="1039">
                  <a:moveTo>
                    <a:pt x="0" y="0"/>
                  </a:moveTo>
                  <a:lnTo>
                    <a:pt x="0" y="1039"/>
                  </a:lnTo>
                  <a:lnTo>
                    <a:pt x="1426" y="1039"/>
                  </a:lnTo>
                  <a:lnTo>
                    <a:pt x="1426" y="0"/>
                  </a:lnTo>
                  <a:lnTo>
                    <a:pt x="0" y="0"/>
                  </a:lnTo>
                  <a:lnTo>
                    <a:pt x="2" y="4"/>
                  </a:lnTo>
                  <a:lnTo>
                    <a:pt x="1425" y="4"/>
                  </a:lnTo>
                  <a:lnTo>
                    <a:pt x="1422" y="1"/>
                  </a:lnTo>
                  <a:lnTo>
                    <a:pt x="1422" y="1038"/>
                  </a:lnTo>
                  <a:lnTo>
                    <a:pt x="1425" y="1035"/>
                  </a:lnTo>
                  <a:lnTo>
                    <a:pt x="2" y="1035"/>
                  </a:lnTo>
                  <a:lnTo>
                    <a:pt x="5" y="1038"/>
                  </a:lnTo>
                  <a:lnTo>
                    <a:pt x="5" y="1"/>
                  </a:lnTo>
                  <a:lnTo>
                    <a:pt x="2" y="4"/>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9465" name="Rectangle 9">
              <a:extLst>
                <a:ext uri="{FF2B5EF4-FFF2-40B4-BE49-F238E27FC236}">
                  <a16:creationId xmlns:a16="http://schemas.microsoft.com/office/drawing/2014/main" id="{595EF0FC-CF90-DA11-D8F0-93A4CF3894F6}"/>
                </a:ext>
              </a:extLst>
            </p:cNvPr>
            <p:cNvSpPr>
              <a:spLocks noChangeArrowheads="1"/>
            </p:cNvSpPr>
            <p:nvPr/>
          </p:nvSpPr>
          <p:spPr bwMode="auto">
            <a:xfrm>
              <a:off x="4220" y="2607"/>
              <a:ext cx="126" cy="632"/>
            </a:xfrm>
            <a:prstGeom prst="rect">
              <a:avLst/>
            </a:prstGeom>
            <a:solidFill>
              <a:srgbClr val="80C2FF"/>
            </a:solidFill>
            <a:ln w="0" cap="sq">
              <a:solidFill>
                <a:srgbClr val="FFFF80"/>
              </a:solidFill>
              <a:miter lim="800000"/>
              <a:headEnd/>
              <a:tailEnd/>
            </a:ln>
          </p:spPr>
          <p:txBody>
            <a:bodyPr/>
            <a:lstStyle/>
            <a:p>
              <a:endParaRPr lang="ja-JP" altLang="en-US"/>
            </a:p>
          </p:txBody>
        </p:sp>
        <p:sp>
          <p:nvSpPr>
            <p:cNvPr id="19466" name="Rectangle 10">
              <a:extLst>
                <a:ext uri="{FF2B5EF4-FFF2-40B4-BE49-F238E27FC236}">
                  <a16:creationId xmlns:a16="http://schemas.microsoft.com/office/drawing/2014/main" id="{19B8AF1C-2B49-F0E8-3E42-C2F598B24E57}"/>
                </a:ext>
              </a:extLst>
            </p:cNvPr>
            <p:cNvSpPr>
              <a:spLocks noChangeArrowheads="1"/>
            </p:cNvSpPr>
            <p:nvPr/>
          </p:nvSpPr>
          <p:spPr bwMode="auto">
            <a:xfrm>
              <a:off x="4091" y="2607"/>
              <a:ext cx="126" cy="632"/>
            </a:xfrm>
            <a:prstGeom prst="rect">
              <a:avLst/>
            </a:prstGeom>
            <a:solidFill>
              <a:srgbClr val="B9FFC0"/>
            </a:solidFill>
            <a:ln w="0" cap="sq">
              <a:solidFill>
                <a:srgbClr val="000000"/>
              </a:solidFill>
              <a:miter lim="800000"/>
              <a:headEnd/>
              <a:tailEnd/>
            </a:ln>
          </p:spPr>
          <p:txBody>
            <a:bodyPr/>
            <a:lstStyle/>
            <a:p>
              <a:endParaRPr lang="ja-JP" altLang="en-US"/>
            </a:p>
          </p:txBody>
        </p:sp>
        <p:sp>
          <p:nvSpPr>
            <p:cNvPr id="19467" name="Rectangle 11">
              <a:extLst>
                <a:ext uri="{FF2B5EF4-FFF2-40B4-BE49-F238E27FC236}">
                  <a16:creationId xmlns:a16="http://schemas.microsoft.com/office/drawing/2014/main" id="{9059C15F-8371-E651-7CC1-F18721558E42}"/>
                </a:ext>
              </a:extLst>
            </p:cNvPr>
            <p:cNvSpPr>
              <a:spLocks noChangeArrowheads="1"/>
            </p:cNvSpPr>
            <p:nvPr/>
          </p:nvSpPr>
          <p:spPr bwMode="auto">
            <a:xfrm>
              <a:off x="3088" y="2925"/>
              <a:ext cx="519" cy="651"/>
            </a:xfrm>
            <a:prstGeom prst="rect">
              <a:avLst/>
            </a:prstGeom>
            <a:solidFill>
              <a:srgbClr val="FFFFFF"/>
            </a:solidFill>
            <a:ln w="0" cap="sq">
              <a:solidFill>
                <a:srgbClr val="000000"/>
              </a:solidFill>
              <a:miter lim="800000"/>
              <a:headEnd/>
              <a:tailEnd/>
            </a:ln>
          </p:spPr>
          <p:txBody>
            <a:bodyPr/>
            <a:lstStyle/>
            <a:p>
              <a:endParaRPr lang="ja-JP" altLang="en-US"/>
            </a:p>
          </p:txBody>
        </p:sp>
        <p:sp>
          <p:nvSpPr>
            <p:cNvPr id="19468" name="Rectangle 12">
              <a:extLst>
                <a:ext uri="{FF2B5EF4-FFF2-40B4-BE49-F238E27FC236}">
                  <a16:creationId xmlns:a16="http://schemas.microsoft.com/office/drawing/2014/main" id="{3B76E5B4-1A12-2BBE-AE44-C8F88E45A1A7}"/>
                </a:ext>
              </a:extLst>
            </p:cNvPr>
            <p:cNvSpPr>
              <a:spLocks noChangeArrowheads="1"/>
            </p:cNvSpPr>
            <p:nvPr/>
          </p:nvSpPr>
          <p:spPr bwMode="auto">
            <a:xfrm>
              <a:off x="1841" y="1319"/>
              <a:ext cx="410" cy="12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469" name="Freeform 13">
              <a:extLst>
                <a:ext uri="{FF2B5EF4-FFF2-40B4-BE49-F238E27FC236}">
                  <a16:creationId xmlns:a16="http://schemas.microsoft.com/office/drawing/2014/main" id="{1494A48B-433E-DAA3-8CBC-1456FF9E248F}"/>
                </a:ext>
              </a:extLst>
            </p:cNvPr>
            <p:cNvSpPr>
              <a:spLocks/>
            </p:cNvSpPr>
            <p:nvPr/>
          </p:nvSpPr>
          <p:spPr bwMode="auto">
            <a:xfrm>
              <a:off x="1841" y="1319"/>
              <a:ext cx="417" cy="132"/>
            </a:xfrm>
            <a:custGeom>
              <a:avLst/>
              <a:gdLst>
                <a:gd name="T0" fmla="*/ 0 w 417"/>
                <a:gd name="T1" fmla="*/ 0 h 132"/>
                <a:gd name="T2" fmla="*/ 0 w 417"/>
                <a:gd name="T3" fmla="*/ 132 h 132"/>
                <a:gd name="T4" fmla="*/ 417 w 417"/>
                <a:gd name="T5" fmla="*/ 132 h 132"/>
                <a:gd name="T6" fmla="*/ 417 w 417"/>
                <a:gd name="T7" fmla="*/ 0 h 132"/>
                <a:gd name="T8" fmla="*/ 0 w 417"/>
                <a:gd name="T9" fmla="*/ 0 h 132"/>
                <a:gd name="T10" fmla="*/ 1 w 417"/>
                <a:gd name="T11" fmla="*/ 5 h 132"/>
                <a:gd name="T12" fmla="*/ 415 w 417"/>
                <a:gd name="T13" fmla="*/ 5 h 132"/>
                <a:gd name="T14" fmla="*/ 412 w 417"/>
                <a:gd name="T15" fmla="*/ 2 h 132"/>
                <a:gd name="T16" fmla="*/ 412 w 417"/>
                <a:gd name="T17" fmla="*/ 131 h 132"/>
                <a:gd name="T18" fmla="*/ 415 w 417"/>
                <a:gd name="T19" fmla="*/ 128 h 132"/>
                <a:gd name="T20" fmla="*/ 1 w 417"/>
                <a:gd name="T21" fmla="*/ 128 h 132"/>
                <a:gd name="T22" fmla="*/ 5 w 417"/>
                <a:gd name="T23" fmla="*/ 131 h 132"/>
                <a:gd name="T24" fmla="*/ 5 w 417"/>
                <a:gd name="T25" fmla="*/ 2 h 132"/>
                <a:gd name="T26" fmla="*/ 1 w 417"/>
                <a:gd name="T27" fmla="*/ 5 h 132"/>
                <a:gd name="T28" fmla="*/ 0 w 417"/>
                <a:gd name="T29"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17" h="132">
                  <a:moveTo>
                    <a:pt x="0" y="0"/>
                  </a:moveTo>
                  <a:lnTo>
                    <a:pt x="0" y="132"/>
                  </a:lnTo>
                  <a:lnTo>
                    <a:pt x="417" y="132"/>
                  </a:lnTo>
                  <a:lnTo>
                    <a:pt x="417" y="0"/>
                  </a:lnTo>
                  <a:lnTo>
                    <a:pt x="0" y="0"/>
                  </a:lnTo>
                  <a:lnTo>
                    <a:pt x="1" y="5"/>
                  </a:lnTo>
                  <a:lnTo>
                    <a:pt x="415" y="5"/>
                  </a:lnTo>
                  <a:lnTo>
                    <a:pt x="412" y="2"/>
                  </a:lnTo>
                  <a:lnTo>
                    <a:pt x="412" y="131"/>
                  </a:lnTo>
                  <a:lnTo>
                    <a:pt x="415" y="128"/>
                  </a:lnTo>
                  <a:lnTo>
                    <a:pt x="1" y="128"/>
                  </a:lnTo>
                  <a:lnTo>
                    <a:pt x="5" y="131"/>
                  </a:lnTo>
                  <a:lnTo>
                    <a:pt x="5" y="2"/>
                  </a:lnTo>
                  <a:lnTo>
                    <a:pt x="1" y="5"/>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9470" name="Rectangle 14">
              <a:extLst>
                <a:ext uri="{FF2B5EF4-FFF2-40B4-BE49-F238E27FC236}">
                  <a16:creationId xmlns:a16="http://schemas.microsoft.com/office/drawing/2014/main" id="{DE826CB8-EAD8-95B3-2B74-76664EAF9520}"/>
                </a:ext>
              </a:extLst>
            </p:cNvPr>
            <p:cNvSpPr>
              <a:spLocks noChangeArrowheads="1"/>
            </p:cNvSpPr>
            <p:nvPr/>
          </p:nvSpPr>
          <p:spPr bwMode="auto">
            <a:xfrm>
              <a:off x="2667" y="2107"/>
              <a:ext cx="384" cy="87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471" name="Freeform 15">
              <a:extLst>
                <a:ext uri="{FF2B5EF4-FFF2-40B4-BE49-F238E27FC236}">
                  <a16:creationId xmlns:a16="http://schemas.microsoft.com/office/drawing/2014/main" id="{E3387D64-07F3-13B8-6286-ACCC787C594A}"/>
                </a:ext>
              </a:extLst>
            </p:cNvPr>
            <p:cNvSpPr>
              <a:spLocks/>
            </p:cNvSpPr>
            <p:nvPr/>
          </p:nvSpPr>
          <p:spPr bwMode="auto">
            <a:xfrm>
              <a:off x="2667" y="2107"/>
              <a:ext cx="391" cy="881"/>
            </a:xfrm>
            <a:custGeom>
              <a:avLst/>
              <a:gdLst>
                <a:gd name="T0" fmla="*/ 0 w 391"/>
                <a:gd name="T1" fmla="*/ 0 h 881"/>
                <a:gd name="T2" fmla="*/ 0 w 391"/>
                <a:gd name="T3" fmla="*/ 881 h 881"/>
                <a:gd name="T4" fmla="*/ 391 w 391"/>
                <a:gd name="T5" fmla="*/ 881 h 881"/>
                <a:gd name="T6" fmla="*/ 391 w 391"/>
                <a:gd name="T7" fmla="*/ 0 h 881"/>
                <a:gd name="T8" fmla="*/ 0 w 391"/>
                <a:gd name="T9" fmla="*/ 0 h 881"/>
                <a:gd name="T10" fmla="*/ 1 w 391"/>
                <a:gd name="T11" fmla="*/ 5 h 881"/>
                <a:gd name="T12" fmla="*/ 389 w 391"/>
                <a:gd name="T13" fmla="*/ 5 h 881"/>
                <a:gd name="T14" fmla="*/ 386 w 391"/>
                <a:gd name="T15" fmla="*/ 2 h 881"/>
                <a:gd name="T16" fmla="*/ 386 w 391"/>
                <a:gd name="T17" fmla="*/ 879 h 881"/>
                <a:gd name="T18" fmla="*/ 389 w 391"/>
                <a:gd name="T19" fmla="*/ 876 h 881"/>
                <a:gd name="T20" fmla="*/ 1 w 391"/>
                <a:gd name="T21" fmla="*/ 876 h 881"/>
                <a:gd name="T22" fmla="*/ 5 w 391"/>
                <a:gd name="T23" fmla="*/ 879 h 881"/>
                <a:gd name="T24" fmla="*/ 5 w 391"/>
                <a:gd name="T25" fmla="*/ 2 h 881"/>
                <a:gd name="T26" fmla="*/ 1 w 391"/>
                <a:gd name="T27" fmla="*/ 5 h 881"/>
                <a:gd name="T28" fmla="*/ 0 w 391"/>
                <a:gd name="T29" fmla="*/ 0 h 8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91" h="881">
                  <a:moveTo>
                    <a:pt x="0" y="0"/>
                  </a:moveTo>
                  <a:lnTo>
                    <a:pt x="0" y="881"/>
                  </a:lnTo>
                  <a:lnTo>
                    <a:pt x="391" y="881"/>
                  </a:lnTo>
                  <a:lnTo>
                    <a:pt x="391" y="0"/>
                  </a:lnTo>
                  <a:lnTo>
                    <a:pt x="0" y="0"/>
                  </a:lnTo>
                  <a:lnTo>
                    <a:pt x="1" y="5"/>
                  </a:lnTo>
                  <a:lnTo>
                    <a:pt x="389" y="5"/>
                  </a:lnTo>
                  <a:lnTo>
                    <a:pt x="386" y="2"/>
                  </a:lnTo>
                  <a:lnTo>
                    <a:pt x="386" y="879"/>
                  </a:lnTo>
                  <a:lnTo>
                    <a:pt x="389" y="876"/>
                  </a:lnTo>
                  <a:lnTo>
                    <a:pt x="1" y="876"/>
                  </a:lnTo>
                  <a:lnTo>
                    <a:pt x="5" y="879"/>
                  </a:lnTo>
                  <a:lnTo>
                    <a:pt x="5" y="2"/>
                  </a:lnTo>
                  <a:lnTo>
                    <a:pt x="1" y="5"/>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9472" name="Rectangle 16">
              <a:extLst>
                <a:ext uri="{FF2B5EF4-FFF2-40B4-BE49-F238E27FC236}">
                  <a16:creationId xmlns:a16="http://schemas.microsoft.com/office/drawing/2014/main" id="{BB3584F8-5D17-8E1B-C843-D93D065648A7}"/>
                </a:ext>
              </a:extLst>
            </p:cNvPr>
            <p:cNvSpPr>
              <a:spLocks noChangeArrowheads="1"/>
            </p:cNvSpPr>
            <p:nvPr/>
          </p:nvSpPr>
          <p:spPr bwMode="auto">
            <a:xfrm>
              <a:off x="2255" y="1255"/>
              <a:ext cx="1143" cy="84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473" name="Freeform 17">
              <a:extLst>
                <a:ext uri="{FF2B5EF4-FFF2-40B4-BE49-F238E27FC236}">
                  <a16:creationId xmlns:a16="http://schemas.microsoft.com/office/drawing/2014/main" id="{5C83B8B4-CCB0-51B8-AB15-AF7669A5ABEE}"/>
                </a:ext>
              </a:extLst>
            </p:cNvPr>
            <p:cNvSpPr>
              <a:spLocks/>
            </p:cNvSpPr>
            <p:nvPr/>
          </p:nvSpPr>
          <p:spPr bwMode="auto">
            <a:xfrm>
              <a:off x="2250" y="1250"/>
              <a:ext cx="1160" cy="866"/>
            </a:xfrm>
            <a:custGeom>
              <a:avLst/>
              <a:gdLst>
                <a:gd name="T0" fmla="*/ 0 w 1160"/>
                <a:gd name="T1" fmla="*/ 0 h 866"/>
                <a:gd name="T2" fmla="*/ 0 w 1160"/>
                <a:gd name="T3" fmla="*/ 866 h 866"/>
                <a:gd name="T4" fmla="*/ 1160 w 1160"/>
                <a:gd name="T5" fmla="*/ 866 h 866"/>
                <a:gd name="T6" fmla="*/ 1160 w 1160"/>
                <a:gd name="T7" fmla="*/ 0 h 866"/>
                <a:gd name="T8" fmla="*/ 0 w 1160"/>
                <a:gd name="T9" fmla="*/ 0 h 866"/>
                <a:gd name="T10" fmla="*/ 6 w 1160"/>
                <a:gd name="T11" fmla="*/ 13 h 866"/>
                <a:gd name="T12" fmla="*/ 1154 w 1160"/>
                <a:gd name="T13" fmla="*/ 13 h 866"/>
                <a:gd name="T14" fmla="*/ 1148 w 1160"/>
                <a:gd name="T15" fmla="*/ 6 h 866"/>
                <a:gd name="T16" fmla="*/ 1148 w 1160"/>
                <a:gd name="T17" fmla="*/ 859 h 866"/>
                <a:gd name="T18" fmla="*/ 1154 w 1160"/>
                <a:gd name="T19" fmla="*/ 853 h 866"/>
                <a:gd name="T20" fmla="*/ 6 w 1160"/>
                <a:gd name="T21" fmla="*/ 853 h 866"/>
                <a:gd name="T22" fmla="*/ 13 w 1160"/>
                <a:gd name="T23" fmla="*/ 859 h 866"/>
                <a:gd name="T24" fmla="*/ 13 w 1160"/>
                <a:gd name="T25" fmla="*/ 6 h 866"/>
                <a:gd name="T26" fmla="*/ 6 w 1160"/>
                <a:gd name="T27" fmla="*/ 13 h 866"/>
                <a:gd name="T28" fmla="*/ 0 w 1160"/>
                <a:gd name="T29" fmla="*/ 0 h 8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60" h="866">
                  <a:moveTo>
                    <a:pt x="0" y="0"/>
                  </a:moveTo>
                  <a:lnTo>
                    <a:pt x="0" y="866"/>
                  </a:lnTo>
                  <a:lnTo>
                    <a:pt x="1160" y="866"/>
                  </a:lnTo>
                  <a:lnTo>
                    <a:pt x="1160" y="0"/>
                  </a:lnTo>
                  <a:lnTo>
                    <a:pt x="0" y="0"/>
                  </a:lnTo>
                  <a:lnTo>
                    <a:pt x="6" y="13"/>
                  </a:lnTo>
                  <a:lnTo>
                    <a:pt x="1154" y="13"/>
                  </a:lnTo>
                  <a:lnTo>
                    <a:pt x="1148" y="6"/>
                  </a:lnTo>
                  <a:lnTo>
                    <a:pt x="1148" y="859"/>
                  </a:lnTo>
                  <a:lnTo>
                    <a:pt x="1154" y="853"/>
                  </a:lnTo>
                  <a:lnTo>
                    <a:pt x="6" y="853"/>
                  </a:lnTo>
                  <a:lnTo>
                    <a:pt x="13" y="859"/>
                  </a:lnTo>
                  <a:lnTo>
                    <a:pt x="13" y="6"/>
                  </a:lnTo>
                  <a:lnTo>
                    <a:pt x="6" y="13"/>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9474" name="Freeform 18">
              <a:extLst>
                <a:ext uri="{FF2B5EF4-FFF2-40B4-BE49-F238E27FC236}">
                  <a16:creationId xmlns:a16="http://schemas.microsoft.com/office/drawing/2014/main" id="{32F61E4E-AFDC-F37A-1AD7-9E4887F33674}"/>
                </a:ext>
              </a:extLst>
            </p:cNvPr>
            <p:cNvSpPr>
              <a:spLocks/>
            </p:cNvSpPr>
            <p:nvPr/>
          </p:nvSpPr>
          <p:spPr bwMode="auto">
            <a:xfrm>
              <a:off x="2694" y="1566"/>
              <a:ext cx="298" cy="39"/>
            </a:xfrm>
            <a:custGeom>
              <a:avLst/>
              <a:gdLst>
                <a:gd name="T0" fmla="*/ 0 w 298"/>
                <a:gd name="T1" fmla="*/ 0 h 39"/>
                <a:gd name="T2" fmla="*/ 13 w 298"/>
                <a:gd name="T3" fmla="*/ 39 h 39"/>
                <a:gd name="T4" fmla="*/ 285 w 298"/>
                <a:gd name="T5" fmla="*/ 39 h 39"/>
                <a:gd name="T6" fmla="*/ 298 w 298"/>
                <a:gd name="T7" fmla="*/ 0 h 39"/>
                <a:gd name="T8" fmla="*/ 0 w 298"/>
                <a:gd name="T9" fmla="*/ 0 h 39"/>
              </a:gdLst>
              <a:ahLst/>
              <a:cxnLst>
                <a:cxn ang="0">
                  <a:pos x="T0" y="T1"/>
                </a:cxn>
                <a:cxn ang="0">
                  <a:pos x="T2" y="T3"/>
                </a:cxn>
                <a:cxn ang="0">
                  <a:pos x="T4" y="T5"/>
                </a:cxn>
                <a:cxn ang="0">
                  <a:pos x="T6" y="T7"/>
                </a:cxn>
                <a:cxn ang="0">
                  <a:pos x="T8" y="T9"/>
                </a:cxn>
              </a:cxnLst>
              <a:rect l="0" t="0" r="r" b="b"/>
              <a:pathLst>
                <a:path w="298" h="39">
                  <a:moveTo>
                    <a:pt x="0" y="0"/>
                  </a:moveTo>
                  <a:lnTo>
                    <a:pt x="13" y="39"/>
                  </a:lnTo>
                  <a:lnTo>
                    <a:pt x="285" y="39"/>
                  </a:lnTo>
                  <a:lnTo>
                    <a:pt x="298" y="0"/>
                  </a:lnTo>
                  <a:lnTo>
                    <a:pt x="0" y="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9475" name="Freeform 19">
              <a:extLst>
                <a:ext uri="{FF2B5EF4-FFF2-40B4-BE49-F238E27FC236}">
                  <a16:creationId xmlns:a16="http://schemas.microsoft.com/office/drawing/2014/main" id="{3B066405-BA6E-D6E9-D5DB-79DBE4C5E770}"/>
                </a:ext>
              </a:extLst>
            </p:cNvPr>
            <p:cNvSpPr>
              <a:spLocks/>
            </p:cNvSpPr>
            <p:nvPr/>
          </p:nvSpPr>
          <p:spPr bwMode="auto">
            <a:xfrm>
              <a:off x="2691" y="1563"/>
              <a:ext cx="304" cy="45"/>
            </a:xfrm>
            <a:custGeom>
              <a:avLst/>
              <a:gdLst>
                <a:gd name="T0" fmla="*/ 0 w 304"/>
                <a:gd name="T1" fmla="*/ 0 h 45"/>
                <a:gd name="T2" fmla="*/ 14 w 304"/>
                <a:gd name="T3" fmla="*/ 45 h 45"/>
                <a:gd name="T4" fmla="*/ 290 w 304"/>
                <a:gd name="T5" fmla="*/ 45 h 45"/>
                <a:gd name="T6" fmla="*/ 304 w 304"/>
                <a:gd name="T7" fmla="*/ 0 h 45"/>
                <a:gd name="T8" fmla="*/ 0 w 304"/>
                <a:gd name="T9" fmla="*/ 0 h 45"/>
                <a:gd name="T10" fmla="*/ 3 w 304"/>
                <a:gd name="T11" fmla="*/ 6 h 45"/>
                <a:gd name="T12" fmla="*/ 301 w 304"/>
                <a:gd name="T13" fmla="*/ 6 h 45"/>
                <a:gd name="T14" fmla="*/ 298 w 304"/>
                <a:gd name="T15" fmla="*/ 1 h 45"/>
                <a:gd name="T16" fmla="*/ 285 w 304"/>
                <a:gd name="T17" fmla="*/ 40 h 45"/>
                <a:gd name="T18" fmla="*/ 288 w 304"/>
                <a:gd name="T19" fmla="*/ 38 h 45"/>
                <a:gd name="T20" fmla="*/ 16 w 304"/>
                <a:gd name="T21" fmla="*/ 38 h 45"/>
                <a:gd name="T22" fmla="*/ 19 w 304"/>
                <a:gd name="T23" fmla="*/ 40 h 45"/>
                <a:gd name="T24" fmla="*/ 6 w 304"/>
                <a:gd name="T25" fmla="*/ 1 h 45"/>
                <a:gd name="T26" fmla="*/ 3 w 304"/>
                <a:gd name="T27" fmla="*/ 6 h 45"/>
                <a:gd name="T28" fmla="*/ 0 w 304"/>
                <a:gd name="T29"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04" h="45">
                  <a:moveTo>
                    <a:pt x="0" y="0"/>
                  </a:moveTo>
                  <a:lnTo>
                    <a:pt x="14" y="45"/>
                  </a:lnTo>
                  <a:lnTo>
                    <a:pt x="290" y="45"/>
                  </a:lnTo>
                  <a:lnTo>
                    <a:pt x="304" y="0"/>
                  </a:lnTo>
                  <a:lnTo>
                    <a:pt x="0" y="0"/>
                  </a:lnTo>
                  <a:lnTo>
                    <a:pt x="3" y="6"/>
                  </a:lnTo>
                  <a:lnTo>
                    <a:pt x="301" y="6"/>
                  </a:lnTo>
                  <a:lnTo>
                    <a:pt x="298" y="1"/>
                  </a:lnTo>
                  <a:lnTo>
                    <a:pt x="285" y="40"/>
                  </a:lnTo>
                  <a:lnTo>
                    <a:pt x="288" y="38"/>
                  </a:lnTo>
                  <a:lnTo>
                    <a:pt x="16" y="38"/>
                  </a:lnTo>
                  <a:lnTo>
                    <a:pt x="19" y="40"/>
                  </a:lnTo>
                  <a:lnTo>
                    <a:pt x="6" y="1"/>
                  </a:lnTo>
                  <a:lnTo>
                    <a:pt x="3" y="6"/>
                  </a:lnTo>
                  <a:lnTo>
                    <a:pt x="0" y="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9476" name="Freeform 20">
              <a:extLst>
                <a:ext uri="{FF2B5EF4-FFF2-40B4-BE49-F238E27FC236}">
                  <a16:creationId xmlns:a16="http://schemas.microsoft.com/office/drawing/2014/main" id="{040C81B7-FBBF-D0A4-963D-9C81D26B1DAE}"/>
                </a:ext>
              </a:extLst>
            </p:cNvPr>
            <p:cNvSpPr>
              <a:spLocks/>
            </p:cNvSpPr>
            <p:nvPr/>
          </p:nvSpPr>
          <p:spPr bwMode="auto">
            <a:xfrm>
              <a:off x="2602" y="1487"/>
              <a:ext cx="482" cy="80"/>
            </a:xfrm>
            <a:custGeom>
              <a:avLst/>
              <a:gdLst>
                <a:gd name="T0" fmla="*/ 0 w 482"/>
                <a:gd name="T1" fmla="*/ 0 h 80"/>
                <a:gd name="T2" fmla="*/ 0 w 482"/>
                <a:gd name="T3" fmla="*/ 80 h 80"/>
                <a:gd name="T4" fmla="*/ 482 w 482"/>
                <a:gd name="T5" fmla="*/ 80 h 80"/>
                <a:gd name="T6" fmla="*/ 482 w 482"/>
                <a:gd name="T7" fmla="*/ 0 h 80"/>
                <a:gd name="T8" fmla="*/ 0 w 482"/>
                <a:gd name="T9" fmla="*/ 0 h 80"/>
                <a:gd name="T10" fmla="*/ 2 w 482"/>
                <a:gd name="T11" fmla="*/ 5 h 80"/>
                <a:gd name="T12" fmla="*/ 480 w 482"/>
                <a:gd name="T13" fmla="*/ 5 h 80"/>
                <a:gd name="T14" fmla="*/ 477 w 482"/>
                <a:gd name="T15" fmla="*/ 1 h 80"/>
                <a:gd name="T16" fmla="*/ 477 w 482"/>
                <a:gd name="T17" fmla="*/ 79 h 80"/>
                <a:gd name="T18" fmla="*/ 480 w 482"/>
                <a:gd name="T19" fmla="*/ 76 h 80"/>
                <a:gd name="T20" fmla="*/ 2 w 482"/>
                <a:gd name="T21" fmla="*/ 76 h 80"/>
                <a:gd name="T22" fmla="*/ 5 w 482"/>
                <a:gd name="T23" fmla="*/ 79 h 80"/>
                <a:gd name="T24" fmla="*/ 5 w 482"/>
                <a:gd name="T25" fmla="*/ 1 h 80"/>
                <a:gd name="T26" fmla="*/ 2 w 482"/>
                <a:gd name="T27" fmla="*/ 5 h 80"/>
                <a:gd name="T28" fmla="*/ 0 w 482"/>
                <a:gd name="T29"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82" h="80">
                  <a:moveTo>
                    <a:pt x="0" y="0"/>
                  </a:moveTo>
                  <a:lnTo>
                    <a:pt x="0" y="80"/>
                  </a:lnTo>
                  <a:lnTo>
                    <a:pt x="482" y="80"/>
                  </a:lnTo>
                  <a:lnTo>
                    <a:pt x="482" y="0"/>
                  </a:lnTo>
                  <a:lnTo>
                    <a:pt x="0" y="0"/>
                  </a:lnTo>
                  <a:lnTo>
                    <a:pt x="2" y="5"/>
                  </a:lnTo>
                  <a:lnTo>
                    <a:pt x="480" y="5"/>
                  </a:lnTo>
                  <a:lnTo>
                    <a:pt x="477" y="1"/>
                  </a:lnTo>
                  <a:lnTo>
                    <a:pt x="477" y="79"/>
                  </a:lnTo>
                  <a:lnTo>
                    <a:pt x="480" y="76"/>
                  </a:lnTo>
                  <a:lnTo>
                    <a:pt x="2" y="76"/>
                  </a:lnTo>
                  <a:lnTo>
                    <a:pt x="5" y="79"/>
                  </a:lnTo>
                  <a:lnTo>
                    <a:pt x="5" y="1"/>
                  </a:lnTo>
                  <a:lnTo>
                    <a:pt x="2" y="5"/>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9477" name="Freeform 21">
              <a:extLst>
                <a:ext uri="{FF2B5EF4-FFF2-40B4-BE49-F238E27FC236}">
                  <a16:creationId xmlns:a16="http://schemas.microsoft.com/office/drawing/2014/main" id="{8B0B2AD1-26DD-FB93-4CEF-4762B1E29F5E}"/>
                </a:ext>
              </a:extLst>
            </p:cNvPr>
            <p:cNvSpPr>
              <a:spLocks/>
            </p:cNvSpPr>
            <p:nvPr/>
          </p:nvSpPr>
          <p:spPr bwMode="auto">
            <a:xfrm>
              <a:off x="2602" y="1563"/>
              <a:ext cx="108" cy="45"/>
            </a:xfrm>
            <a:custGeom>
              <a:avLst/>
              <a:gdLst>
                <a:gd name="T0" fmla="*/ 0 w 108"/>
                <a:gd name="T1" fmla="*/ 1 h 45"/>
                <a:gd name="T2" fmla="*/ 0 w 108"/>
                <a:gd name="T3" fmla="*/ 43 h 45"/>
                <a:gd name="T4" fmla="*/ 108 w 108"/>
                <a:gd name="T5" fmla="*/ 45 h 45"/>
                <a:gd name="T6" fmla="*/ 94 w 108"/>
                <a:gd name="T7" fmla="*/ 0 h 45"/>
                <a:gd name="T8" fmla="*/ 0 w 108"/>
                <a:gd name="T9" fmla="*/ 1 h 45"/>
                <a:gd name="T10" fmla="*/ 2 w 108"/>
                <a:gd name="T11" fmla="*/ 6 h 45"/>
                <a:gd name="T12" fmla="*/ 92 w 108"/>
                <a:gd name="T13" fmla="*/ 6 h 45"/>
                <a:gd name="T14" fmla="*/ 89 w 108"/>
                <a:gd name="T15" fmla="*/ 4 h 45"/>
                <a:gd name="T16" fmla="*/ 102 w 108"/>
                <a:gd name="T17" fmla="*/ 43 h 45"/>
                <a:gd name="T18" fmla="*/ 105 w 108"/>
                <a:gd name="T19" fmla="*/ 38 h 45"/>
                <a:gd name="T20" fmla="*/ 2 w 108"/>
                <a:gd name="T21" fmla="*/ 38 h 45"/>
                <a:gd name="T22" fmla="*/ 5 w 108"/>
                <a:gd name="T23" fmla="*/ 42 h 45"/>
                <a:gd name="T24" fmla="*/ 5 w 108"/>
                <a:gd name="T25" fmla="*/ 3 h 45"/>
                <a:gd name="T26" fmla="*/ 2 w 108"/>
                <a:gd name="T27" fmla="*/ 6 h 45"/>
                <a:gd name="T28" fmla="*/ 0 w 108"/>
                <a:gd name="T29" fmla="*/ 1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8" h="45">
                  <a:moveTo>
                    <a:pt x="0" y="1"/>
                  </a:moveTo>
                  <a:lnTo>
                    <a:pt x="0" y="43"/>
                  </a:lnTo>
                  <a:lnTo>
                    <a:pt x="108" y="45"/>
                  </a:lnTo>
                  <a:lnTo>
                    <a:pt x="94" y="0"/>
                  </a:lnTo>
                  <a:lnTo>
                    <a:pt x="0" y="1"/>
                  </a:lnTo>
                  <a:lnTo>
                    <a:pt x="2" y="6"/>
                  </a:lnTo>
                  <a:lnTo>
                    <a:pt x="92" y="6"/>
                  </a:lnTo>
                  <a:lnTo>
                    <a:pt x="89" y="4"/>
                  </a:lnTo>
                  <a:lnTo>
                    <a:pt x="102" y="43"/>
                  </a:lnTo>
                  <a:lnTo>
                    <a:pt x="105" y="38"/>
                  </a:lnTo>
                  <a:lnTo>
                    <a:pt x="2" y="38"/>
                  </a:lnTo>
                  <a:lnTo>
                    <a:pt x="5" y="42"/>
                  </a:lnTo>
                  <a:lnTo>
                    <a:pt x="5" y="3"/>
                  </a:lnTo>
                  <a:lnTo>
                    <a:pt x="2" y="6"/>
                  </a:lnTo>
                  <a:lnTo>
                    <a:pt x="0"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9478" name="Freeform 22">
              <a:extLst>
                <a:ext uri="{FF2B5EF4-FFF2-40B4-BE49-F238E27FC236}">
                  <a16:creationId xmlns:a16="http://schemas.microsoft.com/office/drawing/2014/main" id="{3DEB7689-D7B7-FA9B-41E1-8C368DB182BE}"/>
                </a:ext>
              </a:extLst>
            </p:cNvPr>
            <p:cNvSpPr>
              <a:spLocks/>
            </p:cNvSpPr>
            <p:nvPr/>
          </p:nvSpPr>
          <p:spPr bwMode="auto">
            <a:xfrm>
              <a:off x="2976" y="1563"/>
              <a:ext cx="108" cy="45"/>
            </a:xfrm>
            <a:custGeom>
              <a:avLst/>
              <a:gdLst>
                <a:gd name="T0" fmla="*/ 14 w 108"/>
                <a:gd name="T1" fmla="*/ 0 h 45"/>
                <a:gd name="T2" fmla="*/ 0 w 108"/>
                <a:gd name="T3" fmla="*/ 45 h 45"/>
                <a:gd name="T4" fmla="*/ 108 w 108"/>
                <a:gd name="T5" fmla="*/ 43 h 45"/>
                <a:gd name="T6" fmla="*/ 108 w 108"/>
                <a:gd name="T7" fmla="*/ 1 h 45"/>
                <a:gd name="T8" fmla="*/ 14 w 108"/>
                <a:gd name="T9" fmla="*/ 0 h 45"/>
                <a:gd name="T10" fmla="*/ 16 w 108"/>
                <a:gd name="T11" fmla="*/ 6 h 45"/>
                <a:gd name="T12" fmla="*/ 106 w 108"/>
                <a:gd name="T13" fmla="*/ 6 h 45"/>
                <a:gd name="T14" fmla="*/ 103 w 108"/>
                <a:gd name="T15" fmla="*/ 3 h 45"/>
                <a:gd name="T16" fmla="*/ 103 w 108"/>
                <a:gd name="T17" fmla="*/ 42 h 45"/>
                <a:gd name="T18" fmla="*/ 106 w 108"/>
                <a:gd name="T19" fmla="*/ 38 h 45"/>
                <a:gd name="T20" fmla="*/ 3 w 108"/>
                <a:gd name="T21" fmla="*/ 38 h 45"/>
                <a:gd name="T22" fmla="*/ 6 w 108"/>
                <a:gd name="T23" fmla="*/ 43 h 45"/>
                <a:gd name="T24" fmla="*/ 19 w 108"/>
                <a:gd name="T25" fmla="*/ 4 h 45"/>
                <a:gd name="T26" fmla="*/ 16 w 108"/>
                <a:gd name="T27" fmla="*/ 6 h 45"/>
                <a:gd name="T28" fmla="*/ 14 w 108"/>
                <a:gd name="T29"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8" h="45">
                  <a:moveTo>
                    <a:pt x="14" y="0"/>
                  </a:moveTo>
                  <a:lnTo>
                    <a:pt x="0" y="45"/>
                  </a:lnTo>
                  <a:lnTo>
                    <a:pt x="108" y="43"/>
                  </a:lnTo>
                  <a:lnTo>
                    <a:pt x="108" y="1"/>
                  </a:lnTo>
                  <a:lnTo>
                    <a:pt x="14" y="0"/>
                  </a:lnTo>
                  <a:lnTo>
                    <a:pt x="16" y="6"/>
                  </a:lnTo>
                  <a:lnTo>
                    <a:pt x="106" y="6"/>
                  </a:lnTo>
                  <a:lnTo>
                    <a:pt x="103" y="3"/>
                  </a:lnTo>
                  <a:lnTo>
                    <a:pt x="103" y="42"/>
                  </a:lnTo>
                  <a:lnTo>
                    <a:pt x="106" y="38"/>
                  </a:lnTo>
                  <a:lnTo>
                    <a:pt x="3" y="38"/>
                  </a:lnTo>
                  <a:lnTo>
                    <a:pt x="6" y="43"/>
                  </a:lnTo>
                  <a:lnTo>
                    <a:pt x="19" y="4"/>
                  </a:lnTo>
                  <a:lnTo>
                    <a:pt x="16" y="6"/>
                  </a:lnTo>
                  <a:lnTo>
                    <a:pt x="1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9479" name="Rectangle 23">
              <a:extLst>
                <a:ext uri="{FF2B5EF4-FFF2-40B4-BE49-F238E27FC236}">
                  <a16:creationId xmlns:a16="http://schemas.microsoft.com/office/drawing/2014/main" id="{55E78B53-A338-51A1-203A-875A4ED559D1}"/>
                </a:ext>
              </a:extLst>
            </p:cNvPr>
            <p:cNvSpPr>
              <a:spLocks noChangeArrowheads="1"/>
            </p:cNvSpPr>
            <p:nvPr/>
          </p:nvSpPr>
          <p:spPr bwMode="auto">
            <a:xfrm>
              <a:off x="2718" y="1603"/>
              <a:ext cx="242" cy="8"/>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480" name="Freeform 24">
              <a:extLst>
                <a:ext uri="{FF2B5EF4-FFF2-40B4-BE49-F238E27FC236}">
                  <a16:creationId xmlns:a16="http://schemas.microsoft.com/office/drawing/2014/main" id="{740A03E7-F203-1D64-667D-2C055F0400FB}"/>
                </a:ext>
              </a:extLst>
            </p:cNvPr>
            <p:cNvSpPr>
              <a:spLocks/>
            </p:cNvSpPr>
            <p:nvPr/>
          </p:nvSpPr>
          <p:spPr bwMode="auto">
            <a:xfrm>
              <a:off x="2718" y="1603"/>
              <a:ext cx="250" cy="16"/>
            </a:xfrm>
            <a:custGeom>
              <a:avLst/>
              <a:gdLst>
                <a:gd name="T0" fmla="*/ 0 w 250"/>
                <a:gd name="T1" fmla="*/ 0 h 16"/>
                <a:gd name="T2" fmla="*/ 0 w 250"/>
                <a:gd name="T3" fmla="*/ 16 h 16"/>
                <a:gd name="T4" fmla="*/ 250 w 250"/>
                <a:gd name="T5" fmla="*/ 16 h 16"/>
                <a:gd name="T6" fmla="*/ 250 w 250"/>
                <a:gd name="T7" fmla="*/ 0 h 16"/>
                <a:gd name="T8" fmla="*/ 0 w 250"/>
                <a:gd name="T9" fmla="*/ 0 h 16"/>
                <a:gd name="T10" fmla="*/ 2 w 250"/>
                <a:gd name="T11" fmla="*/ 5 h 16"/>
                <a:gd name="T12" fmla="*/ 248 w 250"/>
                <a:gd name="T13" fmla="*/ 5 h 16"/>
                <a:gd name="T14" fmla="*/ 245 w 250"/>
                <a:gd name="T15" fmla="*/ 2 h 16"/>
                <a:gd name="T16" fmla="*/ 245 w 250"/>
                <a:gd name="T17" fmla="*/ 14 h 16"/>
                <a:gd name="T18" fmla="*/ 248 w 250"/>
                <a:gd name="T19" fmla="*/ 11 h 16"/>
                <a:gd name="T20" fmla="*/ 2 w 250"/>
                <a:gd name="T21" fmla="*/ 11 h 16"/>
                <a:gd name="T22" fmla="*/ 5 w 250"/>
                <a:gd name="T23" fmla="*/ 14 h 16"/>
                <a:gd name="T24" fmla="*/ 5 w 250"/>
                <a:gd name="T25" fmla="*/ 2 h 16"/>
                <a:gd name="T26" fmla="*/ 2 w 250"/>
                <a:gd name="T27" fmla="*/ 5 h 16"/>
                <a:gd name="T28" fmla="*/ 0 w 250"/>
                <a:gd name="T29"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50" h="16">
                  <a:moveTo>
                    <a:pt x="0" y="0"/>
                  </a:moveTo>
                  <a:lnTo>
                    <a:pt x="0" y="16"/>
                  </a:lnTo>
                  <a:lnTo>
                    <a:pt x="250" y="16"/>
                  </a:lnTo>
                  <a:lnTo>
                    <a:pt x="250" y="0"/>
                  </a:lnTo>
                  <a:lnTo>
                    <a:pt x="0" y="0"/>
                  </a:lnTo>
                  <a:lnTo>
                    <a:pt x="2" y="5"/>
                  </a:lnTo>
                  <a:lnTo>
                    <a:pt x="248" y="5"/>
                  </a:lnTo>
                  <a:lnTo>
                    <a:pt x="245" y="2"/>
                  </a:lnTo>
                  <a:lnTo>
                    <a:pt x="245" y="14"/>
                  </a:lnTo>
                  <a:lnTo>
                    <a:pt x="248" y="11"/>
                  </a:lnTo>
                  <a:lnTo>
                    <a:pt x="2" y="11"/>
                  </a:lnTo>
                  <a:lnTo>
                    <a:pt x="5" y="14"/>
                  </a:lnTo>
                  <a:lnTo>
                    <a:pt x="5" y="2"/>
                  </a:lnTo>
                  <a:lnTo>
                    <a:pt x="2" y="5"/>
                  </a:lnTo>
                  <a:lnTo>
                    <a:pt x="0" y="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9481" name="Rectangle 25">
              <a:extLst>
                <a:ext uri="{FF2B5EF4-FFF2-40B4-BE49-F238E27FC236}">
                  <a16:creationId xmlns:a16="http://schemas.microsoft.com/office/drawing/2014/main" id="{219ADC6F-53AA-87EC-B7A7-4C4CE3985B4F}"/>
                </a:ext>
              </a:extLst>
            </p:cNvPr>
            <p:cNvSpPr>
              <a:spLocks noChangeArrowheads="1"/>
            </p:cNvSpPr>
            <p:nvPr/>
          </p:nvSpPr>
          <p:spPr bwMode="auto">
            <a:xfrm>
              <a:off x="2718" y="1074"/>
              <a:ext cx="216" cy="40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482" name="Freeform 26">
              <a:extLst>
                <a:ext uri="{FF2B5EF4-FFF2-40B4-BE49-F238E27FC236}">
                  <a16:creationId xmlns:a16="http://schemas.microsoft.com/office/drawing/2014/main" id="{6CF1DCD6-AA15-49AF-3F4B-25ED23C1AEF0}"/>
                </a:ext>
              </a:extLst>
            </p:cNvPr>
            <p:cNvSpPr>
              <a:spLocks/>
            </p:cNvSpPr>
            <p:nvPr/>
          </p:nvSpPr>
          <p:spPr bwMode="auto">
            <a:xfrm>
              <a:off x="2718" y="1074"/>
              <a:ext cx="224" cy="416"/>
            </a:xfrm>
            <a:custGeom>
              <a:avLst/>
              <a:gdLst>
                <a:gd name="T0" fmla="*/ 0 w 224"/>
                <a:gd name="T1" fmla="*/ 0 h 416"/>
                <a:gd name="T2" fmla="*/ 0 w 224"/>
                <a:gd name="T3" fmla="*/ 416 h 416"/>
                <a:gd name="T4" fmla="*/ 224 w 224"/>
                <a:gd name="T5" fmla="*/ 416 h 416"/>
                <a:gd name="T6" fmla="*/ 224 w 224"/>
                <a:gd name="T7" fmla="*/ 0 h 416"/>
                <a:gd name="T8" fmla="*/ 0 w 224"/>
                <a:gd name="T9" fmla="*/ 0 h 416"/>
                <a:gd name="T10" fmla="*/ 2 w 224"/>
                <a:gd name="T11" fmla="*/ 5 h 416"/>
                <a:gd name="T12" fmla="*/ 222 w 224"/>
                <a:gd name="T13" fmla="*/ 5 h 416"/>
                <a:gd name="T14" fmla="*/ 219 w 224"/>
                <a:gd name="T15" fmla="*/ 2 h 416"/>
                <a:gd name="T16" fmla="*/ 219 w 224"/>
                <a:gd name="T17" fmla="*/ 414 h 416"/>
                <a:gd name="T18" fmla="*/ 222 w 224"/>
                <a:gd name="T19" fmla="*/ 411 h 416"/>
                <a:gd name="T20" fmla="*/ 2 w 224"/>
                <a:gd name="T21" fmla="*/ 411 h 416"/>
                <a:gd name="T22" fmla="*/ 5 w 224"/>
                <a:gd name="T23" fmla="*/ 414 h 416"/>
                <a:gd name="T24" fmla="*/ 5 w 224"/>
                <a:gd name="T25" fmla="*/ 2 h 416"/>
                <a:gd name="T26" fmla="*/ 2 w 224"/>
                <a:gd name="T27" fmla="*/ 5 h 416"/>
                <a:gd name="T28" fmla="*/ 0 w 224"/>
                <a:gd name="T29" fmla="*/ 0 h 4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4" h="416">
                  <a:moveTo>
                    <a:pt x="0" y="0"/>
                  </a:moveTo>
                  <a:lnTo>
                    <a:pt x="0" y="416"/>
                  </a:lnTo>
                  <a:lnTo>
                    <a:pt x="224" y="416"/>
                  </a:lnTo>
                  <a:lnTo>
                    <a:pt x="224" y="0"/>
                  </a:lnTo>
                  <a:lnTo>
                    <a:pt x="0" y="0"/>
                  </a:lnTo>
                  <a:lnTo>
                    <a:pt x="2" y="5"/>
                  </a:lnTo>
                  <a:lnTo>
                    <a:pt x="222" y="5"/>
                  </a:lnTo>
                  <a:lnTo>
                    <a:pt x="219" y="2"/>
                  </a:lnTo>
                  <a:lnTo>
                    <a:pt x="219" y="414"/>
                  </a:lnTo>
                  <a:lnTo>
                    <a:pt x="222" y="411"/>
                  </a:lnTo>
                  <a:lnTo>
                    <a:pt x="2" y="411"/>
                  </a:lnTo>
                  <a:lnTo>
                    <a:pt x="5" y="414"/>
                  </a:lnTo>
                  <a:lnTo>
                    <a:pt x="5" y="2"/>
                  </a:lnTo>
                  <a:lnTo>
                    <a:pt x="2" y="5"/>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9483" name="Freeform 27">
              <a:extLst>
                <a:ext uri="{FF2B5EF4-FFF2-40B4-BE49-F238E27FC236}">
                  <a16:creationId xmlns:a16="http://schemas.microsoft.com/office/drawing/2014/main" id="{1B365041-F711-466E-3364-B88BB757BA26}"/>
                </a:ext>
              </a:extLst>
            </p:cNvPr>
            <p:cNvSpPr>
              <a:spLocks/>
            </p:cNvSpPr>
            <p:nvPr/>
          </p:nvSpPr>
          <p:spPr bwMode="auto">
            <a:xfrm>
              <a:off x="1570" y="2020"/>
              <a:ext cx="430" cy="344"/>
            </a:xfrm>
            <a:custGeom>
              <a:avLst/>
              <a:gdLst>
                <a:gd name="T0" fmla="*/ 348 w 430"/>
                <a:gd name="T1" fmla="*/ 0 h 344"/>
                <a:gd name="T2" fmla="*/ 0 w 430"/>
                <a:gd name="T3" fmla="*/ 197 h 344"/>
                <a:gd name="T4" fmla="*/ 83 w 430"/>
                <a:gd name="T5" fmla="*/ 344 h 344"/>
                <a:gd name="T6" fmla="*/ 430 w 430"/>
                <a:gd name="T7" fmla="*/ 147 h 344"/>
                <a:gd name="T8" fmla="*/ 348 w 430"/>
                <a:gd name="T9" fmla="*/ 0 h 344"/>
              </a:gdLst>
              <a:ahLst/>
              <a:cxnLst>
                <a:cxn ang="0">
                  <a:pos x="T0" y="T1"/>
                </a:cxn>
                <a:cxn ang="0">
                  <a:pos x="T2" y="T3"/>
                </a:cxn>
                <a:cxn ang="0">
                  <a:pos x="T4" y="T5"/>
                </a:cxn>
                <a:cxn ang="0">
                  <a:pos x="T6" y="T7"/>
                </a:cxn>
                <a:cxn ang="0">
                  <a:pos x="T8" y="T9"/>
                </a:cxn>
              </a:cxnLst>
              <a:rect l="0" t="0" r="r" b="b"/>
              <a:pathLst>
                <a:path w="430" h="344">
                  <a:moveTo>
                    <a:pt x="348" y="0"/>
                  </a:moveTo>
                  <a:lnTo>
                    <a:pt x="0" y="197"/>
                  </a:lnTo>
                  <a:lnTo>
                    <a:pt x="83" y="344"/>
                  </a:lnTo>
                  <a:lnTo>
                    <a:pt x="430" y="147"/>
                  </a:lnTo>
                  <a:lnTo>
                    <a:pt x="348"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9484" name="Freeform 28">
              <a:extLst>
                <a:ext uri="{FF2B5EF4-FFF2-40B4-BE49-F238E27FC236}">
                  <a16:creationId xmlns:a16="http://schemas.microsoft.com/office/drawing/2014/main" id="{AE9B5E7B-BE21-990E-BC1C-4B30FD014EE1}"/>
                </a:ext>
              </a:extLst>
            </p:cNvPr>
            <p:cNvSpPr>
              <a:spLocks/>
            </p:cNvSpPr>
            <p:nvPr/>
          </p:nvSpPr>
          <p:spPr bwMode="auto">
            <a:xfrm>
              <a:off x="1567" y="2017"/>
              <a:ext cx="436" cy="350"/>
            </a:xfrm>
            <a:custGeom>
              <a:avLst/>
              <a:gdLst>
                <a:gd name="T0" fmla="*/ 353 w 436"/>
                <a:gd name="T1" fmla="*/ 0 h 350"/>
                <a:gd name="T2" fmla="*/ 0 w 436"/>
                <a:gd name="T3" fmla="*/ 199 h 350"/>
                <a:gd name="T4" fmla="*/ 84 w 436"/>
                <a:gd name="T5" fmla="*/ 350 h 350"/>
                <a:gd name="T6" fmla="*/ 436 w 436"/>
                <a:gd name="T7" fmla="*/ 152 h 350"/>
                <a:gd name="T8" fmla="*/ 353 w 436"/>
                <a:gd name="T9" fmla="*/ 0 h 350"/>
                <a:gd name="T10" fmla="*/ 348 w 436"/>
                <a:gd name="T11" fmla="*/ 5 h 350"/>
                <a:gd name="T12" fmla="*/ 430 w 436"/>
                <a:gd name="T13" fmla="*/ 152 h 350"/>
                <a:gd name="T14" fmla="*/ 432 w 436"/>
                <a:gd name="T15" fmla="*/ 147 h 350"/>
                <a:gd name="T16" fmla="*/ 84 w 436"/>
                <a:gd name="T17" fmla="*/ 344 h 350"/>
                <a:gd name="T18" fmla="*/ 89 w 436"/>
                <a:gd name="T19" fmla="*/ 345 h 350"/>
                <a:gd name="T20" fmla="*/ 7 w 436"/>
                <a:gd name="T21" fmla="*/ 199 h 350"/>
                <a:gd name="T22" fmla="*/ 5 w 436"/>
                <a:gd name="T23" fmla="*/ 203 h 350"/>
                <a:gd name="T24" fmla="*/ 353 w 436"/>
                <a:gd name="T25" fmla="*/ 7 h 350"/>
                <a:gd name="T26" fmla="*/ 348 w 436"/>
                <a:gd name="T27" fmla="*/ 5 h 350"/>
                <a:gd name="T28" fmla="*/ 353 w 436"/>
                <a:gd name="T29" fmla="*/ 0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6" h="350">
                  <a:moveTo>
                    <a:pt x="353" y="0"/>
                  </a:moveTo>
                  <a:lnTo>
                    <a:pt x="0" y="199"/>
                  </a:lnTo>
                  <a:lnTo>
                    <a:pt x="84" y="350"/>
                  </a:lnTo>
                  <a:lnTo>
                    <a:pt x="436" y="152"/>
                  </a:lnTo>
                  <a:lnTo>
                    <a:pt x="353" y="0"/>
                  </a:lnTo>
                  <a:lnTo>
                    <a:pt x="348" y="5"/>
                  </a:lnTo>
                  <a:lnTo>
                    <a:pt x="430" y="152"/>
                  </a:lnTo>
                  <a:lnTo>
                    <a:pt x="432" y="147"/>
                  </a:lnTo>
                  <a:lnTo>
                    <a:pt x="84" y="344"/>
                  </a:lnTo>
                  <a:lnTo>
                    <a:pt x="89" y="345"/>
                  </a:lnTo>
                  <a:lnTo>
                    <a:pt x="7" y="199"/>
                  </a:lnTo>
                  <a:lnTo>
                    <a:pt x="5" y="203"/>
                  </a:lnTo>
                  <a:lnTo>
                    <a:pt x="353" y="7"/>
                  </a:lnTo>
                  <a:lnTo>
                    <a:pt x="348" y="5"/>
                  </a:lnTo>
                  <a:lnTo>
                    <a:pt x="353"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9485" name="Freeform 29">
              <a:extLst>
                <a:ext uri="{FF2B5EF4-FFF2-40B4-BE49-F238E27FC236}">
                  <a16:creationId xmlns:a16="http://schemas.microsoft.com/office/drawing/2014/main" id="{8A8A1764-6A53-D4B3-330D-5F538D2CCF3F}"/>
                </a:ext>
              </a:extLst>
            </p:cNvPr>
            <p:cNvSpPr>
              <a:spLocks/>
            </p:cNvSpPr>
            <p:nvPr/>
          </p:nvSpPr>
          <p:spPr bwMode="auto">
            <a:xfrm>
              <a:off x="3623" y="2019"/>
              <a:ext cx="431" cy="342"/>
            </a:xfrm>
            <a:custGeom>
              <a:avLst/>
              <a:gdLst>
                <a:gd name="T0" fmla="*/ 349 w 431"/>
                <a:gd name="T1" fmla="*/ 342 h 342"/>
                <a:gd name="T2" fmla="*/ 0 w 431"/>
                <a:gd name="T3" fmla="*/ 145 h 342"/>
                <a:gd name="T4" fmla="*/ 82 w 431"/>
                <a:gd name="T5" fmla="*/ 0 h 342"/>
                <a:gd name="T6" fmla="*/ 431 w 431"/>
                <a:gd name="T7" fmla="*/ 195 h 342"/>
                <a:gd name="T8" fmla="*/ 349 w 431"/>
                <a:gd name="T9" fmla="*/ 342 h 342"/>
              </a:gdLst>
              <a:ahLst/>
              <a:cxnLst>
                <a:cxn ang="0">
                  <a:pos x="T0" y="T1"/>
                </a:cxn>
                <a:cxn ang="0">
                  <a:pos x="T2" y="T3"/>
                </a:cxn>
                <a:cxn ang="0">
                  <a:pos x="T4" y="T5"/>
                </a:cxn>
                <a:cxn ang="0">
                  <a:pos x="T6" y="T7"/>
                </a:cxn>
                <a:cxn ang="0">
                  <a:pos x="T8" y="T9"/>
                </a:cxn>
              </a:cxnLst>
              <a:rect l="0" t="0" r="r" b="b"/>
              <a:pathLst>
                <a:path w="431" h="342">
                  <a:moveTo>
                    <a:pt x="349" y="342"/>
                  </a:moveTo>
                  <a:lnTo>
                    <a:pt x="0" y="145"/>
                  </a:lnTo>
                  <a:lnTo>
                    <a:pt x="82" y="0"/>
                  </a:lnTo>
                  <a:lnTo>
                    <a:pt x="431" y="195"/>
                  </a:lnTo>
                  <a:lnTo>
                    <a:pt x="349" y="34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9486" name="Freeform 30">
              <a:extLst>
                <a:ext uri="{FF2B5EF4-FFF2-40B4-BE49-F238E27FC236}">
                  <a16:creationId xmlns:a16="http://schemas.microsoft.com/office/drawing/2014/main" id="{88E92875-448C-2AB9-ECFA-702EAA4CDD92}"/>
                </a:ext>
              </a:extLst>
            </p:cNvPr>
            <p:cNvSpPr>
              <a:spLocks/>
            </p:cNvSpPr>
            <p:nvPr/>
          </p:nvSpPr>
          <p:spPr bwMode="auto">
            <a:xfrm>
              <a:off x="3620" y="2016"/>
              <a:ext cx="438" cy="348"/>
            </a:xfrm>
            <a:custGeom>
              <a:avLst/>
              <a:gdLst>
                <a:gd name="T0" fmla="*/ 349 w 438"/>
                <a:gd name="T1" fmla="*/ 343 h 348"/>
                <a:gd name="T2" fmla="*/ 354 w 438"/>
                <a:gd name="T3" fmla="*/ 341 h 348"/>
                <a:gd name="T4" fmla="*/ 5 w 438"/>
                <a:gd name="T5" fmla="*/ 145 h 348"/>
                <a:gd name="T6" fmla="*/ 6 w 438"/>
                <a:gd name="T7" fmla="*/ 150 h 348"/>
                <a:gd name="T8" fmla="*/ 88 w 438"/>
                <a:gd name="T9" fmla="*/ 4 h 348"/>
                <a:gd name="T10" fmla="*/ 83 w 438"/>
                <a:gd name="T11" fmla="*/ 6 h 348"/>
                <a:gd name="T12" fmla="*/ 433 w 438"/>
                <a:gd name="T13" fmla="*/ 201 h 348"/>
                <a:gd name="T14" fmla="*/ 431 w 438"/>
                <a:gd name="T15" fmla="*/ 196 h 348"/>
                <a:gd name="T16" fmla="*/ 349 w 438"/>
                <a:gd name="T17" fmla="*/ 343 h 348"/>
                <a:gd name="T18" fmla="*/ 354 w 438"/>
                <a:gd name="T19" fmla="*/ 348 h 348"/>
                <a:gd name="T20" fmla="*/ 438 w 438"/>
                <a:gd name="T21" fmla="*/ 196 h 348"/>
                <a:gd name="T22" fmla="*/ 83 w 438"/>
                <a:gd name="T23" fmla="*/ 0 h 348"/>
                <a:gd name="T24" fmla="*/ 0 w 438"/>
                <a:gd name="T25" fmla="*/ 150 h 348"/>
                <a:gd name="T26" fmla="*/ 354 w 438"/>
                <a:gd name="T27" fmla="*/ 348 h 348"/>
                <a:gd name="T28" fmla="*/ 349 w 438"/>
                <a:gd name="T29" fmla="*/ 343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8" h="348">
                  <a:moveTo>
                    <a:pt x="349" y="343"/>
                  </a:moveTo>
                  <a:lnTo>
                    <a:pt x="354" y="341"/>
                  </a:lnTo>
                  <a:lnTo>
                    <a:pt x="5" y="145"/>
                  </a:lnTo>
                  <a:lnTo>
                    <a:pt x="6" y="150"/>
                  </a:lnTo>
                  <a:lnTo>
                    <a:pt x="88" y="4"/>
                  </a:lnTo>
                  <a:lnTo>
                    <a:pt x="83" y="6"/>
                  </a:lnTo>
                  <a:lnTo>
                    <a:pt x="433" y="201"/>
                  </a:lnTo>
                  <a:lnTo>
                    <a:pt x="431" y="196"/>
                  </a:lnTo>
                  <a:lnTo>
                    <a:pt x="349" y="343"/>
                  </a:lnTo>
                  <a:lnTo>
                    <a:pt x="354" y="348"/>
                  </a:lnTo>
                  <a:lnTo>
                    <a:pt x="438" y="196"/>
                  </a:lnTo>
                  <a:lnTo>
                    <a:pt x="83" y="0"/>
                  </a:lnTo>
                  <a:lnTo>
                    <a:pt x="0" y="150"/>
                  </a:lnTo>
                  <a:lnTo>
                    <a:pt x="354" y="348"/>
                  </a:lnTo>
                  <a:lnTo>
                    <a:pt x="349" y="34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9487" name="Freeform 31">
              <a:extLst>
                <a:ext uri="{FF2B5EF4-FFF2-40B4-BE49-F238E27FC236}">
                  <a16:creationId xmlns:a16="http://schemas.microsoft.com/office/drawing/2014/main" id="{1665A759-F7B6-9840-4555-13DCCE9554AC}"/>
                </a:ext>
              </a:extLst>
            </p:cNvPr>
            <p:cNvSpPr>
              <a:spLocks/>
            </p:cNvSpPr>
            <p:nvPr/>
          </p:nvSpPr>
          <p:spPr bwMode="auto">
            <a:xfrm>
              <a:off x="1978" y="1614"/>
              <a:ext cx="846" cy="474"/>
            </a:xfrm>
            <a:custGeom>
              <a:avLst/>
              <a:gdLst>
                <a:gd name="T0" fmla="*/ 3 w 846"/>
                <a:gd name="T1" fmla="*/ 474 h 474"/>
                <a:gd name="T2" fmla="*/ 846 w 846"/>
                <a:gd name="T3" fmla="*/ 7 h 474"/>
                <a:gd name="T4" fmla="*/ 843 w 846"/>
                <a:gd name="T5" fmla="*/ 0 h 474"/>
                <a:gd name="T6" fmla="*/ 0 w 846"/>
                <a:gd name="T7" fmla="*/ 468 h 474"/>
                <a:gd name="T8" fmla="*/ 3 w 846"/>
                <a:gd name="T9" fmla="*/ 474 h 474"/>
              </a:gdLst>
              <a:ahLst/>
              <a:cxnLst>
                <a:cxn ang="0">
                  <a:pos x="T0" y="T1"/>
                </a:cxn>
                <a:cxn ang="0">
                  <a:pos x="T2" y="T3"/>
                </a:cxn>
                <a:cxn ang="0">
                  <a:pos x="T4" y="T5"/>
                </a:cxn>
                <a:cxn ang="0">
                  <a:pos x="T6" y="T7"/>
                </a:cxn>
                <a:cxn ang="0">
                  <a:pos x="T8" y="T9"/>
                </a:cxn>
              </a:cxnLst>
              <a:rect l="0" t="0" r="r" b="b"/>
              <a:pathLst>
                <a:path w="846" h="474">
                  <a:moveTo>
                    <a:pt x="3" y="474"/>
                  </a:moveTo>
                  <a:lnTo>
                    <a:pt x="846" y="7"/>
                  </a:lnTo>
                  <a:lnTo>
                    <a:pt x="843" y="0"/>
                  </a:lnTo>
                  <a:lnTo>
                    <a:pt x="0" y="468"/>
                  </a:lnTo>
                  <a:lnTo>
                    <a:pt x="3" y="47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9488" name="Freeform 32">
              <a:extLst>
                <a:ext uri="{FF2B5EF4-FFF2-40B4-BE49-F238E27FC236}">
                  <a16:creationId xmlns:a16="http://schemas.microsoft.com/office/drawing/2014/main" id="{F6A52247-E765-6986-0E61-BF501C672EE8}"/>
                </a:ext>
              </a:extLst>
            </p:cNvPr>
            <p:cNvSpPr>
              <a:spLocks/>
            </p:cNvSpPr>
            <p:nvPr/>
          </p:nvSpPr>
          <p:spPr bwMode="auto">
            <a:xfrm>
              <a:off x="1978" y="2059"/>
              <a:ext cx="25" cy="34"/>
            </a:xfrm>
            <a:custGeom>
              <a:avLst/>
              <a:gdLst>
                <a:gd name="T0" fmla="*/ 6 w 25"/>
                <a:gd name="T1" fmla="*/ 0 h 34"/>
                <a:gd name="T2" fmla="*/ 25 w 25"/>
                <a:gd name="T3" fmla="*/ 34 h 34"/>
                <a:gd name="T4" fmla="*/ 0 w 25"/>
                <a:gd name="T5" fmla="*/ 28 h 34"/>
                <a:gd name="T6" fmla="*/ 6 w 25"/>
                <a:gd name="T7" fmla="*/ 2 h 34"/>
                <a:gd name="T8" fmla="*/ 6 w 25"/>
                <a:gd name="T9" fmla="*/ 0 h 34"/>
              </a:gdLst>
              <a:ahLst/>
              <a:cxnLst>
                <a:cxn ang="0">
                  <a:pos x="T0" y="T1"/>
                </a:cxn>
                <a:cxn ang="0">
                  <a:pos x="T2" y="T3"/>
                </a:cxn>
                <a:cxn ang="0">
                  <a:pos x="T4" y="T5"/>
                </a:cxn>
                <a:cxn ang="0">
                  <a:pos x="T6" y="T7"/>
                </a:cxn>
                <a:cxn ang="0">
                  <a:pos x="T8" y="T9"/>
                </a:cxn>
              </a:cxnLst>
              <a:rect l="0" t="0" r="r" b="b"/>
              <a:pathLst>
                <a:path w="25" h="34">
                  <a:moveTo>
                    <a:pt x="6" y="0"/>
                  </a:moveTo>
                  <a:lnTo>
                    <a:pt x="25" y="34"/>
                  </a:lnTo>
                  <a:lnTo>
                    <a:pt x="0" y="28"/>
                  </a:lnTo>
                  <a:lnTo>
                    <a:pt x="6" y="2"/>
                  </a:lnTo>
                  <a:lnTo>
                    <a:pt x="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9489" name="Freeform 33">
              <a:extLst>
                <a:ext uri="{FF2B5EF4-FFF2-40B4-BE49-F238E27FC236}">
                  <a16:creationId xmlns:a16="http://schemas.microsoft.com/office/drawing/2014/main" id="{C922DC62-F9CB-0909-0F84-90B1FAB3552F}"/>
                </a:ext>
              </a:extLst>
            </p:cNvPr>
            <p:cNvSpPr>
              <a:spLocks/>
            </p:cNvSpPr>
            <p:nvPr/>
          </p:nvSpPr>
          <p:spPr bwMode="auto">
            <a:xfrm>
              <a:off x="1965" y="2067"/>
              <a:ext cx="30" cy="26"/>
            </a:xfrm>
            <a:custGeom>
              <a:avLst/>
              <a:gdLst>
                <a:gd name="T0" fmla="*/ 18 w 30"/>
                <a:gd name="T1" fmla="*/ 0 h 26"/>
                <a:gd name="T2" fmla="*/ 0 w 30"/>
                <a:gd name="T3" fmla="*/ 26 h 26"/>
                <a:gd name="T4" fmla="*/ 30 w 30"/>
                <a:gd name="T5" fmla="*/ 24 h 26"/>
                <a:gd name="T6" fmla="*/ 13 w 30"/>
                <a:gd name="T7" fmla="*/ 20 h 26"/>
                <a:gd name="T8" fmla="*/ 18 w 30"/>
                <a:gd name="T9" fmla="*/ 0 h 26"/>
              </a:gdLst>
              <a:ahLst/>
              <a:cxnLst>
                <a:cxn ang="0">
                  <a:pos x="T0" y="T1"/>
                </a:cxn>
                <a:cxn ang="0">
                  <a:pos x="T2" y="T3"/>
                </a:cxn>
                <a:cxn ang="0">
                  <a:pos x="T4" y="T5"/>
                </a:cxn>
                <a:cxn ang="0">
                  <a:pos x="T6" y="T7"/>
                </a:cxn>
                <a:cxn ang="0">
                  <a:pos x="T8" y="T9"/>
                </a:cxn>
              </a:cxnLst>
              <a:rect l="0" t="0" r="r" b="b"/>
              <a:pathLst>
                <a:path w="30" h="26">
                  <a:moveTo>
                    <a:pt x="18" y="0"/>
                  </a:moveTo>
                  <a:lnTo>
                    <a:pt x="0" y="26"/>
                  </a:lnTo>
                  <a:lnTo>
                    <a:pt x="30" y="24"/>
                  </a:lnTo>
                  <a:lnTo>
                    <a:pt x="13" y="20"/>
                  </a:lnTo>
                  <a:lnTo>
                    <a:pt x="1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9490" name="Freeform 34">
              <a:extLst>
                <a:ext uri="{FF2B5EF4-FFF2-40B4-BE49-F238E27FC236}">
                  <a16:creationId xmlns:a16="http://schemas.microsoft.com/office/drawing/2014/main" id="{B372D661-2053-81D5-82EC-E9AE965929B5}"/>
                </a:ext>
              </a:extLst>
            </p:cNvPr>
            <p:cNvSpPr>
              <a:spLocks/>
            </p:cNvSpPr>
            <p:nvPr/>
          </p:nvSpPr>
          <p:spPr bwMode="auto">
            <a:xfrm>
              <a:off x="1960" y="2051"/>
              <a:ext cx="55" cy="45"/>
            </a:xfrm>
            <a:custGeom>
              <a:avLst/>
              <a:gdLst>
                <a:gd name="T0" fmla="*/ 31 w 55"/>
                <a:gd name="T1" fmla="*/ 0 h 45"/>
                <a:gd name="T2" fmla="*/ 0 w 55"/>
                <a:gd name="T3" fmla="*/ 45 h 45"/>
                <a:gd name="T4" fmla="*/ 55 w 55"/>
                <a:gd name="T5" fmla="*/ 42 h 45"/>
                <a:gd name="T6" fmla="*/ 19 w 55"/>
                <a:gd name="T7" fmla="*/ 32 h 45"/>
                <a:gd name="T8" fmla="*/ 21 w 55"/>
                <a:gd name="T9" fmla="*/ 36 h 45"/>
                <a:gd name="T10" fmla="*/ 31 w 55"/>
                <a:gd name="T11" fmla="*/ 0 h 45"/>
                <a:gd name="T12" fmla="*/ 19 w 55"/>
                <a:gd name="T13" fmla="*/ 16 h 45"/>
                <a:gd name="T14" fmla="*/ 14 w 55"/>
                <a:gd name="T15" fmla="*/ 37 h 45"/>
                <a:gd name="T16" fmla="*/ 34 w 55"/>
                <a:gd name="T17" fmla="*/ 44 h 45"/>
                <a:gd name="T18" fmla="*/ 35 w 55"/>
                <a:gd name="T19" fmla="*/ 37 h 45"/>
                <a:gd name="T20" fmla="*/ 5 w 55"/>
                <a:gd name="T21" fmla="*/ 39 h 45"/>
                <a:gd name="T22" fmla="*/ 8 w 55"/>
                <a:gd name="T23" fmla="*/ 44 h 45"/>
                <a:gd name="T24" fmla="*/ 26 w 55"/>
                <a:gd name="T25" fmla="*/ 18 h 45"/>
                <a:gd name="T26" fmla="*/ 19 w 55"/>
                <a:gd name="T27" fmla="*/ 16 h 45"/>
                <a:gd name="T28" fmla="*/ 31 w 55"/>
                <a:gd name="T29"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5" h="45">
                  <a:moveTo>
                    <a:pt x="31" y="0"/>
                  </a:moveTo>
                  <a:lnTo>
                    <a:pt x="0" y="45"/>
                  </a:lnTo>
                  <a:lnTo>
                    <a:pt x="55" y="42"/>
                  </a:lnTo>
                  <a:lnTo>
                    <a:pt x="19" y="32"/>
                  </a:lnTo>
                  <a:lnTo>
                    <a:pt x="21" y="36"/>
                  </a:lnTo>
                  <a:lnTo>
                    <a:pt x="31" y="0"/>
                  </a:lnTo>
                  <a:lnTo>
                    <a:pt x="19" y="16"/>
                  </a:lnTo>
                  <a:lnTo>
                    <a:pt x="14" y="37"/>
                  </a:lnTo>
                  <a:lnTo>
                    <a:pt x="34" y="44"/>
                  </a:lnTo>
                  <a:lnTo>
                    <a:pt x="35" y="37"/>
                  </a:lnTo>
                  <a:lnTo>
                    <a:pt x="5" y="39"/>
                  </a:lnTo>
                  <a:lnTo>
                    <a:pt x="8" y="44"/>
                  </a:lnTo>
                  <a:lnTo>
                    <a:pt x="26" y="18"/>
                  </a:lnTo>
                  <a:lnTo>
                    <a:pt x="19" y="16"/>
                  </a:lnTo>
                  <a:lnTo>
                    <a:pt x="3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9491" name="Freeform 35">
              <a:extLst>
                <a:ext uri="{FF2B5EF4-FFF2-40B4-BE49-F238E27FC236}">
                  <a16:creationId xmlns:a16="http://schemas.microsoft.com/office/drawing/2014/main" id="{45E0DCF6-BAA1-C151-87D8-DCC8226D7CA8}"/>
                </a:ext>
              </a:extLst>
            </p:cNvPr>
            <p:cNvSpPr>
              <a:spLocks/>
            </p:cNvSpPr>
            <p:nvPr/>
          </p:nvSpPr>
          <p:spPr bwMode="auto">
            <a:xfrm>
              <a:off x="3460" y="1927"/>
              <a:ext cx="163" cy="192"/>
            </a:xfrm>
            <a:custGeom>
              <a:avLst/>
              <a:gdLst>
                <a:gd name="T0" fmla="*/ 82 w 163"/>
                <a:gd name="T1" fmla="*/ 192 h 192"/>
                <a:gd name="T2" fmla="*/ 0 w 163"/>
                <a:gd name="T3" fmla="*/ 148 h 192"/>
                <a:gd name="T4" fmla="*/ 81 w 163"/>
                <a:gd name="T5" fmla="*/ 0 h 192"/>
                <a:gd name="T6" fmla="*/ 163 w 163"/>
                <a:gd name="T7" fmla="*/ 45 h 192"/>
                <a:gd name="T8" fmla="*/ 82 w 163"/>
                <a:gd name="T9" fmla="*/ 192 h 192"/>
              </a:gdLst>
              <a:ahLst/>
              <a:cxnLst>
                <a:cxn ang="0">
                  <a:pos x="T0" y="T1"/>
                </a:cxn>
                <a:cxn ang="0">
                  <a:pos x="T2" y="T3"/>
                </a:cxn>
                <a:cxn ang="0">
                  <a:pos x="T4" y="T5"/>
                </a:cxn>
                <a:cxn ang="0">
                  <a:pos x="T6" y="T7"/>
                </a:cxn>
                <a:cxn ang="0">
                  <a:pos x="T8" y="T9"/>
                </a:cxn>
              </a:cxnLst>
              <a:rect l="0" t="0" r="r" b="b"/>
              <a:pathLst>
                <a:path w="163" h="192">
                  <a:moveTo>
                    <a:pt x="82" y="192"/>
                  </a:moveTo>
                  <a:lnTo>
                    <a:pt x="0" y="148"/>
                  </a:lnTo>
                  <a:lnTo>
                    <a:pt x="81" y="0"/>
                  </a:lnTo>
                  <a:lnTo>
                    <a:pt x="163" y="45"/>
                  </a:lnTo>
                  <a:lnTo>
                    <a:pt x="82" y="19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9492" name="Freeform 36">
              <a:extLst>
                <a:ext uri="{FF2B5EF4-FFF2-40B4-BE49-F238E27FC236}">
                  <a16:creationId xmlns:a16="http://schemas.microsoft.com/office/drawing/2014/main" id="{A45622F9-758F-4D6B-A4D1-715B5358D2A0}"/>
                </a:ext>
              </a:extLst>
            </p:cNvPr>
            <p:cNvSpPr>
              <a:spLocks/>
            </p:cNvSpPr>
            <p:nvPr/>
          </p:nvSpPr>
          <p:spPr bwMode="auto">
            <a:xfrm>
              <a:off x="3457" y="1924"/>
              <a:ext cx="169" cy="198"/>
            </a:xfrm>
            <a:custGeom>
              <a:avLst/>
              <a:gdLst>
                <a:gd name="T0" fmla="*/ 82 w 169"/>
                <a:gd name="T1" fmla="*/ 193 h 198"/>
                <a:gd name="T2" fmla="*/ 87 w 169"/>
                <a:gd name="T3" fmla="*/ 192 h 198"/>
                <a:gd name="T4" fmla="*/ 5 w 169"/>
                <a:gd name="T5" fmla="*/ 148 h 198"/>
                <a:gd name="T6" fmla="*/ 7 w 169"/>
                <a:gd name="T7" fmla="*/ 153 h 198"/>
                <a:gd name="T8" fmla="*/ 87 w 169"/>
                <a:gd name="T9" fmla="*/ 5 h 198"/>
                <a:gd name="T10" fmla="*/ 82 w 169"/>
                <a:gd name="T11" fmla="*/ 6 h 198"/>
                <a:gd name="T12" fmla="*/ 164 w 169"/>
                <a:gd name="T13" fmla="*/ 51 h 198"/>
                <a:gd name="T14" fmla="*/ 163 w 169"/>
                <a:gd name="T15" fmla="*/ 46 h 198"/>
                <a:gd name="T16" fmla="*/ 82 w 169"/>
                <a:gd name="T17" fmla="*/ 193 h 198"/>
                <a:gd name="T18" fmla="*/ 87 w 169"/>
                <a:gd name="T19" fmla="*/ 198 h 198"/>
                <a:gd name="T20" fmla="*/ 169 w 169"/>
                <a:gd name="T21" fmla="*/ 46 h 198"/>
                <a:gd name="T22" fmla="*/ 82 w 169"/>
                <a:gd name="T23" fmla="*/ 0 h 198"/>
                <a:gd name="T24" fmla="*/ 0 w 169"/>
                <a:gd name="T25" fmla="*/ 153 h 198"/>
                <a:gd name="T26" fmla="*/ 87 w 169"/>
                <a:gd name="T27" fmla="*/ 198 h 198"/>
                <a:gd name="T28" fmla="*/ 82 w 169"/>
                <a:gd name="T29" fmla="*/ 193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9" h="198">
                  <a:moveTo>
                    <a:pt x="82" y="193"/>
                  </a:moveTo>
                  <a:lnTo>
                    <a:pt x="87" y="192"/>
                  </a:lnTo>
                  <a:lnTo>
                    <a:pt x="5" y="148"/>
                  </a:lnTo>
                  <a:lnTo>
                    <a:pt x="7" y="153"/>
                  </a:lnTo>
                  <a:lnTo>
                    <a:pt x="87" y="5"/>
                  </a:lnTo>
                  <a:lnTo>
                    <a:pt x="82" y="6"/>
                  </a:lnTo>
                  <a:lnTo>
                    <a:pt x="164" y="51"/>
                  </a:lnTo>
                  <a:lnTo>
                    <a:pt x="163" y="46"/>
                  </a:lnTo>
                  <a:lnTo>
                    <a:pt x="82" y="193"/>
                  </a:lnTo>
                  <a:lnTo>
                    <a:pt x="87" y="198"/>
                  </a:lnTo>
                  <a:lnTo>
                    <a:pt x="169" y="46"/>
                  </a:lnTo>
                  <a:lnTo>
                    <a:pt x="82" y="0"/>
                  </a:lnTo>
                  <a:lnTo>
                    <a:pt x="0" y="153"/>
                  </a:lnTo>
                  <a:lnTo>
                    <a:pt x="87" y="198"/>
                  </a:lnTo>
                  <a:lnTo>
                    <a:pt x="82" y="19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9493" name="Freeform 37">
              <a:extLst>
                <a:ext uri="{FF2B5EF4-FFF2-40B4-BE49-F238E27FC236}">
                  <a16:creationId xmlns:a16="http://schemas.microsoft.com/office/drawing/2014/main" id="{4CC39C4D-18CC-56E2-7F7E-EB7D91992098}"/>
                </a:ext>
              </a:extLst>
            </p:cNvPr>
            <p:cNvSpPr>
              <a:spLocks/>
            </p:cNvSpPr>
            <p:nvPr/>
          </p:nvSpPr>
          <p:spPr bwMode="auto">
            <a:xfrm>
              <a:off x="2853" y="1625"/>
              <a:ext cx="1211" cy="694"/>
            </a:xfrm>
            <a:custGeom>
              <a:avLst/>
              <a:gdLst>
                <a:gd name="T0" fmla="*/ 1211 w 1211"/>
                <a:gd name="T1" fmla="*/ 687 h 694"/>
                <a:gd name="T2" fmla="*/ 4 w 1211"/>
                <a:gd name="T3" fmla="*/ 0 h 694"/>
                <a:gd name="T4" fmla="*/ 0 w 1211"/>
                <a:gd name="T5" fmla="*/ 7 h 694"/>
                <a:gd name="T6" fmla="*/ 1208 w 1211"/>
                <a:gd name="T7" fmla="*/ 694 h 694"/>
                <a:gd name="T8" fmla="*/ 1211 w 1211"/>
                <a:gd name="T9" fmla="*/ 687 h 694"/>
              </a:gdLst>
              <a:ahLst/>
              <a:cxnLst>
                <a:cxn ang="0">
                  <a:pos x="T0" y="T1"/>
                </a:cxn>
                <a:cxn ang="0">
                  <a:pos x="T2" y="T3"/>
                </a:cxn>
                <a:cxn ang="0">
                  <a:pos x="T4" y="T5"/>
                </a:cxn>
                <a:cxn ang="0">
                  <a:pos x="T6" y="T7"/>
                </a:cxn>
                <a:cxn ang="0">
                  <a:pos x="T8" y="T9"/>
                </a:cxn>
              </a:cxnLst>
              <a:rect l="0" t="0" r="r" b="b"/>
              <a:pathLst>
                <a:path w="1211" h="694">
                  <a:moveTo>
                    <a:pt x="1211" y="687"/>
                  </a:moveTo>
                  <a:lnTo>
                    <a:pt x="4" y="0"/>
                  </a:lnTo>
                  <a:lnTo>
                    <a:pt x="0" y="7"/>
                  </a:lnTo>
                  <a:lnTo>
                    <a:pt x="1208" y="694"/>
                  </a:lnTo>
                  <a:lnTo>
                    <a:pt x="1211" y="68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9494" name="Freeform 38">
              <a:extLst>
                <a:ext uri="{FF2B5EF4-FFF2-40B4-BE49-F238E27FC236}">
                  <a16:creationId xmlns:a16="http://schemas.microsoft.com/office/drawing/2014/main" id="{A6787040-6550-FDC3-E318-4C63E4055F8F}"/>
                </a:ext>
              </a:extLst>
            </p:cNvPr>
            <p:cNvSpPr>
              <a:spLocks/>
            </p:cNvSpPr>
            <p:nvPr/>
          </p:nvSpPr>
          <p:spPr bwMode="auto">
            <a:xfrm>
              <a:off x="2853" y="1622"/>
              <a:ext cx="26" cy="29"/>
            </a:xfrm>
            <a:custGeom>
              <a:avLst/>
              <a:gdLst>
                <a:gd name="T0" fmla="*/ 10 w 26"/>
                <a:gd name="T1" fmla="*/ 29 h 29"/>
                <a:gd name="T2" fmla="*/ 26 w 26"/>
                <a:gd name="T3" fmla="*/ 2 h 29"/>
                <a:gd name="T4" fmla="*/ 26 w 26"/>
                <a:gd name="T5" fmla="*/ 0 h 29"/>
                <a:gd name="T6" fmla="*/ 0 w 26"/>
                <a:gd name="T7" fmla="*/ 5 h 29"/>
                <a:gd name="T8" fmla="*/ 10 w 26"/>
                <a:gd name="T9" fmla="*/ 29 h 29"/>
              </a:gdLst>
              <a:ahLst/>
              <a:cxnLst>
                <a:cxn ang="0">
                  <a:pos x="T0" y="T1"/>
                </a:cxn>
                <a:cxn ang="0">
                  <a:pos x="T2" y="T3"/>
                </a:cxn>
                <a:cxn ang="0">
                  <a:pos x="T4" y="T5"/>
                </a:cxn>
                <a:cxn ang="0">
                  <a:pos x="T6" y="T7"/>
                </a:cxn>
                <a:cxn ang="0">
                  <a:pos x="T8" y="T9"/>
                </a:cxn>
              </a:cxnLst>
              <a:rect l="0" t="0" r="r" b="b"/>
              <a:pathLst>
                <a:path w="26" h="29">
                  <a:moveTo>
                    <a:pt x="10" y="29"/>
                  </a:moveTo>
                  <a:lnTo>
                    <a:pt x="26" y="2"/>
                  </a:lnTo>
                  <a:lnTo>
                    <a:pt x="26" y="0"/>
                  </a:lnTo>
                  <a:lnTo>
                    <a:pt x="0" y="5"/>
                  </a:lnTo>
                  <a:lnTo>
                    <a:pt x="10" y="2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9495" name="Freeform 39">
              <a:extLst>
                <a:ext uri="{FF2B5EF4-FFF2-40B4-BE49-F238E27FC236}">
                  <a16:creationId xmlns:a16="http://schemas.microsoft.com/office/drawing/2014/main" id="{12B8A073-769D-8E21-85C5-E39CE3A52D8D}"/>
                </a:ext>
              </a:extLst>
            </p:cNvPr>
            <p:cNvSpPr>
              <a:spLocks/>
            </p:cNvSpPr>
            <p:nvPr/>
          </p:nvSpPr>
          <p:spPr bwMode="auto">
            <a:xfrm>
              <a:off x="2842" y="1621"/>
              <a:ext cx="31" cy="25"/>
            </a:xfrm>
            <a:custGeom>
              <a:avLst/>
              <a:gdLst>
                <a:gd name="T0" fmla="*/ 16 w 31"/>
                <a:gd name="T1" fmla="*/ 25 h 25"/>
                <a:gd name="T2" fmla="*/ 0 w 31"/>
                <a:gd name="T3" fmla="*/ 0 h 25"/>
                <a:gd name="T4" fmla="*/ 31 w 31"/>
                <a:gd name="T5" fmla="*/ 1 h 25"/>
                <a:gd name="T6" fmla="*/ 11 w 31"/>
                <a:gd name="T7" fmla="*/ 6 h 25"/>
                <a:gd name="T8" fmla="*/ 16 w 31"/>
                <a:gd name="T9" fmla="*/ 25 h 25"/>
              </a:gdLst>
              <a:ahLst/>
              <a:cxnLst>
                <a:cxn ang="0">
                  <a:pos x="T0" y="T1"/>
                </a:cxn>
                <a:cxn ang="0">
                  <a:pos x="T2" y="T3"/>
                </a:cxn>
                <a:cxn ang="0">
                  <a:pos x="T4" y="T5"/>
                </a:cxn>
                <a:cxn ang="0">
                  <a:pos x="T6" y="T7"/>
                </a:cxn>
                <a:cxn ang="0">
                  <a:pos x="T8" y="T9"/>
                </a:cxn>
              </a:cxnLst>
              <a:rect l="0" t="0" r="r" b="b"/>
              <a:pathLst>
                <a:path w="31" h="25">
                  <a:moveTo>
                    <a:pt x="16" y="25"/>
                  </a:moveTo>
                  <a:lnTo>
                    <a:pt x="0" y="0"/>
                  </a:lnTo>
                  <a:lnTo>
                    <a:pt x="31" y="1"/>
                  </a:lnTo>
                  <a:lnTo>
                    <a:pt x="11" y="6"/>
                  </a:lnTo>
                  <a:lnTo>
                    <a:pt x="16" y="2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9496" name="Freeform 40">
              <a:extLst>
                <a:ext uri="{FF2B5EF4-FFF2-40B4-BE49-F238E27FC236}">
                  <a16:creationId xmlns:a16="http://schemas.microsoft.com/office/drawing/2014/main" id="{E4723C56-E571-5FF4-3EC8-F4A4FD81C9A0}"/>
                </a:ext>
              </a:extLst>
            </p:cNvPr>
            <p:cNvSpPr>
              <a:spLocks/>
            </p:cNvSpPr>
            <p:nvPr/>
          </p:nvSpPr>
          <p:spPr bwMode="auto">
            <a:xfrm>
              <a:off x="2837" y="1617"/>
              <a:ext cx="57" cy="47"/>
            </a:xfrm>
            <a:custGeom>
              <a:avLst/>
              <a:gdLst>
                <a:gd name="T0" fmla="*/ 18 w 57"/>
                <a:gd name="T1" fmla="*/ 29 h 47"/>
                <a:gd name="T2" fmla="*/ 24 w 57"/>
                <a:gd name="T3" fmla="*/ 28 h 47"/>
                <a:gd name="T4" fmla="*/ 8 w 57"/>
                <a:gd name="T5" fmla="*/ 2 h 47"/>
                <a:gd name="T6" fmla="*/ 5 w 57"/>
                <a:gd name="T7" fmla="*/ 7 h 47"/>
                <a:gd name="T8" fmla="*/ 36 w 57"/>
                <a:gd name="T9" fmla="*/ 8 h 47"/>
                <a:gd name="T10" fmla="*/ 36 w 57"/>
                <a:gd name="T11" fmla="*/ 2 h 47"/>
                <a:gd name="T12" fmla="*/ 13 w 57"/>
                <a:gd name="T13" fmla="*/ 8 h 47"/>
                <a:gd name="T14" fmla="*/ 18 w 57"/>
                <a:gd name="T15" fmla="*/ 29 h 47"/>
                <a:gd name="T16" fmla="*/ 29 w 57"/>
                <a:gd name="T17" fmla="*/ 47 h 47"/>
                <a:gd name="T18" fmla="*/ 20 w 57"/>
                <a:gd name="T19" fmla="*/ 10 h 47"/>
                <a:gd name="T20" fmla="*/ 16 w 57"/>
                <a:gd name="T21" fmla="*/ 13 h 47"/>
                <a:gd name="T22" fmla="*/ 57 w 57"/>
                <a:gd name="T23" fmla="*/ 4 h 47"/>
                <a:gd name="T24" fmla="*/ 0 w 57"/>
                <a:gd name="T25" fmla="*/ 0 h 47"/>
                <a:gd name="T26" fmla="*/ 29 w 57"/>
                <a:gd name="T27" fmla="*/ 47 h 47"/>
                <a:gd name="T28" fmla="*/ 18 w 57"/>
                <a:gd name="T29" fmla="*/ 29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7" h="47">
                  <a:moveTo>
                    <a:pt x="18" y="29"/>
                  </a:moveTo>
                  <a:lnTo>
                    <a:pt x="24" y="28"/>
                  </a:lnTo>
                  <a:lnTo>
                    <a:pt x="8" y="2"/>
                  </a:lnTo>
                  <a:lnTo>
                    <a:pt x="5" y="7"/>
                  </a:lnTo>
                  <a:lnTo>
                    <a:pt x="36" y="8"/>
                  </a:lnTo>
                  <a:lnTo>
                    <a:pt x="36" y="2"/>
                  </a:lnTo>
                  <a:lnTo>
                    <a:pt x="13" y="8"/>
                  </a:lnTo>
                  <a:lnTo>
                    <a:pt x="18" y="29"/>
                  </a:lnTo>
                  <a:lnTo>
                    <a:pt x="29" y="47"/>
                  </a:lnTo>
                  <a:lnTo>
                    <a:pt x="20" y="10"/>
                  </a:lnTo>
                  <a:lnTo>
                    <a:pt x="16" y="13"/>
                  </a:lnTo>
                  <a:lnTo>
                    <a:pt x="57" y="4"/>
                  </a:lnTo>
                  <a:lnTo>
                    <a:pt x="0" y="0"/>
                  </a:lnTo>
                  <a:lnTo>
                    <a:pt x="29" y="47"/>
                  </a:lnTo>
                  <a:lnTo>
                    <a:pt x="18" y="2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9497" name="Freeform 41">
              <a:extLst>
                <a:ext uri="{FF2B5EF4-FFF2-40B4-BE49-F238E27FC236}">
                  <a16:creationId xmlns:a16="http://schemas.microsoft.com/office/drawing/2014/main" id="{E9BA524F-E003-9F6B-CFD6-D0AED32589AC}"/>
                </a:ext>
              </a:extLst>
            </p:cNvPr>
            <p:cNvSpPr>
              <a:spLocks/>
            </p:cNvSpPr>
            <p:nvPr/>
          </p:nvSpPr>
          <p:spPr bwMode="auto">
            <a:xfrm>
              <a:off x="2681" y="2045"/>
              <a:ext cx="362" cy="1201"/>
            </a:xfrm>
            <a:custGeom>
              <a:avLst/>
              <a:gdLst>
                <a:gd name="T0" fmla="*/ 0 w 362"/>
                <a:gd name="T1" fmla="*/ 0 h 1201"/>
                <a:gd name="T2" fmla="*/ 0 w 362"/>
                <a:gd name="T3" fmla="*/ 51 h 1201"/>
                <a:gd name="T4" fmla="*/ 77 w 362"/>
                <a:gd name="T5" fmla="*/ 51 h 1201"/>
                <a:gd name="T6" fmla="*/ 77 w 362"/>
                <a:gd name="T7" fmla="*/ 193 h 1201"/>
                <a:gd name="T8" fmla="*/ 155 w 362"/>
                <a:gd name="T9" fmla="*/ 232 h 1201"/>
                <a:gd name="T10" fmla="*/ 155 w 362"/>
                <a:gd name="T11" fmla="*/ 387 h 1201"/>
                <a:gd name="T12" fmla="*/ 77 w 362"/>
                <a:gd name="T13" fmla="*/ 438 h 1201"/>
                <a:gd name="T14" fmla="*/ 77 w 362"/>
                <a:gd name="T15" fmla="*/ 1201 h 1201"/>
                <a:gd name="T16" fmla="*/ 298 w 362"/>
                <a:gd name="T17" fmla="*/ 1201 h 1201"/>
                <a:gd name="T18" fmla="*/ 298 w 362"/>
                <a:gd name="T19" fmla="*/ 438 h 1201"/>
                <a:gd name="T20" fmla="*/ 221 w 362"/>
                <a:gd name="T21" fmla="*/ 387 h 1201"/>
                <a:gd name="T22" fmla="*/ 221 w 362"/>
                <a:gd name="T23" fmla="*/ 232 h 1201"/>
                <a:gd name="T24" fmla="*/ 298 w 362"/>
                <a:gd name="T25" fmla="*/ 193 h 1201"/>
                <a:gd name="T26" fmla="*/ 298 w 362"/>
                <a:gd name="T27" fmla="*/ 51 h 1201"/>
                <a:gd name="T28" fmla="*/ 362 w 362"/>
                <a:gd name="T29" fmla="*/ 51 h 1201"/>
                <a:gd name="T30" fmla="*/ 362 w 362"/>
                <a:gd name="T31" fmla="*/ 0 h 1201"/>
                <a:gd name="T32" fmla="*/ 0 w 362"/>
                <a:gd name="T33" fmla="*/ 0 h 1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62" h="1201">
                  <a:moveTo>
                    <a:pt x="0" y="0"/>
                  </a:moveTo>
                  <a:lnTo>
                    <a:pt x="0" y="51"/>
                  </a:lnTo>
                  <a:lnTo>
                    <a:pt x="77" y="51"/>
                  </a:lnTo>
                  <a:lnTo>
                    <a:pt x="77" y="193"/>
                  </a:lnTo>
                  <a:lnTo>
                    <a:pt x="155" y="232"/>
                  </a:lnTo>
                  <a:lnTo>
                    <a:pt x="155" y="387"/>
                  </a:lnTo>
                  <a:lnTo>
                    <a:pt x="77" y="438"/>
                  </a:lnTo>
                  <a:lnTo>
                    <a:pt x="77" y="1201"/>
                  </a:lnTo>
                  <a:lnTo>
                    <a:pt x="298" y="1201"/>
                  </a:lnTo>
                  <a:lnTo>
                    <a:pt x="298" y="438"/>
                  </a:lnTo>
                  <a:lnTo>
                    <a:pt x="221" y="387"/>
                  </a:lnTo>
                  <a:lnTo>
                    <a:pt x="221" y="232"/>
                  </a:lnTo>
                  <a:lnTo>
                    <a:pt x="298" y="193"/>
                  </a:lnTo>
                  <a:lnTo>
                    <a:pt x="298" y="51"/>
                  </a:lnTo>
                  <a:lnTo>
                    <a:pt x="362" y="51"/>
                  </a:lnTo>
                  <a:lnTo>
                    <a:pt x="362"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9498" name="Freeform 42">
              <a:extLst>
                <a:ext uri="{FF2B5EF4-FFF2-40B4-BE49-F238E27FC236}">
                  <a16:creationId xmlns:a16="http://schemas.microsoft.com/office/drawing/2014/main" id="{B79E0A2F-DFBA-C466-FDBB-66BDE1A78709}"/>
                </a:ext>
              </a:extLst>
            </p:cNvPr>
            <p:cNvSpPr>
              <a:spLocks/>
            </p:cNvSpPr>
            <p:nvPr/>
          </p:nvSpPr>
          <p:spPr bwMode="auto">
            <a:xfrm>
              <a:off x="2680" y="2043"/>
              <a:ext cx="365" cy="1204"/>
            </a:xfrm>
            <a:custGeom>
              <a:avLst/>
              <a:gdLst>
                <a:gd name="T0" fmla="*/ 0 w 365"/>
                <a:gd name="T1" fmla="*/ 0 h 1204"/>
                <a:gd name="T2" fmla="*/ 0 w 365"/>
                <a:gd name="T3" fmla="*/ 55 h 1204"/>
                <a:gd name="T4" fmla="*/ 78 w 365"/>
                <a:gd name="T5" fmla="*/ 56 h 1204"/>
                <a:gd name="T6" fmla="*/ 75 w 365"/>
                <a:gd name="T7" fmla="*/ 53 h 1204"/>
                <a:gd name="T8" fmla="*/ 75 w 365"/>
                <a:gd name="T9" fmla="*/ 197 h 1204"/>
                <a:gd name="T10" fmla="*/ 154 w 365"/>
                <a:gd name="T11" fmla="*/ 237 h 1204"/>
                <a:gd name="T12" fmla="*/ 152 w 365"/>
                <a:gd name="T13" fmla="*/ 234 h 1204"/>
                <a:gd name="T14" fmla="*/ 152 w 365"/>
                <a:gd name="T15" fmla="*/ 389 h 1204"/>
                <a:gd name="T16" fmla="*/ 154 w 365"/>
                <a:gd name="T17" fmla="*/ 385 h 1204"/>
                <a:gd name="T18" fmla="*/ 75 w 365"/>
                <a:gd name="T19" fmla="*/ 439 h 1204"/>
                <a:gd name="T20" fmla="*/ 77 w 365"/>
                <a:gd name="T21" fmla="*/ 1204 h 1204"/>
                <a:gd name="T22" fmla="*/ 301 w 365"/>
                <a:gd name="T23" fmla="*/ 1204 h 1204"/>
                <a:gd name="T24" fmla="*/ 302 w 365"/>
                <a:gd name="T25" fmla="*/ 439 h 1204"/>
                <a:gd name="T26" fmla="*/ 223 w 365"/>
                <a:gd name="T27" fmla="*/ 385 h 1204"/>
                <a:gd name="T28" fmla="*/ 225 w 365"/>
                <a:gd name="T29" fmla="*/ 389 h 1204"/>
                <a:gd name="T30" fmla="*/ 225 w 365"/>
                <a:gd name="T31" fmla="*/ 234 h 1204"/>
                <a:gd name="T32" fmla="*/ 223 w 365"/>
                <a:gd name="T33" fmla="*/ 237 h 1204"/>
                <a:gd name="T34" fmla="*/ 302 w 365"/>
                <a:gd name="T35" fmla="*/ 197 h 1204"/>
                <a:gd name="T36" fmla="*/ 302 w 365"/>
                <a:gd name="T37" fmla="*/ 53 h 1204"/>
                <a:gd name="T38" fmla="*/ 299 w 365"/>
                <a:gd name="T39" fmla="*/ 56 h 1204"/>
                <a:gd name="T40" fmla="*/ 365 w 365"/>
                <a:gd name="T41" fmla="*/ 55 h 1204"/>
                <a:gd name="T42" fmla="*/ 365 w 365"/>
                <a:gd name="T43" fmla="*/ 0 h 1204"/>
                <a:gd name="T44" fmla="*/ 0 w 365"/>
                <a:gd name="T45" fmla="*/ 0 h 1204"/>
                <a:gd name="T46" fmla="*/ 1 w 365"/>
                <a:gd name="T47" fmla="*/ 5 h 1204"/>
                <a:gd name="T48" fmla="*/ 363 w 365"/>
                <a:gd name="T49" fmla="*/ 5 h 1204"/>
                <a:gd name="T50" fmla="*/ 360 w 365"/>
                <a:gd name="T51" fmla="*/ 2 h 1204"/>
                <a:gd name="T52" fmla="*/ 360 w 365"/>
                <a:gd name="T53" fmla="*/ 53 h 1204"/>
                <a:gd name="T54" fmla="*/ 363 w 365"/>
                <a:gd name="T55" fmla="*/ 50 h 1204"/>
                <a:gd name="T56" fmla="*/ 297 w 365"/>
                <a:gd name="T57" fmla="*/ 52 h 1204"/>
                <a:gd name="T58" fmla="*/ 296 w 365"/>
                <a:gd name="T59" fmla="*/ 195 h 1204"/>
                <a:gd name="T60" fmla="*/ 297 w 365"/>
                <a:gd name="T61" fmla="*/ 192 h 1204"/>
                <a:gd name="T62" fmla="*/ 218 w 365"/>
                <a:gd name="T63" fmla="*/ 232 h 1204"/>
                <a:gd name="T64" fmla="*/ 218 w 365"/>
                <a:gd name="T65" fmla="*/ 390 h 1204"/>
                <a:gd name="T66" fmla="*/ 297 w 365"/>
                <a:gd name="T67" fmla="*/ 443 h 1204"/>
                <a:gd name="T68" fmla="*/ 296 w 365"/>
                <a:gd name="T69" fmla="*/ 440 h 1204"/>
                <a:gd name="T70" fmla="*/ 296 w 365"/>
                <a:gd name="T71" fmla="*/ 1203 h 1204"/>
                <a:gd name="T72" fmla="*/ 299 w 365"/>
                <a:gd name="T73" fmla="*/ 1199 h 1204"/>
                <a:gd name="T74" fmla="*/ 78 w 365"/>
                <a:gd name="T75" fmla="*/ 1199 h 1204"/>
                <a:gd name="T76" fmla="*/ 82 w 365"/>
                <a:gd name="T77" fmla="*/ 1203 h 1204"/>
                <a:gd name="T78" fmla="*/ 82 w 365"/>
                <a:gd name="T79" fmla="*/ 440 h 1204"/>
                <a:gd name="T80" fmla="*/ 80 w 365"/>
                <a:gd name="T81" fmla="*/ 443 h 1204"/>
                <a:gd name="T82" fmla="*/ 159 w 365"/>
                <a:gd name="T83" fmla="*/ 390 h 1204"/>
                <a:gd name="T84" fmla="*/ 159 w 365"/>
                <a:gd name="T85" fmla="*/ 232 h 1204"/>
                <a:gd name="T86" fmla="*/ 80 w 365"/>
                <a:gd name="T87" fmla="*/ 192 h 1204"/>
                <a:gd name="T88" fmla="*/ 82 w 365"/>
                <a:gd name="T89" fmla="*/ 195 h 1204"/>
                <a:gd name="T90" fmla="*/ 80 w 365"/>
                <a:gd name="T91" fmla="*/ 52 h 1204"/>
                <a:gd name="T92" fmla="*/ 1 w 365"/>
                <a:gd name="T93" fmla="*/ 50 h 1204"/>
                <a:gd name="T94" fmla="*/ 4 w 365"/>
                <a:gd name="T95" fmla="*/ 53 h 1204"/>
                <a:gd name="T96" fmla="*/ 4 w 365"/>
                <a:gd name="T97" fmla="*/ 2 h 1204"/>
                <a:gd name="T98" fmla="*/ 1 w 365"/>
                <a:gd name="T99" fmla="*/ 5 h 1204"/>
                <a:gd name="T100" fmla="*/ 0 w 365"/>
                <a:gd name="T101" fmla="*/ 0 h 1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65" h="1204">
                  <a:moveTo>
                    <a:pt x="0" y="0"/>
                  </a:moveTo>
                  <a:lnTo>
                    <a:pt x="0" y="55"/>
                  </a:lnTo>
                  <a:lnTo>
                    <a:pt x="78" y="56"/>
                  </a:lnTo>
                  <a:lnTo>
                    <a:pt x="75" y="53"/>
                  </a:lnTo>
                  <a:lnTo>
                    <a:pt x="75" y="197"/>
                  </a:lnTo>
                  <a:lnTo>
                    <a:pt x="154" y="237"/>
                  </a:lnTo>
                  <a:lnTo>
                    <a:pt x="152" y="234"/>
                  </a:lnTo>
                  <a:lnTo>
                    <a:pt x="152" y="389"/>
                  </a:lnTo>
                  <a:lnTo>
                    <a:pt x="154" y="385"/>
                  </a:lnTo>
                  <a:lnTo>
                    <a:pt x="75" y="439"/>
                  </a:lnTo>
                  <a:lnTo>
                    <a:pt x="77" y="1204"/>
                  </a:lnTo>
                  <a:lnTo>
                    <a:pt x="301" y="1204"/>
                  </a:lnTo>
                  <a:lnTo>
                    <a:pt x="302" y="439"/>
                  </a:lnTo>
                  <a:lnTo>
                    <a:pt x="223" y="385"/>
                  </a:lnTo>
                  <a:lnTo>
                    <a:pt x="225" y="389"/>
                  </a:lnTo>
                  <a:lnTo>
                    <a:pt x="225" y="234"/>
                  </a:lnTo>
                  <a:lnTo>
                    <a:pt x="223" y="237"/>
                  </a:lnTo>
                  <a:lnTo>
                    <a:pt x="302" y="197"/>
                  </a:lnTo>
                  <a:lnTo>
                    <a:pt x="302" y="53"/>
                  </a:lnTo>
                  <a:lnTo>
                    <a:pt x="299" y="56"/>
                  </a:lnTo>
                  <a:lnTo>
                    <a:pt x="365" y="55"/>
                  </a:lnTo>
                  <a:lnTo>
                    <a:pt x="365" y="0"/>
                  </a:lnTo>
                  <a:lnTo>
                    <a:pt x="0" y="0"/>
                  </a:lnTo>
                  <a:lnTo>
                    <a:pt x="1" y="5"/>
                  </a:lnTo>
                  <a:lnTo>
                    <a:pt x="363" y="5"/>
                  </a:lnTo>
                  <a:lnTo>
                    <a:pt x="360" y="2"/>
                  </a:lnTo>
                  <a:lnTo>
                    <a:pt x="360" y="53"/>
                  </a:lnTo>
                  <a:lnTo>
                    <a:pt x="363" y="50"/>
                  </a:lnTo>
                  <a:lnTo>
                    <a:pt x="297" y="52"/>
                  </a:lnTo>
                  <a:lnTo>
                    <a:pt x="296" y="195"/>
                  </a:lnTo>
                  <a:lnTo>
                    <a:pt x="297" y="192"/>
                  </a:lnTo>
                  <a:lnTo>
                    <a:pt x="218" y="232"/>
                  </a:lnTo>
                  <a:lnTo>
                    <a:pt x="218" y="390"/>
                  </a:lnTo>
                  <a:lnTo>
                    <a:pt x="297" y="443"/>
                  </a:lnTo>
                  <a:lnTo>
                    <a:pt x="296" y="440"/>
                  </a:lnTo>
                  <a:lnTo>
                    <a:pt x="296" y="1203"/>
                  </a:lnTo>
                  <a:lnTo>
                    <a:pt x="299" y="1199"/>
                  </a:lnTo>
                  <a:lnTo>
                    <a:pt x="78" y="1199"/>
                  </a:lnTo>
                  <a:lnTo>
                    <a:pt x="82" y="1203"/>
                  </a:lnTo>
                  <a:lnTo>
                    <a:pt x="82" y="440"/>
                  </a:lnTo>
                  <a:lnTo>
                    <a:pt x="80" y="443"/>
                  </a:lnTo>
                  <a:lnTo>
                    <a:pt x="159" y="390"/>
                  </a:lnTo>
                  <a:lnTo>
                    <a:pt x="159" y="232"/>
                  </a:lnTo>
                  <a:lnTo>
                    <a:pt x="80" y="192"/>
                  </a:lnTo>
                  <a:lnTo>
                    <a:pt x="82" y="195"/>
                  </a:lnTo>
                  <a:lnTo>
                    <a:pt x="80" y="52"/>
                  </a:lnTo>
                  <a:lnTo>
                    <a:pt x="1" y="50"/>
                  </a:lnTo>
                  <a:lnTo>
                    <a:pt x="4" y="53"/>
                  </a:lnTo>
                  <a:lnTo>
                    <a:pt x="4" y="2"/>
                  </a:lnTo>
                  <a:lnTo>
                    <a:pt x="1" y="5"/>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9499" name="Rectangle 43">
              <a:extLst>
                <a:ext uri="{FF2B5EF4-FFF2-40B4-BE49-F238E27FC236}">
                  <a16:creationId xmlns:a16="http://schemas.microsoft.com/office/drawing/2014/main" id="{F17AB627-57CB-7B7F-6197-8F72262B58B4}"/>
                </a:ext>
              </a:extLst>
            </p:cNvPr>
            <p:cNvSpPr>
              <a:spLocks noChangeArrowheads="1"/>
            </p:cNvSpPr>
            <p:nvPr/>
          </p:nvSpPr>
          <p:spPr bwMode="auto">
            <a:xfrm>
              <a:off x="2789" y="1983"/>
              <a:ext cx="159" cy="2"/>
            </a:xfrm>
            <a:prstGeom prst="rect">
              <a:avLst/>
            </a:prstGeom>
            <a:solidFill>
              <a:srgbClr val="F9D95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500" name="Rectangle 44">
              <a:extLst>
                <a:ext uri="{FF2B5EF4-FFF2-40B4-BE49-F238E27FC236}">
                  <a16:creationId xmlns:a16="http://schemas.microsoft.com/office/drawing/2014/main" id="{BD923E88-3A0D-9F45-7E23-765D14B57648}"/>
                </a:ext>
              </a:extLst>
            </p:cNvPr>
            <p:cNvSpPr>
              <a:spLocks noChangeArrowheads="1"/>
            </p:cNvSpPr>
            <p:nvPr/>
          </p:nvSpPr>
          <p:spPr bwMode="auto">
            <a:xfrm>
              <a:off x="2799" y="1983"/>
              <a:ext cx="140" cy="2"/>
            </a:xfrm>
            <a:prstGeom prst="rect">
              <a:avLst/>
            </a:prstGeom>
            <a:solidFill>
              <a:srgbClr val="F8CC2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501" name="Rectangle 45">
              <a:extLst>
                <a:ext uri="{FF2B5EF4-FFF2-40B4-BE49-F238E27FC236}">
                  <a16:creationId xmlns:a16="http://schemas.microsoft.com/office/drawing/2014/main" id="{20A81AA6-2017-45CE-8F25-8C3133A28E5D}"/>
                </a:ext>
              </a:extLst>
            </p:cNvPr>
            <p:cNvSpPr>
              <a:spLocks noChangeArrowheads="1"/>
            </p:cNvSpPr>
            <p:nvPr/>
          </p:nvSpPr>
          <p:spPr bwMode="auto">
            <a:xfrm>
              <a:off x="2787" y="1985"/>
              <a:ext cx="163" cy="2"/>
            </a:xfrm>
            <a:prstGeom prst="rect">
              <a:avLst/>
            </a:prstGeom>
            <a:solidFill>
              <a:srgbClr val="F9D95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502" name="Rectangle 46">
              <a:extLst>
                <a:ext uri="{FF2B5EF4-FFF2-40B4-BE49-F238E27FC236}">
                  <a16:creationId xmlns:a16="http://schemas.microsoft.com/office/drawing/2014/main" id="{80683A73-AA63-E6C6-7018-A4D622089FA8}"/>
                </a:ext>
              </a:extLst>
            </p:cNvPr>
            <p:cNvSpPr>
              <a:spLocks noChangeArrowheads="1"/>
            </p:cNvSpPr>
            <p:nvPr/>
          </p:nvSpPr>
          <p:spPr bwMode="auto">
            <a:xfrm>
              <a:off x="2797" y="1985"/>
              <a:ext cx="143" cy="2"/>
            </a:xfrm>
            <a:prstGeom prst="rect">
              <a:avLst/>
            </a:prstGeom>
            <a:solidFill>
              <a:srgbClr val="F8CC2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503" name="Rectangle 47">
              <a:extLst>
                <a:ext uri="{FF2B5EF4-FFF2-40B4-BE49-F238E27FC236}">
                  <a16:creationId xmlns:a16="http://schemas.microsoft.com/office/drawing/2014/main" id="{424334C7-E600-75D8-FFB4-88AB5E8711A1}"/>
                </a:ext>
              </a:extLst>
            </p:cNvPr>
            <p:cNvSpPr>
              <a:spLocks noChangeArrowheads="1"/>
            </p:cNvSpPr>
            <p:nvPr/>
          </p:nvSpPr>
          <p:spPr bwMode="auto">
            <a:xfrm>
              <a:off x="2786" y="1987"/>
              <a:ext cx="166" cy="1"/>
            </a:xfrm>
            <a:prstGeom prst="rect">
              <a:avLst/>
            </a:prstGeom>
            <a:solidFill>
              <a:srgbClr val="F9D95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504" name="Rectangle 48">
              <a:extLst>
                <a:ext uri="{FF2B5EF4-FFF2-40B4-BE49-F238E27FC236}">
                  <a16:creationId xmlns:a16="http://schemas.microsoft.com/office/drawing/2014/main" id="{09F08CDB-1CC7-AE8A-AD71-7963871BCA2C}"/>
                </a:ext>
              </a:extLst>
            </p:cNvPr>
            <p:cNvSpPr>
              <a:spLocks noChangeArrowheads="1"/>
            </p:cNvSpPr>
            <p:nvPr/>
          </p:nvSpPr>
          <p:spPr bwMode="auto">
            <a:xfrm>
              <a:off x="2795" y="1987"/>
              <a:ext cx="147" cy="1"/>
            </a:xfrm>
            <a:prstGeom prst="rect">
              <a:avLst/>
            </a:prstGeom>
            <a:solidFill>
              <a:srgbClr val="F8CC2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505" name="Rectangle 49">
              <a:extLst>
                <a:ext uri="{FF2B5EF4-FFF2-40B4-BE49-F238E27FC236}">
                  <a16:creationId xmlns:a16="http://schemas.microsoft.com/office/drawing/2014/main" id="{406F47FD-83B2-1F8E-7394-B6ABE904CA96}"/>
                </a:ext>
              </a:extLst>
            </p:cNvPr>
            <p:cNvSpPr>
              <a:spLocks noChangeArrowheads="1"/>
            </p:cNvSpPr>
            <p:nvPr/>
          </p:nvSpPr>
          <p:spPr bwMode="auto">
            <a:xfrm>
              <a:off x="2784" y="1988"/>
              <a:ext cx="169" cy="2"/>
            </a:xfrm>
            <a:prstGeom prst="rect">
              <a:avLst/>
            </a:prstGeom>
            <a:solidFill>
              <a:srgbClr val="F9D95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506" name="Rectangle 50">
              <a:extLst>
                <a:ext uri="{FF2B5EF4-FFF2-40B4-BE49-F238E27FC236}">
                  <a16:creationId xmlns:a16="http://schemas.microsoft.com/office/drawing/2014/main" id="{8BE85549-56F2-A0BB-B148-216BB85BE0B5}"/>
                </a:ext>
              </a:extLst>
            </p:cNvPr>
            <p:cNvSpPr>
              <a:spLocks noChangeArrowheads="1"/>
            </p:cNvSpPr>
            <p:nvPr/>
          </p:nvSpPr>
          <p:spPr bwMode="auto">
            <a:xfrm>
              <a:off x="2795" y="1988"/>
              <a:ext cx="147" cy="2"/>
            </a:xfrm>
            <a:prstGeom prst="rect">
              <a:avLst/>
            </a:prstGeom>
            <a:solidFill>
              <a:srgbClr val="F8CC2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507" name="Rectangle 51">
              <a:extLst>
                <a:ext uri="{FF2B5EF4-FFF2-40B4-BE49-F238E27FC236}">
                  <a16:creationId xmlns:a16="http://schemas.microsoft.com/office/drawing/2014/main" id="{E9BC3D95-FEE5-00B9-F46C-48A4D60FC8A2}"/>
                </a:ext>
              </a:extLst>
            </p:cNvPr>
            <p:cNvSpPr>
              <a:spLocks noChangeArrowheads="1"/>
            </p:cNvSpPr>
            <p:nvPr/>
          </p:nvSpPr>
          <p:spPr bwMode="auto">
            <a:xfrm>
              <a:off x="2783" y="1990"/>
              <a:ext cx="172" cy="1"/>
            </a:xfrm>
            <a:prstGeom prst="rect">
              <a:avLst/>
            </a:prstGeom>
            <a:solidFill>
              <a:srgbClr val="F9D95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508" name="Rectangle 52">
              <a:extLst>
                <a:ext uri="{FF2B5EF4-FFF2-40B4-BE49-F238E27FC236}">
                  <a16:creationId xmlns:a16="http://schemas.microsoft.com/office/drawing/2014/main" id="{26B49346-5616-815F-FB9E-82F939D1FE8D}"/>
                </a:ext>
              </a:extLst>
            </p:cNvPr>
            <p:cNvSpPr>
              <a:spLocks noChangeArrowheads="1"/>
            </p:cNvSpPr>
            <p:nvPr/>
          </p:nvSpPr>
          <p:spPr bwMode="auto">
            <a:xfrm>
              <a:off x="2794" y="1990"/>
              <a:ext cx="150" cy="1"/>
            </a:xfrm>
            <a:prstGeom prst="rect">
              <a:avLst/>
            </a:prstGeom>
            <a:solidFill>
              <a:srgbClr val="F8CC2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509" name="Rectangle 53">
              <a:extLst>
                <a:ext uri="{FF2B5EF4-FFF2-40B4-BE49-F238E27FC236}">
                  <a16:creationId xmlns:a16="http://schemas.microsoft.com/office/drawing/2014/main" id="{0EE89FA6-277A-99F6-E9BB-A93C75B3D32A}"/>
                </a:ext>
              </a:extLst>
            </p:cNvPr>
            <p:cNvSpPr>
              <a:spLocks noChangeArrowheads="1"/>
            </p:cNvSpPr>
            <p:nvPr/>
          </p:nvSpPr>
          <p:spPr bwMode="auto">
            <a:xfrm>
              <a:off x="2781" y="1991"/>
              <a:ext cx="175" cy="2"/>
            </a:xfrm>
            <a:prstGeom prst="rect">
              <a:avLst/>
            </a:prstGeom>
            <a:solidFill>
              <a:srgbClr val="F9D95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510" name="Rectangle 54">
              <a:extLst>
                <a:ext uri="{FF2B5EF4-FFF2-40B4-BE49-F238E27FC236}">
                  <a16:creationId xmlns:a16="http://schemas.microsoft.com/office/drawing/2014/main" id="{E010B2B7-EF7A-395C-B507-F13D7F5EBA0C}"/>
                </a:ext>
              </a:extLst>
            </p:cNvPr>
            <p:cNvSpPr>
              <a:spLocks noChangeArrowheads="1"/>
            </p:cNvSpPr>
            <p:nvPr/>
          </p:nvSpPr>
          <p:spPr bwMode="auto">
            <a:xfrm>
              <a:off x="2792" y="1991"/>
              <a:ext cx="153" cy="2"/>
            </a:xfrm>
            <a:prstGeom prst="rect">
              <a:avLst/>
            </a:prstGeom>
            <a:solidFill>
              <a:srgbClr val="F8CC2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511" name="Rectangle 55">
              <a:extLst>
                <a:ext uri="{FF2B5EF4-FFF2-40B4-BE49-F238E27FC236}">
                  <a16:creationId xmlns:a16="http://schemas.microsoft.com/office/drawing/2014/main" id="{EAE06276-B7EA-3D97-FC22-F2A65BAE6EF3}"/>
                </a:ext>
              </a:extLst>
            </p:cNvPr>
            <p:cNvSpPr>
              <a:spLocks noChangeArrowheads="1"/>
            </p:cNvSpPr>
            <p:nvPr/>
          </p:nvSpPr>
          <p:spPr bwMode="auto">
            <a:xfrm>
              <a:off x="2779" y="1993"/>
              <a:ext cx="179" cy="2"/>
            </a:xfrm>
            <a:prstGeom prst="rect">
              <a:avLst/>
            </a:prstGeom>
            <a:solidFill>
              <a:srgbClr val="F9D95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512" name="Rectangle 56">
              <a:extLst>
                <a:ext uri="{FF2B5EF4-FFF2-40B4-BE49-F238E27FC236}">
                  <a16:creationId xmlns:a16="http://schemas.microsoft.com/office/drawing/2014/main" id="{70E51F74-DC9F-6BD6-7909-43098CDD1419}"/>
                </a:ext>
              </a:extLst>
            </p:cNvPr>
            <p:cNvSpPr>
              <a:spLocks noChangeArrowheads="1"/>
            </p:cNvSpPr>
            <p:nvPr/>
          </p:nvSpPr>
          <p:spPr bwMode="auto">
            <a:xfrm>
              <a:off x="2791" y="1993"/>
              <a:ext cx="156" cy="2"/>
            </a:xfrm>
            <a:prstGeom prst="rect">
              <a:avLst/>
            </a:prstGeom>
            <a:solidFill>
              <a:srgbClr val="F8CC2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513" name="Rectangle 57">
              <a:extLst>
                <a:ext uri="{FF2B5EF4-FFF2-40B4-BE49-F238E27FC236}">
                  <a16:creationId xmlns:a16="http://schemas.microsoft.com/office/drawing/2014/main" id="{BFF065C1-F484-7DCC-E4B2-64CAE53FC73B}"/>
                </a:ext>
              </a:extLst>
            </p:cNvPr>
            <p:cNvSpPr>
              <a:spLocks noChangeArrowheads="1"/>
            </p:cNvSpPr>
            <p:nvPr/>
          </p:nvSpPr>
          <p:spPr bwMode="auto">
            <a:xfrm>
              <a:off x="2778" y="1995"/>
              <a:ext cx="182" cy="1"/>
            </a:xfrm>
            <a:prstGeom prst="rect">
              <a:avLst/>
            </a:prstGeom>
            <a:solidFill>
              <a:srgbClr val="F9D95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514" name="Rectangle 58">
              <a:extLst>
                <a:ext uri="{FF2B5EF4-FFF2-40B4-BE49-F238E27FC236}">
                  <a16:creationId xmlns:a16="http://schemas.microsoft.com/office/drawing/2014/main" id="{4B67C921-F2D5-39EC-F399-8717B20CD9B2}"/>
                </a:ext>
              </a:extLst>
            </p:cNvPr>
            <p:cNvSpPr>
              <a:spLocks noChangeArrowheads="1"/>
            </p:cNvSpPr>
            <p:nvPr/>
          </p:nvSpPr>
          <p:spPr bwMode="auto">
            <a:xfrm>
              <a:off x="2789" y="1995"/>
              <a:ext cx="159" cy="1"/>
            </a:xfrm>
            <a:prstGeom prst="rect">
              <a:avLst/>
            </a:prstGeom>
            <a:solidFill>
              <a:srgbClr val="F8CC2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515" name="Rectangle 59">
              <a:extLst>
                <a:ext uri="{FF2B5EF4-FFF2-40B4-BE49-F238E27FC236}">
                  <a16:creationId xmlns:a16="http://schemas.microsoft.com/office/drawing/2014/main" id="{B60A1CD7-80B5-DB95-63E2-275F24D1CC70}"/>
                </a:ext>
              </a:extLst>
            </p:cNvPr>
            <p:cNvSpPr>
              <a:spLocks noChangeArrowheads="1"/>
            </p:cNvSpPr>
            <p:nvPr/>
          </p:nvSpPr>
          <p:spPr bwMode="auto">
            <a:xfrm>
              <a:off x="2776" y="1996"/>
              <a:ext cx="185" cy="199"/>
            </a:xfrm>
            <a:prstGeom prst="rect">
              <a:avLst/>
            </a:prstGeom>
            <a:solidFill>
              <a:srgbClr val="F9D95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516" name="Rectangle 60">
              <a:extLst>
                <a:ext uri="{FF2B5EF4-FFF2-40B4-BE49-F238E27FC236}">
                  <a16:creationId xmlns:a16="http://schemas.microsoft.com/office/drawing/2014/main" id="{802774C0-4A97-06F1-1B66-30228AA5587D}"/>
                </a:ext>
              </a:extLst>
            </p:cNvPr>
            <p:cNvSpPr>
              <a:spLocks noChangeArrowheads="1"/>
            </p:cNvSpPr>
            <p:nvPr/>
          </p:nvSpPr>
          <p:spPr bwMode="auto">
            <a:xfrm>
              <a:off x="2789" y="1996"/>
              <a:ext cx="159" cy="2"/>
            </a:xfrm>
            <a:prstGeom prst="rect">
              <a:avLst/>
            </a:prstGeom>
            <a:solidFill>
              <a:srgbClr val="F8CC2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517" name="Rectangle 61">
              <a:extLst>
                <a:ext uri="{FF2B5EF4-FFF2-40B4-BE49-F238E27FC236}">
                  <a16:creationId xmlns:a16="http://schemas.microsoft.com/office/drawing/2014/main" id="{3D063BC9-CDAC-CFE3-9CBB-84388355736C}"/>
                </a:ext>
              </a:extLst>
            </p:cNvPr>
            <p:cNvSpPr>
              <a:spLocks noChangeArrowheads="1"/>
            </p:cNvSpPr>
            <p:nvPr/>
          </p:nvSpPr>
          <p:spPr bwMode="auto">
            <a:xfrm>
              <a:off x="2787" y="1998"/>
              <a:ext cx="163" cy="1"/>
            </a:xfrm>
            <a:prstGeom prst="rect">
              <a:avLst/>
            </a:prstGeom>
            <a:solidFill>
              <a:srgbClr val="F8CC2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518" name="Rectangle 62">
              <a:extLst>
                <a:ext uri="{FF2B5EF4-FFF2-40B4-BE49-F238E27FC236}">
                  <a16:creationId xmlns:a16="http://schemas.microsoft.com/office/drawing/2014/main" id="{7E760E0D-9BE6-6E3D-BCB7-58BF051548E4}"/>
                </a:ext>
              </a:extLst>
            </p:cNvPr>
            <p:cNvSpPr>
              <a:spLocks noChangeArrowheads="1"/>
            </p:cNvSpPr>
            <p:nvPr/>
          </p:nvSpPr>
          <p:spPr bwMode="auto">
            <a:xfrm>
              <a:off x="2786" y="1999"/>
              <a:ext cx="166" cy="2"/>
            </a:xfrm>
            <a:prstGeom prst="rect">
              <a:avLst/>
            </a:prstGeom>
            <a:solidFill>
              <a:srgbClr val="F8CC2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519" name="Rectangle 63">
              <a:extLst>
                <a:ext uri="{FF2B5EF4-FFF2-40B4-BE49-F238E27FC236}">
                  <a16:creationId xmlns:a16="http://schemas.microsoft.com/office/drawing/2014/main" id="{4F059F02-FFCA-9C32-D9D3-8BC7EACF883B}"/>
                </a:ext>
              </a:extLst>
            </p:cNvPr>
            <p:cNvSpPr>
              <a:spLocks noChangeArrowheads="1"/>
            </p:cNvSpPr>
            <p:nvPr/>
          </p:nvSpPr>
          <p:spPr bwMode="auto">
            <a:xfrm>
              <a:off x="2784" y="2001"/>
              <a:ext cx="169" cy="3"/>
            </a:xfrm>
            <a:prstGeom prst="rect">
              <a:avLst/>
            </a:prstGeom>
            <a:solidFill>
              <a:srgbClr val="F8CC2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520" name="Rectangle 64">
              <a:extLst>
                <a:ext uri="{FF2B5EF4-FFF2-40B4-BE49-F238E27FC236}">
                  <a16:creationId xmlns:a16="http://schemas.microsoft.com/office/drawing/2014/main" id="{18FB1F01-9F55-2E5B-DE18-7A9AD1162C25}"/>
                </a:ext>
              </a:extLst>
            </p:cNvPr>
            <p:cNvSpPr>
              <a:spLocks noChangeArrowheads="1"/>
            </p:cNvSpPr>
            <p:nvPr/>
          </p:nvSpPr>
          <p:spPr bwMode="auto">
            <a:xfrm>
              <a:off x="2783" y="2004"/>
              <a:ext cx="172" cy="2"/>
            </a:xfrm>
            <a:prstGeom prst="rect">
              <a:avLst/>
            </a:prstGeom>
            <a:solidFill>
              <a:srgbClr val="F8CC2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521" name="Rectangle 65">
              <a:extLst>
                <a:ext uri="{FF2B5EF4-FFF2-40B4-BE49-F238E27FC236}">
                  <a16:creationId xmlns:a16="http://schemas.microsoft.com/office/drawing/2014/main" id="{6CD0F95F-C332-3728-C67F-BB1BE632B89A}"/>
                </a:ext>
              </a:extLst>
            </p:cNvPr>
            <p:cNvSpPr>
              <a:spLocks noChangeArrowheads="1"/>
            </p:cNvSpPr>
            <p:nvPr/>
          </p:nvSpPr>
          <p:spPr bwMode="auto">
            <a:xfrm>
              <a:off x="2781" y="2006"/>
              <a:ext cx="175" cy="3"/>
            </a:xfrm>
            <a:prstGeom prst="rect">
              <a:avLst/>
            </a:prstGeom>
            <a:solidFill>
              <a:srgbClr val="F8CC2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522" name="Rectangle 66">
              <a:extLst>
                <a:ext uri="{FF2B5EF4-FFF2-40B4-BE49-F238E27FC236}">
                  <a16:creationId xmlns:a16="http://schemas.microsoft.com/office/drawing/2014/main" id="{B538E68D-4575-0155-385F-968C8E4F0417}"/>
                </a:ext>
              </a:extLst>
            </p:cNvPr>
            <p:cNvSpPr>
              <a:spLocks noChangeArrowheads="1"/>
            </p:cNvSpPr>
            <p:nvPr/>
          </p:nvSpPr>
          <p:spPr bwMode="auto">
            <a:xfrm>
              <a:off x="2779" y="2009"/>
              <a:ext cx="179" cy="3"/>
            </a:xfrm>
            <a:prstGeom prst="rect">
              <a:avLst/>
            </a:prstGeom>
            <a:solidFill>
              <a:srgbClr val="F8CC2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523" name="Rectangle 67">
              <a:extLst>
                <a:ext uri="{FF2B5EF4-FFF2-40B4-BE49-F238E27FC236}">
                  <a16:creationId xmlns:a16="http://schemas.microsoft.com/office/drawing/2014/main" id="{0EBF487F-0683-3B09-A866-080526B867F4}"/>
                </a:ext>
              </a:extLst>
            </p:cNvPr>
            <p:cNvSpPr>
              <a:spLocks noChangeArrowheads="1"/>
            </p:cNvSpPr>
            <p:nvPr/>
          </p:nvSpPr>
          <p:spPr bwMode="auto">
            <a:xfrm>
              <a:off x="2778" y="2012"/>
              <a:ext cx="182" cy="4"/>
            </a:xfrm>
            <a:prstGeom prst="rect">
              <a:avLst/>
            </a:prstGeom>
            <a:solidFill>
              <a:srgbClr val="F8CC2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524" name="Rectangle 68">
              <a:extLst>
                <a:ext uri="{FF2B5EF4-FFF2-40B4-BE49-F238E27FC236}">
                  <a16:creationId xmlns:a16="http://schemas.microsoft.com/office/drawing/2014/main" id="{DC2A3A79-C98A-5080-49A2-CFE1F82A385A}"/>
                </a:ext>
              </a:extLst>
            </p:cNvPr>
            <p:cNvSpPr>
              <a:spLocks noChangeArrowheads="1"/>
            </p:cNvSpPr>
            <p:nvPr/>
          </p:nvSpPr>
          <p:spPr bwMode="auto">
            <a:xfrm>
              <a:off x="2776" y="2016"/>
              <a:ext cx="185" cy="88"/>
            </a:xfrm>
            <a:prstGeom prst="rect">
              <a:avLst/>
            </a:prstGeom>
            <a:solidFill>
              <a:srgbClr val="F8CC2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525" name="Rectangle 69">
              <a:extLst>
                <a:ext uri="{FF2B5EF4-FFF2-40B4-BE49-F238E27FC236}">
                  <a16:creationId xmlns:a16="http://schemas.microsoft.com/office/drawing/2014/main" id="{59C136D7-1CF8-D13D-1FD7-9C831C438DB7}"/>
                </a:ext>
              </a:extLst>
            </p:cNvPr>
            <p:cNvSpPr>
              <a:spLocks noChangeArrowheads="1"/>
            </p:cNvSpPr>
            <p:nvPr/>
          </p:nvSpPr>
          <p:spPr bwMode="auto">
            <a:xfrm>
              <a:off x="2778" y="2104"/>
              <a:ext cx="182" cy="3"/>
            </a:xfrm>
            <a:prstGeom prst="rect">
              <a:avLst/>
            </a:prstGeom>
            <a:solidFill>
              <a:srgbClr val="F8CC2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526" name="Rectangle 70">
              <a:extLst>
                <a:ext uri="{FF2B5EF4-FFF2-40B4-BE49-F238E27FC236}">
                  <a16:creationId xmlns:a16="http://schemas.microsoft.com/office/drawing/2014/main" id="{9A397069-757E-1ECA-9241-62F827064EBD}"/>
                </a:ext>
              </a:extLst>
            </p:cNvPr>
            <p:cNvSpPr>
              <a:spLocks noChangeArrowheads="1"/>
            </p:cNvSpPr>
            <p:nvPr/>
          </p:nvSpPr>
          <p:spPr bwMode="auto">
            <a:xfrm>
              <a:off x="2779" y="2107"/>
              <a:ext cx="179" cy="4"/>
            </a:xfrm>
            <a:prstGeom prst="rect">
              <a:avLst/>
            </a:prstGeom>
            <a:solidFill>
              <a:srgbClr val="F8CC2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527" name="Rectangle 71">
              <a:extLst>
                <a:ext uri="{FF2B5EF4-FFF2-40B4-BE49-F238E27FC236}">
                  <a16:creationId xmlns:a16="http://schemas.microsoft.com/office/drawing/2014/main" id="{45A2D66C-933E-83C1-52A8-49C61223BA21}"/>
                </a:ext>
              </a:extLst>
            </p:cNvPr>
            <p:cNvSpPr>
              <a:spLocks noChangeArrowheads="1"/>
            </p:cNvSpPr>
            <p:nvPr/>
          </p:nvSpPr>
          <p:spPr bwMode="auto">
            <a:xfrm>
              <a:off x="2781" y="2111"/>
              <a:ext cx="175" cy="3"/>
            </a:xfrm>
            <a:prstGeom prst="rect">
              <a:avLst/>
            </a:prstGeom>
            <a:solidFill>
              <a:srgbClr val="F8CC2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528" name="Rectangle 72">
              <a:extLst>
                <a:ext uri="{FF2B5EF4-FFF2-40B4-BE49-F238E27FC236}">
                  <a16:creationId xmlns:a16="http://schemas.microsoft.com/office/drawing/2014/main" id="{EBA9990C-65E8-409E-CE00-EC41736D2CEF}"/>
                </a:ext>
              </a:extLst>
            </p:cNvPr>
            <p:cNvSpPr>
              <a:spLocks noChangeArrowheads="1"/>
            </p:cNvSpPr>
            <p:nvPr/>
          </p:nvSpPr>
          <p:spPr bwMode="auto">
            <a:xfrm>
              <a:off x="2783" y="2114"/>
              <a:ext cx="172" cy="2"/>
            </a:xfrm>
            <a:prstGeom prst="rect">
              <a:avLst/>
            </a:prstGeom>
            <a:solidFill>
              <a:srgbClr val="F8CC2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529" name="Rectangle 73">
              <a:extLst>
                <a:ext uri="{FF2B5EF4-FFF2-40B4-BE49-F238E27FC236}">
                  <a16:creationId xmlns:a16="http://schemas.microsoft.com/office/drawing/2014/main" id="{CB5A1868-DD42-10AE-AA4B-6BFA9EE83490}"/>
                </a:ext>
              </a:extLst>
            </p:cNvPr>
            <p:cNvSpPr>
              <a:spLocks noChangeArrowheads="1"/>
            </p:cNvSpPr>
            <p:nvPr/>
          </p:nvSpPr>
          <p:spPr bwMode="auto">
            <a:xfrm>
              <a:off x="2784" y="2116"/>
              <a:ext cx="169" cy="3"/>
            </a:xfrm>
            <a:prstGeom prst="rect">
              <a:avLst/>
            </a:prstGeom>
            <a:solidFill>
              <a:srgbClr val="F8CC2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530" name="Rectangle 74">
              <a:extLst>
                <a:ext uri="{FF2B5EF4-FFF2-40B4-BE49-F238E27FC236}">
                  <a16:creationId xmlns:a16="http://schemas.microsoft.com/office/drawing/2014/main" id="{AC3EF70C-CE23-382A-6A05-44FE620AD8C6}"/>
                </a:ext>
              </a:extLst>
            </p:cNvPr>
            <p:cNvSpPr>
              <a:spLocks noChangeArrowheads="1"/>
            </p:cNvSpPr>
            <p:nvPr/>
          </p:nvSpPr>
          <p:spPr bwMode="auto">
            <a:xfrm>
              <a:off x="2786" y="2119"/>
              <a:ext cx="166" cy="1"/>
            </a:xfrm>
            <a:prstGeom prst="rect">
              <a:avLst/>
            </a:prstGeom>
            <a:solidFill>
              <a:srgbClr val="F8CC2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531" name="Rectangle 75">
              <a:extLst>
                <a:ext uri="{FF2B5EF4-FFF2-40B4-BE49-F238E27FC236}">
                  <a16:creationId xmlns:a16="http://schemas.microsoft.com/office/drawing/2014/main" id="{E626C447-930F-E139-F227-1BC730E0BBB9}"/>
                </a:ext>
              </a:extLst>
            </p:cNvPr>
            <p:cNvSpPr>
              <a:spLocks noChangeArrowheads="1"/>
            </p:cNvSpPr>
            <p:nvPr/>
          </p:nvSpPr>
          <p:spPr bwMode="auto">
            <a:xfrm>
              <a:off x="2787" y="2120"/>
              <a:ext cx="163" cy="2"/>
            </a:xfrm>
            <a:prstGeom prst="rect">
              <a:avLst/>
            </a:prstGeom>
            <a:solidFill>
              <a:srgbClr val="F8CC2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532" name="Rectangle 76">
              <a:extLst>
                <a:ext uri="{FF2B5EF4-FFF2-40B4-BE49-F238E27FC236}">
                  <a16:creationId xmlns:a16="http://schemas.microsoft.com/office/drawing/2014/main" id="{4A294699-B093-89C5-3603-1071B4A5E104}"/>
                </a:ext>
              </a:extLst>
            </p:cNvPr>
            <p:cNvSpPr>
              <a:spLocks noChangeArrowheads="1"/>
            </p:cNvSpPr>
            <p:nvPr/>
          </p:nvSpPr>
          <p:spPr bwMode="auto">
            <a:xfrm>
              <a:off x="2789" y="2122"/>
              <a:ext cx="159" cy="3"/>
            </a:xfrm>
            <a:prstGeom prst="rect">
              <a:avLst/>
            </a:prstGeom>
            <a:solidFill>
              <a:srgbClr val="F8CC2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533" name="Rectangle 77">
              <a:extLst>
                <a:ext uri="{FF2B5EF4-FFF2-40B4-BE49-F238E27FC236}">
                  <a16:creationId xmlns:a16="http://schemas.microsoft.com/office/drawing/2014/main" id="{658485D2-1477-8F58-4FD2-E6EFB02AE9F6}"/>
                </a:ext>
              </a:extLst>
            </p:cNvPr>
            <p:cNvSpPr>
              <a:spLocks noChangeArrowheads="1"/>
            </p:cNvSpPr>
            <p:nvPr/>
          </p:nvSpPr>
          <p:spPr bwMode="auto">
            <a:xfrm>
              <a:off x="2791" y="2125"/>
              <a:ext cx="156" cy="2"/>
            </a:xfrm>
            <a:prstGeom prst="rect">
              <a:avLst/>
            </a:prstGeom>
            <a:solidFill>
              <a:srgbClr val="F8CC2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534" name="Rectangle 78">
              <a:extLst>
                <a:ext uri="{FF2B5EF4-FFF2-40B4-BE49-F238E27FC236}">
                  <a16:creationId xmlns:a16="http://schemas.microsoft.com/office/drawing/2014/main" id="{0FEF0C8A-9FF4-8293-654B-A2C33F3C9BA5}"/>
                </a:ext>
              </a:extLst>
            </p:cNvPr>
            <p:cNvSpPr>
              <a:spLocks noChangeArrowheads="1"/>
            </p:cNvSpPr>
            <p:nvPr/>
          </p:nvSpPr>
          <p:spPr bwMode="auto">
            <a:xfrm>
              <a:off x="2792" y="2127"/>
              <a:ext cx="153" cy="1"/>
            </a:xfrm>
            <a:prstGeom prst="rect">
              <a:avLst/>
            </a:prstGeom>
            <a:solidFill>
              <a:srgbClr val="F8CC2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535" name="Rectangle 79">
              <a:extLst>
                <a:ext uri="{FF2B5EF4-FFF2-40B4-BE49-F238E27FC236}">
                  <a16:creationId xmlns:a16="http://schemas.microsoft.com/office/drawing/2014/main" id="{4AEF3D19-9E97-03C2-289B-6FCAE0FC64EB}"/>
                </a:ext>
              </a:extLst>
            </p:cNvPr>
            <p:cNvSpPr>
              <a:spLocks noChangeArrowheads="1"/>
            </p:cNvSpPr>
            <p:nvPr/>
          </p:nvSpPr>
          <p:spPr bwMode="auto">
            <a:xfrm>
              <a:off x="2794" y="2128"/>
              <a:ext cx="150" cy="2"/>
            </a:xfrm>
            <a:prstGeom prst="rect">
              <a:avLst/>
            </a:prstGeom>
            <a:solidFill>
              <a:srgbClr val="F8CC2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536" name="Rectangle 80">
              <a:extLst>
                <a:ext uri="{FF2B5EF4-FFF2-40B4-BE49-F238E27FC236}">
                  <a16:creationId xmlns:a16="http://schemas.microsoft.com/office/drawing/2014/main" id="{503DCB81-24BE-D5C4-D59F-91BFBCCDE9CF}"/>
                </a:ext>
              </a:extLst>
            </p:cNvPr>
            <p:cNvSpPr>
              <a:spLocks noChangeArrowheads="1"/>
            </p:cNvSpPr>
            <p:nvPr/>
          </p:nvSpPr>
          <p:spPr bwMode="auto">
            <a:xfrm>
              <a:off x="2795" y="2130"/>
              <a:ext cx="147" cy="3"/>
            </a:xfrm>
            <a:prstGeom prst="rect">
              <a:avLst/>
            </a:prstGeom>
            <a:solidFill>
              <a:srgbClr val="F8CC2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537" name="Rectangle 81">
              <a:extLst>
                <a:ext uri="{FF2B5EF4-FFF2-40B4-BE49-F238E27FC236}">
                  <a16:creationId xmlns:a16="http://schemas.microsoft.com/office/drawing/2014/main" id="{EAAAF1FA-4E66-9FD7-1A02-3E2E381965C4}"/>
                </a:ext>
              </a:extLst>
            </p:cNvPr>
            <p:cNvSpPr>
              <a:spLocks noChangeArrowheads="1"/>
            </p:cNvSpPr>
            <p:nvPr/>
          </p:nvSpPr>
          <p:spPr bwMode="auto">
            <a:xfrm>
              <a:off x="2797" y="2133"/>
              <a:ext cx="143" cy="2"/>
            </a:xfrm>
            <a:prstGeom prst="rect">
              <a:avLst/>
            </a:prstGeom>
            <a:solidFill>
              <a:srgbClr val="F8CC2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538" name="Rectangle 82">
              <a:extLst>
                <a:ext uri="{FF2B5EF4-FFF2-40B4-BE49-F238E27FC236}">
                  <a16:creationId xmlns:a16="http://schemas.microsoft.com/office/drawing/2014/main" id="{236BF316-58A1-8F37-7459-C96FE86ADE8B}"/>
                </a:ext>
              </a:extLst>
            </p:cNvPr>
            <p:cNvSpPr>
              <a:spLocks noChangeArrowheads="1"/>
            </p:cNvSpPr>
            <p:nvPr/>
          </p:nvSpPr>
          <p:spPr bwMode="auto">
            <a:xfrm>
              <a:off x="2799" y="2135"/>
              <a:ext cx="140" cy="2"/>
            </a:xfrm>
            <a:prstGeom prst="rect">
              <a:avLst/>
            </a:prstGeom>
            <a:solidFill>
              <a:srgbClr val="F8CC2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539" name="Rectangle 83">
              <a:extLst>
                <a:ext uri="{FF2B5EF4-FFF2-40B4-BE49-F238E27FC236}">
                  <a16:creationId xmlns:a16="http://schemas.microsoft.com/office/drawing/2014/main" id="{78C15B4E-1523-C2B9-EE1B-0C4913E472B8}"/>
                </a:ext>
              </a:extLst>
            </p:cNvPr>
            <p:cNvSpPr>
              <a:spLocks noChangeArrowheads="1"/>
            </p:cNvSpPr>
            <p:nvPr/>
          </p:nvSpPr>
          <p:spPr bwMode="auto">
            <a:xfrm>
              <a:off x="2802" y="2137"/>
              <a:ext cx="134" cy="1"/>
            </a:xfrm>
            <a:prstGeom prst="rect">
              <a:avLst/>
            </a:prstGeom>
            <a:solidFill>
              <a:srgbClr val="F8CC2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540" name="Rectangle 84">
              <a:extLst>
                <a:ext uri="{FF2B5EF4-FFF2-40B4-BE49-F238E27FC236}">
                  <a16:creationId xmlns:a16="http://schemas.microsoft.com/office/drawing/2014/main" id="{388E685A-2C3F-7507-938E-0BBE0C95915C}"/>
                </a:ext>
              </a:extLst>
            </p:cNvPr>
            <p:cNvSpPr>
              <a:spLocks noChangeArrowheads="1"/>
            </p:cNvSpPr>
            <p:nvPr/>
          </p:nvSpPr>
          <p:spPr bwMode="auto">
            <a:xfrm>
              <a:off x="2804" y="2138"/>
              <a:ext cx="130" cy="2"/>
            </a:xfrm>
            <a:prstGeom prst="rect">
              <a:avLst/>
            </a:prstGeom>
            <a:solidFill>
              <a:srgbClr val="F8CC2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541" name="Rectangle 85">
              <a:extLst>
                <a:ext uri="{FF2B5EF4-FFF2-40B4-BE49-F238E27FC236}">
                  <a16:creationId xmlns:a16="http://schemas.microsoft.com/office/drawing/2014/main" id="{4DA65326-3A4D-9197-74FC-C140495FCE17}"/>
                </a:ext>
              </a:extLst>
            </p:cNvPr>
            <p:cNvSpPr>
              <a:spLocks noChangeArrowheads="1"/>
            </p:cNvSpPr>
            <p:nvPr/>
          </p:nvSpPr>
          <p:spPr bwMode="auto">
            <a:xfrm>
              <a:off x="2805" y="2140"/>
              <a:ext cx="127" cy="1"/>
            </a:xfrm>
            <a:prstGeom prst="rect">
              <a:avLst/>
            </a:prstGeom>
            <a:solidFill>
              <a:srgbClr val="F8CC2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542" name="Rectangle 86">
              <a:extLst>
                <a:ext uri="{FF2B5EF4-FFF2-40B4-BE49-F238E27FC236}">
                  <a16:creationId xmlns:a16="http://schemas.microsoft.com/office/drawing/2014/main" id="{ED89D30A-AD61-632D-70D2-A5AADE9CF0EA}"/>
                </a:ext>
              </a:extLst>
            </p:cNvPr>
            <p:cNvSpPr>
              <a:spLocks noChangeArrowheads="1"/>
            </p:cNvSpPr>
            <p:nvPr/>
          </p:nvSpPr>
          <p:spPr bwMode="auto">
            <a:xfrm>
              <a:off x="2807" y="2141"/>
              <a:ext cx="124" cy="2"/>
            </a:xfrm>
            <a:prstGeom prst="rect">
              <a:avLst/>
            </a:prstGeom>
            <a:solidFill>
              <a:srgbClr val="F8CC2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543" name="Rectangle 87">
              <a:extLst>
                <a:ext uri="{FF2B5EF4-FFF2-40B4-BE49-F238E27FC236}">
                  <a16:creationId xmlns:a16="http://schemas.microsoft.com/office/drawing/2014/main" id="{CE5E4A92-9D50-0C62-A9C9-7657367F53D8}"/>
                </a:ext>
              </a:extLst>
            </p:cNvPr>
            <p:cNvSpPr>
              <a:spLocks noChangeArrowheads="1"/>
            </p:cNvSpPr>
            <p:nvPr/>
          </p:nvSpPr>
          <p:spPr bwMode="auto">
            <a:xfrm>
              <a:off x="2810" y="2143"/>
              <a:ext cx="117" cy="2"/>
            </a:xfrm>
            <a:prstGeom prst="rect">
              <a:avLst/>
            </a:prstGeom>
            <a:solidFill>
              <a:srgbClr val="F8CC2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544" name="Rectangle 88">
              <a:extLst>
                <a:ext uri="{FF2B5EF4-FFF2-40B4-BE49-F238E27FC236}">
                  <a16:creationId xmlns:a16="http://schemas.microsoft.com/office/drawing/2014/main" id="{FED8EDC6-665F-17C0-CFBB-4FEB79F05F84}"/>
                </a:ext>
              </a:extLst>
            </p:cNvPr>
            <p:cNvSpPr>
              <a:spLocks noChangeArrowheads="1"/>
            </p:cNvSpPr>
            <p:nvPr/>
          </p:nvSpPr>
          <p:spPr bwMode="auto">
            <a:xfrm>
              <a:off x="2812" y="2145"/>
              <a:ext cx="114" cy="1"/>
            </a:xfrm>
            <a:prstGeom prst="rect">
              <a:avLst/>
            </a:prstGeom>
            <a:solidFill>
              <a:srgbClr val="F8CC2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545" name="Rectangle 89">
              <a:extLst>
                <a:ext uri="{FF2B5EF4-FFF2-40B4-BE49-F238E27FC236}">
                  <a16:creationId xmlns:a16="http://schemas.microsoft.com/office/drawing/2014/main" id="{1110770E-C7D6-BCB1-1C48-4B0115BA6C9F}"/>
                </a:ext>
              </a:extLst>
            </p:cNvPr>
            <p:cNvSpPr>
              <a:spLocks noChangeArrowheads="1"/>
            </p:cNvSpPr>
            <p:nvPr/>
          </p:nvSpPr>
          <p:spPr bwMode="auto">
            <a:xfrm>
              <a:off x="2815" y="2146"/>
              <a:ext cx="108" cy="2"/>
            </a:xfrm>
            <a:prstGeom prst="rect">
              <a:avLst/>
            </a:prstGeom>
            <a:solidFill>
              <a:srgbClr val="F8CC2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546" name="Rectangle 90">
              <a:extLst>
                <a:ext uri="{FF2B5EF4-FFF2-40B4-BE49-F238E27FC236}">
                  <a16:creationId xmlns:a16="http://schemas.microsoft.com/office/drawing/2014/main" id="{1F0B23BA-B081-4676-6A17-676050D59FAE}"/>
                </a:ext>
              </a:extLst>
            </p:cNvPr>
            <p:cNvSpPr>
              <a:spLocks noChangeArrowheads="1"/>
            </p:cNvSpPr>
            <p:nvPr/>
          </p:nvSpPr>
          <p:spPr bwMode="auto">
            <a:xfrm>
              <a:off x="2816" y="2148"/>
              <a:ext cx="105" cy="1"/>
            </a:xfrm>
            <a:prstGeom prst="rect">
              <a:avLst/>
            </a:prstGeom>
            <a:solidFill>
              <a:srgbClr val="F8CC2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547" name="Rectangle 91">
              <a:extLst>
                <a:ext uri="{FF2B5EF4-FFF2-40B4-BE49-F238E27FC236}">
                  <a16:creationId xmlns:a16="http://schemas.microsoft.com/office/drawing/2014/main" id="{A34D85C6-5CD5-2A8A-97E2-CA0C3F6B6997}"/>
                </a:ext>
              </a:extLst>
            </p:cNvPr>
            <p:cNvSpPr>
              <a:spLocks noChangeArrowheads="1"/>
            </p:cNvSpPr>
            <p:nvPr/>
          </p:nvSpPr>
          <p:spPr bwMode="auto">
            <a:xfrm>
              <a:off x="2820" y="2149"/>
              <a:ext cx="98" cy="2"/>
            </a:xfrm>
            <a:prstGeom prst="rect">
              <a:avLst/>
            </a:prstGeom>
            <a:solidFill>
              <a:srgbClr val="F8CC2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548" name="Rectangle 92">
              <a:extLst>
                <a:ext uri="{FF2B5EF4-FFF2-40B4-BE49-F238E27FC236}">
                  <a16:creationId xmlns:a16="http://schemas.microsoft.com/office/drawing/2014/main" id="{2667EDB8-9E9A-2711-DF80-4D38F7F018CD}"/>
                </a:ext>
              </a:extLst>
            </p:cNvPr>
            <p:cNvSpPr>
              <a:spLocks noChangeArrowheads="1"/>
            </p:cNvSpPr>
            <p:nvPr/>
          </p:nvSpPr>
          <p:spPr bwMode="auto">
            <a:xfrm>
              <a:off x="2823" y="2151"/>
              <a:ext cx="92" cy="2"/>
            </a:xfrm>
            <a:prstGeom prst="rect">
              <a:avLst/>
            </a:prstGeom>
            <a:solidFill>
              <a:srgbClr val="F8CC2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549" name="Rectangle 93">
              <a:extLst>
                <a:ext uri="{FF2B5EF4-FFF2-40B4-BE49-F238E27FC236}">
                  <a16:creationId xmlns:a16="http://schemas.microsoft.com/office/drawing/2014/main" id="{B0C6849F-1FEC-777D-C2F0-D490B3FF8D85}"/>
                </a:ext>
              </a:extLst>
            </p:cNvPr>
            <p:cNvSpPr>
              <a:spLocks noChangeArrowheads="1"/>
            </p:cNvSpPr>
            <p:nvPr/>
          </p:nvSpPr>
          <p:spPr bwMode="auto">
            <a:xfrm>
              <a:off x="2826" y="2153"/>
              <a:ext cx="85" cy="1"/>
            </a:xfrm>
            <a:prstGeom prst="rect">
              <a:avLst/>
            </a:prstGeom>
            <a:solidFill>
              <a:srgbClr val="F8CC2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550" name="Rectangle 94">
              <a:extLst>
                <a:ext uri="{FF2B5EF4-FFF2-40B4-BE49-F238E27FC236}">
                  <a16:creationId xmlns:a16="http://schemas.microsoft.com/office/drawing/2014/main" id="{E174F3DC-F1E6-036A-F11B-6440ED7BC257}"/>
                </a:ext>
              </a:extLst>
            </p:cNvPr>
            <p:cNvSpPr>
              <a:spLocks noChangeArrowheads="1"/>
            </p:cNvSpPr>
            <p:nvPr/>
          </p:nvSpPr>
          <p:spPr bwMode="auto">
            <a:xfrm>
              <a:off x="2831" y="2154"/>
              <a:ext cx="76" cy="2"/>
            </a:xfrm>
            <a:prstGeom prst="rect">
              <a:avLst/>
            </a:prstGeom>
            <a:solidFill>
              <a:srgbClr val="F8CC2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551" name="Rectangle 95">
              <a:extLst>
                <a:ext uri="{FF2B5EF4-FFF2-40B4-BE49-F238E27FC236}">
                  <a16:creationId xmlns:a16="http://schemas.microsoft.com/office/drawing/2014/main" id="{9EA0686D-08B9-7FB8-B164-43830D4284C2}"/>
                </a:ext>
              </a:extLst>
            </p:cNvPr>
            <p:cNvSpPr>
              <a:spLocks noChangeArrowheads="1"/>
            </p:cNvSpPr>
            <p:nvPr/>
          </p:nvSpPr>
          <p:spPr bwMode="auto">
            <a:xfrm>
              <a:off x="2834" y="2156"/>
              <a:ext cx="69" cy="1"/>
            </a:xfrm>
            <a:prstGeom prst="rect">
              <a:avLst/>
            </a:prstGeom>
            <a:solidFill>
              <a:srgbClr val="F8CC2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552" name="Rectangle 96">
              <a:extLst>
                <a:ext uri="{FF2B5EF4-FFF2-40B4-BE49-F238E27FC236}">
                  <a16:creationId xmlns:a16="http://schemas.microsoft.com/office/drawing/2014/main" id="{E0CC554F-A697-5B5D-1DFB-C5C4EF1CE3FC}"/>
                </a:ext>
              </a:extLst>
            </p:cNvPr>
            <p:cNvSpPr>
              <a:spLocks noChangeArrowheads="1"/>
            </p:cNvSpPr>
            <p:nvPr/>
          </p:nvSpPr>
          <p:spPr bwMode="auto">
            <a:xfrm>
              <a:off x="2839" y="2157"/>
              <a:ext cx="59" cy="2"/>
            </a:xfrm>
            <a:prstGeom prst="rect">
              <a:avLst/>
            </a:prstGeom>
            <a:solidFill>
              <a:srgbClr val="F8CC2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553" name="Rectangle 97">
              <a:extLst>
                <a:ext uri="{FF2B5EF4-FFF2-40B4-BE49-F238E27FC236}">
                  <a16:creationId xmlns:a16="http://schemas.microsoft.com/office/drawing/2014/main" id="{630044F1-4220-DE7B-5504-6C0248C1631C}"/>
                </a:ext>
              </a:extLst>
            </p:cNvPr>
            <p:cNvSpPr>
              <a:spLocks noChangeArrowheads="1"/>
            </p:cNvSpPr>
            <p:nvPr/>
          </p:nvSpPr>
          <p:spPr bwMode="auto">
            <a:xfrm>
              <a:off x="2845" y="2159"/>
              <a:ext cx="47" cy="2"/>
            </a:xfrm>
            <a:prstGeom prst="rect">
              <a:avLst/>
            </a:prstGeom>
            <a:solidFill>
              <a:srgbClr val="F8CC2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554" name="Rectangle 98">
              <a:extLst>
                <a:ext uri="{FF2B5EF4-FFF2-40B4-BE49-F238E27FC236}">
                  <a16:creationId xmlns:a16="http://schemas.microsoft.com/office/drawing/2014/main" id="{BCACA4AA-C94A-BCAB-7C99-3C53045C6437}"/>
                </a:ext>
              </a:extLst>
            </p:cNvPr>
            <p:cNvSpPr>
              <a:spLocks noChangeArrowheads="1"/>
            </p:cNvSpPr>
            <p:nvPr/>
          </p:nvSpPr>
          <p:spPr bwMode="auto">
            <a:xfrm>
              <a:off x="2855" y="2161"/>
              <a:ext cx="27" cy="1"/>
            </a:xfrm>
            <a:prstGeom prst="rect">
              <a:avLst/>
            </a:prstGeom>
            <a:solidFill>
              <a:srgbClr val="F8CC2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555" name="Rectangle 99">
              <a:extLst>
                <a:ext uri="{FF2B5EF4-FFF2-40B4-BE49-F238E27FC236}">
                  <a16:creationId xmlns:a16="http://schemas.microsoft.com/office/drawing/2014/main" id="{1CC03483-9532-6085-2319-CECE21A4BFB7}"/>
                </a:ext>
              </a:extLst>
            </p:cNvPr>
            <p:cNvSpPr>
              <a:spLocks noChangeArrowheads="1"/>
            </p:cNvSpPr>
            <p:nvPr/>
          </p:nvSpPr>
          <p:spPr bwMode="auto">
            <a:xfrm>
              <a:off x="2860" y="2025"/>
              <a:ext cx="18" cy="2"/>
            </a:xfrm>
            <a:prstGeom prst="rect">
              <a:avLst/>
            </a:prstGeom>
            <a:solidFill>
              <a:srgbClr val="F7BF0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556" name="Rectangle 100">
              <a:extLst>
                <a:ext uri="{FF2B5EF4-FFF2-40B4-BE49-F238E27FC236}">
                  <a16:creationId xmlns:a16="http://schemas.microsoft.com/office/drawing/2014/main" id="{2D34EA7D-137E-3ADD-7ECD-EFB155A7D95B}"/>
                </a:ext>
              </a:extLst>
            </p:cNvPr>
            <p:cNvSpPr>
              <a:spLocks noChangeArrowheads="1"/>
            </p:cNvSpPr>
            <p:nvPr/>
          </p:nvSpPr>
          <p:spPr bwMode="auto">
            <a:xfrm>
              <a:off x="2855" y="2027"/>
              <a:ext cx="27" cy="2"/>
            </a:xfrm>
            <a:prstGeom prst="rect">
              <a:avLst/>
            </a:prstGeom>
            <a:solidFill>
              <a:srgbClr val="F7BF0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557" name="Rectangle 101">
              <a:extLst>
                <a:ext uri="{FF2B5EF4-FFF2-40B4-BE49-F238E27FC236}">
                  <a16:creationId xmlns:a16="http://schemas.microsoft.com/office/drawing/2014/main" id="{36F6EFB6-ECE4-0316-62BD-2E689ECB2BBB}"/>
                </a:ext>
              </a:extLst>
            </p:cNvPr>
            <p:cNvSpPr>
              <a:spLocks noChangeArrowheads="1"/>
            </p:cNvSpPr>
            <p:nvPr/>
          </p:nvSpPr>
          <p:spPr bwMode="auto">
            <a:xfrm>
              <a:off x="2852" y="2029"/>
              <a:ext cx="34" cy="1"/>
            </a:xfrm>
            <a:prstGeom prst="rect">
              <a:avLst/>
            </a:prstGeom>
            <a:solidFill>
              <a:srgbClr val="F7BF0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558" name="Rectangle 102">
              <a:extLst>
                <a:ext uri="{FF2B5EF4-FFF2-40B4-BE49-F238E27FC236}">
                  <a16:creationId xmlns:a16="http://schemas.microsoft.com/office/drawing/2014/main" id="{50F8A80C-8B9D-EE31-0797-678D3CD479A6}"/>
                </a:ext>
              </a:extLst>
            </p:cNvPr>
            <p:cNvSpPr>
              <a:spLocks noChangeArrowheads="1"/>
            </p:cNvSpPr>
            <p:nvPr/>
          </p:nvSpPr>
          <p:spPr bwMode="auto">
            <a:xfrm>
              <a:off x="2849" y="2030"/>
              <a:ext cx="40" cy="2"/>
            </a:xfrm>
            <a:prstGeom prst="rect">
              <a:avLst/>
            </a:prstGeom>
            <a:solidFill>
              <a:srgbClr val="F7BF0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559" name="Rectangle 103">
              <a:extLst>
                <a:ext uri="{FF2B5EF4-FFF2-40B4-BE49-F238E27FC236}">
                  <a16:creationId xmlns:a16="http://schemas.microsoft.com/office/drawing/2014/main" id="{A07D9390-1B00-9B25-8B85-C248FB6B0B8D}"/>
                </a:ext>
              </a:extLst>
            </p:cNvPr>
            <p:cNvSpPr>
              <a:spLocks noChangeArrowheads="1"/>
            </p:cNvSpPr>
            <p:nvPr/>
          </p:nvSpPr>
          <p:spPr bwMode="auto">
            <a:xfrm>
              <a:off x="2847" y="2032"/>
              <a:ext cx="43" cy="1"/>
            </a:xfrm>
            <a:prstGeom prst="rect">
              <a:avLst/>
            </a:prstGeom>
            <a:solidFill>
              <a:srgbClr val="F7BF0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560" name="Rectangle 104">
              <a:extLst>
                <a:ext uri="{FF2B5EF4-FFF2-40B4-BE49-F238E27FC236}">
                  <a16:creationId xmlns:a16="http://schemas.microsoft.com/office/drawing/2014/main" id="{13D54239-77FE-E73C-B5A7-117D8432790D}"/>
                </a:ext>
              </a:extLst>
            </p:cNvPr>
            <p:cNvSpPr>
              <a:spLocks noChangeArrowheads="1"/>
            </p:cNvSpPr>
            <p:nvPr/>
          </p:nvSpPr>
          <p:spPr bwMode="auto">
            <a:xfrm>
              <a:off x="2845" y="2033"/>
              <a:ext cx="47" cy="2"/>
            </a:xfrm>
            <a:prstGeom prst="rect">
              <a:avLst/>
            </a:prstGeom>
            <a:solidFill>
              <a:srgbClr val="F7BF0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561" name="Rectangle 105">
              <a:extLst>
                <a:ext uri="{FF2B5EF4-FFF2-40B4-BE49-F238E27FC236}">
                  <a16:creationId xmlns:a16="http://schemas.microsoft.com/office/drawing/2014/main" id="{A7467105-BBA3-99A3-4E3E-868698C6D8FF}"/>
                </a:ext>
              </a:extLst>
            </p:cNvPr>
            <p:cNvSpPr>
              <a:spLocks noChangeArrowheads="1"/>
            </p:cNvSpPr>
            <p:nvPr/>
          </p:nvSpPr>
          <p:spPr bwMode="auto">
            <a:xfrm>
              <a:off x="2844" y="2035"/>
              <a:ext cx="50" cy="2"/>
            </a:xfrm>
            <a:prstGeom prst="rect">
              <a:avLst/>
            </a:prstGeom>
            <a:solidFill>
              <a:srgbClr val="F7BF0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562" name="Rectangle 106">
              <a:extLst>
                <a:ext uri="{FF2B5EF4-FFF2-40B4-BE49-F238E27FC236}">
                  <a16:creationId xmlns:a16="http://schemas.microsoft.com/office/drawing/2014/main" id="{5A203113-787B-F714-2F66-D2D0B057D300}"/>
                </a:ext>
              </a:extLst>
            </p:cNvPr>
            <p:cNvSpPr>
              <a:spLocks noChangeArrowheads="1"/>
            </p:cNvSpPr>
            <p:nvPr/>
          </p:nvSpPr>
          <p:spPr bwMode="auto">
            <a:xfrm>
              <a:off x="2842" y="2037"/>
              <a:ext cx="53" cy="3"/>
            </a:xfrm>
            <a:prstGeom prst="rect">
              <a:avLst/>
            </a:prstGeom>
            <a:solidFill>
              <a:srgbClr val="F7BF0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563" name="Rectangle 107">
              <a:extLst>
                <a:ext uri="{FF2B5EF4-FFF2-40B4-BE49-F238E27FC236}">
                  <a16:creationId xmlns:a16="http://schemas.microsoft.com/office/drawing/2014/main" id="{966B3DAD-D353-448F-2984-D8E080C533F7}"/>
                </a:ext>
              </a:extLst>
            </p:cNvPr>
            <p:cNvSpPr>
              <a:spLocks noChangeArrowheads="1"/>
            </p:cNvSpPr>
            <p:nvPr/>
          </p:nvSpPr>
          <p:spPr bwMode="auto">
            <a:xfrm>
              <a:off x="2841" y="2040"/>
              <a:ext cx="56" cy="1"/>
            </a:xfrm>
            <a:prstGeom prst="rect">
              <a:avLst/>
            </a:prstGeom>
            <a:solidFill>
              <a:srgbClr val="F7BF0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564" name="Rectangle 108">
              <a:extLst>
                <a:ext uri="{FF2B5EF4-FFF2-40B4-BE49-F238E27FC236}">
                  <a16:creationId xmlns:a16="http://schemas.microsoft.com/office/drawing/2014/main" id="{D3A5C745-A9B4-1D96-116C-87067C4217BB}"/>
                </a:ext>
              </a:extLst>
            </p:cNvPr>
            <p:cNvSpPr>
              <a:spLocks noChangeArrowheads="1"/>
            </p:cNvSpPr>
            <p:nvPr/>
          </p:nvSpPr>
          <p:spPr bwMode="auto">
            <a:xfrm>
              <a:off x="2839" y="2041"/>
              <a:ext cx="59" cy="4"/>
            </a:xfrm>
            <a:prstGeom prst="rect">
              <a:avLst/>
            </a:prstGeom>
            <a:solidFill>
              <a:srgbClr val="F7BF0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565" name="Rectangle 109">
              <a:extLst>
                <a:ext uri="{FF2B5EF4-FFF2-40B4-BE49-F238E27FC236}">
                  <a16:creationId xmlns:a16="http://schemas.microsoft.com/office/drawing/2014/main" id="{530EADC8-291A-6699-70E2-FB2966B89865}"/>
                </a:ext>
              </a:extLst>
            </p:cNvPr>
            <p:cNvSpPr>
              <a:spLocks noChangeArrowheads="1"/>
            </p:cNvSpPr>
            <p:nvPr/>
          </p:nvSpPr>
          <p:spPr bwMode="auto">
            <a:xfrm>
              <a:off x="2837" y="2045"/>
              <a:ext cx="63" cy="3"/>
            </a:xfrm>
            <a:prstGeom prst="rect">
              <a:avLst/>
            </a:prstGeom>
            <a:solidFill>
              <a:srgbClr val="F7BF0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566" name="Rectangle 110">
              <a:extLst>
                <a:ext uri="{FF2B5EF4-FFF2-40B4-BE49-F238E27FC236}">
                  <a16:creationId xmlns:a16="http://schemas.microsoft.com/office/drawing/2014/main" id="{7BDE9158-9DFF-FFE0-4DAA-07F8C944947D}"/>
                </a:ext>
              </a:extLst>
            </p:cNvPr>
            <p:cNvSpPr>
              <a:spLocks noChangeArrowheads="1"/>
            </p:cNvSpPr>
            <p:nvPr/>
          </p:nvSpPr>
          <p:spPr bwMode="auto">
            <a:xfrm>
              <a:off x="2836" y="2048"/>
              <a:ext cx="66" cy="5"/>
            </a:xfrm>
            <a:prstGeom prst="rect">
              <a:avLst/>
            </a:prstGeom>
            <a:solidFill>
              <a:srgbClr val="F7BF0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567" name="Rectangle 111">
              <a:extLst>
                <a:ext uri="{FF2B5EF4-FFF2-40B4-BE49-F238E27FC236}">
                  <a16:creationId xmlns:a16="http://schemas.microsoft.com/office/drawing/2014/main" id="{2BDDFE45-1F4E-E432-DE99-E5DA7562DF5F}"/>
                </a:ext>
              </a:extLst>
            </p:cNvPr>
            <p:cNvSpPr>
              <a:spLocks noChangeArrowheads="1"/>
            </p:cNvSpPr>
            <p:nvPr/>
          </p:nvSpPr>
          <p:spPr bwMode="auto">
            <a:xfrm>
              <a:off x="2834" y="2053"/>
              <a:ext cx="69" cy="14"/>
            </a:xfrm>
            <a:prstGeom prst="rect">
              <a:avLst/>
            </a:prstGeom>
            <a:solidFill>
              <a:srgbClr val="F7BF0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568" name="Rectangle 112">
              <a:extLst>
                <a:ext uri="{FF2B5EF4-FFF2-40B4-BE49-F238E27FC236}">
                  <a16:creationId xmlns:a16="http://schemas.microsoft.com/office/drawing/2014/main" id="{F97A350D-A3F0-B343-F0D5-983D1351AABE}"/>
                </a:ext>
              </a:extLst>
            </p:cNvPr>
            <p:cNvSpPr>
              <a:spLocks noChangeArrowheads="1"/>
            </p:cNvSpPr>
            <p:nvPr/>
          </p:nvSpPr>
          <p:spPr bwMode="auto">
            <a:xfrm>
              <a:off x="2836" y="2067"/>
              <a:ext cx="66" cy="5"/>
            </a:xfrm>
            <a:prstGeom prst="rect">
              <a:avLst/>
            </a:prstGeom>
            <a:solidFill>
              <a:srgbClr val="F7BF0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569" name="Rectangle 113">
              <a:extLst>
                <a:ext uri="{FF2B5EF4-FFF2-40B4-BE49-F238E27FC236}">
                  <a16:creationId xmlns:a16="http://schemas.microsoft.com/office/drawing/2014/main" id="{6FF0EE96-F01C-AAD6-F38B-6667653ACF5C}"/>
                </a:ext>
              </a:extLst>
            </p:cNvPr>
            <p:cNvSpPr>
              <a:spLocks noChangeArrowheads="1"/>
            </p:cNvSpPr>
            <p:nvPr/>
          </p:nvSpPr>
          <p:spPr bwMode="auto">
            <a:xfrm>
              <a:off x="2837" y="2072"/>
              <a:ext cx="63" cy="3"/>
            </a:xfrm>
            <a:prstGeom prst="rect">
              <a:avLst/>
            </a:prstGeom>
            <a:solidFill>
              <a:srgbClr val="F7BF0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570" name="Rectangle 114">
              <a:extLst>
                <a:ext uri="{FF2B5EF4-FFF2-40B4-BE49-F238E27FC236}">
                  <a16:creationId xmlns:a16="http://schemas.microsoft.com/office/drawing/2014/main" id="{9B1E1FC9-F4C7-6215-4A7D-DAFB70B9C468}"/>
                </a:ext>
              </a:extLst>
            </p:cNvPr>
            <p:cNvSpPr>
              <a:spLocks noChangeArrowheads="1"/>
            </p:cNvSpPr>
            <p:nvPr/>
          </p:nvSpPr>
          <p:spPr bwMode="auto">
            <a:xfrm>
              <a:off x="2839" y="2075"/>
              <a:ext cx="59" cy="3"/>
            </a:xfrm>
            <a:prstGeom prst="rect">
              <a:avLst/>
            </a:prstGeom>
            <a:solidFill>
              <a:srgbClr val="F7BF0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571" name="Rectangle 115">
              <a:extLst>
                <a:ext uri="{FF2B5EF4-FFF2-40B4-BE49-F238E27FC236}">
                  <a16:creationId xmlns:a16="http://schemas.microsoft.com/office/drawing/2014/main" id="{9BF3A5AB-2DA9-C04E-40CC-3B1C3B08E0BC}"/>
                </a:ext>
              </a:extLst>
            </p:cNvPr>
            <p:cNvSpPr>
              <a:spLocks noChangeArrowheads="1"/>
            </p:cNvSpPr>
            <p:nvPr/>
          </p:nvSpPr>
          <p:spPr bwMode="auto">
            <a:xfrm>
              <a:off x="2841" y="2078"/>
              <a:ext cx="56" cy="2"/>
            </a:xfrm>
            <a:prstGeom prst="rect">
              <a:avLst/>
            </a:prstGeom>
            <a:solidFill>
              <a:srgbClr val="F7BF0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572" name="Rectangle 116">
              <a:extLst>
                <a:ext uri="{FF2B5EF4-FFF2-40B4-BE49-F238E27FC236}">
                  <a16:creationId xmlns:a16="http://schemas.microsoft.com/office/drawing/2014/main" id="{CE06769F-D2C0-2300-A181-0E1198F4A057}"/>
                </a:ext>
              </a:extLst>
            </p:cNvPr>
            <p:cNvSpPr>
              <a:spLocks noChangeArrowheads="1"/>
            </p:cNvSpPr>
            <p:nvPr/>
          </p:nvSpPr>
          <p:spPr bwMode="auto">
            <a:xfrm>
              <a:off x="2842" y="2080"/>
              <a:ext cx="53" cy="3"/>
            </a:xfrm>
            <a:prstGeom prst="rect">
              <a:avLst/>
            </a:prstGeom>
            <a:solidFill>
              <a:srgbClr val="F7BF0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573" name="Rectangle 117">
              <a:extLst>
                <a:ext uri="{FF2B5EF4-FFF2-40B4-BE49-F238E27FC236}">
                  <a16:creationId xmlns:a16="http://schemas.microsoft.com/office/drawing/2014/main" id="{B802B943-DECD-3FDA-2F0C-ED3D9D13C19D}"/>
                </a:ext>
              </a:extLst>
            </p:cNvPr>
            <p:cNvSpPr>
              <a:spLocks noChangeArrowheads="1"/>
            </p:cNvSpPr>
            <p:nvPr/>
          </p:nvSpPr>
          <p:spPr bwMode="auto">
            <a:xfrm>
              <a:off x="2844" y="2083"/>
              <a:ext cx="50" cy="2"/>
            </a:xfrm>
            <a:prstGeom prst="rect">
              <a:avLst/>
            </a:prstGeom>
            <a:solidFill>
              <a:srgbClr val="F7BF0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574" name="Rectangle 118">
              <a:extLst>
                <a:ext uri="{FF2B5EF4-FFF2-40B4-BE49-F238E27FC236}">
                  <a16:creationId xmlns:a16="http://schemas.microsoft.com/office/drawing/2014/main" id="{390212D1-1FD8-DFF7-D361-2B8AEEF14505}"/>
                </a:ext>
              </a:extLst>
            </p:cNvPr>
            <p:cNvSpPr>
              <a:spLocks noChangeArrowheads="1"/>
            </p:cNvSpPr>
            <p:nvPr/>
          </p:nvSpPr>
          <p:spPr bwMode="auto">
            <a:xfrm>
              <a:off x="2845" y="2085"/>
              <a:ext cx="47" cy="2"/>
            </a:xfrm>
            <a:prstGeom prst="rect">
              <a:avLst/>
            </a:prstGeom>
            <a:solidFill>
              <a:srgbClr val="F7BF0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575" name="Rectangle 119">
              <a:extLst>
                <a:ext uri="{FF2B5EF4-FFF2-40B4-BE49-F238E27FC236}">
                  <a16:creationId xmlns:a16="http://schemas.microsoft.com/office/drawing/2014/main" id="{A04262E5-A7FD-7CAA-DB6E-0EFC60B83CCB}"/>
                </a:ext>
              </a:extLst>
            </p:cNvPr>
            <p:cNvSpPr>
              <a:spLocks noChangeArrowheads="1"/>
            </p:cNvSpPr>
            <p:nvPr/>
          </p:nvSpPr>
          <p:spPr bwMode="auto">
            <a:xfrm>
              <a:off x="2847" y="2087"/>
              <a:ext cx="43" cy="1"/>
            </a:xfrm>
            <a:prstGeom prst="rect">
              <a:avLst/>
            </a:prstGeom>
            <a:solidFill>
              <a:srgbClr val="F7BF0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576" name="Rectangle 120">
              <a:extLst>
                <a:ext uri="{FF2B5EF4-FFF2-40B4-BE49-F238E27FC236}">
                  <a16:creationId xmlns:a16="http://schemas.microsoft.com/office/drawing/2014/main" id="{F3A7C042-081C-22A5-0289-0D0C193E8FC8}"/>
                </a:ext>
              </a:extLst>
            </p:cNvPr>
            <p:cNvSpPr>
              <a:spLocks noChangeArrowheads="1"/>
            </p:cNvSpPr>
            <p:nvPr/>
          </p:nvSpPr>
          <p:spPr bwMode="auto">
            <a:xfrm>
              <a:off x="2849" y="2088"/>
              <a:ext cx="40" cy="2"/>
            </a:xfrm>
            <a:prstGeom prst="rect">
              <a:avLst/>
            </a:prstGeom>
            <a:solidFill>
              <a:srgbClr val="F7BF0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577" name="Rectangle 121">
              <a:extLst>
                <a:ext uri="{FF2B5EF4-FFF2-40B4-BE49-F238E27FC236}">
                  <a16:creationId xmlns:a16="http://schemas.microsoft.com/office/drawing/2014/main" id="{FFAABC94-100C-F4AD-573A-D5DF7395BE34}"/>
                </a:ext>
              </a:extLst>
            </p:cNvPr>
            <p:cNvSpPr>
              <a:spLocks noChangeArrowheads="1"/>
            </p:cNvSpPr>
            <p:nvPr/>
          </p:nvSpPr>
          <p:spPr bwMode="auto">
            <a:xfrm>
              <a:off x="2852" y="2090"/>
              <a:ext cx="34" cy="1"/>
            </a:xfrm>
            <a:prstGeom prst="rect">
              <a:avLst/>
            </a:prstGeom>
            <a:solidFill>
              <a:srgbClr val="F7BF0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578" name="Rectangle 122">
              <a:extLst>
                <a:ext uri="{FF2B5EF4-FFF2-40B4-BE49-F238E27FC236}">
                  <a16:creationId xmlns:a16="http://schemas.microsoft.com/office/drawing/2014/main" id="{606E8E3E-F199-B1CE-F9FE-C38230BBB5FA}"/>
                </a:ext>
              </a:extLst>
            </p:cNvPr>
            <p:cNvSpPr>
              <a:spLocks noChangeArrowheads="1"/>
            </p:cNvSpPr>
            <p:nvPr/>
          </p:nvSpPr>
          <p:spPr bwMode="auto">
            <a:xfrm>
              <a:off x="2855" y="2091"/>
              <a:ext cx="27" cy="2"/>
            </a:xfrm>
            <a:prstGeom prst="rect">
              <a:avLst/>
            </a:prstGeom>
            <a:solidFill>
              <a:srgbClr val="F7BF0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579" name="Rectangle 123">
              <a:extLst>
                <a:ext uri="{FF2B5EF4-FFF2-40B4-BE49-F238E27FC236}">
                  <a16:creationId xmlns:a16="http://schemas.microsoft.com/office/drawing/2014/main" id="{4B4AD0D5-9F22-6EBD-A319-8F5C13E44E21}"/>
                </a:ext>
              </a:extLst>
            </p:cNvPr>
            <p:cNvSpPr>
              <a:spLocks noChangeArrowheads="1"/>
            </p:cNvSpPr>
            <p:nvPr/>
          </p:nvSpPr>
          <p:spPr bwMode="auto">
            <a:xfrm>
              <a:off x="2860" y="2093"/>
              <a:ext cx="18" cy="2"/>
            </a:xfrm>
            <a:prstGeom prst="rect">
              <a:avLst/>
            </a:prstGeom>
            <a:solidFill>
              <a:srgbClr val="F7BF0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580" name="Rectangle 124">
              <a:extLst>
                <a:ext uri="{FF2B5EF4-FFF2-40B4-BE49-F238E27FC236}">
                  <a16:creationId xmlns:a16="http://schemas.microsoft.com/office/drawing/2014/main" id="{240968E1-C435-824A-72F3-CE121FB6CD0C}"/>
                </a:ext>
              </a:extLst>
            </p:cNvPr>
            <p:cNvSpPr>
              <a:spLocks noChangeArrowheads="1"/>
            </p:cNvSpPr>
            <p:nvPr/>
          </p:nvSpPr>
          <p:spPr bwMode="auto">
            <a:xfrm>
              <a:off x="2778" y="2195"/>
              <a:ext cx="183" cy="1"/>
            </a:xfrm>
            <a:prstGeom prst="rect">
              <a:avLst/>
            </a:prstGeom>
            <a:solidFill>
              <a:srgbClr val="F9D95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581" name="Rectangle 125">
              <a:extLst>
                <a:ext uri="{FF2B5EF4-FFF2-40B4-BE49-F238E27FC236}">
                  <a16:creationId xmlns:a16="http://schemas.microsoft.com/office/drawing/2014/main" id="{08C0EEF6-4903-067D-3078-0E3C0887C68B}"/>
                </a:ext>
              </a:extLst>
            </p:cNvPr>
            <p:cNvSpPr>
              <a:spLocks noChangeArrowheads="1"/>
            </p:cNvSpPr>
            <p:nvPr/>
          </p:nvSpPr>
          <p:spPr bwMode="auto">
            <a:xfrm>
              <a:off x="2779" y="2196"/>
              <a:ext cx="182" cy="2"/>
            </a:xfrm>
            <a:prstGeom prst="rect">
              <a:avLst/>
            </a:prstGeom>
            <a:solidFill>
              <a:srgbClr val="F9D95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582" name="Rectangle 126">
              <a:extLst>
                <a:ext uri="{FF2B5EF4-FFF2-40B4-BE49-F238E27FC236}">
                  <a16:creationId xmlns:a16="http://schemas.microsoft.com/office/drawing/2014/main" id="{9D2A6ABB-A96A-3ABA-3D0C-1EBD8DF4E386}"/>
                </a:ext>
              </a:extLst>
            </p:cNvPr>
            <p:cNvSpPr>
              <a:spLocks noChangeArrowheads="1"/>
            </p:cNvSpPr>
            <p:nvPr/>
          </p:nvSpPr>
          <p:spPr bwMode="auto">
            <a:xfrm>
              <a:off x="2781" y="2198"/>
              <a:ext cx="180" cy="1"/>
            </a:xfrm>
            <a:prstGeom prst="rect">
              <a:avLst/>
            </a:prstGeom>
            <a:solidFill>
              <a:srgbClr val="F9D95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583" name="Rectangle 127">
              <a:extLst>
                <a:ext uri="{FF2B5EF4-FFF2-40B4-BE49-F238E27FC236}">
                  <a16:creationId xmlns:a16="http://schemas.microsoft.com/office/drawing/2014/main" id="{F34047F3-F2B7-1D61-0417-C9F235E6835F}"/>
                </a:ext>
              </a:extLst>
            </p:cNvPr>
            <p:cNvSpPr>
              <a:spLocks noChangeArrowheads="1"/>
            </p:cNvSpPr>
            <p:nvPr/>
          </p:nvSpPr>
          <p:spPr bwMode="auto">
            <a:xfrm>
              <a:off x="2783" y="2199"/>
              <a:ext cx="178" cy="2"/>
            </a:xfrm>
            <a:prstGeom prst="rect">
              <a:avLst/>
            </a:prstGeom>
            <a:solidFill>
              <a:srgbClr val="F9D95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584" name="Rectangle 128">
              <a:extLst>
                <a:ext uri="{FF2B5EF4-FFF2-40B4-BE49-F238E27FC236}">
                  <a16:creationId xmlns:a16="http://schemas.microsoft.com/office/drawing/2014/main" id="{A992AD1C-0783-FAEC-8786-7FC1561A1B84}"/>
                </a:ext>
              </a:extLst>
            </p:cNvPr>
            <p:cNvSpPr>
              <a:spLocks noChangeArrowheads="1"/>
            </p:cNvSpPr>
            <p:nvPr/>
          </p:nvSpPr>
          <p:spPr bwMode="auto">
            <a:xfrm>
              <a:off x="2784" y="2201"/>
              <a:ext cx="177" cy="2"/>
            </a:xfrm>
            <a:prstGeom prst="rect">
              <a:avLst/>
            </a:prstGeom>
            <a:solidFill>
              <a:srgbClr val="FAE57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585" name="Rectangle 129">
              <a:extLst>
                <a:ext uri="{FF2B5EF4-FFF2-40B4-BE49-F238E27FC236}">
                  <a16:creationId xmlns:a16="http://schemas.microsoft.com/office/drawing/2014/main" id="{63FF7201-148D-E0D3-0EEF-FA629DDD4970}"/>
                </a:ext>
              </a:extLst>
            </p:cNvPr>
            <p:cNvSpPr>
              <a:spLocks noChangeArrowheads="1"/>
            </p:cNvSpPr>
            <p:nvPr/>
          </p:nvSpPr>
          <p:spPr bwMode="auto">
            <a:xfrm>
              <a:off x="2784" y="2201"/>
              <a:ext cx="177" cy="2"/>
            </a:xfrm>
            <a:prstGeom prst="rect">
              <a:avLst/>
            </a:prstGeom>
            <a:solidFill>
              <a:srgbClr val="F9D95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586" name="Rectangle 130">
              <a:extLst>
                <a:ext uri="{FF2B5EF4-FFF2-40B4-BE49-F238E27FC236}">
                  <a16:creationId xmlns:a16="http://schemas.microsoft.com/office/drawing/2014/main" id="{E88D3FDE-764E-6395-A860-5989895EB840}"/>
                </a:ext>
              </a:extLst>
            </p:cNvPr>
            <p:cNvSpPr>
              <a:spLocks noChangeArrowheads="1"/>
            </p:cNvSpPr>
            <p:nvPr/>
          </p:nvSpPr>
          <p:spPr bwMode="auto">
            <a:xfrm>
              <a:off x="2786" y="2203"/>
              <a:ext cx="175" cy="1"/>
            </a:xfrm>
            <a:prstGeom prst="rect">
              <a:avLst/>
            </a:prstGeom>
            <a:solidFill>
              <a:srgbClr val="FAE57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587" name="Rectangle 131">
              <a:extLst>
                <a:ext uri="{FF2B5EF4-FFF2-40B4-BE49-F238E27FC236}">
                  <a16:creationId xmlns:a16="http://schemas.microsoft.com/office/drawing/2014/main" id="{D98D6D0A-2310-2AE4-6EB9-9F98FA7607BF}"/>
                </a:ext>
              </a:extLst>
            </p:cNvPr>
            <p:cNvSpPr>
              <a:spLocks noChangeArrowheads="1"/>
            </p:cNvSpPr>
            <p:nvPr/>
          </p:nvSpPr>
          <p:spPr bwMode="auto">
            <a:xfrm>
              <a:off x="2786" y="2203"/>
              <a:ext cx="175" cy="1"/>
            </a:xfrm>
            <a:prstGeom prst="rect">
              <a:avLst/>
            </a:prstGeom>
            <a:solidFill>
              <a:srgbClr val="F9D95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588" name="Rectangle 132">
              <a:extLst>
                <a:ext uri="{FF2B5EF4-FFF2-40B4-BE49-F238E27FC236}">
                  <a16:creationId xmlns:a16="http://schemas.microsoft.com/office/drawing/2014/main" id="{A13D7B3C-B24B-400B-E25B-7D5B6E8C89B5}"/>
                </a:ext>
              </a:extLst>
            </p:cNvPr>
            <p:cNvSpPr>
              <a:spLocks noChangeArrowheads="1"/>
            </p:cNvSpPr>
            <p:nvPr/>
          </p:nvSpPr>
          <p:spPr bwMode="auto">
            <a:xfrm>
              <a:off x="2787" y="2204"/>
              <a:ext cx="174" cy="2"/>
            </a:xfrm>
            <a:prstGeom prst="rect">
              <a:avLst/>
            </a:prstGeom>
            <a:solidFill>
              <a:srgbClr val="FAE57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589" name="Rectangle 133">
              <a:extLst>
                <a:ext uri="{FF2B5EF4-FFF2-40B4-BE49-F238E27FC236}">
                  <a16:creationId xmlns:a16="http://schemas.microsoft.com/office/drawing/2014/main" id="{8FC434DA-A3E1-B6AD-34A3-6E656EF48847}"/>
                </a:ext>
              </a:extLst>
            </p:cNvPr>
            <p:cNvSpPr>
              <a:spLocks noChangeArrowheads="1"/>
            </p:cNvSpPr>
            <p:nvPr/>
          </p:nvSpPr>
          <p:spPr bwMode="auto">
            <a:xfrm>
              <a:off x="2787" y="2204"/>
              <a:ext cx="171" cy="2"/>
            </a:xfrm>
            <a:prstGeom prst="rect">
              <a:avLst/>
            </a:prstGeom>
            <a:solidFill>
              <a:srgbClr val="F9D95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590" name="Rectangle 134">
              <a:extLst>
                <a:ext uri="{FF2B5EF4-FFF2-40B4-BE49-F238E27FC236}">
                  <a16:creationId xmlns:a16="http://schemas.microsoft.com/office/drawing/2014/main" id="{549D6D87-3971-7B63-D7D9-A8BADEA850A8}"/>
                </a:ext>
              </a:extLst>
            </p:cNvPr>
            <p:cNvSpPr>
              <a:spLocks noChangeArrowheads="1"/>
            </p:cNvSpPr>
            <p:nvPr/>
          </p:nvSpPr>
          <p:spPr bwMode="auto">
            <a:xfrm>
              <a:off x="2789" y="2206"/>
              <a:ext cx="172" cy="1"/>
            </a:xfrm>
            <a:prstGeom prst="rect">
              <a:avLst/>
            </a:prstGeom>
            <a:solidFill>
              <a:srgbClr val="FAE57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591" name="Rectangle 135">
              <a:extLst>
                <a:ext uri="{FF2B5EF4-FFF2-40B4-BE49-F238E27FC236}">
                  <a16:creationId xmlns:a16="http://schemas.microsoft.com/office/drawing/2014/main" id="{D4D438BF-216D-0486-50FF-13EF668A32CF}"/>
                </a:ext>
              </a:extLst>
            </p:cNvPr>
            <p:cNvSpPr>
              <a:spLocks noChangeArrowheads="1"/>
            </p:cNvSpPr>
            <p:nvPr/>
          </p:nvSpPr>
          <p:spPr bwMode="auto">
            <a:xfrm>
              <a:off x="2789" y="2206"/>
              <a:ext cx="166" cy="1"/>
            </a:xfrm>
            <a:prstGeom prst="rect">
              <a:avLst/>
            </a:prstGeom>
            <a:solidFill>
              <a:srgbClr val="F9D95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592" name="Rectangle 136">
              <a:extLst>
                <a:ext uri="{FF2B5EF4-FFF2-40B4-BE49-F238E27FC236}">
                  <a16:creationId xmlns:a16="http://schemas.microsoft.com/office/drawing/2014/main" id="{32294F9B-F15B-024B-951F-E4C1EE81939B}"/>
                </a:ext>
              </a:extLst>
            </p:cNvPr>
            <p:cNvSpPr>
              <a:spLocks noChangeArrowheads="1"/>
            </p:cNvSpPr>
            <p:nvPr/>
          </p:nvSpPr>
          <p:spPr bwMode="auto">
            <a:xfrm>
              <a:off x="2791" y="2207"/>
              <a:ext cx="167" cy="2"/>
            </a:xfrm>
            <a:prstGeom prst="rect">
              <a:avLst/>
            </a:prstGeom>
            <a:solidFill>
              <a:srgbClr val="FAE57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593" name="Rectangle 137">
              <a:extLst>
                <a:ext uri="{FF2B5EF4-FFF2-40B4-BE49-F238E27FC236}">
                  <a16:creationId xmlns:a16="http://schemas.microsoft.com/office/drawing/2014/main" id="{5CDA0BCF-05E7-7E06-FA95-4E2E641DD8B8}"/>
                </a:ext>
              </a:extLst>
            </p:cNvPr>
            <p:cNvSpPr>
              <a:spLocks noChangeArrowheads="1"/>
            </p:cNvSpPr>
            <p:nvPr/>
          </p:nvSpPr>
          <p:spPr bwMode="auto">
            <a:xfrm>
              <a:off x="2791" y="2207"/>
              <a:ext cx="162" cy="2"/>
            </a:xfrm>
            <a:prstGeom prst="rect">
              <a:avLst/>
            </a:prstGeom>
            <a:solidFill>
              <a:srgbClr val="F9D95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594" name="Rectangle 138">
              <a:extLst>
                <a:ext uri="{FF2B5EF4-FFF2-40B4-BE49-F238E27FC236}">
                  <a16:creationId xmlns:a16="http://schemas.microsoft.com/office/drawing/2014/main" id="{20A88454-CF2D-C9C2-DAA6-25B936F78D19}"/>
                </a:ext>
              </a:extLst>
            </p:cNvPr>
            <p:cNvSpPr>
              <a:spLocks noChangeArrowheads="1"/>
            </p:cNvSpPr>
            <p:nvPr/>
          </p:nvSpPr>
          <p:spPr bwMode="auto">
            <a:xfrm>
              <a:off x="2792" y="2209"/>
              <a:ext cx="164" cy="2"/>
            </a:xfrm>
            <a:prstGeom prst="rect">
              <a:avLst/>
            </a:prstGeom>
            <a:solidFill>
              <a:srgbClr val="FAE57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595" name="Rectangle 139">
              <a:extLst>
                <a:ext uri="{FF2B5EF4-FFF2-40B4-BE49-F238E27FC236}">
                  <a16:creationId xmlns:a16="http://schemas.microsoft.com/office/drawing/2014/main" id="{0AF1632A-1ACB-A04F-72E5-AC3D4749E611}"/>
                </a:ext>
              </a:extLst>
            </p:cNvPr>
            <p:cNvSpPr>
              <a:spLocks noChangeArrowheads="1"/>
            </p:cNvSpPr>
            <p:nvPr/>
          </p:nvSpPr>
          <p:spPr bwMode="auto">
            <a:xfrm>
              <a:off x="2792" y="2209"/>
              <a:ext cx="158" cy="2"/>
            </a:xfrm>
            <a:prstGeom prst="rect">
              <a:avLst/>
            </a:prstGeom>
            <a:solidFill>
              <a:srgbClr val="F9D95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596" name="Rectangle 140">
              <a:extLst>
                <a:ext uri="{FF2B5EF4-FFF2-40B4-BE49-F238E27FC236}">
                  <a16:creationId xmlns:a16="http://schemas.microsoft.com/office/drawing/2014/main" id="{86BAB2A4-52CD-1B2D-5CD0-59C5789DD2B7}"/>
                </a:ext>
              </a:extLst>
            </p:cNvPr>
            <p:cNvSpPr>
              <a:spLocks noChangeArrowheads="1"/>
            </p:cNvSpPr>
            <p:nvPr/>
          </p:nvSpPr>
          <p:spPr bwMode="auto">
            <a:xfrm>
              <a:off x="2794" y="2211"/>
              <a:ext cx="159" cy="1"/>
            </a:xfrm>
            <a:prstGeom prst="rect">
              <a:avLst/>
            </a:prstGeom>
            <a:solidFill>
              <a:srgbClr val="FAE57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597" name="Rectangle 141">
              <a:extLst>
                <a:ext uri="{FF2B5EF4-FFF2-40B4-BE49-F238E27FC236}">
                  <a16:creationId xmlns:a16="http://schemas.microsoft.com/office/drawing/2014/main" id="{0E755443-7B30-AC53-A139-1F6E6ED20959}"/>
                </a:ext>
              </a:extLst>
            </p:cNvPr>
            <p:cNvSpPr>
              <a:spLocks noChangeArrowheads="1"/>
            </p:cNvSpPr>
            <p:nvPr/>
          </p:nvSpPr>
          <p:spPr bwMode="auto">
            <a:xfrm>
              <a:off x="2794" y="2211"/>
              <a:ext cx="153" cy="1"/>
            </a:xfrm>
            <a:prstGeom prst="rect">
              <a:avLst/>
            </a:prstGeom>
            <a:solidFill>
              <a:srgbClr val="F9D95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598" name="Rectangle 142">
              <a:extLst>
                <a:ext uri="{FF2B5EF4-FFF2-40B4-BE49-F238E27FC236}">
                  <a16:creationId xmlns:a16="http://schemas.microsoft.com/office/drawing/2014/main" id="{8D1FE485-D202-425F-91F7-D46AE9CBDF8A}"/>
                </a:ext>
              </a:extLst>
            </p:cNvPr>
            <p:cNvSpPr>
              <a:spLocks noChangeArrowheads="1"/>
            </p:cNvSpPr>
            <p:nvPr/>
          </p:nvSpPr>
          <p:spPr bwMode="auto">
            <a:xfrm>
              <a:off x="2795" y="2212"/>
              <a:ext cx="157" cy="2"/>
            </a:xfrm>
            <a:prstGeom prst="rect">
              <a:avLst/>
            </a:prstGeom>
            <a:solidFill>
              <a:srgbClr val="FAE57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599" name="Rectangle 143">
              <a:extLst>
                <a:ext uri="{FF2B5EF4-FFF2-40B4-BE49-F238E27FC236}">
                  <a16:creationId xmlns:a16="http://schemas.microsoft.com/office/drawing/2014/main" id="{E865B3C1-368E-DBF1-4CCF-C43D057DB7A4}"/>
                </a:ext>
              </a:extLst>
            </p:cNvPr>
            <p:cNvSpPr>
              <a:spLocks noChangeArrowheads="1"/>
            </p:cNvSpPr>
            <p:nvPr/>
          </p:nvSpPr>
          <p:spPr bwMode="auto">
            <a:xfrm>
              <a:off x="2795" y="2212"/>
              <a:ext cx="149" cy="2"/>
            </a:xfrm>
            <a:prstGeom prst="rect">
              <a:avLst/>
            </a:prstGeom>
            <a:solidFill>
              <a:srgbClr val="F9D95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600" name="Rectangle 144">
              <a:extLst>
                <a:ext uri="{FF2B5EF4-FFF2-40B4-BE49-F238E27FC236}">
                  <a16:creationId xmlns:a16="http://schemas.microsoft.com/office/drawing/2014/main" id="{CDD46F63-1F95-E675-B9F8-016FEE5F007F}"/>
                </a:ext>
              </a:extLst>
            </p:cNvPr>
            <p:cNvSpPr>
              <a:spLocks noChangeArrowheads="1"/>
            </p:cNvSpPr>
            <p:nvPr/>
          </p:nvSpPr>
          <p:spPr bwMode="auto">
            <a:xfrm>
              <a:off x="2797" y="2214"/>
              <a:ext cx="153" cy="2"/>
            </a:xfrm>
            <a:prstGeom prst="rect">
              <a:avLst/>
            </a:prstGeom>
            <a:solidFill>
              <a:srgbClr val="FAE57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601" name="Rectangle 145">
              <a:extLst>
                <a:ext uri="{FF2B5EF4-FFF2-40B4-BE49-F238E27FC236}">
                  <a16:creationId xmlns:a16="http://schemas.microsoft.com/office/drawing/2014/main" id="{1E82977C-0BB1-5B27-DD67-A35331F40140}"/>
                </a:ext>
              </a:extLst>
            </p:cNvPr>
            <p:cNvSpPr>
              <a:spLocks noChangeArrowheads="1"/>
            </p:cNvSpPr>
            <p:nvPr/>
          </p:nvSpPr>
          <p:spPr bwMode="auto">
            <a:xfrm>
              <a:off x="2797" y="2214"/>
              <a:ext cx="143" cy="2"/>
            </a:xfrm>
            <a:prstGeom prst="rect">
              <a:avLst/>
            </a:prstGeom>
            <a:solidFill>
              <a:srgbClr val="F9D95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602" name="Rectangle 146">
              <a:extLst>
                <a:ext uri="{FF2B5EF4-FFF2-40B4-BE49-F238E27FC236}">
                  <a16:creationId xmlns:a16="http://schemas.microsoft.com/office/drawing/2014/main" id="{E8EB3EEF-6252-5EF7-19B7-C96978441C2E}"/>
                </a:ext>
              </a:extLst>
            </p:cNvPr>
            <p:cNvSpPr>
              <a:spLocks noChangeArrowheads="1"/>
            </p:cNvSpPr>
            <p:nvPr/>
          </p:nvSpPr>
          <p:spPr bwMode="auto">
            <a:xfrm>
              <a:off x="2799" y="2216"/>
              <a:ext cx="149" cy="1"/>
            </a:xfrm>
            <a:prstGeom prst="rect">
              <a:avLst/>
            </a:prstGeom>
            <a:solidFill>
              <a:srgbClr val="FAE57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603" name="Rectangle 147">
              <a:extLst>
                <a:ext uri="{FF2B5EF4-FFF2-40B4-BE49-F238E27FC236}">
                  <a16:creationId xmlns:a16="http://schemas.microsoft.com/office/drawing/2014/main" id="{13D4DF39-2B28-78CA-E57E-AA4E1CBDDEE2}"/>
                </a:ext>
              </a:extLst>
            </p:cNvPr>
            <p:cNvSpPr>
              <a:spLocks noChangeArrowheads="1"/>
            </p:cNvSpPr>
            <p:nvPr/>
          </p:nvSpPr>
          <p:spPr bwMode="auto">
            <a:xfrm>
              <a:off x="2802" y="2216"/>
              <a:ext cx="134" cy="1"/>
            </a:xfrm>
            <a:prstGeom prst="rect">
              <a:avLst/>
            </a:prstGeom>
            <a:solidFill>
              <a:srgbClr val="F9D95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604" name="Rectangle 148">
              <a:extLst>
                <a:ext uri="{FF2B5EF4-FFF2-40B4-BE49-F238E27FC236}">
                  <a16:creationId xmlns:a16="http://schemas.microsoft.com/office/drawing/2014/main" id="{7260BAE1-2AC9-866D-E12F-9B18D2B6964B}"/>
                </a:ext>
              </a:extLst>
            </p:cNvPr>
            <p:cNvSpPr>
              <a:spLocks noChangeArrowheads="1"/>
            </p:cNvSpPr>
            <p:nvPr/>
          </p:nvSpPr>
          <p:spPr bwMode="auto">
            <a:xfrm>
              <a:off x="2800" y="2217"/>
              <a:ext cx="145" cy="2"/>
            </a:xfrm>
            <a:prstGeom prst="rect">
              <a:avLst/>
            </a:prstGeom>
            <a:solidFill>
              <a:srgbClr val="FAE57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605" name="Rectangle 149">
              <a:extLst>
                <a:ext uri="{FF2B5EF4-FFF2-40B4-BE49-F238E27FC236}">
                  <a16:creationId xmlns:a16="http://schemas.microsoft.com/office/drawing/2014/main" id="{9522FCCE-E7B9-DFD1-7E16-C81166E55629}"/>
                </a:ext>
              </a:extLst>
            </p:cNvPr>
            <p:cNvSpPr>
              <a:spLocks noChangeArrowheads="1"/>
            </p:cNvSpPr>
            <p:nvPr/>
          </p:nvSpPr>
          <p:spPr bwMode="auto">
            <a:xfrm>
              <a:off x="2805" y="2217"/>
              <a:ext cx="127" cy="2"/>
            </a:xfrm>
            <a:prstGeom prst="rect">
              <a:avLst/>
            </a:prstGeom>
            <a:solidFill>
              <a:srgbClr val="F9D95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606" name="Rectangle 150">
              <a:extLst>
                <a:ext uri="{FF2B5EF4-FFF2-40B4-BE49-F238E27FC236}">
                  <a16:creationId xmlns:a16="http://schemas.microsoft.com/office/drawing/2014/main" id="{9929DF1B-1E9F-814B-D469-1E7D53A70358}"/>
                </a:ext>
              </a:extLst>
            </p:cNvPr>
            <p:cNvSpPr>
              <a:spLocks noChangeArrowheads="1"/>
            </p:cNvSpPr>
            <p:nvPr/>
          </p:nvSpPr>
          <p:spPr bwMode="auto">
            <a:xfrm>
              <a:off x="2802" y="2219"/>
              <a:ext cx="142" cy="1"/>
            </a:xfrm>
            <a:prstGeom prst="rect">
              <a:avLst/>
            </a:prstGeom>
            <a:solidFill>
              <a:srgbClr val="FAE57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607" name="Rectangle 151">
              <a:extLst>
                <a:ext uri="{FF2B5EF4-FFF2-40B4-BE49-F238E27FC236}">
                  <a16:creationId xmlns:a16="http://schemas.microsoft.com/office/drawing/2014/main" id="{A2B14427-6E0D-6163-02D6-CEA8D6FE07B9}"/>
                </a:ext>
              </a:extLst>
            </p:cNvPr>
            <p:cNvSpPr>
              <a:spLocks noChangeArrowheads="1"/>
            </p:cNvSpPr>
            <p:nvPr/>
          </p:nvSpPr>
          <p:spPr bwMode="auto">
            <a:xfrm>
              <a:off x="2810" y="2219"/>
              <a:ext cx="117" cy="1"/>
            </a:xfrm>
            <a:prstGeom prst="rect">
              <a:avLst/>
            </a:prstGeom>
            <a:solidFill>
              <a:srgbClr val="F9D95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608" name="Rectangle 152">
              <a:extLst>
                <a:ext uri="{FF2B5EF4-FFF2-40B4-BE49-F238E27FC236}">
                  <a16:creationId xmlns:a16="http://schemas.microsoft.com/office/drawing/2014/main" id="{AD78DAAE-65E6-2EA6-9733-605123BB4602}"/>
                </a:ext>
              </a:extLst>
            </p:cNvPr>
            <p:cNvSpPr>
              <a:spLocks noChangeArrowheads="1"/>
            </p:cNvSpPr>
            <p:nvPr/>
          </p:nvSpPr>
          <p:spPr bwMode="auto">
            <a:xfrm>
              <a:off x="2804" y="2220"/>
              <a:ext cx="138" cy="2"/>
            </a:xfrm>
            <a:prstGeom prst="rect">
              <a:avLst/>
            </a:prstGeom>
            <a:solidFill>
              <a:srgbClr val="FAE57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609" name="Rectangle 153">
              <a:extLst>
                <a:ext uri="{FF2B5EF4-FFF2-40B4-BE49-F238E27FC236}">
                  <a16:creationId xmlns:a16="http://schemas.microsoft.com/office/drawing/2014/main" id="{D400E627-BEA9-88FD-3E09-78D8238129C5}"/>
                </a:ext>
              </a:extLst>
            </p:cNvPr>
            <p:cNvSpPr>
              <a:spLocks noChangeArrowheads="1"/>
            </p:cNvSpPr>
            <p:nvPr/>
          </p:nvSpPr>
          <p:spPr bwMode="auto">
            <a:xfrm>
              <a:off x="2813" y="2220"/>
              <a:ext cx="111" cy="2"/>
            </a:xfrm>
            <a:prstGeom prst="rect">
              <a:avLst/>
            </a:prstGeom>
            <a:solidFill>
              <a:srgbClr val="F9D95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610" name="Rectangle 154">
              <a:extLst>
                <a:ext uri="{FF2B5EF4-FFF2-40B4-BE49-F238E27FC236}">
                  <a16:creationId xmlns:a16="http://schemas.microsoft.com/office/drawing/2014/main" id="{426C4BA2-970F-46DA-5BBB-129019E0E034}"/>
                </a:ext>
              </a:extLst>
            </p:cNvPr>
            <p:cNvSpPr>
              <a:spLocks noChangeArrowheads="1"/>
            </p:cNvSpPr>
            <p:nvPr/>
          </p:nvSpPr>
          <p:spPr bwMode="auto">
            <a:xfrm>
              <a:off x="2805" y="2222"/>
              <a:ext cx="135" cy="2"/>
            </a:xfrm>
            <a:prstGeom prst="rect">
              <a:avLst/>
            </a:prstGeom>
            <a:solidFill>
              <a:srgbClr val="FAE57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611" name="Rectangle 155">
              <a:extLst>
                <a:ext uri="{FF2B5EF4-FFF2-40B4-BE49-F238E27FC236}">
                  <a16:creationId xmlns:a16="http://schemas.microsoft.com/office/drawing/2014/main" id="{6E5EC0EB-8BC9-3F09-8F62-61175DAFE0B4}"/>
                </a:ext>
              </a:extLst>
            </p:cNvPr>
            <p:cNvSpPr>
              <a:spLocks noChangeArrowheads="1"/>
            </p:cNvSpPr>
            <p:nvPr/>
          </p:nvSpPr>
          <p:spPr bwMode="auto">
            <a:xfrm>
              <a:off x="2820" y="2222"/>
              <a:ext cx="98" cy="2"/>
            </a:xfrm>
            <a:prstGeom prst="rect">
              <a:avLst/>
            </a:prstGeom>
            <a:solidFill>
              <a:srgbClr val="F9D95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612" name="Rectangle 156">
              <a:extLst>
                <a:ext uri="{FF2B5EF4-FFF2-40B4-BE49-F238E27FC236}">
                  <a16:creationId xmlns:a16="http://schemas.microsoft.com/office/drawing/2014/main" id="{E5C13611-3D2C-FC23-9909-3E8563940D99}"/>
                </a:ext>
              </a:extLst>
            </p:cNvPr>
            <p:cNvSpPr>
              <a:spLocks noChangeArrowheads="1"/>
            </p:cNvSpPr>
            <p:nvPr/>
          </p:nvSpPr>
          <p:spPr bwMode="auto">
            <a:xfrm>
              <a:off x="2807" y="2224"/>
              <a:ext cx="130" cy="1"/>
            </a:xfrm>
            <a:prstGeom prst="rect">
              <a:avLst/>
            </a:prstGeom>
            <a:solidFill>
              <a:srgbClr val="FAE57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613" name="Rectangle 157">
              <a:extLst>
                <a:ext uri="{FF2B5EF4-FFF2-40B4-BE49-F238E27FC236}">
                  <a16:creationId xmlns:a16="http://schemas.microsoft.com/office/drawing/2014/main" id="{11E90913-CA2D-99FB-7044-D6013DEFD7CE}"/>
                </a:ext>
              </a:extLst>
            </p:cNvPr>
            <p:cNvSpPr>
              <a:spLocks noChangeArrowheads="1"/>
            </p:cNvSpPr>
            <p:nvPr/>
          </p:nvSpPr>
          <p:spPr bwMode="auto">
            <a:xfrm>
              <a:off x="2824" y="2224"/>
              <a:ext cx="89" cy="1"/>
            </a:xfrm>
            <a:prstGeom prst="rect">
              <a:avLst/>
            </a:prstGeom>
            <a:solidFill>
              <a:srgbClr val="F9D95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614" name="Rectangle 158">
              <a:extLst>
                <a:ext uri="{FF2B5EF4-FFF2-40B4-BE49-F238E27FC236}">
                  <a16:creationId xmlns:a16="http://schemas.microsoft.com/office/drawing/2014/main" id="{BCB496AC-BB11-91DA-68E3-53CE226F21AE}"/>
                </a:ext>
              </a:extLst>
            </p:cNvPr>
            <p:cNvSpPr>
              <a:spLocks noChangeArrowheads="1"/>
            </p:cNvSpPr>
            <p:nvPr/>
          </p:nvSpPr>
          <p:spPr bwMode="auto">
            <a:xfrm>
              <a:off x="2808" y="2225"/>
              <a:ext cx="128" cy="2"/>
            </a:xfrm>
            <a:prstGeom prst="rect">
              <a:avLst/>
            </a:prstGeom>
            <a:solidFill>
              <a:srgbClr val="FAE57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615" name="Rectangle 159">
              <a:extLst>
                <a:ext uri="{FF2B5EF4-FFF2-40B4-BE49-F238E27FC236}">
                  <a16:creationId xmlns:a16="http://schemas.microsoft.com/office/drawing/2014/main" id="{84F7C12A-024F-864E-8CAD-3D0B10B8DCD3}"/>
                </a:ext>
              </a:extLst>
            </p:cNvPr>
            <p:cNvSpPr>
              <a:spLocks noChangeArrowheads="1"/>
            </p:cNvSpPr>
            <p:nvPr/>
          </p:nvSpPr>
          <p:spPr bwMode="auto">
            <a:xfrm>
              <a:off x="2831" y="2225"/>
              <a:ext cx="76" cy="2"/>
            </a:xfrm>
            <a:prstGeom prst="rect">
              <a:avLst/>
            </a:prstGeom>
            <a:solidFill>
              <a:srgbClr val="F9D95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616" name="Rectangle 160">
              <a:extLst>
                <a:ext uri="{FF2B5EF4-FFF2-40B4-BE49-F238E27FC236}">
                  <a16:creationId xmlns:a16="http://schemas.microsoft.com/office/drawing/2014/main" id="{22976CC4-6F7C-B0AB-3936-09092A125836}"/>
                </a:ext>
              </a:extLst>
            </p:cNvPr>
            <p:cNvSpPr>
              <a:spLocks noChangeArrowheads="1"/>
            </p:cNvSpPr>
            <p:nvPr/>
          </p:nvSpPr>
          <p:spPr bwMode="auto">
            <a:xfrm>
              <a:off x="2810" y="2227"/>
              <a:ext cx="124" cy="1"/>
            </a:xfrm>
            <a:prstGeom prst="rect">
              <a:avLst/>
            </a:prstGeom>
            <a:solidFill>
              <a:srgbClr val="FAE57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617" name="Rectangle 161">
              <a:extLst>
                <a:ext uri="{FF2B5EF4-FFF2-40B4-BE49-F238E27FC236}">
                  <a16:creationId xmlns:a16="http://schemas.microsoft.com/office/drawing/2014/main" id="{0994665F-DB22-1281-D690-57841492D730}"/>
                </a:ext>
              </a:extLst>
            </p:cNvPr>
            <p:cNvSpPr>
              <a:spLocks noChangeArrowheads="1"/>
            </p:cNvSpPr>
            <p:nvPr/>
          </p:nvSpPr>
          <p:spPr bwMode="auto">
            <a:xfrm>
              <a:off x="2839" y="2227"/>
              <a:ext cx="59" cy="1"/>
            </a:xfrm>
            <a:prstGeom prst="rect">
              <a:avLst/>
            </a:prstGeom>
            <a:solidFill>
              <a:srgbClr val="F9D95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618" name="Rectangle 162">
              <a:extLst>
                <a:ext uri="{FF2B5EF4-FFF2-40B4-BE49-F238E27FC236}">
                  <a16:creationId xmlns:a16="http://schemas.microsoft.com/office/drawing/2014/main" id="{8A68AA38-2BB5-AE87-F335-7D64179BF2AA}"/>
                </a:ext>
              </a:extLst>
            </p:cNvPr>
            <p:cNvSpPr>
              <a:spLocks noChangeArrowheads="1"/>
            </p:cNvSpPr>
            <p:nvPr/>
          </p:nvSpPr>
          <p:spPr bwMode="auto">
            <a:xfrm>
              <a:off x="2812" y="2228"/>
              <a:ext cx="120" cy="2"/>
            </a:xfrm>
            <a:prstGeom prst="rect">
              <a:avLst/>
            </a:prstGeom>
            <a:solidFill>
              <a:srgbClr val="FAE57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619" name="Rectangle 163">
              <a:extLst>
                <a:ext uri="{FF2B5EF4-FFF2-40B4-BE49-F238E27FC236}">
                  <a16:creationId xmlns:a16="http://schemas.microsoft.com/office/drawing/2014/main" id="{61A8FC70-ABFC-3EF1-A1F7-161FA0985AA6}"/>
                </a:ext>
              </a:extLst>
            </p:cNvPr>
            <p:cNvSpPr>
              <a:spLocks noChangeArrowheads="1"/>
            </p:cNvSpPr>
            <p:nvPr/>
          </p:nvSpPr>
          <p:spPr bwMode="auto">
            <a:xfrm>
              <a:off x="2852" y="2228"/>
              <a:ext cx="34" cy="2"/>
            </a:xfrm>
            <a:prstGeom prst="rect">
              <a:avLst/>
            </a:prstGeom>
            <a:solidFill>
              <a:srgbClr val="F9D95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620" name="Rectangle 164">
              <a:extLst>
                <a:ext uri="{FF2B5EF4-FFF2-40B4-BE49-F238E27FC236}">
                  <a16:creationId xmlns:a16="http://schemas.microsoft.com/office/drawing/2014/main" id="{373229E8-0982-CF99-3126-FC53E2C526EE}"/>
                </a:ext>
              </a:extLst>
            </p:cNvPr>
            <p:cNvSpPr>
              <a:spLocks noChangeArrowheads="1"/>
            </p:cNvSpPr>
            <p:nvPr/>
          </p:nvSpPr>
          <p:spPr bwMode="auto">
            <a:xfrm>
              <a:off x="2813" y="2230"/>
              <a:ext cx="116" cy="2"/>
            </a:xfrm>
            <a:prstGeom prst="rect">
              <a:avLst/>
            </a:prstGeom>
            <a:solidFill>
              <a:srgbClr val="FAE57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621" name="Rectangle 165">
              <a:extLst>
                <a:ext uri="{FF2B5EF4-FFF2-40B4-BE49-F238E27FC236}">
                  <a16:creationId xmlns:a16="http://schemas.microsoft.com/office/drawing/2014/main" id="{DFD0E368-5CB8-3DD1-E2E6-7F474F24F303}"/>
                </a:ext>
              </a:extLst>
            </p:cNvPr>
            <p:cNvSpPr>
              <a:spLocks noChangeArrowheads="1"/>
            </p:cNvSpPr>
            <p:nvPr/>
          </p:nvSpPr>
          <p:spPr bwMode="auto">
            <a:xfrm>
              <a:off x="2815" y="2232"/>
              <a:ext cx="112" cy="1"/>
            </a:xfrm>
            <a:prstGeom prst="rect">
              <a:avLst/>
            </a:prstGeom>
            <a:solidFill>
              <a:srgbClr val="FAE57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622" name="Rectangle 166">
              <a:extLst>
                <a:ext uri="{FF2B5EF4-FFF2-40B4-BE49-F238E27FC236}">
                  <a16:creationId xmlns:a16="http://schemas.microsoft.com/office/drawing/2014/main" id="{DAA75495-594F-DC84-E213-CB48E9FBEEB4}"/>
                </a:ext>
              </a:extLst>
            </p:cNvPr>
            <p:cNvSpPr>
              <a:spLocks noChangeArrowheads="1"/>
            </p:cNvSpPr>
            <p:nvPr/>
          </p:nvSpPr>
          <p:spPr bwMode="auto">
            <a:xfrm>
              <a:off x="2816" y="2233"/>
              <a:ext cx="110" cy="2"/>
            </a:xfrm>
            <a:prstGeom prst="rect">
              <a:avLst/>
            </a:prstGeom>
            <a:solidFill>
              <a:srgbClr val="FAE57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623" name="Rectangle 167">
              <a:extLst>
                <a:ext uri="{FF2B5EF4-FFF2-40B4-BE49-F238E27FC236}">
                  <a16:creationId xmlns:a16="http://schemas.microsoft.com/office/drawing/2014/main" id="{6560FAA4-4FFC-9DC0-B33D-0B5BA3C52618}"/>
                </a:ext>
              </a:extLst>
            </p:cNvPr>
            <p:cNvSpPr>
              <a:spLocks noChangeArrowheads="1"/>
            </p:cNvSpPr>
            <p:nvPr/>
          </p:nvSpPr>
          <p:spPr bwMode="auto">
            <a:xfrm>
              <a:off x="2818" y="2235"/>
              <a:ext cx="106" cy="1"/>
            </a:xfrm>
            <a:prstGeom prst="rect">
              <a:avLst/>
            </a:prstGeom>
            <a:solidFill>
              <a:srgbClr val="FAE57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624" name="Rectangle 168">
              <a:extLst>
                <a:ext uri="{FF2B5EF4-FFF2-40B4-BE49-F238E27FC236}">
                  <a16:creationId xmlns:a16="http://schemas.microsoft.com/office/drawing/2014/main" id="{7F11B274-06F5-324D-11FB-E7B3C3C00A3A}"/>
                </a:ext>
              </a:extLst>
            </p:cNvPr>
            <p:cNvSpPr>
              <a:spLocks noChangeArrowheads="1"/>
            </p:cNvSpPr>
            <p:nvPr/>
          </p:nvSpPr>
          <p:spPr bwMode="auto">
            <a:xfrm>
              <a:off x="2820" y="2236"/>
              <a:ext cx="103" cy="2"/>
            </a:xfrm>
            <a:prstGeom prst="rect">
              <a:avLst/>
            </a:prstGeom>
            <a:solidFill>
              <a:srgbClr val="FAE57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625" name="Rectangle 169">
              <a:extLst>
                <a:ext uri="{FF2B5EF4-FFF2-40B4-BE49-F238E27FC236}">
                  <a16:creationId xmlns:a16="http://schemas.microsoft.com/office/drawing/2014/main" id="{7C1277C6-4E31-4D82-0732-8A29513644F7}"/>
                </a:ext>
              </a:extLst>
            </p:cNvPr>
            <p:cNvSpPr>
              <a:spLocks noChangeArrowheads="1"/>
            </p:cNvSpPr>
            <p:nvPr/>
          </p:nvSpPr>
          <p:spPr bwMode="auto">
            <a:xfrm>
              <a:off x="2821" y="2238"/>
              <a:ext cx="98" cy="2"/>
            </a:xfrm>
            <a:prstGeom prst="rect">
              <a:avLst/>
            </a:prstGeom>
            <a:solidFill>
              <a:srgbClr val="FAE57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626" name="Rectangle 170">
              <a:extLst>
                <a:ext uri="{FF2B5EF4-FFF2-40B4-BE49-F238E27FC236}">
                  <a16:creationId xmlns:a16="http://schemas.microsoft.com/office/drawing/2014/main" id="{082FD370-56AE-5C86-6BA4-0A6D13BBCF5F}"/>
                </a:ext>
              </a:extLst>
            </p:cNvPr>
            <p:cNvSpPr>
              <a:spLocks noChangeArrowheads="1"/>
            </p:cNvSpPr>
            <p:nvPr/>
          </p:nvSpPr>
          <p:spPr bwMode="auto">
            <a:xfrm>
              <a:off x="2823" y="2240"/>
              <a:ext cx="95" cy="1"/>
            </a:xfrm>
            <a:prstGeom prst="rect">
              <a:avLst/>
            </a:prstGeom>
            <a:solidFill>
              <a:srgbClr val="FAE57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627" name="Rectangle 171">
              <a:extLst>
                <a:ext uri="{FF2B5EF4-FFF2-40B4-BE49-F238E27FC236}">
                  <a16:creationId xmlns:a16="http://schemas.microsoft.com/office/drawing/2014/main" id="{642D960A-9EBA-0BA6-D476-A6EF2EE6BAB2}"/>
                </a:ext>
              </a:extLst>
            </p:cNvPr>
            <p:cNvSpPr>
              <a:spLocks noChangeArrowheads="1"/>
            </p:cNvSpPr>
            <p:nvPr/>
          </p:nvSpPr>
          <p:spPr bwMode="auto">
            <a:xfrm>
              <a:off x="2824" y="2241"/>
              <a:ext cx="92" cy="2"/>
            </a:xfrm>
            <a:prstGeom prst="rect">
              <a:avLst/>
            </a:prstGeom>
            <a:solidFill>
              <a:srgbClr val="FAE57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628" name="Rectangle 172">
              <a:extLst>
                <a:ext uri="{FF2B5EF4-FFF2-40B4-BE49-F238E27FC236}">
                  <a16:creationId xmlns:a16="http://schemas.microsoft.com/office/drawing/2014/main" id="{76442AC2-273E-227C-3E94-1CBAEC8A0459}"/>
                </a:ext>
              </a:extLst>
            </p:cNvPr>
            <p:cNvSpPr>
              <a:spLocks noChangeArrowheads="1"/>
            </p:cNvSpPr>
            <p:nvPr/>
          </p:nvSpPr>
          <p:spPr bwMode="auto">
            <a:xfrm>
              <a:off x="2826" y="2243"/>
              <a:ext cx="89" cy="2"/>
            </a:xfrm>
            <a:prstGeom prst="rect">
              <a:avLst/>
            </a:prstGeom>
            <a:solidFill>
              <a:srgbClr val="FAE57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629" name="Rectangle 173">
              <a:extLst>
                <a:ext uri="{FF2B5EF4-FFF2-40B4-BE49-F238E27FC236}">
                  <a16:creationId xmlns:a16="http://schemas.microsoft.com/office/drawing/2014/main" id="{87BA9175-4680-72C1-F2C8-413D79312098}"/>
                </a:ext>
              </a:extLst>
            </p:cNvPr>
            <p:cNvSpPr>
              <a:spLocks noChangeArrowheads="1"/>
            </p:cNvSpPr>
            <p:nvPr/>
          </p:nvSpPr>
          <p:spPr bwMode="auto">
            <a:xfrm>
              <a:off x="2828" y="2245"/>
              <a:ext cx="83" cy="1"/>
            </a:xfrm>
            <a:prstGeom prst="rect">
              <a:avLst/>
            </a:prstGeom>
            <a:solidFill>
              <a:srgbClr val="FAE57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630" name="Rectangle 174">
              <a:extLst>
                <a:ext uri="{FF2B5EF4-FFF2-40B4-BE49-F238E27FC236}">
                  <a16:creationId xmlns:a16="http://schemas.microsoft.com/office/drawing/2014/main" id="{D0D90EB1-5778-10B8-F00C-98893DCAE0A7}"/>
                </a:ext>
              </a:extLst>
            </p:cNvPr>
            <p:cNvSpPr>
              <a:spLocks noChangeArrowheads="1"/>
            </p:cNvSpPr>
            <p:nvPr/>
          </p:nvSpPr>
          <p:spPr bwMode="auto">
            <a:xfrm>
              <a:off x="2829" y="2246"/>
              <a:ext cx="81" cy="2"/>
            </a:xfrm>
            <a:prstGeom prst="rect">
              <a:avLst/>
            </a:prstGeom>
            <a:solidFill>
              <a:srgbClr val="FAE57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631" name="Rectangle 175">
              <a:extLst>
                <a:ext uri="{FF2B5EF4-FFF2-40B4-BE49-F238E27FC236}">
                  <a16:creationId xmlns:a16="http://schemas.microsoft.com/office/drawing/2014/main" id="{39BBE7BC-22E8-66FB-6CD3-5B820205CB6B}"/>
                </a:ext>
              </a:extLst>
            </p:cNvPr>
            <p:cNvSpPr>
              <a:spLocks noChangeArrowheads="1"/>
            </p:cNvSpPr>
            <p:nvPr/>
          </p:nvSpPr>
          <p:spPr bwMode="auto">
            <a:xfrm>
              <a:off x="2831" y="2248"/>
              <a:ext cx="77" cy="1"/>
            </a:xfrm>
            <a:prstGeom prst="rect">
              <a:avLst/>
            </a:prstGeom>
            <a:solidFill>
              <a:srgbClr val="FAE57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632" name="Rectangle 176">
              <a:extLst>
                <a:ext uri="{FF2B5EF4-FFF2-40B4-BE49-F238E27FC236}">
                  <a16:creationId xmlns:a16="http://schemas.microsoft.com/office/drawing/2014/main" id="{DC60A671-322B-AF02-529E-D81CCAEAF105}"/>
                </a:ext>
              </a:extLst>
            </p:cNvPr>
            <p:cNvSpPr>
              <a:spLocks noChangeArrowheads="1"/>
            </p:cNvSpPr>
            <p:nvPr/>
          </p:nvSpPr>
          <p:spPr bwMode="auto">
            <a:xfrm>
              <a:off x="2832" y="2249"/>
              <a:ext cx="75" cy="2"/>
            </a:xfrm>
            <a:prstGeom prst="rect">
              <a:avLst/>
            </a:prstGeom>
            <a:solidFill>
              <a:srgbClr val="FAE57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633" name="Rectangle 177">
              <a:extLst>
                <a:ext uri="{FF2B5EF4-FFF2-40B4-BE49-F238E27FC236}">
                  <a16:creationId xmlns:a16="http://schemas.microsoft.com/office/drawing/2014/main" id="{1DF7678E-0571-1CC9-4F33-D1F62066B7BB}"/>
                </a:ext>
              </a:extLst>
            </p:cNvPr>
            <p:cNvSpPr>
              <a:spLocks noChangeArrowheads="1"/>
            </p:cNvSpPr>
            <p:nvPr/>
          </p:nvSpPr>
          <p:spPr bwMode="auto">
            <a:xfrm>
              <a:off x="2834" y="2251"/>
              <a:ext cx="69" cy="2"/>
            </a:xfrm>
            <a:prstGeom prst="rect">
              <a:avLst/>
            </a:prstGeom>
            <a:solidFill>
              <a:srgbClr val="FAE57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634" name="Rectangle 178">
              <a:extLst>
                <a:ext uri="{FF2B5EF4-FFF2-40B4-BE49-F238E27FC236}">
                  <a16:creationId xmlns:a16="http://schemas.microsoft.com/office/drawing/2014/main" id="{119734E3-A221-047C-6169-4CCF6E0B6506}"/>
                </a:ext>
              </a:extLst>
            </p:cNvPr>
            <p:cNvSpPr>
              <a:spLocks noChangeArrowheads="1"/>
            </p:cNvSpPr>
            <p:nvPr/>
          </p:nvSpPr>
          <p:spPr bwMode="auto">
            <a:xfrm>
              <a:off x="2836" y="2253"/>
              <a:ext cx="66" cy="1"/>
            </a:xfrm>
            <a:prstGeom prst="rect">
              <a:avLst/>
            </a:prstGeom>
            <a:solidFill>
              <a:srgbClr val="FAE57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635" name="Rectangle 179">
              <a:extLst>
                <a:ext uri="{FF2B5EF4-FFF2-40B4-BE49-F238E27FC236}">
                  <a16:creationId xmlns:a16="http://schemas.microsoft.com/office/drawing/2014/main" id="{2B952503-CFB6-1A47-056E-EEF8C155BA56}"/>
                </a:ext>
              </a:extLst>
            </p:cNvPr>
            <p:cNvSpPr>
              <a:spLocks noChangeArrowheads="1"/>
            </p:cNvSpPr>
            <p:nvPr/>
          </p:nvSpPr>
          <p:spPr bwMode="auto">
            <a:xfrm>
              <a:off x="2837" y="2254"/>
              <a:ext cx="63" cy="2"/>
            </a:xfrm>
            <a:prstGeom prst="rect">
              <a:avLst/>
            </a:prstGeom>
            <a:solidFill>
              <a:srgbClr val="FAE57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636" name="Rectangle 180">
              <a:extLst>
                <a:ext uri="{FF2B5EF4-FFF2-40B4-BE49-F238E27FC236}">
                  <a16:creationId xmlns:a16="http://schemas.microsoft.com/office/drawing/2014/main" id="{B6BACEE5-8369-3CCE-15A2-02D6C97C3820}"/>
                </a:ext>
              </a:extLst>
            </p:cNvPr>
            <p:cNvSpPr>
              <a:spLocks noChangeArrowheads="1"/>
            </p:cNvSpPr>
            <p:nvPr/>
          </p:nvSpPr>
          <p:spPr bwMode="auto">
            <a:xfrm>
              <a:off x="2839" y="2256"/>
              <a:ext cx="59" cy="1"/>
            </a:xfrm>
            <a:prstGeom prst="rect">
              <a:avLst/>
            </a:prstGeom>
            <a:solidFill>
              <a:srgbClr val="FAE57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637" name="Rectangle 181">
              <a:extLst>
                <a:ext uri="{FF2B5EF4-FFF2-40B4-BE49-F238E27FC236}">
                  <a16:creationId xmlns:a16="http://schemas.microsoft.com/office/drawing/2014/main" id="{D07EA475-E1F9-9266-8BCD-89E5579A2B8C}"/>
                </a:ext>
              </a:extLst>
            </p:cNvPr>
            <p:cNvSpPr>
              <a:spLocks noChangeArrowheads="1"/>
            </p:cNvSpPr>
            <p:nvPr/>
          </p:nvSpPr>
          <p:spPr bwMode="auto">
            <a:xfrm>
              <a:off x="2841" y="2257"/>
              <a:ext cx="54" cy="2"/>
            </a:xfrm>
            <a:prstGeom prst="rect">
              <a:avLst/>
            </a:prstGeom>
            <a:solidFill>
              <a:srgbClr val="FAE57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638" name="Rectangle 182">
              <a:extLst>
                <a:ext uri="{FF2B5EF4-FFF2-40B4-BE49-F238E27FC236}">
                  <a16:creationId xmlns:a16="http://schemas.microsoft.com/office/drawing/2014/main" id="{7FBCC869-4CE0-AE94-6580-B02CDE3DD5AC}"/>
                </a:ext>
              </a:extLst>
            </p:cNvPr>
            <p:cNvSpPr>
              <a:spLocks noChangeArrowheads="1"/>
            </p:cNvSpPr>
            <p:nvPr/>
          </p:nvSpPr>
          <p:spPr bwMode="auto">
            <a:xfrm>
              <a:off x="2842" y="2259"/>
              <a:ext cx="53" cy="169"/>
            </a:xfrm>
            <a:prstGeom prst="rect">
              <a:avLst/>
            </a:prstGeom>
            <a:solidFill>
              <a:srgbClr val="FCFFC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639" name="Rectangle 183">
              <a:extLst>
                <a:ext uri="{FF2B5EF4-FFF2-40B4-BE49-F238E27FC236}">
                  <a16:creationId xmlns:a16="http://schemas.microsoft.com/office/drawing/2014/main" id="{47E5ECA3-55DB-270E-ADA8-7F06CE3F5F75}"/>
                </a:ext>
              </a:extLst>
            </p:cNvPr>
            <p:cNvSpPr>
              <a:spLocks noChangeArrowheads="1"/>
            </p:cNvSpPr>
            <p:nvPr/>
          </p:nvSpPr>
          <p:spPr bwMode="auto">
            <a:xfrm>
              <a:off x="2842" y="2259"/>
              <a:ext cx="53" cy="105"/>
            </a:xfrm>
            <a:prstGeom prst="rect">
              <a:avLst/>
            </a:prstGeom>
            <a:solidFill>
              <a:srgbClr val="FBF29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640" name="Rectangle 184">
              <a:extLst>
                <a:ext uri="{FF2B5EF4-FFF2-40B4-BE49-F238E27FC236}">
                  <a16:creationId xmlns:a16="http://schemas.microsoft.com/office/drawing/2014/main" id="{E40F4F29-AD0B-598D-06D5-4CD1FF1DA868}"/>
                </a:ext>
              </a:extLst>
            </p:cNvPr>
            <p:cNvSpPr>
              <a:spLocks noChangeArrowheads="1"/>
            </p:cNvSpPr>
            <p:nvPr/>
          </p:nvSpPr>
          <p:spPr bwMode="auto">
            <a:xfrm>
              <a:off x="2845" y="2364"/>
              <a:ext cx="47" cy="1"/>
            </a:xfrm>
            <a:prstGeom prst="rect">
              <a:avLst/>
            </a:prstGeom>
            <a:solidFill>
              <a:srgbClr val="FBF29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641" name="Rectangle 185">
              <a:extLst>
                <a:ext uri="{FF2B5EF4-FFF2-40B4-BE49-F238E27FC236}">
                  <a16:creationId xmlns:a16="http://schemas.microsoft.com/office/drawing/2014/main" id="{3183BD09-C1E7-0A47-AC49-0E102E8A3B89}"/>
                </a:ext>
              </a:extLst>
            </p:cNvPr>
            <p:cNvSpPr>
              <a:spLocks noChangeArrowheads="1"/>
            </p:cNvSpPr>
            <p:nvPr/>
          </p:nvSpPr>
          <p:spPr bwMode="auto">
            <a:xfrm>
              <a:off x="2842" y="2259"/>
              <a:ext cx="53" cy="37"/>
            </a:xfrm>
            <a:prstGeom prst="rect">
              <a:avLst/>
            </a:prstGeom>
            <a:solidFill>
              <a:srgbClr val="FAE57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642" name="Rectangle 186">
              <a:extLst>
                <a:ext uri="{FF2B5EF4-FFF2-40B4-BE49-F238E27FC236}">
                  <a16:creationId xmlns:a16="http://schemas.microsoft.com/office/drawing/2014/main" id="{05CB8916-B20C-B148-54BE-65B7F3A69238}"/>
                </a:ext>
              </a:extLst>
            </p:cNvPr>
            <p:cNvSpPr>
              <a:spLocks noChangeArrowheads="1"/>
            </p:cNvSpPr>
            <p:nvPr/>
          </p:nvSpPr>
          <p:spPr bwMode="auto">
            <a:xfrm>
              <a:off x="2849" y="2296"/>
              <a:ext cx="40" cy="2"/>
            </a:xfrm>
            <a:prstGeom prst="rect">
              <a:avLst/>
            </a:prstGeom>
            <a:solidFill>
              <a:srgbClr val="FAE57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643" name="Freeform 187">
              <a:extLst>
                <a:ext uri="{FF2B5EF4-FFF2-40B4-BE49-F238E27FC236}">
                  <a16:creationId xmlns:a16="http://schemas.microsoft.com/office/drawing/2014/main" id="{990CCCDA-03A1-22CF-E423-C74080BE80AD}"/>
                </a:ext>
              </a:extLst>
            </p:cNvPr>
            <p:cNvSpPr>
              <a:spLocks/>
            </p:cNvSpPr>
            <p:nvPr/>
          </p:nvSpPr>
          <p:spPr bwMode="auto">
            <a:xfrm>
              <a:off x="2776" y="1983"/>
              <a:ext cx="184" cy="445"/>
            </a:xfrm>
            <a:custGeom>
              <a:avLst/>
              <a:gdLst>
                <a:gd name="T0" fmla="*/ 0 w 184"/>
                <a:gd name="T1" fmla="*/ 13 h 445"/>
                <a:gd name="T2" fmla="*/ 0 w 184"/>
                <a:gd name="T3" fmla="*/ 210 h 445"/>
                <a:gd name="T4" fmla="*/ 66 w 184"/>
                <a:gd name="T5" fmla="*/ 276 h 445"/>
                <a:gd name="T6" fmla="*/ 66 w 184"/>
                <a:gd name="T7" fmla="*/ 445 h 445"/>
                <a:gd name="T8" fmla="*/ 118 w 184"/>
                <a:gd name="T9" fmla="*/ 445 h 445"/>
                <a:gd name="T10" fmla="*/ 118 w 184"/>
                <a:gd name="T11" fmla="*/ 276 h 445"/>
                <a:gd name="T12" fmla="*/ 184 w 184"/>
                <a:gd name="T13" fmla="*/ 223 h 445"/>
                <a:gd name="T14" fmla="*/ 184 w 184"/>
                <a:gd name="T15" fmla="*/ 13 h 445"/>
                <a:gd name="T16" fmla="*/ 171 w 184"/>
                <a:gd name="T17" fmla="*/ 0 h 445"/>
                <a:gd name="T18" fmla="*/ 13 w 184"/>
                <a:gd name="T19" fmla="*/ 0 h 445"/>
                <a:gd name="T20" fmla="*/ 0 w 184"/>
                <a:gd name="T21" fmla="*/ 13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4" h="445">
                  <a:moveTo>
                    <a:pt x="0" y="13"/>
                  </a:moveTo>
                  <a:lnTo>
                    <a:pt x="0" y="210"/>
                  </a:lnTo>
                  <a:lnTo>
                    <a:pt x="66" y="276"/>
                  </a:lnTo>
                  <a:lnTo>
                    <a:pt x="66" y="445"/>
                  </a:lnTo>
                  <a:lnTo>
                    <a:pt x="118" y="445"/>
                  </a:lnTo>
                  <a:lnTo>
                    <a:pt x="118" y="276"/>
                  </a:lnTo>
                  <a:lnTo>
                    <a:pt x="184" y="223"/>
                  </a:lnTo>
                  <a:lnTo>
                    <a:pt x="184" y="13"/>
                  </a:lnTo>
                  <a:lnTo>
                    <a:pt x="171" y="0"/>
                  </a:lnTo>
                  <a:lnTo>
                    <a:pt x="13" y="0"/>
                  </a:lnTo>
                  <a:lnTo>
                    <a:pt x="0" y="13"/>
                  </a:lnTo>
                  <a:close/>
                </a:path>
              </a:pathLst>
            </a:custGeom>
            <a:noFill/>
            <a:ln w="0" cap="sq">
              <a:solidFill>
                <a:srgbClr val="FFFF8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9644" name="Rectangle 188">
              <a:extLst>
                <a:ext uri="{FF2B5EF4-FFF2-40B4-BE49-F238E27FC236}">
                  <a16:creationId xmlns:a16="http://schemas.microsoft.com/office/drawing/2014/main" id="{14F94E6D-4EFF-CF24-7165-B73E743654EC}"/>
                </a:ext>
              </a:extLst>
            </p:cNvPr>
            <p:cNvSpPr>
              <a:spLocks noChangeArrowheads="1"/>
            </p:cNvSpPr>
            <p:nvPr/>
          </p:nvSpPr>
          <p:spPr bwMode="auto">
            <a:xfrm>
              <a:off x="2847" y="2262"/>
              <a:ext cx="37" cy="110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645" name="Freeform 189">
              <a:extLst>
                <a:ext uri="{FF2B5EF4-FFF2-40B4-BE49-F238E27FC236}">
                  <a16:creationId xmlns:a16="http://schemas.microsoft.com/office/drawing/2014/main" id="{0FFB4288-2558-4903-1686-FF758E3E460E}"/>
                </a:ext>
              </a:extLst>
            </p:cNvPr>
            <p:cNvSpPr>
              <a:spLocks/>
            </p:cNvSpPr>
            <p:nvPr/>
          </p:nvSpPr>
          <p:spPr bwMode="auto">
            <a:xfrm>
              <a:off x="2847" y="2262"/>
              <a:ext cx="43" cy="1114"/>
            </a:xfrm>
            <a:custGeom>
              <a:avLst/>
              <a:gdLst>
                <a:gd name="T0" fmla="*/ 0 w 43"/>
                <a:gd name="T1" fmla="*/ 0 h 1114"/>
                <a:gd name="T2" fmla="*/ 0 w 43"/>
                <a:gd name="T3" fmla="*/ 1114 h 1114"/>
                <a:gd name="T4" fmla="*/ 43 w 43"/>
                <a:gd name="T5" fmla="*/ 1114 h 1114"/>
                <a:gd name="T6" fmla="*/ 43 w 43"/>
                <a:gd name="T7" fmla="*/ 0 h 1114"/>
                <a:gd name="T8" fmla="*/ 0 w 43"/>
                <a:gd name="T9" fmla="*/ 0 h 1114"/>
                <a:gd name="T10" fmla="*/ 2 w 43"/>
                <a:gd name="T11" fmla="*/ 5 h 1114"/>
                <a:gd name="T12" fmla="*/ 42 w 43"/>
                <a:gd name="T13" fmla="*/ 5 h 1114"/>
                <a:gd name="T14" fmla="*/ 39 w 43"/>
                <a:gd name="T15" fmla="*/ 2 h 1114"/>
                <a:gd name="T16" fmla="*/ 39 w 43"/>
                <a:gd name="T17" fmla="*/ 1113 h 1114"/>
                <a:gd name="T18" fmla="*/ 42 w 43"/>
                <a:gd name="T19" fmla="*/ 1109 h 1114"/>
                <a:gd name="T20" fmla="*/ 2 w 43"/>
                <a:gd name="T21" fmla="*/ 1109 h 1114"/>
                <a:gd name="T22" fmla="*/ 5 w 43"/>
                <a:gd name="T23" fmla="*/ 1113 h 1114"/>
                <a:gd name="T24" fmla="*/ 5 w 43"/>
                <a:gd name="T25" fmla="*/ 2 h 1114"/>
                <a:gd name="T26" fmla="*/ 2 w 43"/>
                <a:gd name="T27" fmla="*/ 5 h 1114"/>
                <a:gd name="T28" fmla="*/ 0 w 43"/>
                <a:gd name="T29" fmla="*/ 0 h 1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1114">
                  <a:moveTo>
                    <a:pt x="0" y="0"/>
                  </a:moveTo>
                  <a:lnTo>
                    <a:pt x="0" y="1114"/>
                  </a:lnTo>
                  <a:lnTo>
                    <a:pt x="43" y="1114"/>
                  </a:lnTo>
                  <a:lnTo>
                    <a:pt x="43" y="0"/>
                  </a:lnTo>
                  <a:lnTo>
                    <a:pt x="0" y="0"/>
                  </a:lnTo>
                  <a:lnTo>
                    <a:pt x="2" y="5"/>
                  </a:lnTo>
                  <a:lnTo>
                    <a:pt x="42" y="5"/>
                  </a:lnTo>
                  <a:lnTo>
                    <a:pt x="39" y="2"/>
                  </a:lnTo>
                  <a:lnTo>
                    <a:pt x="39" y="1113"/>
                  </a:lnTo>
                  <a:lnTo>
                    <a:pt x="42" y="1109"/>
                  </a:lnTo>
                  <a:lnTo>
                    <a:pt x="2" y="1109"/>
                  </a:lnTo>
                  <a:lnTo>
                    <a:pt x="5" y="1113"/>
                  </a:lnTo>
                  <a:lnTo>
                    <a:pt x="5" y="2"/>
                  </a:lnTo>
                  <a:lnTo>
                    <a:pt x="2" y="5"/>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9646" name="Rectangle 190">
              <a:extLst>
                <a:ext uri="{FF2B5EF4-FFF2-40B4-BE49-F238E27FC236}">
                  <a16:creationId xmlns:a16="http://schemas.microsoft.com/office/drawing/2014/main" id="{8CD35371-FD4B-7323-2F03-814B74E71B65}"/>
                </a:ext>
              </a:extLst>
            </p:cNvPr>
            <p:cNvSpPr>
              <a:spLocks noChangeArrowheads="1"/>
            </p:cNvSpPr>
            <p:nvPr/>
          </p:nvSpPr>
          <p:spPr bwMode="auto">
            <a:xfrm>
              <a:off x="2718" y="3244"/>
              <a:ext cx="295" cy="7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647" name="Freeform 191">
              <a:extLst>
                <a:ext uri="{FF2B5EF4-FFF2-40B4-BE49-F238E27FC236}">
                  <a16:creationId xmlns:a16="http://schemas.microsoft.com/office/drawing/2014/main" id="{FE55533E-77CA-A701-5700-250CC9BD6BC8}"/>
                </a:ext>
              </a:extLst>
            </p:cNvPr>
            <p:cNvSpPr>
              <a:spLocks/>
            </p:cNvSpPr>
            <p:nvPr/>
          </p:nvSpPr>
          <p:spPr bwMode="auto">
            <a:xfrm>
              <a:off x="2718" y="3244"/>
              <a:ext cx="301" cy="81"/>
            </a:xfrm>
            <a:custGeom>
              <a:avLst/>
              <a:gdLst>
                <a:gd name="T0" fmla="*/ 0 w 301"/>
                <a:gd name="T1" fmla="*/ 0 h 81"/>
                <a:gd name="T2" fmla="*/ 0 w 301"/>
                <a:gd name="T3" fmla="*/ 81 h 81"/>
                <a:gd name="T4" fmla="*/ 301 w 301"/>
                <a:gd name="T5" fmla="*/ 81 h 81"/>
                <a:gd name="T6" fmla="*/ 301 w 301"/>
                <a:gd name="T7" fmla="*/ 0 h 81"/>
                <a:gd name="T8" fmla="*/ 0 w 301"/>
                <a:gd name="T9" fmla="*/ 0 h 81"/>
                <a:gd name="T10" fmla="*/ 2 w 301"/>
                <a:gd name="T11" fmla="*/ 5 h 81"/>
                <a:gd name="T12" fmla="*/ 300 w 301"/>
                <a:gd name="T13" fmla="*/ 5 h 81"/>
                <a:gd name="T14" fmla="*/ 296 w 301"/>
                <a:gd name="T15" fmla="*/ 2 h 81"/>
                <a:gd name="T16" fmla="*/ 296 w 301"/>
                <a:gd name="T17" fmla="*/ 79 h 81"/>
                <a:gd name="T18" fmla="*/ 300 w 301"/>
                <a:gd name="T19" fmla="*/ 76 h 81"/>
                <a:gd name="T20" fmla="*/ 2 w 301"/>
                <a:gd name="T21" fmla="*/ 76 h 81"/>
                <a:gd name="T22" fmla="*/ 5 w 301"/>
                <a:gd name="T23" fmla="*/ 79 h 81"/>
                <a:gd name="T24" fmla="*/ 5 w 301"/>
                <a:gd name="T25" fmla="*/ 2 h 81"/>
                <a:gd name="T26" fmla="*/ 2 w 301"/>
                <a:gd name="T27" fmla="*/ 5 h 81"/>
                <a:gd name="T28" fmla="*/ 0 w 301"/>
                <a:gd name="T29" fmla="*/ 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01" h="81">
                  <a:moveTo>
                    <a:pt x="0" y="0"/>
                  </a:moveTo>
                  <a:lnTo>
                    <a:pt x="0" y="81"/>
                  </a:lnTo>
                  <a:lnTo>
                    <a:pt x="301" y="81"/>
                  </a:lnTo>
                  <a:lnTo>
                    <a:pt x="301" y="0"/>
                  </a:lnTo>
                  <a:lnTo>
                    <a:pt x="0" y="0"/>
                  </a:lnTo>
                  <a:lnTo>
                    <a:pt x="2" y="5"/>
                  </a:lnTo>
                  <a:lnTo>
                    <a:pt x="300" y="5"/>
                  </a:lnTo>
                  <a:lnTo>
                    <a:pt x="296" y="2"/>
                  </a:lnTo>
                  <a:lnTo>
                    <a:pt x="296" y="79"/>
                  </a:lnTo>
                  <a:lnTo>
                    <a:pt x="300" y="76"/>
                  </a:lnTo>
                  <a:lnTo>
                    <a:pt x="2" y="76"/>
                  </a:lnTo>
                  <a:lnTo>
                    <a:pt x="5" y="79"/>
                  </a:lnTo>
                  <a:lnTo>
                    <a:pt x="5" y="2"/>
                  </a:lnTo>
                  <a:lnTo>
                    <a:pt x="2" y="5"/>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9648" name="Rectangle 192">
              <a:extLst>
                <a:ext uri="{FF2B5EF4-FFF2-40B4-BE49-F238E27FC236}">
                  <a16:creationId xmlns:a16="http://schemas.microsoft.com/office/drawing/2014/main" id="{F22C12AB-5501-5133-B998-1F6BE653E85D}"/>
                </a:ext>
              </a:extLst>
            </p:cNvPr>
            <p:cNvSpPr>
              <a:spLocks noChangeArrowheads="1"/>
            </p:cNvSpPr>
            <p:nvPr/>
          </p:nvSpPr>
          <p:spPr bwMode="auto">
            <a:xfrm>
              <a:off x="3016" y="3270"/>
              <a:ext cx="111" cy="2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649" name="Freeform 193">
              <a:extLst>
                <a:ext uri="{FF2B5EF4-FFF2-40B4-BE49-F238E27FC236}">
                  <a16:creationId xmlns:a16="http://schemas.microsoft.com/office/drawing/2014/main" id="{03FFEBC7-4815-C5C0-49D1-105309B1B1EC}"/>
                </a:ext>
              </a:extLst>
            </p:cNvPr>
            <p:cNvSpPr>
              <a:spLocks/>
            </p:cNvSpPr>
            <p:nvPr/>
          </p:nvSpPr>
          <p:spPr bwMode="auto">
            <a:xfrm>
              <a:off x="3016" y="3270"/>
              <a:ext cx="119" cy="29"/>
            </a:xfrm>
            <a:custGeom>
              <a:avLst/>
              <a:gdLst>
                <a:gd name="T0" fmla="*/ 0 w 119"/>
                <a:gd name="T1" fmla="*/ 0 h 29"/>
                <a:gd name="T2" fmla="*/ 0 w 119"/>
                <a:gd name="T3" fmla="*/ 29 h 29"/>
                <a:gd name="T4" fmla="*/ 119 w 119"/>
                <a:gd name="T5" fmla="*/ 29 h 29"/>
                <a:gd name="T6" fmla="*/ 119 w 119"/>
                <a:gd name="T7" fmla="*/ 0 h 29"/>
                <a:gd name="T8" fmla="*/ 0 w 119"/>
                <a:gd name="T9" fmla="*/ 0 h 29"/>
                <a:gd name="T10" fmla="*/ 2 w 119"/>
                <a:gd name="T11" fmla="*/ 5 h 29"/>
                <a:gd name="T12" fmla="*/ 118 w 119"/>
                <a:gd name="T13" fmla="*/ 5 h 29"/>
                <a:gd name="T14" fmla="*/ 114 w 119"/>
                <a:gd name="T15" fmla="*/ 1 h 29"/>
                <a:gd name="T16" fmla="*/ 114 w 119"/>
                <a:gd name="T17" fmla="*/ 27 h 29"/>
                <a:gd name="T18" fmla="*/ 118 w 119"/>
                <a:gd name="T19" fmla="*/ 24 h 29"/>
                <a:gd name="T20" fmla="*/ 2 w 119"/>
                <a:gd name="T21" fmla="*/ 24 h 29"/>
                <a:gd name="T22" fmla="*/ 5 w 119"/>
                <a:gd name="T23" fmla="*/ 27 h 29"/>
                <a:gd name="T24" fmla="*/ 5 w 119"/>
                <a:gd name="T25" fmla="*/ 1 h 29"/>
                <a:gd name="T26" fmla="*/ 2 w 119"/>
                <a:gd name="T27" fmla="*/ 5 h 29"/>
                <a:gd name="T28" fmla="*/ 0 w 119"/>
                <a:gd name="T29"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9" h="29">
                  <a:moveTo>
                    <a:pt x="0" y="0"/>
                  </a:moveTo>
                  <a:lnTo>
                    <a:pt x="0" y="29"/>
                  </a:lnTo>
                  <a:lnTo>
                    <a:pt x="119" y="29"/>
                  </a:lnTo>
                  <a:lnTo>
                    <a:pt x="119" y="0"/>
                  </a:lnTo>
                  <a:lnTo>
                    <a:pt x="0" y="0"/>
                  </a:lnTo>
                  <a:lnTo>
                    <a:pt x="2" y="5"/>
                  </a:lnTo>
                  <a:lnTo>
                    <a:pt x="118" y="5"/>
                  </a:lnTo>
                  <a:lnTo>
                    <a:pt x="114" y="1"/>
                  </a:lnTo>
                  <a:lnTo>
                    <a:pt x="114" y="27"/>
                  </a:lnTo>
                  <a:lnTo>
                    <a:pt x="118" y="24"/>
                  </a:lnTo>
                  <a:lnTo>
                    <a:pt x="2" y="24"/>
                  </a:lnTo>
                  <a:lnTo>
                    <a:pt x="5" y="27"/>
                  </a:lnTo>
                  <a:lnTo>
                    <a:pt x="5" y="1"/>
                  </a:lnTo>
                  <a:lnTo>
                    <a:pt x="2" y="5"/>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9650" name="Rectangle 194">
              <a:extLst>
                <a:ext uri="{FF2B5EF4-FFF2-40B4-BE49-F238E27FC236}">
                  <a16:creationId xmlns:a16="http://schemas.microsoft.com/office/drawing/2014/main" id="{558DE5BA-1E7A-ED49-0F76-806A06DC3FC7}"/>
                </a:ext>
              </a:extLst>
            </p:cNvPr>
            <p:cNvSpPr>
              <a:spLocks noChangeArrowheads="1"/>
            </p:cNvSpPr>
            <p:nvPr/>
          </p:nvSpPr>
          <p:spPr bwMode="auto">
            <a:xfrm>
              <a:off x="2614" y="2303"/>
              <a:ext cx="6" cy="2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651" name="Rectangle 195">
              <a:extLst>
                <a:ext uri="{FF2B5EF4-FFF2-40B4-BE49-F238E27FC236}">
                  <a16:creationId xmlns:a16="http://schemas.microsoft.com/office/drawing/2014/main" id="{3EB8D7FF-7756-0BAE-6D8C-78619C11B2A1}"/>
                </a:ext>
              </a:extLst>
            </p:cNvPr>
            <p:cNvSpPr>
              <a:spLocks noChangeArrowheads="1"/>
            </p:cNvSpPr>
            <p:nvPr/>
          </p:nvSpPr>
          <p:spPr bwMode="auto">
            <a:xfrm>
              <a:off x="2614" y="2335"/>
              <a:ext cx="6" cy="2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652" name="Rectangle 196">
              <a:extLst>
                <a:ext uri="{FF2B5EF4-FFF2-40B4-BE49-F238E27FC236}">
                  <a16:creationId xmlns:a16="http://schemas.microsoft.com/office/drawing/2014/main" id="{448B25D6-DC95-8755-1212-B975B2F8DBE1}"/>
                </a:ext>
              </a:extLst>
            </p:cNvPr>
            <p:cNvSpPr>
              <a:spLocks noChangeArrowheads="1"/>
            </p:cNvSpPr>
            <p:nvPr/>
          </p:nvSpPr>
          <p:spPr bwMode="auto">
            <a:xfrm>
              <a:off x="2614" y="2367"/>
              <a:ext cx="6" cy="2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653" name="Freeform 197">
              <a:extLst>
                <a:ext uri="{FF2B5EF4-FFF2-40B4-BE49-F238E27FC236}">
                  <a16:creationId xmlns:a16="http://schemas.microsoft.com/office/drawing/2014/main" id="{1B89A583-9AD8-96EE-6F30-084E41E84E53}"/>
                </a:ext>
              </a:extLst>
            </p:cNvPr>
            <p:cNvSpPr>
              <a:spLocks/>
            </p:cNvSpPr>
            <p:nvPr/>
          </p:nvSpPr>
          <p:spPr bwMode="auto">
            <a:xfrm>
              <a:off x="2614" y="2399"/>
              <a:ext cx="22" cy="10"/>
            </a:xfrm>
            <a:custGeom>
              <a:avLst/>
              <a:gdLst>
                <a:gd name="T0" fmla="*/ 0 w 22"/>
                <a:gd name="T1" fmla="*/ 0 h 10"/>
                <a:gd name="T2" fmla="*/ 1 w 22"/>
                <a:gd name="T3" fmla="*/ 8 h 10"/>
                <a:gd name="T4" fmla="*/ 22 w 22"/>
                <a:gd name="T5" fmla="*/ 10 h 10"/>
                <a:gd name="T6" fmla="*/ 22 w 22"/>
                <a:gd name="T7" fmla="*/ 4 h 10"/>
                <a:gd name="T8" fmla="*/ 3 w 22"/>
                <a:gd name="T9" fmla="*/ 4 h 10"/>
                <a:gd name="T10" fmla="*/ 6 w 22"/>
                <a:gd name="T11" fmla="*/ 7 h 10"/>
                <a:gd name="T12" fmla="*/ 6 w 22"/>
                <a:gd name="T13" fmla="*/ 0 h 10"/>
                <a:gd name="T14" fmla="*/ 0 w 22"/>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10">
                  <a:moveTo>
                    <a:pt x="0" y="0"/>
                  </a:moveTo>
                  <a:lnTo>
                    <a:pt x="1" y="8"/>
                  </a:lnTo>
                  <a:lnTo>
                    <a:pt x="22" y="10"/>
                  </a:lnTo>
                  <a:lnTo>
                    <a:pt x="22" y="4"/>
                  </a:lnTo>
                  <a:lnTo>
                    <a:pt x="3" y="4"/>
                  </a:lnTo>
                  <a:lnTo>
                    <a:pt x="6" y="7"/>
                  </a:lnTo>
                  <a:lnTo>
                    <a:pt x="6"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9654" name="Rectangle 198">
              <a:extLst>
                <a:ext uri="{FF2B5EF4-FFF2-40B4-BE49-F238E27FC236}">
                  <a16:creationId xmlns:a16="http://schemas.microsoft.com/office/drawing/2014/main" id="{41D40973-138C-4064-8EF7-8970EBE2F1F3}"/>
                </a:ext>
              </a:extLst>
            </p:cNvPr>
            <p:cNvSpPr>
              <a:spLocks noChangeArrowheads="1"/>
            </p:cNvSpPr>
            <p:nvPr/>
          </p:nvSpPr>
          <p:spPr bwMode="auto">
            <a:xfrm>
              <a:off x="2643" y="2403"/>
              <a:ext cx="25" cy="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655" name="Rectangle 199">
              <a:extLst>
                <a:ext uri="{FF2B5EF4-FFF2-40B4-BE49-F238E27FC236}">
                  <a16:creationId xmlns:a16="http://schemas.microsoft.com/office/drawing/2014/main" id="{C9908D48-3E90-86E9-63E6-3700798613C9}"/>
                </a:ext>
              </a:extLst>
            </p:cNvPr>
            <p:cNvSpPr>
              <a:spLocks noChangeArrowheads="1"/>
            </p:cNvSpPr>
            <p:nvPr/>
          </p:nvSpPr>
          <p:spPr bwMode="auto">
            <a:xfrm>
              <a:off x="2675" y="2403"/>
              <a:ext cx="25" cy="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656" name="Rectangle 200">
              <a:extLst>
                <a:ext uri="{FF2B5EF4-FFF2-40B4-BE49-F238E27FC236}">
                  <a16:creationId xmlns:a16="http://schemas.microsoft.com/office/drawing/2014/main" id="{70D1D946-DA1A-D1DC-60B7-439DD7028573}"/>
                </a:ext>
              </a:extLst>
            </p:cNvPr>
            <p:cNvSpPr>
              <a:spLocks noChangeArrowheads="1"/>
            </p:cNvSpPr>
            <p:nvPr/>
          </p:nvSpPr>
          <p:spPr bwMode="auto">
            <a:xfrm>
              <a:off x="2707" y="2403"/>
              <a:ext cx="26" cy="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657" name="Rectangle 201">
              <a:extLst>
                <a:ext uri="{FF2B5EF4-FFF2-40B4-BE49-F238E27FC236}">
                  <a16:creationId xmlns:a16="http://schemas.microsoft.com/office/drawing/2014/main" id="{CD5DB86C-171F-6E8F-04A6-04824561B05D}"/>
                </a:ext>
              </a:extLst>
            </p:cNvPr>
            <p:cNvSpPr>
              <a:spLocks noChangeArrowheads="1"/>
            </p:cNvSpPr>
            <p:nvPr/>
          </p:nvSpPr>
          <p:spPr bwMode="auto">
            <a:xfrm>
              <a:off x="2739" y="2403"/>
              <a:ext cx="26" cy="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658" name="Rectangle 202">
              <a:extLst>
                <a:ext uri="{FF2B5EF4-FFF2-40B4-BE49-F238E27FC236}">
                  <a16:creationId xmlns:a16="http://schemas.microsoft.com/office/drawing/2014/main" id="{8461A296-ADFB-3D10-3F4C-A6ECD7B13600}"/>
                </a:ext>
              </a:extLst>
            </p:cNvPr>
            <p:cNvSpPr>
              <a:spLocks noChangeArrowheads="1"/>
            </p:cNvSpPr>
            <p:nvPr/>
          </p:nvSpPr>
          <p:spPr bwMode="auto">
            <a:xfrm>
              <a:off x="2771" y="2403"/>
              <a:ext cx="26" cy="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659" name="Rectangle 203">
              <a:extLst>
                <a:ext uri="{FF2B5EF4-FFF2-40B4-BE49-F238E27FC236}">
                  <a16:creationId xmlns:a16="http://schemas.microsoft.com/office/drawing/2014/main" id="{E7640A8F-BE7D-7B85-F3C4-5B5588D8F7CD}"/>
                </a:ext>
              </a:extLst>
            </p:cNvPr>
            <p:cNvSpPr>
              <a:spLocks noChangeArrowheads="1"/>
            </p:cNvSpPr>
            <p:nvPr/>
          </p:nvSpPr>
          <p:spPr bwMode="auto">
            <a:xfrm>
              <a:off x="2804" y="2403"/>
              <a:ext cx="25" cy="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660" name="Rectangle 204">
              <a:extLst>
                <a:ext uri="{FF2B5EF4-FFF2-40B4-BE49-F238E27FC236}">
                  <a16:creationId xmlns:a16="http://schemas.microsoft.com/office/drawing/2014/main" id="{E66C0EE2-8E67-E7E5-F2A0-28C330E62228}"/>
                </a:ext>
              </a:extLst>
            </p:cNvPr>
            <p:cNvSpPr>
              <a:spLocks noChangeArrowheads="1"/>
            </p:cNvSpPr>
            <p:nvPr/>
          </p:nvSpPr>
          <p:spPr bwMode="auto">
            <a:xfrm>
              <a:off x="2836" y="2403"/>
              <a:ext cx="25" cy="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grpSp>
      <p:sp>
        <p:nvSpPr>
          <p:cNvPr id="19662" name="Rectangle 206">
            <a:extLst>
              <a:ext uri="{FF2B5EF4-FFF2-40B4-BE49-F238E27FC236}">
                <a16:creationId xmlns:a16="http://schemas.microsoft.com/office/drawing/2014/main" id="{BC49377E-E586-44E5-5BBA-FDF6AA90A3E7}"/>
              </a:ext>
            </a:extLst>
          </p:cNvPr>
          <p:cNvSpPr>
            <a:spLocks noChangeArrowheads="1"/>
          </p:cNvSpPr>
          <p:nvPr/>
        </p:nvSpPr>
        <p:spPr bwMode="auto">
          <a:xfrm>
            <a:off x="4552950" y="3814763"/>
            <a:ext cx="41275" cy="952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663" name="Rectangle 207">
            <a:extLst>
              <a:ext uri="{FF2B5EF4-FFF2-40B4-BE49-F238E27FC236}">
                <a16:creationId xmlns:a16="http://schemas.microsoft.com/office/drawing/2014/main" id="{D2952EF0-757C-B262-9EA1-8D2BB13F5A4B}"/>
              </a:ext>
            </a:extLst>
          </p:cNvPr>
          <p:cNvSpPr>
            <a:spLocks noChangeArrowheads="1"/>
          </p:cNvSpPr>
          <p:nvPr/>
        </p:nvSpPr>
        <p:spPr bwMode="auto">
          <a:xfrm>
            <a:off x="4603750" y="3814763"/>
            <a:ext cx="41275" cy="952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664" name="Rectangle 208">
            <a:extLst>
              <a:ext uri="{FF2B5EF4-FFF2-40B4-BE49-F238E27FC236}">
                <a16:creationId xmlns:a16="http://schemas.microsoft.com/office/drawing/2014/main" id="{3B106DAA-6A85-B026-4D7A-60EE28C6B17C}"/>
              </a:ext>
            </a:extLst>
          </p:cNvPr>
          <p:cNvSpPr>
            <a:spLocks noChangeArrowheads="1"/>
          </p:cNvSpPr>
          <p:nvPr/>
        </p:nvSpPr>
        <p:spPr bwMode="auto">
          <a:xfrm>
            <a:off x="4654550" y="3814763"/>
            <a:ext cx="41275" cy="952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665" name="Rectangle 209">
            <a:extLst>
              <a:ext uri="{FF2B5EF4-FFF2-40B4-BE49-F238E27FC236}">
                <a16:creationId xmlns:a16="http://schemas.microsoft.com/office/drawing/2014/main" id="{C99CBFCD-CDE3-EBA3-5A15-B0FEAFE6446E}"/>
              </a:ext>
            </a:extLst>
          </p:cNvPr>
          <p:cNvSpPr>
            <a:spLocks noChangeArrowheads="1"/>
          </p:cNvSpPr>
          <p:nvPr/>
        </p:nvSpPr>
        <p:spPr bwMode="auto">
          <a:xfrm>
            <a:off x="4705350" y="3814763"/>
            <a:ext cx="41275" cy="952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666" name="Rectangle 210">
            <a:extLst>
              <a:ext uri="{FF2B5EF4-FFF2-40B4-BE49-F238E27FC236}">
                <a16:creationId xmlns:a16="http://schemas.microsoft.com/office/drawing/2014/main" id="{BBED4D75-57BE-9D49-1879-F78CF7884C15}"/>
              </a:ext>
            </a:extLst>
          </p:cNvPr>
          <p:cNvSpPr>
            <a:spLocks noChangeArrowheads="1"/>
          </p:cNvSpPr>
          <p:nvPr/>
        </p:nvSpPr>
        <p:spPr bwMode="auto">
          <a:xfrm>
            <a:off x="4757738" y="3814763"/>
            <a:ext cx="39687" cy="952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667" name="Rectangle 211">
            <a:extLst>
              <a:ext uri="{FF2B5EF4-FFF2-40B4-BE49-F238E27FC236}">
                <a16:creationId xmlns:a16="http://schemas.microsoft.com/office/drawing/2014/main" id="{74B806FC-D8FA-0DAC-C927-22217DBA4741}"/>
              </a:ext>
            </a:extLst>
          </p:cNvPr>
          <p:cNvSpPr>
            <a:spLocks noChangeArrowheads="1"/>
          </p:cNvSpPr>
          <p:nvPr/>
        </p:nvSpPr>
        <p:spPr bwMode="auto">
          <a:xfrm>
            <a:off x="4808538" y="3814763"/>
            <a:ext cx="41275" cy="952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668" name="Rectangle 212">
            <a:extLst>
              <a:ext uri="{FF2B5EF4-FFF2-40B4-BE49-F238E27FC236}">
                <a16:creationId xmlns:a16="http://schemas.microsoft.com/office/drawing/2014/main" id="{784F3213-3597-7EC1-9009-3D0AE9BED0B5}"/>
              </a:ext>
            </a:extLst>
          </p:cNvPr>
          <p:cNvSpPr>
            <a:spLocks noChangeArrowheads="1"/>
          </p:cNvSpPr>
          <p:nvPr/>
        </p:nvSpPr>
        <p:spPr bwMode="auto">
          <a:xfrm>
            <a:off x="4859338" y="3814763"/>
            <a:ext cx="41275" cy="952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669" name="Rectangle 213">
            <a:extLst>
              <a:ext uri="{FF2B5EF4-FFF2-40B4-BE49-F238E27FC236}">
                <a16:creationId xmlns:a16="http://schemas.microsoft.com/office/drawing/2014/main" id="{BA807B0B-E7BC-0E4D-19A3-47CF516D3E36}"/>
              </a:ext>
            </a:extLst>
          </p:cNvPr>
          <p:cNvSpPr>
            <a:spLocks noChangeArrowheads="1"/>
          </p:cNvSpPr>
          <p:nvPr/>
        </p:nvSpPr>
        <p:spPr bwMode="auto">
          <a:xfrm>
            <a:off x="4910138" y="3814763"/>
            <a:ext cx="41275" cy="952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670" name="Rectangle 214">
            <a:extLst>
              <a:ext uri="{FF2B5EF4-FFF2-40B4-BE49-F238E27FC236}">
                <a16:creationId xmlns:a16="http://schemas.microsoft.com/office/drawing/2014/main" id="{E6B64B02-BEFD-63CD-0326-11D45F885DF4}"/>
              </a:ext>
            </a:extLst>
          </p:cNvPr>
          <p:cNvSpPr>
            <a:spLocks noChangeArrowheads="1"/>
          </p:cNvSpPr>
          <p:nvPr/>
        </p:nvSpPr>
        <p:spPr bwMode="auto">
          <a:xfrm>
            <a:off x="4948238" y="3770313"/>
            <a:ext cx="11112" cy="412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671" name="Rectangle 215">
            <a:extLst>
              <a:ext uri="{FF2B5EF4-FFF2-40B4-BE49-F238E27FC236}">
                <a16:creationId xmlns:a16="http://schemas.microsoft.com/office/drawing/2014/main" id="{505EF80D-D9C5-4F9A-B7DE-EFB9DDBD2535}"/>
              </a:ext>
            </a:extLst>
          </p:cNvPr>
          <p:cNvSpPr>
            <a:spLocks noChangeArrowheads="1"/>
          </p:cNvSpPr>
          <p:nvPr/>
        </p:nvSpPr>
        <p:spPr bwMode="auto">
          <a:xfrm>
            <a:off x="4948238" y="3719513"/>
            <a:ext cx="11112" cy="412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672" name="Rectangle 216">
            <a:extLst>
              <a:ext uri="{FF2B5EF4-FFF2-40B4-BE49-F238E27FC236}">
                <a16:creationId xmlns:a16="http://schemas.microsoft.com/office/drawing/2014/main" id="{05A416EC-77CD-0DC8-BDB0-AB74C2AD6EF1}"/>
              </a:ext>
            </a:extLst>
          </p:cNvPr>
          <p:cNvSpPr>
            <a:spLocks noChangeArrowheads="1"/>
          </p:cNvSpPr>
          <p:nvPr/>
        </p:nvSpPr>
        <p:spPr bwMode="auto">
          <a:xfrm>
            <a:off x="4948238" y="3668713"/>
            <a:ext cx="11112" cy="3968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673" name="Freeform 217">
            <a:extLst>
              <a:ext uri="{FF2B5EF4-FFF2-40B4-BE49-F238E27FC236}">
                <a16:creationId xmlns:a16="http://schemas.microsoft.com/office/drawing/2014/main" id="{DC0EEB73-7AF7-E5E1-3B93-C1C31990B66B}"/>
              </a:ext>
            </a:extLst>
          </p:cNvPr>
          <p:cNvSpPr>
            <a:spLocks/>
          </p:cNvSpPr>
          <p:nvPr/>
        </p:nvSpPr>
        <p:spPr bwMode="auto">
          <a:xfrm>
            <a:off x="4914900" y="3649663"/>
            <a:ext cx="44450" cy="11112"/>
          </a:xfrm>
          <a:custGeom>
            <a:avLst/>
            <a:gdLst>
              <a:gd name="T0" fmla="*/ 28 w 28"/>
              <a:gd name="T1" fmla="*/ 5 h 7"/>
              <a:gd name="T2" fmla="*/ 26 w 28"/>
              <a:gd name="T3" fmla="*/ 2 h 7"/>
              <a:gd name="T4" fmla="*/ 0 w 28"/>
              <a:gd name="T5" fmla="*/ 0 h 7"/>
              <a:gd name="T6" fmla="*/ 0 w 28"/>
              <a:gd name="T7" fmla="*/ 7 h 7"/>
              <a:gd name="T8" fmla="*/ 25 w 28"/>
              <a:gd name="T9" fmla="*/ 7 h 7"/>
              <a:gd name="T10" fmla="*/ 21 w 28"/>
              <a:gd name="T11" fmla="*/ 4 h 7"/>
              <a:gd name="T12" fmla="*/ 21 w 28"/>
              <a:gd name="T13" fmla="*/ 5 h 7"/>
              <a:gd name="T14" fmla="*/ 28 w 28"/>
              <a:gd name="T15" fmla="*/ 5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7">
                <a:moveTo>
                  <a:pt x="28" y="5"/>
                </a:moveTo>
                <a:lnTo>
                  <a:pt x="26" y="2"/>
                </a:lnTo>
                <a:lnTo>
                  <a:pt x="0" y="0"/>
                </a:lnTo>
                <a:lnTo>
                  <a:pt x="0" y="7"/>
                </a:lnTo>
                <a:lnTo>
                  <a:pt x="25" y="7"/>
                </a:lnTo>
                <a:lnTo>
                  <a:pt x="21" y="4"/>
                </a:lnTo>
                <a:lnTo>
                  <a:pt x="21" y="5"/>
                </a:lnTo>
                <a:lnTo>
                  <a:pt x="28" y="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9674" name="Rectangle 218">
            <a:extLst>
              <a:ext uri="{FF2B5EF4-FFF2-40B4-BE49-F238E27FC236}">
                <a16:creationId xmlns:a16="http://schemas.microsoft.com/office/drawing/2014/main" id="{36BF31DB-F935-3F13-B1DE-1512401A7BE9}"/>
              </a:ext>
            </a:extLst>
          </p:cNvPr>
          <p:cNvSpPr>
            <a:spLocks noChangeArrowheads="1"/>
          </p:cNvSpPr>
          <p:nvPr/>
        </p:nvSpPr>
        <p:spPr bwMode="auto">
          <a:xfrm>
            <a:off x="4864100" y="3649663"/>
            <a:ext cx="41275" cy="1111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675" name="Rectangle 219">
            <a:extLst>
              <a:ext uri="{FF2B5EF4-FFF2-40B4-BE49-F238E27FC236}">
                <a16:creationId xmlns:a16="http://schemas.microsoft.com/office/drawing/2014/main" id="{07CD097A-F315-8230-A947-FB35F60BD4D4}"/>
              </a:ext>
            </a:extLst>
          </p:cNvPr>
          <p:cNvSpPr>
            <a:spLocks noChangeArrowheads="1"/>
          </p:cNvSpPr>
          <p:nvPr/>
        </p:nvSpPr>
        <p:spPr bwMode="auto">
          <a:xfrm>
            <a:off x="4813300" y="3649663"/>
            <a:ext cx="41275" cy="1111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676" name="Rectangle 220">
            <a:extLst>
              <a:ext uri="{FF2B5EF4-FFF2-40B4-BE49-F238E27FC236}">
                <a16:creationId xmlns:a16="http://schemas.microsoft.com/office/drawing/2014/main" id="{ED68D369-8044-922F-0D72-3B475248D823}"/>
              </a:ext>
            </a:extLst>
          </p:cNvPr>
          <p:cNvSpPr>
            <a:spLocks noChangeArrowheads="1"/>
          </p:cNvSpPr>
          <p:nvPr/>
        </p:nvSpPr>
        <p:spPr bwMode="auto">
          <a:xfrm>
            <a:off x="4762500" y="3649663"/>
            <a:ext cx="41275" cy="1111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677" name="Rectangle 221">
            <a:extLst>
              <a:ext uri="{FF2B5EF4-FFF2-40B4-BE49-F238E27FC236}">
                <a16:creationId xmlns:a16="http://schemas.microsoft.com/office/drawing/2014/main" id="{F2FAB8B5-C9D3-E3CA-D288-1BBE74E2432D}"/>
              </a:ext>
            </a:extLst>
          </p:cNvPr>
          <p:cNvSpPr>
            <a:spLocks noChangeArrowheads="1"/>
          </p:cNvSpPr>
          <p:nvPr/>
        </p:nvSpPr>
        <p:spPr bwMode="auto">
          <a:xfrm>
            <a:off x="4711700" y="3649663"/>
            <a:ext cx="39688" cy="1111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678" name="Rectangle 222">
            <a:extLst>
              <a:ext uri="{FF2B5EF4-FFF2-40B4-BE49-F238E27FC236}">
                <a16:creationId xmlns:a16="http://schemas.microsoft.com/office/drawing/2014/main" id="{4B633AA0-06B2-D213-EC0D-9A99AF52B32F}"/>
              </a:ext>
            </a:extLst>
          </p:cNvPr>
          <p:cNvSpPr>
            <a:spLocks noChangeArrowheads="1"/>
          </p:cNvSpPr>
          <p:nvPr/>
        </p:nvSpPr>
        <p:spPr bwMode="auto">
          <a:xfrm>
            <a:off x="4660900" y="3649663"/>
            <a:ext cx="39688" cy="1111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679" name="Rectangle 223">
            <a:extLst>
              <a:ext uri="{FF2B5EF4-FFF2-40B4-BE49-F238E27FC236}">
                <a16:creationId xmlns:a16="http://schemas.microsoft.com/office/drawing/2014/main" id="{43BC5AFA-7C84-01AC-25DD-90FD31B49270}"/>
              </a:ext>
            </a:extLst>
          </p:cNvPr>
          <p:cNvSpPr>
            <a:spLocks noChangeArrowheads="1"/>
          </p:cNvSpPr>
          <p:nvPr/>
        </p:nvSpPr>
        <p:spPr bwMode="auto">
          <a:xfrm>
            <a:off x="4608513" y="3649663"/>
            <a:ext cx="41275" cy="1111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680" name="Rectangle 224">
            <a:extLst>
              <a:ext uri="{FF2B5EF4-FFF2-40B4-BE49-F238E27FC236}">
                <a16:creationId xmlns:a16="http://schemas.microsoft.com/office/drawing/2014/main" id="{4E21B97E-B0F7-1744-84A6-C2EBC0433F17}"/>
              </a:ext>
            </a:extLst>
          </p:cNvPr>
          <p:cNvSpPr>
            <a:spLocks noChangeArrowheads="1"/>
          </p:cNvSpPr>
          <p:nvPr/>
        </p:nvSpPr>
        <p:spPr bwMode="auto">
          <a:xfrm>
            <a:off x="4557713" y="3649663"/>
            <a:ext cx="41275" cy="1111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681" name="Rectangle 225">
            <a:extLst>
              <a:ext uri="{FF2B5EF4-FFF2-40B4-BE49-F238E27FC236}">
                <a16:creationId xmlns:a16="http://schemas.microsoft.com/office/drawing/2014/main" id="{843BFF32-8EB1-5452-6582-79CB567CB378}"/>
              </a:ext>
            </a:extLst>
          </p:cNvPr>
          <p:cNvSpPr>
            <a:spLocks noChangeArrowheads="1"/>
          </p:cNvSpPr>
          <p:nvPr/>
        </p:nvSpPr>
        <p:spPr bwMode="auto">
          <a:xfrm>
            <a:off x="4506913" y="3649663"/>
            <a:ext cx="41275" cy="1111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682" name="Rectangle 226">
            <a:extLst>
              <a:ext uri="{FF2B5EF4-FFF2-40B4-BE49-F238E27FC236}">
                <a16:creationId xmlns:a16="http://schemas.microsoft.com/office/drawing/2014/main" id="{ED42FEC7-555B-DC31-8CF5-8F6C331BA68E}"/>
              </a:ext>
            </a:extLst>
          </p:cNvPr>
          <p:cNvSpPr>
            <a:spLocks noChangeArrowheads="1"/>
          </p:cNvSpPr>
          <p:nvPr/>
        </p:nvSpPr>
        <p:spPr bwMode="auto">
          <a:xfrm>
            <a:off x="4456113" y="3649663"/>
            <a:ext cx="39687" cy="1111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683" name="Rectangle 227">
            <a:extLst>
              <a:ext uri="{FF2B5EF4-FFF2-40B4-BE49-F238E27FC236}">
                <a16:creationId xmlns:a16="http://schemas.microsoft.com/office/drawing/2014/main" id="{60E5ED01-2DD6-43EF-F74E-4E935C3913A2}"/>
              </a:ext>
            </a:extLst>
          </p:cNvPr>
          <p:cNvSpPr>
            <a:spLocks noChangeArrowheads="1"/>
          </p:cNvSpPr>
          <p:nvPr/>
        </p:nvSpPr>
        <p:spPr bwMode="auto">
          <a:xfrm>
            <a:off x="4405313" y="3649663"/>
            <a:ext cx="39687" cy="1111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684" name="Rectangle 228">
            <a:extLst>
              <a:ext uri="{FF2B5EF4-FFF2-40B4-BE49-F238E27FC236}">
                <a16:creationId xmlns:a16="http://schemas.microsoft.com/office/drawing/2014/main" id="{4DFF8057-7BC0-9863-86D3-59D952E1AAE2}"/>
              </a:ext>
            </a:extLst>
          </p:cNvPr>
          <p:cNvSpPr>
            <a:spLocks noChangeArrowheads="1"/>
          </p:cNvSpPr>
          <p:nvPr/>
        </p:nvSpPr>
        <p:spPr bwMode="auto">
          <a:xfrm>
            <a:off x="4352925" y="3649663"/>
            <a:ext cx="41275" cy="1111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685" name="Rectangle 229">
            <a:extLst>
              <a:ext uri="{FF2B5EF4-FFF2-40B4-BE49-F238E27FC236}">
                <a16:creationId xmlns:a16="http://schemas.microsoft.com/office/drawing/2014/main" id="{22FA2E66-071A-3349-406E-F8CFAF959B63}"/>
              </a:ext>
            </a:extLst>
          </p:cNvPr>
          <p:cNvSpPr>
            <a:spLocks noChangeArrowheads="1"/>
          </p:cNvSpPr>
          <p:nvPr/>
        </p:nvSpPr>
        <p:spPr bwMode="auto">
          <a:xfrm>
            <a:off x="4302125" y="3649663"/>
            <a:ext cx="41275" cy="1111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686" name="Rectangle 230">
            <a:extLst>
              <a:ext uri="{FF2B5EF4-FFF2-40B4-BE49-F238E27FC236}">
                <a16:creationId xmlns:a16="http://schemas.microsoft.com/office/drawing/2014/main" id="{43BC4B0E-DE06-8567-84D7-F12C2F817E40}"/>
              </a:ext>
            </a:extLst>
          </p:cNvPr>
          <p:cNvSpPr>
            <a:spLocks noChangeArrowheads="1"/>
          </p:cNvSpPr>
          <p:nvPr/>
        </p:nvSpPr>
        <p:spPr bwMode="auto">
          <a:xfrm>
            <a:off x="4251325" y="3649663"/>
            <a:ext cx="41275" cy="1111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687" name="Rectangle 231">
            <a:extLst>
              <a:ext uri="{FF2B5EF4-FFF2-40B4-BE49-F238E27FC236}">
                <a16:creationId xmlns:a16="http://schemas.microsoft.com/office/drawing/2014/main" id="{DB540915-D3C7-ED4A-FDC1-2145D70B7A6C}"/>
              </a:ext>
            </a:extLst>
          </p:cNvPr>
          <p:cNvSpPr>
            <a:spLocks noChangeArrowheads="1"/>
          </p:cNvSpPr>
          <p:nvPr/>
        </p:nvSpPr>
        <p:spPr bwMode="auto">
          <a:xfrm>
            <a:off x="4200525" y="3649663"/>
            <a:ext cx="41275" cy="1111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688" name="Rectangle 232">
            <a:extLst>
              <a:ext uri="{FF2B5EF4-FFF2-40B4-BE49-F238E27FC236}">
                <a16:creationId xmlns:a16="http://schemas.microsoft.com/office/drawing/2014/main" id="{D3680E4F-09E1-2F75-7941-94F6B04CBAD6}"/>
              </a:ext>
            </a:extLst>
          </p:cNvPr>
          <p:cNvSpPr>
            <a:spLocks noChangeArrowheads="1"/>
          </p:cNvSpPr>
          <p:nvPr/>
        </p:nvSpPr>
        <p:spPr bwMode="auto">
          <a:xfrm>
            <a:off x="4154488" y="3649663"/>
            <a:ext cx="34925" cy="1111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689" name="Rectangle 233">
            <a:extLst>
              <a:ext uri="{FF2B5EF4-FFF2-40B4-BE49-F238E27FC236}">
                <a16:creationId xmlns:a16="http://schemas.microsoft.com/office/drawing/2014/main" id="{68ABB389-B466-12F6-70FA-D7ABEC401257}"/>
              </a:ext>
            </a:extLst>
          </p:cNvPr>
          <p:cNvSpPr>
            <a:spLocks noChangeArrowheads="1"/>
          </p:cNvSpPr>
          <p:nvPr/>
        </p:nvSpPr>
        <p:spPr bwMode="auto">
          <a:xfrm>
            <a:off x="5526088" y="2892425"/>
            <a:ext cx="654050" cy="195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ja-JP" sz="1000">
                <a:solidFill>
                  <a:srgbClr val="000000"/>
                </a:solidFill>
              </a:rPr>
              <a:t>Modulator</a:t>
            </a:r>
            <a:endParaRPr lang="en-US" altLang="ja-JP"/>
          </a:p>
        </p:txBody>
      </p:sp>
      <p:sp>
        <p:nvSpPr>
          <p:cNvPr id="19690" name="Rectangle 234">
            <a:extLst>
              <a:ext uri="{FF2B5EF4-FFF2-40B4-BE49-F238E27FC236}">
                <a16:creationId xmlns:a16="http://schemas.microsoft.com/office/drawing/2014/main" id="{ECA55669-F081-1702-9633-C88127B57EAE}"/>
              </a:ext>
            </a:extLst>
          </p:cNvPr>
          <p:cNvSpPr>
            <a:spLocks noChangeArrowheads="1"/>
          </p:cNvSpPr>
          <p:nvPr/>
        </p:nvSpPr>
        <p:spPr bwMode="auto">
          <a:xfrm>
            <a:off x="4708525" y="2155825"/>
            <a:ext cx="5016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ja-JP" sz="1000">
                <a:solidFill>
                  <a:srgbClr val="000000"/>
                </a:solidFill>
              </a:rPr>
              <a:t>Susceptor</a:t>
            </a:r>
            <a:endParaRPr lang="en-US" altLang="ja-JP"/>
          </a:p>
        </p:txBody>
      </p:sp>
      <p:sp>
        <p:nvSpPr>
          <p:cNvPr id="19691" name="Rectangle 235">
            <a:extLst>
              <a:ext uri="{FF2B5EF4-FFF2-40B4-BE49-F238E27FC236}">
                <a16:creationId xmlns:a16="http://schemas.microsoft.com/office/drawing/2014/main" id="{52C601F5-C608-40C2-793F-8D92481A8E9B}"/>
              </a:ext>
            </a:extLst>
          </p:cNvPr>
          <p:cNvSpPr>
            <a:spLocks noChangeArrowheads="1"/>
          </p:cNvSpPr>
          <p:nvPr/>
        </p:nvSpPr>
        <p:spPr bwMode="auto">
          <a:xfrm>
            <a:off x="2289175" y="2012950"/>
            <a:ext cx="625475" cy="4016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692" name="Freeform 236">
            <a:extLst>
              <a:ext uri="{FF2B5EF4-FFF2-40B4-BE49-F238E27FC236}">
                <a16:creationId xmlns:a16="http://schemas.microsoft.com/office/drawing/2014/main" id="{43F552CC-8B5E-CF16-E6C1-81F762F52E7E}"/>
              </a:ext>
            </a:extLst>
          </p:cNvPr>
          <p:cNvSpPr>
            <a:spLocks/>
          </p:cNvSpPr>
          <p:nvPr/>
        </p:nvSpPr>
        <p:spPr bwMode="auto">
          <a:xfrm>
            <a:off x="2289175" y="2012950"/>
            <a:ext cx="638175" cy="414338"/>
          </a:xfrm>
          <a:custGeom>
            <a:avLst/>
            <a:gdLst>
              <a:gd name="T0" fmla="*/ 0 w 402"/>
              <a:gd name="T1" fmla="*/ 0 h 261"/>
              <a:gd name="T2" fmla="*/ 0 w 402"/>
              <a:gd name="T3" fmla="*/ 261 h 261"/>
              <a:gd name="T4" fmla="*/ 402 w 402"/>
              <a:gd name="T5" fmla="*/ 261 h 261"/>
              <a:gd name="T6" fmla="*/ 402 w 402"/>
              <a:gd name="T7" fmla="*/ 0 h 261"/>
              <a:gd name="T8" fmla="*/ 0 w 402"/>
              <a:gd name="T9" fmla="*/ 0 h 261"/>
              <a:gd name="T10" fmla="*/ 1 w 402"/>
              <a:gd name="T11" fmla="*/ 4 h 261"/>
              <a:gd name="T12" fmla="*/ 400 w 402"/>
              <a:gd name="T13" fmla="*/ 4 h 261"/>
              <a:gd name="T14" fmla="*/ 397 w 402"/>
              <a:gd name="T15" fmla="*/ 1 h 261"/>
              <a:gd name="T16" fmla="*/ 397 w 402"/>
              <a:gd name="T17" fmla="*/ 259 h 261"/>
              <a:gd name="T18" fmla="*/ 400 w 402"/>
              <a:gd name="T19" fmla="*/ 256 h 261"/>
              <a:gd name="T20" fmla="*/ 1 w 402"/>
              <a:gd name="T21" fmla="*/ 256 h 261"/>
              <a:gd name="T22" fmla="*/ 4 w 402"/>
              <a:gd name="T23" fmla="*/ 259 h 261"/>
              <a:gd name="T24" fmla="*/ 4 w 402"/>
              <a:gd name="T25" fmla="*/ 1 h 261"/>
              <a:gd name="T26" fmla="*/ 1 w 402"/>
              <a:gd name="T27" fmla="*/ 4 h 261"/>
              <a:gd name="T28" fmla="*/ 0 w 402"/>
              <a:gd name="T29" fmla="*/ 0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02" h="261">
                <a:moveTo>
                  <a:pt x="0" y="0"/>
                </a:moveTo>
                <a:lnTo>
                  <a:pt x="0" y="261"/>
                </a:lnTo>
                <a:lnTo>
                  <a:pt x="402" y="261"/>
                </a:lnTo>
                <a:lnTo>
                  <a:pt x="402" y="0"/>
                </a:lnTo>
                <a:lnTo>
                  <a:pt x="0" y="0"/>
                </a:lnTo>
                <a:lnTo>
                  <a:pt x="1" y="4"/>
                </a:lnTo>
                <a:lnTo>
                  <a:pt x="400" y="4"/>
                </a:lnTo>
                <a:lnTo>
                  <a:pt x="397" y="1"/>
                </a:lnTo>
                <a:lnTo>
                  <a:pt x="397" y="259"/>
                </a:lnTo>
                <a:lnTo>
                  <a:pt x="400" y="256"/>
                </a:lnTo>
                <a:lnTo>
                  <a:pt x="1" y="256"/>
                </a:lnTo>
                <a:lnTo>
                  <a:pt x="4" y="259"/>
                </a:lnTo>
                <a:lnTo>
                  <a:pt x="4" y="1"/>
                </a:lnTo>
                <a:lnTo>
                  <a:pt x="1" y="4"/>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9693" name="Rectangle 237">
            <a:extLst>
              <a:ext uri="{FF2B5EF4-FFF2-40B4-BE49-F238E27FC236}">
                <a16:creationId xmlns:a16="http://schemas.microsoft.com/office/drawing/2014/main" id="{88AB9F97-1208-4E83-4AE5-C2022D0EC320}"/>
              </a:ext>
            </a:extLst>
          </p:cNvPr>
          <p:cNvSpPr>
            <a:spLocks noChangeArrowheads="1"/>
          </p:cNvSpPr>
          <p:nvPr/>
        </p:nvSpPr>
        <p:spPr bwMode="auto">
          <a:xfrm>
            <a:off x="2454275" y="2135188"/>
            <a:ext cx="352425" cy="195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ja-JP" sz="1000">
                <a:solidFill>
                  <a:srgbClr val="000000"/>
                </a:solidFill>
              </a:rPr>
              <a:t>MBP</a:t>
            </a:r>
            <a:endParaRPr lang="en-US" altLang="ja-JP"/>
          </a:p>
        </p:txBody>
      </p:sp>
      <p:sp>
        <p:nvSpPr>
          <p:cNvPr id="19694" name="Rectangle 238">
            <a:extLst>
              <a:ext uri="{FF2B5EF4-FFF2-40B4-BE49-F238E27FC236}">
                <a16:creationId xmlns:a16="http://schemas.microsoft.com/office/drawing/2014/main" id="{4C6C6660-B2CF-C03F-C643-D03313795CAD}"/>
              </a:ext>
            </a:extLst>
          </p:cNvPr>
          <p:cNvSpPr>
            <a:spLocks noChangeArrowheads="1"/>
          </p:cNvSpPr>
          <p:nvPr/>
        </p:nvSpPr>
        <p:spPr bwMode="auto">
          <a:xfrm>
            <a:off x="3048000" y="1889125"/>
            <a:ext cx="138113" cy="6270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695" name="Freeform 239">
            <a:extLst>
              <a:ext uri="{FF2B5EF4-FFF2-40B4-BE49-F238E27FC236}">
                <a16:creationId xmlns:a16="http://schemas.microsoft.com/office/drawing/2014/main" id="{721156A7-C5FE-33C3-7E6A-C96D0C829818}"/>
              </a:ext>
            </a:extLst>
          </p:cNvPr>
          <p:cNvSpPr>
            <a:spLocks/>
          </p:cNvSpPr>
          <p:nvPr/>
        </p:nvSpPr>
        <p:spPr bwMode="auto">
          <a:xfrm>
            <a:off x="3048000" y="1889125"/>
            <a:ext cx="147638" cy="639763"/>
          </a:xfrm>
          <a:custGeom>
            <a:avLst/>
            <a:gdLst>
              <a:gd name="T0" fmla="*/ 0 w 93"/>
              <a:gd name="T1" fmla="*/ 0 h 403"/>
              <a:gd name="T2" fmla="*/ 0 w 93"/>
              <a:gd name="T3" fmla="*/ 403 h 403"/>
              <a:gd name="T4" fmla="*/ 93 w 93"/>
              <a:gd name="T5" fmla="*/ 403 h 403"/>
              <a:gd name="T6" fmla="*/ 93 w 93"/>
              <a:gd name="T7" fmla="*/ 0 h 403"/>
              <a:gd name="T8" fmla="*/ 0 w 93"/>
              <a:gd name="T9" fmla="*/ 0 h 403"/>
              <a:gd name="T10" fmla="*/ 1 w 93"/>
              <a:gd name="T11" fmla="*/ 5 h 403"/>
              <a:gd name="T12" fmla="*/ 92 w 93"/>
              <a:gd name="T13" fmla="*/ 5 h 403"/>
              <a:gd name="T14" fmla="*/ 88 w 93"/>
              <a:gd name="T15" fmla="*/ 2 h 403"/>
              <a:gd name="T16" fmla="*/ 88 w 93"/>
              <a:gd name="T17" fmla="*/ 402 h 403"/>
              <a:gd name="T18" fmla="*/ 92 w 93"/>
              <a:gd name="T19" fmla="*/ 398 h 403"/>
              <a:gd name="T20" fmla="*/ 1 w 93"/>
              <a:gd name="T21" fmla="*/ 398 h 403"/>
              <a:gd name="T22" fmla="*/ 5 w 93"/>
              <a:gd name="T23" fmla="*/ 402 h 403"/>
              <a:gd name="T24" fmla="*/ 5 w 93"/>
              <a:gd name="T25" fmla="*/ 2 h 403"/>
              <a:gd name="T26" fmla="*/ 1 w 93"/>
              <a:gd name="T27" fmla="*/ 5 h 403"/>
              <a:gd name="T28" fmla="*/ 0 w 93"/>
              <a:gd name="T29" fmla="*/ 0 h 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3" h="403">
                <a:moveTo>
                  <a:pt x="0" y="0"/>
                </a:moveTo>
                <a:lnTo>
                  <a:pt x="0" y="403"/>
                </a:lnTo>
                <a:lnTo>
                  <a:pt x="93" y="403"/>
                </a:lnTo>
                <a:lnTo>
                  <a:pt x="93" y="0"/>
                </a:lnTo>
                <a:lnTo>
                  <a:pt x="0" y="0"/>
                </a:lnTo>
                <a:lnTo>
                  <a:pt x="1" y="5"/>
                </a:lnTo>
                <a:lnTo>
                  <a:pt x="92" y="5"/>
                </a:lnTo>
                <a:lnTo>
                  <a:pt x="88" y="2"/>
                </a:lnTo>
                <a:lnTo>
                  <a:pt x="88" y="402"/>
                </a:lnTo>
                <a:lnTo>
                  <a:pt x="92" y="398"/>
                </a:lnTo>
                <a:lnTo>
                  <a:pt x="1" y="398"/>
                </a:lnTo>
                <a:lnTo>
                  <a:pt x="5" y="402"/>
                </a:lnTo>
                <a:lnTo>
                  <a:pt x="5" y="2"/>
                </a:lnTo>
                <a:lnTo>
                  <a:pt x="1" y="5"/>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9696" name="Rectangle 240">
            <a:extLst>
              <a:ext uri="{FF2B5EF4-FFF2-40B4-BE49-F238E27FC236}">
                <a16:creationId xmlns:a16="http://schemas.microsoft.com/office/drawing/2014/main" id="{32148748-A5CA-BED5-1E64-F2074AFE1848}"/>
              </a:ext>
            </a:extLst>
          </p:cNvPr>
          <p:cNvSpPr>
            <a:spLocks noChangeArrowheads="1"/>
          </p:cNvSpPr>
          <p:nvPr/>
        </p:nvSpPr>
        <p:spPr bwMode="auto">
          <a:xfrm>
            <a:off x="2741613" y="1600200"/>
            <a:ext cx="7112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ja-JP" sz="1000">
                <a:solidFill>
                  <a:srgbClr val="000000"/>
                </a:solidFill>
              </a:rPr>
              <a:t>Auto Vaccum</a:t>
            </a:r>
            <a:endParaRPr lang="en-US" altLang="ja-JP"/>
          </a:p>
        </p:txBody>
      </p:sp>
      <p:sp>
        <p:nvSpPr>
          <p:cNvPr id="19697" name="Rectangle 241">
            <a:extLst>
              <a:ext uri="{FF2B5EF4-FFF2-40B4-BE49-F238E27FC236}">
                <a16:creationId xmlns:a16="http://schemas.microsoft.com/office/drawing/2014/main" id="{DB2BDE67-6761-8C15-CF01-F818A5DE05DE}"/>
              </a:ext>
            </a:extLst>
          </p:cNvPr>
          <p:cNvSpPr>
            <a:spLocks noChangeArrowheads="1"/>
          </p:cNvSpPr>
          <p:nvPr/>
        </p:nvSpPr>
        <p:spPr bwMode="auto">
          <a:xfrm>
            <a:off x="2741613" y="1751013"/>
            <a:ext cx="487362"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ja-JP" sz="1000">
                <a:solidFill>
                  <a:srgbClr val="000000"/>
                </a:solidFill>
              </a:rPr>
              <a:t>Controler</a:t>
            </a:r>
            <a:endParaRPr lang="en-US" altLang="ja-JP"/>
          </a:p>
        </p:txBody>
      </p:sp>
      <p:sp>
        <p:nvSpPr>
          <p:cNvPr id="19698" name="Rectangle 242">
            <a:extLst>
              <a:ext uri="{FF2B5EF4-FFF2-40B4-BE49-F238E27FC236}">
                <a16:creationId xmlns:a16="http://schemas.microsoft.com/office/drawing/2014/main" id="{2F4C10D5-3494-5132-563B-C0FFA46DEB8A}"/>
              </a:ext>
            </a:extLst>
          </p:cNvPr>
          <p:cNvSpPr>
            <a:spLocks noChangeArrowheads="1"/>
          </p:cNvSpPr>
          <p:nvPr/>
        </p:nvSpPr>
        <p:spPr bwMode="auto">
          <a:xfrm>
            <a:off x="5026025" y="5200650"/>
            <a:ext cx="750888" cy="111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699" name="Freeform 243">
            <a:extLst>
              <a:ext uri="{FF2B5EF4-FFF2-40B4-BE49-F238E27FC236}">
                <a16:creationId xmlns:a16="http://schemas.microsoft.com/office/drawing/2014/main" id="{89A23AF3-7622-A19D-4BFB-43F22D0747A8}"/>
              </a:ext>
            </a:extLst>
          </p:cNvPr>
          <p:cNvSpPr>
            <a:spLocks/>
          </p:cNvSpPr>
          <p:nvPr/>
        </p:nvSpPr>
        <p:spPr bwMode="auto">
          <a:xfrm>
            <a:off x="5019675" y="5175250"/>
            <a:ext cx="31750" cy="61913"/>
          </a:xfrm>
          <a:custGeom>
            <a:avLst/>
            <a:gdLst>
              <a:gd name="T0" fmla="*/ 20 w 20"/>
              <a:gd name="T1" fmla="*/ 0 h 39"/>
              <a:gd name="T2" fmla="*/ 20 w 20"/>
              <a:gd name="T3" fmla="*/ 39 h 39"/>
              <a:gd name="T4" fmla="*/ 0 w 20"/>
              <a:gd name="T5" fmla="*/ 20 h 39"/>
              <a:gd name="T6" fmla="*/ 20 w 20"/>
              <a:gd name="T7" fmla="*/ 0 h 39"/>
            </a:gdLst>
            <a:ahLst/>
            <a:cxnLst>
              <a:cxn ang="0">
                <a:pos x="T0" y="T1"/>
              </a:cxn>
              <a:cxn ang="0">
                <a:pos x="T2" y="T3"/>
              </a:cxn>
              <a:cxn ang="0">
                <a:pos x="T4" y="T5"/>
              </a:cxn>
              <a:cxn ang="0">
                <a:pos x="T6" y="T7"/>
              </a:cxn>
            </a:cxnLst>
            <a:rect l="0" t="0" r="r" b="b"/>
            <a:pathLst>
              <a:path w="20" h="39">
                <a:moveTo>
                  <a:pt x="20" y="0"/>
                </a:moveTo>
                <a:lnTo>
                  <a:pt x="20" y="39"/>
                </a:lnTo>
                <a:lnTo>
                  <a:pt x="0" y="20"/>
                </a:lnTo>
                <a:lnTo>
                  <a:pt x="2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9700" name="Freeform 244">
            <a:extLst>
              <a:ext uri="{FF2B5EF4-FFF2-40B4-BE49-F238E27FC236}">
                <a16:creationId xmlns:a16="http://schemas.microsoft.com/office/drawing/2014/main" id="{F333E5F7-44E1-2311-BCF8-08DFF7299AFB}"/>
              </a:ext>
            </a:extLst>
          </p:cNvPr>
          <p:cNvSpPr>
            <a:spLocks/>
          </p:cNvSpPr>
          <p:nvPr/>
        </p:nvSpPr>
        <p:spPr bwMode="auto">
          <a:xfrm>
            <a:off x="5000625" y="5186363"/>
            <a:ext cx="42863" cy="39687"/>
          </a:xfrm>
          <a:custGeom>
            <a:avLst/>
            <a:gdLst>
              <a:gd name="T0" fmla="*/ 27 w 27"/>
              <a:gd name="T1" fmla="*/ 0 h 25"/>
              <a:gd name="T2" fmla="*/ 0 w 27"/>
              <a:gd name="T3" fmla="*/ 13 h 25"/>
              <a:gd name="T4" fmla="*/ 27 w 27"/>
              <a:gd name="T5" fmla="*/ 25 h 25"/>
              <a:gd name="T6" fmla="*/ 12 w 27"/>
              <a:gd name="T7" fmla="*/ 13 h 25"/>
              <a:gd name="T8" fmla="*/ 27 w 27"/>
              <a:gd name="T9" fmla="*/ 0 h 25"/>
            </a:gdLst>
            <a:ahLst/>
            <a:cxnLst>
              <a:cxn ang="0">
                <a:pos x="T0" y="T1"/>
              </a:cxn>
              <a:cxn ang="0">
                <a:pos x="T2" y="T3"/>
              </a:cxn>
              <a:cxn ang="0">
                <a:pos x="T4" y="T5"/>
              </a:cxn>
              <a:cxn ang="0">
                <a:pos x="T6" y="T7"/>
              </a:cxn>
              <a:cxn ang="0">
                <a:pos x="T8" y="T9"/>
              </a:cxn>
            </a:cxnLst>
            <a:rect l="0" t="0" r="r" b="b"/>
            <a:pathLst>
              <a:path w="27" h="25">
                <a:moveTo>
                  <a:pt x="27" y="0"/>
                </a:moveTo>
                <a:lnTo>
                  <a:pt x="0" y="13"/>
                </a:lnTo>
                <a:lnTo>
                  <a:pt x="27" y="25"/>
                </a:lnTo>
                <a:lnTo>
                  <a:pt x="12" y="13"/>
                </a:lnTo>
                <a:lnTo>
                  <a:pt x="27"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9701" name="Freeform 245">
            <a:extLst>
              <a:ext uri="{FF2B5EF4-FFF2-40B4-BE49-F238E27FC236}">
                <a16:creationId xmlns:a16="http://schemas.microsoft.com/office/drawing/2014/main" id="{CCACB683-5A64-154B-24DA-76D9E55C8E2B}"/>
              </a:ext>
            </a:extLst>
          </p:cNvPr>
          <p:cNvSpPr>
            <a:spLocks/>
          </p:cNvSpPr>
          <p:nvPr/>
        </p:nvSpPr>
        <p:spPr bwMode="auto">
          <a:xfrm>
            <a:off x="4989513" y="5165725"/>
            <a:ext cx="84137" cy="80963"/>
          </a:xfrm>
          <a:custGeom>
            <a:avLst/>
            <a:gdLst>
              <a:gd name="T0" fmla="*/ 53 w 53"/>
              <a:gd name="T1" fmla="*/ 0 h 51"/>
              <a:gd name="T2" fmla="*/ 0 w 53"/>
              <a:gd name="T3" fmla="*/ 26 h 51"/>
              <a:gd name="T4" fmla="*/ 53 w 53"/>
              <a:gd name="T5" fmla="*/ 51 h 51"/>
              <a:gd name="T6" fmla="*/ 21 w 53"/>
              <a:gd name="T7" fmla="*/ 24 h 51"/>
              <a:gd name="T8" fmla="*/ 21 w 53"/>
              <a:gd name="T9" fmla="*/ 27 h 51"/>
              <a:gd name="T10" fmla="*/ 53 w 53"/>
              <a:gd name="T11" fmla="*/ 0 h 51"/>
              <a:gd name="T12" fmla="*/ 32 w 53"/>
              <a:gd name="T13" fmla="*/ 11 h 51"/>
              <a:gd name="T14" fmla="*/ 15 w 53"/>
              <a:gd name="T15" fmla="*/ 26 h 51"/>
              <a:gd name="T16" fmla="*/ 32 w 53"/>
              <a:gd name="T17" fmla="*/ 40 h 51"/>
              <a:gd name="T18" fmla="*/ 36 w 53"/>
              <a:gd name="T19" fmla="*/ 35 h 51"/>
              <a:gd name="T20" fmla="*/ 8 w 53"/>
              <a:gd name="T21" fmla="*/ 22 h 51"/>
              <a:gd name="T22" fmla="*/ 8 w 53"/>
              <a:gd name="T23" fmla="*/ 29 h 51"/>
              <a:gd name="T24" fmla="*/ 36 w 53"/>
              <a:gd name="T25" fmla="*/ 16 h 51"/>
              <a:gd name="T26" fmla="*/ 32 w 53"/>
              <a:gd name="T27" fmla="*/ 11 h 51"/>
              <a:gd name="T28" fmla="*/ 53 w 53"/>
              <a:gd name="T29" fmla="*/ 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 h="51">
                <a:moveTo>
                  <a:pt x="53" y="0"/>
                </a:moveTo>
                <a:lnTo>
                  <a:pt x="0" y="26"/>
                </a:lnTo>
                <a:lnTo>
                  <a:pt x="53" y="51"/>
                </a:lnTo>
                <a:lnTo>
                  <a:pt x="21" y="24"/>
                </a:lnTo>
                <a:lnTo>
                  <a:pt x="21" y="27"/>
                </a:lnTo>
                <a:lnTo>
                  <a:pt x="53" y="0"/>
                </a:lnTo>
                <a:lnTo>
                  <a:pt x="32" y="11"/>
                </a:lnTo>
                <a:lnTo>
                  <a:pt x="15" y="26"/>
                </a:lnTo>
                <a:lnTo>
                  <a:pt x="32" y="40"/>
                </a:lnTo>
                <a:lnTo>
                  <a:pt x="36" y="35"/>
                </a:lnTo>
                <a:lnTo>
                  <a:pt x="8" y="22"/>
                </a:lnTo>
                <a:lnTo>
                  <a:pt x="8" y="29"/>
                </a:lnTo>
                <a:lnTo>
                  <a:pt x="36" y="16"/>
                </a:lnTo>
                <a:lnTo>
                  <a:pt x="32" y="11"/>
                </a:lnTo>
                <a:lnTo>
                  <a:pt x="53"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9702" name="Rectangle 246">
            <a:extLst>
              <a:ext uri="{FF2B5EF4-FFF2-40B4-BE49-F238E27FC236}">
                <a16:creationId xmlns:a16="http://schemas.microsoft.com/office/drawing/2014/main" id="{9EE16206-13AE-904D-9D9E-E8892613AED9}"/>
              </a:ext>
            </a:extLst>
          </p:cNvPr>
          <p:cNvSpPr>
            <a:spLocks noChangeArrowheads="1"/>
          </p:cNvSpPr>
          <p:nvPr/>
        </p:nvSpPr>
        <p:spPr bwMode="auto">
          <a:xfrm>
            <a:off x="5106988" y="4999038"/>
            <a:ext cx="434975" cy="242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ja-JP" sz="1300">
                <a:solidFill>
                  <a:srgbClr val="000000"/>
                </a:solidFill>
              </a:rPr>
              <a:t>Ar/H</a:t>
            </a:r>
            <a:endParaRPr lang="en-US" altLang="ja-JP"/>
          </a:p>
        </p:txBody>
      </p:sp>
      <p:sp>
        <p:nvSpPr>
          <p:cNvPr id="19703" name="Rectangle 247">
            <a:extLst>
              <a:ext uri="{FF2B5EF4-FFF2-40B4-BE49-F238E27FC236}">
                <a16:creationId xmlns:a16="http://schemas.microsoft.com/office/drawing/2014/main" id="{87FF672A-5364-55FF-4A04-B461640963D0}"/>
              </a:ext>
            </a:extLst>
          </p:cNvPr>
          <p:cNvSpPr>
            <a:spLocks noChangeArrowheads="1"/>
          </p:cNvSpPr>
          <p:nvPr/>
        </p:nvSpPr>
        <p:spPr bwMode="auto">
          <a:xfrm>
            <a:off x="5454650" y="5100638"/>
            <a:ext cx="92075" cy="138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ja-JP" sz="800">
                <a:solidFill>
                  <a:srgbClr val="000000"/>
                </a:solidFill>
              </a:rPr>
              <a:t>2</a:t>
            </a:r>
            <a:endParaRPr lang="en-US" altLang="ja-JP"/>
          </a:p>
        </p:txBody>
      </p:sp>
      <p:sp>
        <p:nvSpPr>
          <p:cNvPr id="19704" name="Rectangle 248">
            <a:extLst>
              <a:ext uri="{FF2B5EF4-FFF2-40B4-BE49-F238E27FC236}">
                <a16:creationId xmlns:a16="http://schemas.microsoft.com/office/drawing/2014/main" id="{1CDCD3E2-A3AE-354D-B0A7-CECDA010ED1E}"/>
              </a:ext>
            </a:extLst>
          </p:cNvPr>
          <p:cNvSpPr>
            <a:spLocks noChangeArrowheads="1"/>
          </p:cNvSpPr>
          <p:nvPr/>
        </p:nvSpPr>
        <p:spPr bwMode="auto">
          <a:xfrm>
            <a:off x="5143500" y="5383213"/>
            <a:ext cx="239713" cy="19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ja-JP" sz="1300" b="1">
                <a:solidFill>
                  <a:srgbClr val="000000"/>
                </a:solidFill>
              </a:rPr>
              <a:t>SiF</a:t>
            </a:r>
            <a:endParaRPr lang="en-US" altLang="ja-JP"/>
          </a:p>
        </p:txBody>
      </p:sp>
      <p:sp>
        <p:nvSpPr>
          <p:cNvPr id="19705" name="Rectangle 249">
            <a:extLst>
              <a:ext uri="{FF2B5EF4-FFF2-40B4-BE49-F238E27FC236}">
                <a16:creationId xmlns:a16="http://schemas.microsoft.com/office/drawing/2014/main" id="{CB9D6683-621E-920D-7CE3-EACD07B5268F}"/>
              </a:ext>
            </a:extLst>
          </p:cNvPr>
          <p:cNvSpPr>
            <a:spLocks noChangeArrowheads="1"/>
          </p:cNvSpPr>
          <p:nvPr/>
        </p:nvSpPr>
        <p:spPr bwMode="auto">
          <a:xfrm>
            <a:off x="5387975" y="5484813"/>
            <a:ext cx="95250" cy="134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ja-JP" sz="800" b="1">
                <a:solidFill>
                  <a:srgbClr val="000000"/>
                </a:solidFill>
              </a:rPr>
              <a:t>4</a:t>
            </a:r>
            <a:endParaRPr lang="en-US" altLang="ja-JP"/>
          </a:p>
        </p:txBody>
      </p:sp>
      <p:sp>
        <p:nvSpPr>
          <p:cNvPr id="19706" name="Freeform 250">
            <a:extLst>
              <a:ext uri="{FF2B5EF4-FFF2-40B4-BE49-F238E27FC236}">
                <a16:creationId xmlns:a16="http://schemas.microsoft.com/office/drawing/2014/main" id="{0A55D789-F93B-735D-8438-7C37642F7F83}"/>
              </a:ext>
            </a:extLst>
          </p:cNvPr>
          <p:cNvSpPr>
            <a:spLocks/>
          </p:cNvSpPr>
          <p:nvPr/>
        </p:nvSpPr>
        <p:spPr bwMode="auto">
          <a:xfrm>
            <a:off x="4560888" y="5410200"/>
            <a:ext cx="1216025" cy="215900"/>
          </a:xfrm>
          <a:custGeom>
            <a:avLst/>
            <a:gdLst>
              <a:gd name="T0" fmla="*/ 0 w 766"/>
              <a:gd name="T1" fmla="*/ 0 h 136"/>
              <a:gd name="T2" fmla="*/ 1 w 766"/>
              <a:gd name="T3" fmla="*/ 134 h 136"/>
              <a:gd name="T4" fmla="*/ 766 w 766"/>
              <a:gd name="T5" fmla="*/ 136 h 136"/>
              <a:gd name="T6" fmla="*/ 766 w 766"/>
              <a:gd name="T7" fmla="*/ 129 h 136"/>
              <a:gd name="T8" fmla="*/ 3 w 766"/>
              <a:gd name="T9" fmla="*/ 129 h 136"/>
              <a:gd name="T10" fmla="*/ 6 w 766"/>
              <a:gd name="T11" fmla="*/ 133 h 136"/>
              <a:gd name="T12" fmla="*/ 6 w 766"/>
              <a:gd name="T13" fmla="*/ 0 h 136"/>
              <a:gd name="T14" fmla="*/ 0 w 766"/>
              <a:gd name="T15" fmla="*/ 0 h 1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6" h="136">
                <a:moveTo>
                  <a:pt x="0" y="0"/>
                </a:moveTo>
                <a:lnTo>
                  <a:pt x="1" y="134"/>
                </a:lnTo>
                <a:lnTo>
                  <a:pt x="766" y="136"/>
                </a:lnTo>
                <a:lnTo>
                  <a:pt x="766" y="129"/>
                </a:lnTo>
                <a:lnTo>
                  <a:pt x="3" y="129"/>
                </a:lnTo>
                <a:lnTo>
                  <a:pt x="6" y="133"/>
                </a:lnTo>
                <a:lnTo>
                  <a:pt x="6"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9707" name="Freeform 251">
            <a:extLst>
              <a:ext uri="{FF2B5EF4-FFF2-40B4-BE49-F238E27FC236}">
                <a16:creationId xmlns:a16="http://schemas.microsoft.com/office/drawing/2014/main" id="{F1789008-4D92-2328-B29A-955745C7316E}"/>
              </a:ext>
            </a:extLst>
          </p:cNvPr>
          <p:cNvSpPr>
            <a:spLocks/>
          </p:cNvSpPr>
          <p:nvPr/>
        </p:nvSpPr>
        <p:spPr bwMode="auto">
          <a:xfrm>
            <a:off x="4535488" y="5408613"/>
            <a:ext cx="60325" cy="30162"/>
          </a:xfrm>
          <a:custGeom>
            <a:avLst/>
            <a:gdLst>
              <a:gd name="T0" fmla="*/ 38 w 38"/>
              <a:gd name="T1" fmla="*/ 19 h 19"/>
              <a:gd name="T2" fmla="*/ 0 w 38"/>
              <a:gd name="T3" fmla="*/ 19 h 19"/>
              <a:gd name="T4" fmla="*/ 19 w 38"/>
              <a:gd name="T5" fmla="*/ 0 h 19"/>
              <a:gd name="T6" fmla="*/ 38 w 38"/>
              <a:gd name="T7" fmla="*/ 19 h 19"/>
            </a:gdLst>
            <a:ahLst/>
            <a:cxnLst>
              <a:cxn ang="0">
                <a:pos x="T0" y="T1"/>
              </a:cxn>
              <a:cxn ang="0">
                <a:pos x="T2" y="T3"/>
              </a:cxn>
              <a:cxn ang="0">
                <a:pos x="T4" y="T5"/>
              </a:cxn>
              <a:cxn ang="0">
                <a:pos x="T6" y="T7"/>
              </a:cxn>
            </a:cxnLst>
            <a:rect l="0" t="0" r="r" b="b"/>
            <a:pathLst>
              <a:path w="38" h="19">
                <a:moveTo>
                  <a:pt x="38" y="19"/>
                </a:moveTo>
                <a:lnTo>
                  <a:pt x="0" y="19"/>
                </a:lnTo>
                <a:lnTo>
                  <a:pt x="19" y="0"/>
                </a:lnTo>
                <a:lnTo>
                  <a:pt x="38" y="1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9708" name="Freeform 252">
            <a:extLst>
              <a:ext uri="{FF2B5EF4-FFF2-40B4-BE49-F238E27FC236}">
                <a16:creationId xmlns:a16="http://schemas.microsoft.com/office/drawing/2014/main" id="{2DF4039E-3748-9AE1-1F3C-42B98BEF27AE}"/>
              </a:ext>
            </a:extLst>
          </p:cNvPr>
          <p:cNvSpPr>
            <a:spLocks/>
          </p:cNvSpPr>
          <p:nvPr/>
        </p:nvSpPr>
        <p:spPr bwMode="auto">
          <a:xfrm>
            <a:off x="4541838" y="5387975"/>
            <a:ext cx="44450" cy="42863"/>
          </a:xfrm>
          <a:custGeom>
            <a:avLst/>
            <a:gdLst>
              <a:gd name="T0" fmla="*/ 28 w 28"/>
              <a:gd name="T1" fmla="*/ 27 h 27"/>
              <a:gd name="T2" fmla="*/ 15 w 28"/>
              <a:gd name="T3" fmla="*/ 0 h 27"/>
              <a:gd name="T4" fmla="*/ 0 w 28"/>
              <a:gd name="T5" fmla="*/ 27 h 27"/>
              <a:gd name="T6" fmla="*/ 15 w 28"/>
              <a:gd name="T7" fmla="*/ 13 h 27"/>
              <a:gd name="T8" fmla="*/ 28 w 28"/>
              <a:gd name="T9" fmla="*/ 27 h 27"/>
            </a:gdLst>
            <a:ahLst/>
            <a:cxnLst>
              <a:cxn ang="0">
                <a:pos x="T0" y="T1"/>
              </a:cxn>
              <a:cxn ang="0">
                <a:pos x="T2" y="T3"/>
              </a:cxn>
              <a:cxn ang="0">
                <a:pos x="T4" y="T5"/>
              </a:cxn>
              <a:cxn ang="0">
                <a:pos x="T6" y="T7"/>
              </a:cxn>
              <a:cxn ang="0">
                <a:pos x="T8" y="T9"/>
              </a:cxn>
            </a:cxnLst>
            <a:rect l="0" t="0" r="r" b="b"/>
            <a:pathLst>
              <a:path w="28" h="27">
                <a:moveTo>
                  <a:pt x="28" y="27"/>
                </a:moveTo>
                <a:lnTo>
                  <a:pt x="15" y="0"/>
                </a:lnTo>
                <a:lnTo>
                  <a:pt x="0" y="27"/>
                </a:lnTo>
                <a:lnTo>
                  <a:pt x="15" y="13"/>
                </a:lnTo>
                <a:lnTo>
                  <a:pt x="28"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9709" name="Freeform 253">
            <a:extLst>
              <a:ext uri="{FF2B5EF4-FFF2-40B4-BE49-F238E27FC236}">
                <a16:creationId xmlns:a16="http://schemas.microsoft.com/office/drawing/2014/main" id="{B17628D8-3F2A-823B-824C-76339547E2BC}"/>
              </a:ext>
            </a:extLst>
          </p:cNvPr>
          <p:cNvSpPr>
            <a:spLocks/>
          </p:cNvSpPr>
          <p:nvPr/>
        </p:nvSpPr>
        <p:spPr bwMode="auto">
          <a:xfrm>
            <a:off x="4522788" y="5378450"/>
            <a:ext cx="84137" cy="84138"/>
          </a:xfrm>
          <a:custGeom>
            <a:avLst/>
            <a:gdLst>
              <a:gd name="T0" fmla="*/ 53 w 53"/>
              <a:gd name="T1" fmla="*/ 53 h 53"/>
              <a:gd name="T2" fmla="*/ 27 w 53"/>
              <a:gd name="T3" fmla="*/ 0 h 53"/>
              <a:gd name="T4" fmla="*/ 0 w 53"/>
              <a:gd name="T5" fmla="*/ 49 h 53"/>
              <a:gd name="T6" fmla="*/ 29 w 53"/>
              <a:gd name="T7" fmla="*/ 20 h 53"/>
              <a:gd name="T8" fmla="*/ 25 w 53"/>
              <a:gd name="T9" fmla="*/ 20 h 53"/>
              <a:gd name="T10" fmla="*/ 53 w 53"/>
              <a:gd name="T11" fmla="*/ 53 h 53"/>
              <a:gd name="T12" fmla="*/ 41 w 53"/>
              <a:gd name="T13" fmla="*/ 32 h 53"/>
              <a:gd name="T14" fmla="*/ 27 w 53"/>
              <a:gd name="T15" fmla="*/ 16 h 53"/>
              <a:gd name="T16" fmla="*/ 11 w 53"/>
              <a:gd name="T17" fmla="*/ 32 h 53"/>
              <a:gd name="T18" fmla="*/ 16 w 53"/>
              <a:gd name="T19" fmla="*/ 35 h 53"/>
              <a:gd name="T20" fmla="*/ 30 w 53"/>
              <a:gd name="T21" fmla="*/ 8 h 53"/>
              <a:gd name="T22" fmla="*/ 24 w 53"/>
              <a:gd name="T23" fmla="*/ 8 h 53"/>
              <a:gd name="T24" fmla="*/ 37 w 53"/>
              <a:gd name="T25" fmla="*/ 35 h 53"/>
              <a:gd name="T26" fmla="*/ 41 w 53"/>
              <a:gd name="T27" fmla="*/ 32 h 53"/>
              <a:gd name="T28" fmla="*/ 53 w 53"/>
              <a:gd name="T29" fmla="*/ 53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 h="53">
                <a:moveTo>
                  <a:pt x="53" y="53"/>
                </a:moveTo>
                <a:lnTo>
                  <a:pt x="27" y="0"/>
                </a:lnTo>
                <a:lnTo>
                  <a:pt x="0" y="49"/>
                </a:lnTo>
                <a:lnTo>
                  <a:pt x="29" y="20"/>
                </a:lnTo>
                <a:lnTo>
                  <a:pt x="25" y="20"/>
                </a:lnTo>
                <a:lnTo>
                  <a:pt x="53" y="53"/>
                </a:lnTo>
                <a:lnTo>
                  <a:pt x="41" y="32"/>
                </a:lnTo>
                <a:lnTo>
                  <a:pt x="27" y="16"/>
                </a:lnTo>
                <a:lnTo>
                  <a:pt x="11" y="32"/>
                </a:lnTo>
                <a:lnTo>
                  <a:pt x="16" y="35"/>
                </a:lnTo>
                <a:lnTo>
                  <a:pt x="30" y="8"/>
                </a:lnTo>
                <a:lnTo>
                  <a:pt x="24" y="8"/>
                </a:lnTo>
                <a:lnTo>
                  <a:pt x="37" y="35"/>
                </a:lnTo>
                <a:lnTo>
                  <a:pt x="41" y="32"/>
                </a:lnTo>
                <a:lnTo>
                  <a:pt x="53" y="5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9710" name="Rectangle 254">
            <a:extLst>
              <a:ext uri="{FF2B5EF4-FFF2-40B4-BE49-F238E27FC236}">
                <a16:creationId xmlns:a16="http://schemas.microsoft.com/office/drawing/2014/main" id="{831F7289-3564-45F1-3554-AF45EC9DD1C7}"/>
              </a:ext>
            </a:extLst>
          </p:cNvPr>
          <p:cNvSpPr>
            <a:spLocks noChangeArrowheads="1"/>
          </p:cNvSpPr>
          <p:nvPr/>
        </p:nvSpPr>
        <p:spPr bwMode="auto">
          <a:xfrm>
            <a:off x="5073650" y="3141663"/>
            <a:ext cx="57150" cy="895350"/>
          </a:xfrm>
          <a:prstGeom prst="rect">
            <a:avLst/>
          </a:prstGeom>
          <a:solidFill>
            <a:srgbClr val="FFFFFF"/>
          </a:solidFill>
          <a:ln w="0" cap="sq">
            <a:solidFill>
              <a:srgbClr val="000000"/>
            </a:solidFill>
            <a:miter lim="800000"/>
            <a:headEnd/>
            <a:tailEnd/>
          </a:ln>
        </p:spPr>
        <p:txBody>
          <a:bodyPr/>
          <a:lstStyle/>
          <a:p>
            <a:endParaRPr lang="ja-JP" altLang="en-US"/>
          </a:p>
        </p:txBody>
      </p:sp>
      <p:sp>
        <p:nvSpPr>
          <p:cNvPr id="19711" name="Rectangle 255">
            <a:extLst>
              <a:ext uri="{FF2B5EF4-FFF2-40B4-BE49-F238E27FC236}">
                <a16:creationId xmlns:a16="http://schemas.microsoft.com/office/drawing/2014/main" id="{759FCBDE-B195-DBAD-CA9B-F26EC4B0989C}"/>
              </a:ext>
            </a:extLst>
          </p:cNvPr>
          <p:cNvSpPr>
            <a:spLocks noChangeArrowheads="1"/>
          </p:cNvSpPr>
          <p:nvPr/>
        </p:nvSpPr>
        <p:spPr bwMode="auto">
          <a:xfrm>
            <a:off x="3492500" y="3673475"/>
            <a:ext cx="615950" cy="968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712" name="Rectangle 256">
            <a:extLst>
              <a:ext uri="{FF2B5EF4-FFF2-40B4-BE49-F238E27FC236}">
                <a16:creationId xmlns:a16="http://schemas.microsoft.com/office/drawing/2014/main" id="{27404A2A-7FB7-5E1C-8064-B8214D5821A5}"/>
              </a:ext>
            </a:extLst>
          </p:cNvPr>
          <p:cNvSpPr>
            <a:spLocks noChangeArrowheads="1"/>
          </p:cNvSpPr>
          <p:nvPr/>
        </p:nvSpPr>
        <p:spPr bwMode="auto">
          <a:xfrm>
            <a:off x="4565650" y="2954338"/>
            <a:ext cx="468313" cy="195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ja-JP" sz="1000">
                <a:solidFill>
                  <a:srgbClr val="000000"/>
                </a:solidFill>
              </a:rPr>
              <a:t>Shutter</a:t>
            </a:r>
            <a:endParaRPr lang="en-US" altLang="ja-JP"/>
          </a:p>
        </p:txBody>
      </p:sp>
      <p:sp>
        <p:nvSpPr>
          <p:cNvPr id="19713" name="Rectangle 257">
            <a:extLst>
              <a:ext uri="{FF2B5EF4-FFF2-40B4-BE49-F238E27FC236}">
                <a16:creationId xmlns:a16="http://schemas.microsoft.com/office/drawing/2014/main" id="{C309BB96-2489-8EE9-A76B-103F2192B5C5}"/>
              </a:ext>
            </a:extLst>
          </p:cNvPr>
          <p:cNvSpPr>
            <a:spLocks noChangeArrowheads="1"/>
          </p:cNvSpPr>
          <p:nvPr/>
        </p:nvSpPr>
        <p:spPr bwMode="auto">
          <a:xfrm>
            <a:off x="6405563" y="3068638"/>
            <a:ext cx="841375" cy="187325"/>
          </a:xfrm>
          <a:prstGeom prst="rect">
            <a:avLst/>
          </a:prstGeom>
          <a:solidFill>
            <a:srgbClr val="FFFFFF"/>
          </a:solidFill>
          <a:ln w="0" cap="sq">
            <a:solidFill>
              <a:srgbClr val="000000"/>
            </a:solidFill>
            <a:miter lim="800000"/>
            <a:headEnd/>
            <a:tailEnd/>
          </a:ln>
        </p:spPr>
        <p:txBody>
          <a:bodyPr/>
          <a:lstStyle/>
          <a:p>
            <a:endParaRPr lang="ja-JP" altLang="en-US"/>
          </a:p>
        </p:txBody>
      </p:sp>
      <p:sp>
        <p:nvSpPr>
          <p:cNvPr id="19714" name="AutoShape 258">
            <a:extLst>
              <a:ext uri="{FF2B5EF4-FFF2-40B4-BE49-F238E27FC236}">
                <a16:creationId xmlns:a16="http://schemas.microsoft.com/office/drawing/2014/main" id="{BF48B8B7-F1BC-E2A2-1591-941A9E67105F}"/>
              </a:ext>
            </a:extLst>
          </p:cNvPr>
          <p:cNvSpPr>
            <a:spLocks noChangeArrowheads="1"/>
          </p:cNvSpPr>
          <p:nvPr/>
        </p:nvSpPr>
        <p:spPr bwMode="auto">
          <a:xfrm>
            <a:off x="6242050" y="2876550"/>
            <a:ext cx="1601788" cy="403225"/>
          </a:xfrm>
          <a:prstGeom prst="roundRect">
            <a:avLst>
              <a:gd name="adj" fmla="val 22931"/>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9715" name="Freeform 259">
            <a:extLst>
              <a:ext uri="{FF2B5EF4-FFF2-40B4-BE49-F238E27FC236}">
                <a16:creationId xmlns:a16="http://schemas.microsoft.com/office/drawing/2014/main" id="{7DFE68C0-C1C9-4DD0-980E-876E5FE0F284}"/>
              </a:ext>
            </a:extLst>
          </p:cNvPr>
          <p:cNvSpPr>
            <a:spLocks/>
          </p:cNvSpPr>
          <p:nvPr/>
        </p:nvSpPr>
        <p:spPr bwMode="auto">
          <a:xfrm>
            <a:off x="6238875" y="2874963"/>
            <a:ext cx="1685925" cy="419100"/>
          </a:xfrm>
          <a:custGeom>
            <a:avLst/>
            <a:gdLst>
              <a:gd name="T0" fmla="*/ 57 w 1021"/>
              <a:gd name="T1" fmla="*/ 1 h 264"/>
              <a:gd name="T2" fmla="*/ 47 w 1021"/>
              <a:gd name="T3" fmla="*/ 3 h 264"/>
              <a:gd name="T4" fmla="*/ 25 w 1021"/>
              <a:gd name="T5" fmla="*/ 14 h 264"/>
              <a:gd name="T6" fmla="*/ 18 w 1021"/>
              <a:gd name="T7" fmla="*/ 22 h 264"/>
              <a:gd name="T8" fmla="*/ 10 w 1021"/>
              <a:gd name="T9" fmla="*/ 29 h 264"/>
              <a:gd name="T10" fmla="*/ 5 w 1021"/>
              <a:gd name="T11" fmla="*/ 35 h 264"/>
              <a:gd name="T12" fmla="*/ 2 w 1021"/>
              <a:gd name="T13" fmla="*/ 43 h 264"/>
              <a:gd name="T14" fmla="*/ 2 w 1021"/>
              <a:gd name="T15" fmla="*/ 219 h 264"/>
              <a:gd name="T16" fmla="*/ 5 w 1021"/>
              <a:gd name="T17" fmla="*/ 227 h 264"/>
              <a:gd name="T18" fmla="*/ 10 w 1021"/>
              <a:gd name="T19" fmla="*/ 234 h 264"/>
              <a:gd name="T20" fmla="*/ 18 w 1021"/>
              <a:gd name="T21" fmla="*/ 240 h 264"/>
              <a:gd name="T22" fmla="*/ 25 w 1021"/>
              <a:gd name="T23" fmla="*/ 248 h 264"/>
              <a:gd name="T24" fmla="*/ 47 w 1021"/>
              <a:gd name="T25" fmla="*/ 259 h 264"/>
              <a:gd name="T26" fmla="*/ 57 w 1021"/>
              <a:gd name="T27" fmla="*/ 261 h 264"/>
              <a:gd name="T28" fmla="*/ 73 w 1021"/>
              <a:gd name="T29" fmla="*/ 264 h 264"/>
              <a:gd name="T30" fmla="*/ 960 w 1021"/>
              <a:gd name="T31" fmla="*/ 263 h 264"/>
              <a:gd name="T32" fmla="*/ 971 w 1021"/>
              <a:gd name="T33" fmla="*/ 259 h 264"/>
              <a:gd name="T34" fmla="*/ 990 w 1021"/>
              <a:gd name="T35" fmla="*/ 251 h 264"/>
              <a:gd name="T36" fmla="*/ 1002 w 1021"/>
              <a:gd name="T37" fmla="*/ 243 h 264"/>
              <a:gd name="T38" fmla="*/ 1008 w 1021"/>
              <a:gd name="T39" fmla="*/ 237 h 264"/>
              <a:gd name="T40" fmla="*/ 1013 w 1021"/>
              <a:gd name="T41" fmla="*/ 229 h 264"/>
              <a:gd name="T42" fmla="*/ 1016 w 1021"/>
              <a:gd name="T43" fmla="*/ 221 h 264"/>
              <a:gd name="T44" fmla="*/ 1019 w 1021"/>
              <a:gd name="T45" fmla="*/ 205 h 264"/>
              <a:gd name="T46" fmla="*/ 1019 w 1021"/>
              <a:gd name="T47" fmla="*/ 58 h 264"/>
              <a:gd name="T48" fmla="*/ 1016 w 1021"/>
              <a:gd name="T49" fmla="*/ 42 h 264"/>
              <a:gd name="T50" fmla="*/ 1013 w 1021"/>
              <a:gd name="T51" fmla="*/ 34 h 264"/>
              <a:gd name="T52" fmla="*/ 1008 w 1021"/>
              <a:gd name="T53" fmla="*/ 26 h 264"/>
              <a:gd name="T54" fmla="*/ 1002 w 1021"/>
              <a:gd name="T55" fmla="*/ 19 h 264"/>
              <a:gd name="T56" fmla="*/ 990 w 1021"/>
              <a:gd name="T57" fmla="*/ 11 h 264"/>
              <a:gd name="T58" fmla="*/ 971 w 1021"/>
              <a:gd name="T59" fmla="*/ 3 h 264"/>
              <a:gd name="T60" fmla="*/ 960 w 1021"/>
              <a:gd name="T61" fmla="*/ 0 h 264"/>
              <a:gd name="T62" fmla="*/ 947 w 1021"/>
              <a:gd name="T63" fmla="*/ 6 h 264"/>
              <a:gd name="T64" fmla="*/ 966 w 1021"/>
              <a:gd name="T65" fmla="*/ 8 h 264"/>
              <a:gd name="T66" fmla="*/ 974 w 1021"/>
              <a:gd name="T67" fmla="*/ 11 h 264"/>
              <a:gd name="T68" fmla="*/ 995 w 1021"/>
              <a:gd name="T69" fmla="*/ 22 h 264"/>
              <a:gd name="T70" fmla="*/ 1003 w 1021"/>
              <a:gd name="T71" fmla="*/ 32 h 264"/>
              <a:gd name="T72" fmla="*/ 1008 w 1021"/>
              <a:gd name="T73" fmla="*/ 39 h 264"/>
              <a:gd name="T74" fmla="*/ 1011 w 1021"/>
              <a:gd name="T75" fmla="*/ 47 h 264"/>
              <a:gd name="T76" fmla="*/ 1015 w 1021"/>
              <a:gd name="T77" fmla="*/ 63 h 264"/>
              <a:gd name="T78" fmla="*/ 1016 w 1021"/>
              <a:gd name="T79" fmla="*/ 201 h 264"/>
              <a:gd name="T80" fmla="*/ 1011 w 1021"/>
              <a:gd name="T81" fmla="*/ 216 h 264"/>
              <a:gd name="T82" fmla="*/ 1008 w 1021"/>
              <a:gd name="T83" fmla="*/ 224 h 264"/>
              <a:gd name="T84" fmla="*/ 1003 w 1021"/>
              <a:gd name="T85" fmla="*/ 230 h 264"/>
              <a:gd name="T86" fmla="*/ 995 w 1021"/>
              <a:gd name="T87" fmla="*/ 240 h 264"/>
              <a:gd name="T88" fmla="*/ 974 w 1021"/>
              <a:gd name="T89" fmla="*/ 251 h 264"/>
              <a:gd name="T90" fmla="*/ 966 w 1021"/>
              <a:gd name="T91" fmla="*/ 255 h 264"/>
              <a:gd name="T92" fmla="*/ 950 w 1021"/>
              <a:gd name="T93" fmla="*/ 256 h 264"/>
              <a:gd name="T94" fmla="*/ 74 w 1021"/>
              <a:gd name="T95" fmla="*/ 258 h 264"/>
              <a:gd name="T96" fmla="*/ 60 w 1021"/>
              <a:gd name="T97" fmla="*/ 256 h 264"/>
              <a:gd name="T98" fmla="*/ 49 w 1021"/>
              <a:gd name="T99" fmla="*/ 253 h 264"/>
              <a:gd name="T100" fmla="*/ 31 w 1021"/>
              <a:gd name="T101" fmla="*/ 243 h 264"/>
              <a:gd name="T102" fmla="*/ 23 w 1021"/>
              <a:gd name="T103" fmla="*/ 240 h 264"/>
              <a:gd name="T104" fmla="*/ 16 w 1021"/>
              <a:gd name="T105" fmla="*/ 230 h 264"/>
              <a:gd name="T106" fmla="*/ 12 w 1021"/>
              <a:gd name="T107" fmla="*/ 224 h 264"/>
              <a:gd name="T108" fmla="*/ 8 w 1021"/>
              <a:gd name="T109" fmla="*/ 216 h 264"/>
              <a:gd name="T110" fmla="*/ 7 w 1021"/>
              <a:gd name="T111" fmla="*/ 61 h 264"/>
              <a:gd name="T112" fmla="*/ 10 w 1021"/>
              <a:gd name="T113" fmla="*/ 45 h 264"/>
              <a:gd name="T114" fmla="*/ 13 w 1021"/>
              <a:gd name="T115" fmla="*/ 37 h 264"/>
              <a:gd name="T116" fmla="*/ 18 w 1021"/>
              <a:gd name="T117" fmla="*/ 29 h 264"/>
              <a:gd name="T118" fmla="*/ 26 w 1021"/>
              <a:gd name="T119" fmla="*/ 22 h 264"/>
              <a:gd name="T120" fmla="*/ 33 w 1021"/>
              <a:gd name="T121" fmla="*/ 18 h 264"/>
              <a:gd name="T122" fmla="*/ 53 w 1021"/>
              <a:gd name="T123" fmla="*/ 8 h 264"/>
              <a:gd name="T124" fmla="*/ 74 w 1021"/>
              <a:gd name="T125" fmla="*/ 6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21" h="264">
                <a:moveTo>
                  <a:pt x="74" y="0"/>
                </a:moveTo>
                <a:lnTo>
                  <a:pt x="60" y="0"/>
                </a:lnTo>
                <a:lnTo>
                  <a:pt x="57" y="1"/>
                </a:lnTo>
                <a:lnTo>
                  <a:pt x="53" y="1"/>
                </a:lnTo>
                <a:lnTo>
                  <a:pt x="49" y="3"/>
                </a:lnTo>
                <a:lnTo>
                  <a:pt x="47" y="3"/>
                </a:lnTo>
                <a:lnTo>
                  <a:pt x="29" y="11"/>
                </a:lnTo>
                <a:lnTo>
                  <a:pt x="28" y="13"/>
                </a:lnTo>
                <a:lnTo>
                  <a:pt x="25" y="14"/>
                </a:lnTo>
                <a:lnTo>
                  <a:pt x="23" y="16"/>
                </a:lnTo>
                <a:lnTo>
                  <a:pt x="20" y="19"/>
                </a:lnTo>
                <a:lnTo>
                  <a:pt x="18" y="22"/>
                </a:lnTo>
                <a:lnTo>
                  <a:pt x="15" y="22"/>
                </a:lnTo>
                <a:lnTo>
                  <a:pt x="12" y="26"/>
                </a:lnTo>
                <a:lnTo>
                  <a:pt x="10" y="29"/>
                </a:lnTo>
                <a:lnTo>
                  <a:pt x="8" y="30"/>
                </a:lnTo>
                <a:lnTo>
                  <a:pt x="7" y="34"/>
                </a:lnTo>
                <a:lnTo>
                  <a:pt x="5" y="35"/>
                </a:lnTo>
                <a:lnTo>
                  <a:pt x="4" y="40"/>
                </a:lnTo>
                <a:lnTo>
                  <a:pt x="4" y="42"/>
                </a:lnTo>
                <a:lnTo>
                  <a:pt x="2" y="43"/>
                </a:lnTo>
                <a:lnTo>
                  <a:pt x="0" y="48"/>
                </a:lnTo>
                <a:lnTo>
                  <a:pt x="0" y="214"/>
                </a:lnTo>
                <a:lnTo>
                  <a:pt x="2" y="219"/>
                </a:lnTo>
                <a:lnTo>
                  <a:pt x="4" y="221"/>
                </a:lnTo>
                <a:lnTo>
                  <a:pt x="4" y="222"/>
                </a:lnTo>
                <a:lnTo>
                  <a:pt x="5" y="227"/>
                </a:lnTo>
                <a:lnTo>
                  <a:pt x="7" y="229"/>
                </a:lnTo>
                <a:lnTo>
                  <a:pt x="8" y="232"/>
                </a:lnTo>
                <a:lnTo>
                  <a:pt x="10" y="234"/>
                </a:lnTo>
                <a:lnTo>
                  <a:pt x="12" y="237"/>
                </a:lnTo>
                <a:lnTo>
                  <a:pt x="15" y="240"/>
                </a:lnTo>
                <a:lnTo>
                  <a:pt x="18" y="240"/>
                </a:lnTo>
                <a:lnTo>
                  <a:pt x="20" y="243"/>
                </a:lnTo>
                <a:lnTo>
                  <a:pt x="23" y="247"/>
                </a:lnTo>
                <a:lnTo>
                  <a:pt x="25" y="248"/>
                </a:lnTo>
                <a:lnTo>
                  <a:pt x="28" y="250"/>
                </a:lnTo>
                <a:lnTo>
                  <a:pt x="29" y="251"/>
                </a:lnTo>
                <a:lnTo>
                  <a:pt x="47" y="259"/>
                </a:lnTo>
                <a:lnTo>
                  <a:pt x="49" y="259"/>
                </a:lnTo>
                <a:lnTo>
                  <a:pt x="53" y="261"/>
                </a:lnTo>
                <a:lnTo>
                  <a:pt x="57" y="261"/>
                </a:lnTo>
                <a:lnTo>
                  <a:pt x="60" y="263"/>
                </a:lnTo>
                <a:lnTo>
                  <a:pt x="70" y="263"/>
                </a:lnTo>
                <a:lnTo>
                  <a:pt x="73" y="264"/>
                </a:lnTo>
                <a:lnTo>
                  <a:pt x="949" y="264"/>
                </a:lnTo>
                <a:lnTo>
                  <a:pt x="950" y="263"/>
                </a:lnTo>
                <a:lnTo>
                  <a:pt x="960" y="263"/>
                </a:lnTo>
                <a:lnTo>
                  <a:pt x="963" y="261"/>
                </a:lnTo>
                <a:lnTo>
                  <a:pt x="966" y="261"/>
                </a:lnTo>
                <a:lnTo>
                  <a:pt x="971" y="259"/>
                </a:lnTo>
                <a:lnTo>
                  <a:pt x="976" y="259"/>
                </a:lnTo>
                <a:lnTo>
                  <a:pt x="977" y="258"/>
                </a:lnTo>
                <a:lnTo>
                  <a:pt x="990" y="251"/>
                </a:lnTo>
                <a:lnTo>
                  <a:pt x="992" y="250"/>
                </a:lnTo>
                <a:lnTo>
                  <a:pt x="998" y="247"/>
                </a:lnTo>
                <a:lnTo>
                  <a:pt x="1002" y="243"/>
                </a:lnTo>
                <a:lnTo>
                  <a:pt x="1002" y="240"/>
                </a:lnTo>
                <a:lnTo>
                  <a:pt x="1005" y="240"/>
                </a:lnTo>
                <a:lnTo>
                  <a:pt x="1008" y="237"/>
                </a:lnTo>
                <a:lnTo>
                  <a:pt x="1010" y="234"/>
                </a:lnTo>
                <a:lnTo>
                  <a:pt x="1011" y="232"/>
                </a:lnTo>
                <a:lnTo>
                  <a:pt x="1013" y="229"/>
                </a:lnTo>
                <a:lnTo>
                  <a:pt x="1015" y="227"/>
                </a:lnTo>
                <a:lnTo>
                  <a:pt x="1016" y="222"/>
                </a:lnTo>
                <a:lnTo>
                  <a:pt x="1016" y="221"/>
                </a:lnTo>
                <a:lnTo>
                  <a:pt x="1018" y="219"/>
                </a:lnTo>
                <a:lnTo>
                  <a:pt x="1019" y="214"/>
                </a:lnTo>
                <a:lnTo>
                  <a:pt x="1019" y="205"/>
                </a:lnTo>
                <a:lnTo>
                  <a:pt x="1021" y="203"/>
                </a:lnTo>
                <a:lnTo>
                  <a:pt x="1021" y="60"/>
                </a:lnTo>
                <a:lnTo>
                  <a:pt x="1019" y="58"/>
                </a:lnTo>
                <a:lnTo>
                  <a:pt x="1019" y="48"/>
                </a:lnTo>
                <a:lnTo>
                  <a:pt x="1018" y="43"/>
                </a:lnTo>
                <a:lnTo>
                  <a:pt x="1016" y="42"/>
                </a:lnTo>
                <a:lnTo>
                  <a:pt x="1016" y="40"/>
                </a:lnTo>
                <a:lnTo>
                  <a:pt x="1015" y="35"/>
                </a:lnTo>
                <a:lnTo>
                  <a:pt x="1013" y="34"/>
                </a:lnTo>
                <a:lnTo>
                  <a:pt x="1011" y="30"/>
                </a:lnTo>
                <a:lnTo>
                  <a:pt x="1010" y="29"/>
                </a:lnTo>
                <a:lnTo>
                  <a:pt x="1008" y="26"/>
                </a:lnTo>
                <a:lnTo>
                  <a:pt x="1005" y="22"/>
                </a:lnTo>
                <a:lnTo>
                  <a:pt x="1002" y="22"/>
                </a:lnTo>
                <a:lnTo>
                  <a:pt x="1002" y="19"/>
                </a:lnTo>
                <a:lnTo>
                  <a:pt x="998" y="16"/>
                </a:lnTo>
                <a:lnTo>
                  <a:pt x="992" y="13"/>
                </a:lnTo>
                <a:lnTo>
                  <a:pt x="990" y="11"/>
                </a:lnTo>
                <a:lnTo>
                  <a:pt x="977" y="5"/>
                </a:lnTo>
                <a:lnTo>
                  <a:pt x="976" y="3"/>
                </a:lnTo>
                <a:lnTo>
                  <a:pt x="971" y="3"/>
                </a:lnTo>
                <a:lnTo>
                  <a:pt x="966" y="1"/>
                </a:lnTo>
                <a:lnTo>
                  <a:pt x="963" y="1"/>
                </a:lnTo>
                <a:lnTo>
                  <a:pt x="960" y="0"/>
                </a:lnTo>
                <a:lnTo>
                  <a:pt x="74" y="0"/>
                </a:lnTo>
                <a:lnTo>
                  <a:pt x="74" y="6"/>
                </a:lnTo>
                <a:lnTo>
                  <a:pt x="947" y="6"/>
                </a:lnTo>
                <a:lnTo>
                  <a:pt x="960" y="6"/>
                </a:lnTo>
                <a:lnTo>
                  <a:pt x="963" y="8"/>
                </a:lnTo>
                <a:lnTo>
                  <a:pt x="966" y="8"/>
                </a:lnTo>
                <a:lnTo>
                  <a:pt x="971" y="10"/>
                </a:lnTo>
                <a:lnTo>
                  <a:pt x="973" y="10"/>
                </a:lnTo>
                <a:lnTo>
                  <a:pt x="974" y="11"/>
                </a:lnTo>
                <a:lnTo>
                  <a:pt x="987" y="18"/>
                </a:lnTo>
                <a:lnTo>
                  <a:pt x="989" y="19"/>
                </a:lnTo>
                <a:lnTo>
                  <a:pt x="995" y="22"/>
                </a:lnTo>
                <a:lnTo>
                  <a:pt x="998" y="26"/>
                </a:lnTo>
                <a:lnTo>
                  <a:pt x="1002" y="29"/>
                </a:lnTo>
                <a:lnTo>
                  <a:pt x="1003" y="32"/>
                </a:lnTo>
                <a:lnTo>
                  <a:pt x="1005" y="34"/>
                </a:lnTo>
                <a:lnTo>
                  <a:pt x="1006" y="37"/>
                </a:lnTo>
                <a:lnTo>
                  <a:pt x="1008" y="39"/>
                </a:lnTo>
                <a:lnTo>
                  <a:pt x="1010" y="40"/>
                </a:lnTo>
                <a:lnTo>
                  <a:pt x="1010" y="45"/>
                </a:lnTo>
                <a:lnTo>
                  <a:pt x="1011" y="47"/>
                </a:lnTo>
                <a:lnTo>
                  <a:pt x="1013" y="48"/>
                </a:lnTo>
                <a:lnTo>
                  <a:pt x="1013" y="58"/>
                </a:lnTo>
                <a:lnTo>
                  <a:pt x="1015" y="63"/>
                </a:lnTo>
                <a:lnTo>
                  <a:pt x="1015" y="61"/>
                </a:lnTo>
                <a:lnTo>
                  <a:pt x="1015" y="203"/>
                </a:lnTo>
                <a:lnTo>
                  <a:pt x="1016" y="201"/>
                </a:lnTo>
                <a:lnTo>
                  <a:pt x="1013" y="203"/>
                </a:lnTo>
                <a:lnTo>
                  <a:pt x="1013" y="214"/>
                </a:lnTo>
                <a:lnTo>
                  <a:pt x="1011" y="216"/>
                </a:lnTo>
                <a:lnTo>
                  <a:pt x="1010" y="218"/>
                </a:lnTo>
                <a:lnTo>
                  <a:pt x="1010" y="222"/>
                </a:lnTo>
                <a:lnTo>
                  <a:pt x="1008" y="224"/>
                </a:lnTo>
                <a:lnTo>
                  <a:pt x="1006" y="226"/>
                </a:lnTo>
                <a:lnTo>
                  <a:pt x="1005" y="229"/>
                </a:lnTo>
                <a:lnTo>
                  <a:pt x="1003" y="230"/>
                </a:lnTo>
                <a:lnTo>
                  <a:pt x="1002" y="234"/>
                </a:lnTo>
                <a:lnTo>
                  <a:pt x="998" y="237"/>
                </a:lnTo>
                <a:lnTo>
                  <a:pt x="995" y="240"/>
                </a:lnTo>
                <a:lnTo>
                  <a:pt x="989" y="243"/>
                </a:lnTo>
                <a:lnTo>
                  <a:pt x="987" y="245"/>
                </a:lnTo>
                <a:lnTo>
                  <a:pt x="974" y="251"/>
                </a:lnTo>
                <a:lnTo>
                  <a:pt x="973" y="253"/>
                </a:lnTo>
                <a:lnTo>
                  <a:pt x="971" y="253"/>
                </a:lnTo>
                <a:lnTo>
                  <a:pt x="966" y="255"/>
                </a:lnTo>
                <a:lnTo>
                  <a:pt x="963" y="255"/>
                </a:lnTo>
                <a:lnTo>
                  <a:pt x="960" y="256"/>
                </a:lnTo>
                <a:lnTo>
                  <a:pt x="950" y="256"/>
                </a:lnTo>
                <a:lnTo>
                  <a:pt x="945" y="258"/>
                </a:lnTo>
                <a:lnTo>
                  <a:pt x="947" y="258"/>
                </a:lnTo>
                <a:lnTo>
                  <a:pt x="74" y="258"/>
                </a:lnTo>
                <a:lnTo>
                  <a:pt x="76" y="258"/>
                </a:lnTo>
                <a:lnTo>
                  <a:pt x="70" y="256"/>
                </a:lnTo>
                <a:lnTo>
                  <a:pt x="60" y="256"/>
                </a:lnTo>
                <a:lnTo>
                  <a:pt x="57" y="255"/>
                </a:lnTo>
                <a:lnTo>
                  <a:pt x="53" y="255"/>
                </a:lnTo>
                <a:lnTo>
                  <a:pt x="49" y="253"/>
                </a:lnTo>
                <a:lnTo>
                  <a:pt x="47" y="253"/>
                </a:lnTo>
                <a:lnTo>
                  <a:pt x="33" y="245"/>
                </a:lnTo>
                <a:lnTo>
                  <a:pt x="31" y="243"/>
                </a:lnTo>
                <a:lnTo>
                  <a:pt x="28" y="242"/>
                </a:lnTo>
                <a:lnTo>
                  <a:pt x="26" y="240"/>
                </a:lnTo>
                <a:lnTo>
                  <a:pt x="23" y="240"/>
                </a:lnTo>
                <a:lnTo>
                  <a:pt x="21" y="237"/>
                </a:lnTo>
                <a:lnTo>
                  <a:pt x="18" y="234"/>
                </a:lnTo>
                <a:lnTo>
                  <a:pt x="16" y="230"/>
                </a:lnTo>
                <a:lnTo>
                  <a:pt x="15" y="229"/>
                </a:lnTo>
                <a:lnTo>
                  <a:pt x="13" y="226"/>
                </a:lnTo>
                <a:lnTo>
                  <a:pt x="12" y="224"/>
                </a:lnTo>
                <a:lnTo>
                  <a:pt x="10" y="222"/>
                </a:lnTo>
                <a:lnTo>
                  <a:pt x="10" y="218"/>
                </a:lnTo>
                <a:lnTo>
                  <a:pt x="8" y="216"/>
                </a:lnTo>
                <a:lnTo>
                  <a:pt x="7" y="214"/>
                </a:lnTo>
                <a:lnTo>
                  <a:pt x="7" y="203"/>
                </a:lnTo>
                <a:lnTo>
                  <a:pt x="7" y="61"/>
                </a:lnTo>
                <a:lnTo>
                  <a:pt x="7" y="48"/>
                </a:lnTo>
                <a:lnTo>
                  <a:pt x="8" y="47"/>
                </a:lnTo>
                <a:lnTo>
                  <a:pt x="10" y="45"/>
                </a:lnTo>
                <a:lnTo>
                  <a:pt x="10" y="40"/>
                </a:lnTo>
                <a:lnTo>
                  <a:pt x="12" y="39"/>
                </a:lnTo>
                <a:lnTo>
                  <a:pt x="13" y="37"/>
                </a:lnTo>
                <a:lnTo>
                  <a:pt x="15" y="34"/>
                </a:lnTo>
                <a:lnTo>
                  <a:pt x="16" y="32"/>
                </a:lnTo>
                <a:lnTo>
                  <a:pt x="18" y="29"/>
                </a:lnTo>
                <a:lnTo>
                  <a:pt x="21" y="26"/>
                </a:lnTo>
                <a:lnTo>
                  <a:pt x="23" y="22"/>
                </a:lnTo>
                <a:lnTo>
                  <a:pt x="26" y="22"/>
                </a:lnTo>
                <a:lnTo>
                  <a:pt x="28" y="21"/>
                </a:lnTo>
                <a:lnTo>
                  <a:pt x="31" y="19"/>
                </a:lnTo>
                <a:lnTo>
                  <a:pt x="33" y="18"/>
                </a:lnTo>
                <a:lnTo>
                  <a:pt x="47" y="10"/>
                </a:lnTo>
                <a:lnTo>
                  <a:pt x="49" y="10"/>
                </a:lnTo>
                <a:lnTo>
                  <a:pt x="53" y="8"/>
                </a:lnTo>
                <a:lnTo>
                  <a:pt x="57" y="8"/>
                </a:lnTo>
                <a:lnTo>
                  <a:pt x="60" y="6"/>
                </a:lnTo>
                <a:lnTo>
                  <a:pt x="74" y="6"/>
                </a:lnTo>
                <a:lnTo>
                  <a:pt x="7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9716" name="Rectangle 260">
            <a:extLst>
              <a:ext uri="{FF2B5EF4-FFF2-40B4-BE49-F238E27FC236}">
                <a16:creationId xmlns:a16="http://schemas.microsoft.com/office/drawing/2014/main" id="{9D2BDEB1-8ED2-E666-2A7A-6DC7A27A5FC0}"/>
              </a:ext>
            </a:extLst>
          </p:cNvPr>
          <p:cNvSpPr>
            <a:spLocks noChangeArrowheads="1"/>
          </p:cNvSpPr>
          <p:nvPr/>
        </p:nvSpPr>
        <p:spPr bwMode="auto">
          <a:xfrm>
            <a:off x="6313488" y="2879725"/>
            <a:ext cx="541337" cy="23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ja-JP" sz="1400" b="1" i="1">
                <a:solidFill>
                  <a:srgbClr val="FF0000"/>
                </a:solidFill>
              </a:rPr>
              <a:t>in-situ</a:t>
            </a:r>
            <a:endParaRPr lang="en-US" altLang="ja-JP"/>
          </a:p>
        </p:txBody>
      </p:sp>
      <p:sp>
        <p:nvSpPr>
          <p:cNvPr id="19717" name="Rectangle 261">
            <a:extLst>
              <a:ext uri="{FF2B5EF4-FFF2-40B4-BE49-F238E27FC236}">
                <a16:creationId xmlns:a16="http://schemas.microsoft.com/office/drawing/2014/main" id="{A54AA75B-AED8-C0A7-505D-0705DB7E3E3B}"/>
              </a:ext>
            </a:extLst>
          </p:cNvPr>
          <p:cNvSpPr>
            <a:spLocks noChangeArrowheads="1"/>
          </p:cNvSpPr>
          <p:nvPr/>
        </p:nvSpPr>
        <p:spPr bwMode="auto">
          <a:xfrm>
            <a:off x="6769100" y="2879725"/>
            <a:ext cx="1157288" cy="23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ja-JP" sz="1400" b="1">
                <a:solidFill>
                  <a:srgbClr val="FF0000"/>
                </a:solidFill>
              </a:rPr>
              <a:t> Spectroscopic</a:t>
            </a:r>
            <a:endParaRPr lang="en-US" altLang="ja-JP"/>
          </a:p>
        </p:txBody>
      </p:sp>
      <p:sp>
        <p:nvSpPr>
          <p:cNvPr id="19718" name="Rectangle 262">
            <a:extLst>
              <a:ext uri="{FF2B5EF4-FFF2-40B4-BE49-F238E27FC236}">
                <a16:creationId xmlns:a16="http://schemas.microsoft.com/office/drawing/2014/main" id="{1618C7D3-5DF4-D447-F9E0-B20F745C0A58}"/>
              </a:ext>
            </a:extLst>
          </p:cNvPr>
          <p:cNvSpPr>
            <a:spLocks noChangeArrowheads="1"/>
          </p:cNvSpPr>
          <p:nvPr/>
        </p:nvSpPr>
        <p:spPr bwMode="auto">
          <a:xfrm>
            <a:off x="6313488" y="3076575"/>
            <a:ext cx="1030287" cy="23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ja-JP" sz="1400" b="1">
                <a:solidFill>
                  <a:srgbClr val="FF0000"/>
                </a:solidFill>
              </a:rPr>
              <a:t>Ellipsometer</a:t>
            </a:r>
            <a:endParaRPr lang="en-US" altLang="ja-JP"/>
          </a:p>
        </p:txBody>
      </p:sp>
      <p:sp>
        <p:nvSpPr>
          <p:cNvPr id="19719" name="Line 263">
            <a:extLst>
              <a:ext uri="{FF2B5EF4-FFF2-40B4-BE49-F238E27FC236}">
                <a16:creationId xmlns:a16="http://schemas.microsoft.com/office/drawing/2014/main" id="{E6DE657B-F881-54A7-EF86-0119F869C46E}"/>
              </a:ext>
            </a:extLst>
          </p:cNvPr>
          <p:cNvSpPr>
            <a:spLocks noChangeShapeType="1"/>
          </p:cNvSpPr>
          <p:nvPr/>
        </p:nvSpPr>
        <p:spPr bwMode="auto">
          <a:xfrm flipV="1">
            <a:off x="4699000" y="2482850"/>
            <a:ext cx="412750" cy="84138"/>
          </a:xfrm>
          <a:prstGeom prst="line">
            <a:avLst/>
          </a:prstGeom>
          <a:noFill/>
          <a:ln w="0" cap="sq">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ja-JP" altLang="en-US"/>
          </a:p>
        </p:txBody>
      </p:sp>
      <p:sp>
        <p:nvSpPr>
          <p:cNvPr id="19720" name="Freeform 264">
            <a:extLst>
              <a:ext uri="{FF2B5EF4-FFF2-40B4-BE49-F238E27FC236}">
                <a16:creationId xmlns:a16="http://schemas.microsoft.com/office/drawing/2014/main" id="{081D86CB-C7C1-19C6-C64B-C3B6303AB692}"/>
              </a:ext>
            </a:extLst>
          </p:cNvPr>
          <p:cNvSpPr>
            <a:spLocks/>
          </p:cNvSpPr>
          <p:nvPr/>
        </p:nvSpPr>
        <p:spPr bwMode="auto">
          <a:xfrm>
            <a:off x="4699000" y="2500313"/>
            <a:ext cx="101600" cy="95250"/>
          </a:xfrm>
          <a:custGeom>
            <a:avLst/>
            <a:gdLst>
              <a:gd name="T0" fmla="*/ 53 w 64"/>
              <a:gd name="T1" fmla="*/ 0 h 60"/>
              <a:gd name="T2" fmla="*/ 0 w 64"/>
              <a:gd name="T3" fmla="*/ 42 h 60"/>
              <a:gd name="T4" fmla="*/ 64 w 64"/>
              <a:gd name="T5" fmla="*/ 60 h 60"/>
              <a:gd name="T6" fmla="*/ 29 w 64"/>
              <a:gd name="T7" fmla="*/ 36 h 60"/>
              <a:gd name="T8" fmla="*/ 53 w 64"/>
              <a:gd name="T9" fmla="*/ 0 h 60"/>
            </a:gdLst>
            <a:ahLst/>
            <a:cxnLst>
              <a:cxn ang="0">
                <a:pos x="T0" y="T1"/>
              </a:cxn>
              <a:cxn ang="0">
                <a:pos x="T2" y="T3"/>
              </a:cxn>
              <a:cxn ang="0">
                <a:pos x="T4" y="T5"/>
              </a:cxn>
              <a:cxn ang="0">
                <a:pos x="T6" y="T7"/>
              </a:cxn>
              <a:cxn ang="0">
                <a:pos x="T8" y="T9"/>
              </a:cxn>
            </a:cxnLst>
            <a:rect l="0" t="0" r="r" b="b"/>
            <a:pathLst>
              <a:path w="64" h="60">
                <a:moveTo>
                  <a:pt x="53" y="0"/>
                </a:moveTo>
                <a:lnTo>
                  <a:pt x="0" y="42"/>
                </a:lnTo>
                <a:lnTo>
                  <a:pt x="64" y="60"/>
                </a:lnTo>
                <a:lnTo>
                  <a:pt x="29" y="36"/>
                </a:lnTo>
                <a:lnTo>
                  <a:pt x="53" y="0"/>
                </a:lnTo>
                <a:close/>
              </a:path>
            </a:pathLst>
          </a:custGeom>
          <a:solidFill>
            <a:srgbClr val="000000"/>
          </a:solidFill>
          <a:ln w="0" cap="sq">
            <a:solidFill>
              <a:srgbClr val="000000"/>
            </a:solidFill>
            <a:prstDash val="solid"/>
            <a:miter lim="800000"/>
            <a:headEnd/>
            <a:tailEnd/>
          </a:ln>
        </p:spPr>
        <p:txBody>
          <a:bodyPr/>
          <a:lstStyle/>
          <a:p>
            <a:endParaRPr lang="ja-JP" altLang="en-US"/>
          </a:p>
        </p:txBody>
      </p:sp>
      <p:sp>
        <p:nvSpPr>
          <p:cNvPr id="19721" name="Rectangle 265">
            <a:extLst>
              <a:ext uri="{FF2B5EF4-FFF2-40B4-BE49-F238E27FC236}">
                <a16:creationId xmlns:a16="http://schemas.microsoft.com/office/drawing/2014/main" id="{EE48B314-7C40-1156-0F57-63A2BFC7D792}"/>
              </a:ext>
            </a:extLst>
          </p:cNvPr>
          <p:cNvSpPr>
            <a:spLocks noChangeArrowheads="1"/>
          </p:cNvSpPr>
          <p:nvPr/>
        </p:nvSpPr>
        <p:spPr bwMode="auto">
          <a:xfrm>
            <a:off x="5360988" y="2439988"/>
            <a:ext cx="55562" cy="762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722" name="Rectangle 266">
            <a:extLst>
              <a:ext uri="{FF2B5EF4-FFF2-40B4-BE49-F238E27FC236}">
                <a16:creationId xmlns:a16="http://schemas.microsoft.com/office/drawing/2014/main" id="{556639D9-CC22-C6C3-52A1-8A079712A68A}"/>
              </a:ext>
            </a:extLst>
          </p:cNvPr>
          <p:cNvSpPr>
            <a:spLocks noChangeArrowheads="1"/>
          </p:cNvSpPr>
          <p:nvPr/>
        </p:nvSpPr>
        <p:spPr bwMode="auto">
          <a:xfrm>
            <a:off x="5132388" y="2401888"/>
            <a:ext cx="585787" cy="195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ja-JP" sz="1000">
                <a:solidFill>
                  <a:srgbClr val="000000"/>
                </a:solidFill>
              </a:rPr>
              <a:t>Substrate</a:t>
            </a:r>
            <a:endParaRPr lang="en-US" altLang="ja-JP"/>
          </a:p>
        </p:txBody>
      </p:sp>
      <p:sp>
        <p:nvSpPr>
          <p:cNvPr id="19723" name="Rectangle 267">
            <a:extLst>
              <a:ext uri="{FF2B5EF4-FFF2-40B4-BE49-F238E27FC236}">
                <a16:creationId xmlns:a16="http://schemas.microsoft.com/office/drawing/2014/main" id="{AB2825B5-FBBF-EF2F-15DB-5D9BB12E7AB0}"/>
              </a:ext>
            </a:extLst>
          </p:cNvPr>
          <p:cNvSpPr>
            <a:spLocks noChangeArrowheads="1"/>
          </p:cNvSpPr>
          <p:nvPr/>
        </p:nvSpPr>
        <p:spPr bwMode="auto">
          <a:xfrm>
            <a:off x="5773738" y="3417888"/>
            <a:ext cx="514350" cy="1190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724" name="Rectangle 268">
            <a:extLst>
              <a:ext uri="{FF2B5EF4-FFF2-40B4-BE49-F238E27FC236}">
                <a16:creationId xmlns:a16="http://schemas.microsoft.com/office/drawing/2014/main" id="{676229DE-2E66-1775-B9D8-01CC1D24019A}"/>
              </a:ext>
            </a:extLst>
          </p:cNvPr>
          <p:cNvSpPr>
            <a:spLocks noChangeArrowheads="1"/>
          </p:cNvSpPr>
          <p:nvPr/>
        </p:nvSpPr>
        <p:spPr bwMode="auto">
          <a:xfrm>
            <a:off x="5583238" y="3409950"/>
            <a:ext cx="766762" cy="195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ja-JP" sz="1000">
                <a:solidFill>
                  <a:srgbClr val="000000"/>
                </a:solidFill>
              </a:rPr>
              <a:t>Light source</a:t>
            </a:r>
            <a:endParaRPr lang="en-US" altLang="ja-JP"/>
          </a:p>
        </p:txBody>
      </p:sp>
      <p:sp>
        <p:nvSpPr>
          <p:cNvPr id="19725" name="Rectangle 269">
            <a:extLst>
              <a:ext uri="{FF2B5EF4-FFF2-40B4-BE49-F238E27FC236}">
                <a16:creationId xmlns:a16="http://schemas.microsoft.com/office/drawing/2014/main" id="{599D0160-4BF7-E2FA-66D2-40755FDE83D5}"/>
              </a:ext>
            </a:extLst>
          </p:cNvPr>
          <p:cNvSpPr>
            <a:spLocks noChangeArrowheads="1"/>
          </p:cNvSpPr>
          <p:nvPr/>
        </p:nvSpPr>
        <p:spPr bwMode="auto">
          <a:xfrm>
            <a:off x="4926013" y="4656138"/>
            <a:ext cx="835025" cy="195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ja-JP" sz="1100">
                <a:solidFill>
                  <a:srgbClr val="000000"/>
                </a:solidFill>
              </a:rPr>
              <a:t>Controlled by</a:t>
            </a:r>
            <a:endParaRPr lang="en-US" altLang="ja-JP"/>
          </a:p>
        </p:txBody>
      </p:sp>
      <p:sp>
        <p:nvSpPr>
          <p:cNvPr id="19726" name="Rectangle 270">
            <a:extLst>
              <a:ext uri="{FF2B5EF4-FFF2-40B4-BE49-F238E27FC236}">
                <a16:creationId xmlns:a16="http://schemas.microsoft.com/office/drawing/2014/main" id="{A54CB49E-FC35-BFB1-F5E8-BA4DAB3C7B3F}"/>
              </a:ext>
            </a:extLst>
          </p:cNvPr>
          <p:cNvSpPr>
            <a:spLocks noChangeArrowheads="1"/>
          </p:cNvSpPr>
          <p:nvPr/>
        </p:nvSpPr>
        <p:spPr bwMode="auto">
          <a:xfrm>
            <a:off x="4926013" y="4810125"/>
            <a:ext cx="573087"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ja-JP" sz="1100">
                <a:solidFill>
                  <a:srgbClr val="000000"/>
                </a:solidFill>
              </a:rPr>
              <a:t>Sequenser</a:t>
            </a:r>
            <a:endParaRPr lang="en-US" altLang="ja-JP"/>
          </a:p>
        </p:txBody>
      </p:sp>
      <p:sp>
        <p:nvSpPr>
          <p:cNvPr id="19727" name="Rectangle 271">
            <a:extLst>
              <a:ext uri="{FF2B5EF4-FFF2-40B4-BE49-F238E27FC236}">
                <a16:creationId xmlns:a16="http://schemas.microsoft.com/office/drawing/2014/main" id="{78A5EAD0-6AE1-D689-02B8-13C50A8EFBD8}"/>
              </a:ext>
            </a:extLst>
          </p:cNvPr>
          <p:cNvSpPr>
            <a:spLocks noChangeArrowheads="1"/>
          </p:cNvSpPr>
          <p:nvPr/>
        </p:nvSpPr>
        <p:spPr bwMode="auto">
          <a:xfrm>
            <a:off x="6172200" y="3924300"/>
            <a:ext cx="1600200" cy="1905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728" name="Rectangle 272">
            <a:extLst>
              <a:ext uri="{FF2B5EF4-FFF2-40B4-BE49-F238E27FC236}">
                <a16:creationId xmlns:a16="http://schemas.microsoft.com/office/drawing/2014/main" id="{7D4B58BD-9967-73ED-C0F9-7EB6BFFF5E87}"/>
              </a:ext>
            </a:extLst>
          </p:cNvPr>
          <p:cNvSpPr>
            <a:spLocks noChangeArrowheads="1"/>
          </p:cNvSpPr>
          <p:nvPr/>
        </p:nvSpPr>
        <p:spPr bwMode="auto">
          <a:xfrm>
            <a:off x="6248400" y="3962400"/>
            <a:ext cx="1458913"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ja-JP" sz="1400" b="1">
                <a:solidFill>
                  <a:srgbClr val="FF0000"/>
                </a:solidFill>
              </a:rPr>
              <a:t>Layer-By-Layer </a:t>
            </a:r>
            <a:r>
              <a:rPr lang="ja-JP" altLang="en-US" sz="1400" b="1">
                <a:solidFill>
                  <a:srgbClr val="FF0000"/>
                </a:solidFill>
                <a:ea typeface="ＨＧ明朝B-PRO" pitchFamily="18" charset="-128"/>
              </a:rPr>
              <a:t>法</a:t>
            </a:r>
            <a:endParaRPr lang="ja-JP" altLang="en-US"/>
          </a:p>
        </p:txBody>
      </p:sp>
      <p:sp>
        <p:nvSpPr>
          <p:cNvPr id="19729" name="Rectangle 273">
            <a:extLst>
              <a:ext uri="{FF2B5EF4-FFF2-40B4-BE49-F238E27FC236}">
                <a16:creationId xmlns:a16="http://schemas.microsoft.com/office/drawing/2014/main" id="{1BE17876-7D90-9283-BD81-595F393F10D2}"/>
              </a:ext>
            </a:extLst>
          </p:cNvPr>
          <p:cNvSpPr>
            <a:spLocks noChangeArrowheads="1"/>
          </p:cNvSpPr>
          <p:nvPr/>
        </p:nvSpPr>
        <p:spPr bwMode="auto">
          <a:xfrm>
            <a:off x="6081713" y="4162425"/>
            <a:ext cx="9525" cy="7000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730" name="Rectangle 274">
            <a:extLst>
              <a:ext uri="{FF2B5EF4-FFF2-40B4-BE49-F238E27FC236}">
                <a16:creationId xmlns:a16="http://schemas.microsoft.com/office/drawing/2014/main" id="{E67934BD-AC82-60E8-A93C-C97F5403B594}"/>
              </a:ext>
            </a:extLst>
          </p:cNvPr>
          <p:cNvSpPr>
            <a:spLocks noChangeArrowheads="1"/>
          </p:cNvSpPr>
          <p:nvPr/>
        </p:nvSpPr>
        <p:spPr bwMode="auto">
          <a:xfrm>
            <a:off x="6086475" y="4343400"/>
            <a:ext cx="1703388" cy="111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731" name="Rectangle 275">
            <a:extLst>
              <a:ext uri="{FF2B5EF4-FFF2-40B4-BE49-F238E27FC236}">
                <a16:creationId xmlns:a16="http://schemas.microsoft.com/office/drawing/2014/main" id="{0279AE4F-93BC-3994-BF21-2114D18B42BD}"/>
              </a:ext>
            </a:extLst>
          </p:cNvPr>
          <p:cNvSpPr>
            <a:spLocks noChangeArrowheads="1"/>
          </p:cNvSpPr>
          <p:nvPr/>
        </p:nvSpPr>
        <p:spPr bwMode="auto">
          <a:xfrm>
            <a:off x="7604125" y="4179888"/>
            <a:ext cx="158750" cy="195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ja-JP" sz="1000">
                <a:solidFill>
                  <a:srgbClr val="000000"/>
                </a:solidFill>
              </a:rPr>
              <a:t>H</a:t>
            </a:r>
            <a:endParaRPr lang="en-US" altLang="ja-JP"/>
          </a:p>
        </p:txBody>
      </p:sp>
      <p:sp>
        <p:nvSpPr>
          <p:cNvPr id="19732" name="Rectangle 276">
            <a:extLst>
              <a:ext uri="{FF2B5EF4-FFF2-40B4-BE49-F238E27FC236}">
                <a16:creationId xmlns:a16="http://schemas.microsoft.com/office/drawing/2014/main" id="{7EFA1FAF-A292-D90C-F483-4C0FFE43E211}"/>
              </a:ext>
            </a:extLst>
          </p:cNvPr>
          <p:cNvSpPr>
            <a:spLocks noChangeArrowheads="1"/>
          </p:cNvSpPr>
          <p:nvPr/>
        </p:nvSpPr>
        <p:spPr bwMode="auto">
          <a:xfrm>
            <a:off x="7699375" y="4256088"/>
            <a:ext cx="68263" cy="10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ja-JP" sz="600">
                <a:solidFill>
                  <a:srgbClr val="000000"/>
                </a:solidFill>
              </a:rPr>
              <a:t>2</a:t>
            </a:r>
            <a:endParaRPr lang="en-US" altLang="ja-JP"/>
          </a:p>
        </p:txBody>
      </p:sp>
      <p:sp>
        <p:nvSpPr>
          <p:cNvPr id="19733" name="Rectangle 277">
            <a:extLst>
              <a:ext uri="{FF2B5EF4-FFF2-40B4-BE49-F238E27FC236}">
                <a16:creationId xmlns:a16="http://schemas.microsoft.com/office/drawing/2014/main" id="{1A7AB230-BD3A-AB9F-6B84-9B99B2F4AAA8}"/>
              </a:ext>
            </a:extLst>
          </p:cNvPr>
          <p:cNvSpPr>
            <a:spLocks noChangeArrowheads="1"/>
          </p:cNvSpPr>
          <p:nvPr/>
        </p:nvSpPr>
        <p:spPr bwMode="auto">
          <a:xfrm>
            <a:off x="7562850" y="4425950"/>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ja-JP" sz="1000">
                <a:solidFill>
                  <a:srgbClr val="000000"/>
                </a:solidFill>
              </a:rPr>
              <a:t>SiF</a:t>
            </a:r>
            <a:endParaRPr lang="en-US" altLang="ja-JP"/>
          </a:p>
        </p:txBody>
      </p:sp>
      <p:sp>
        <p:nvSpPr>
          <p:cNvPr id="19734" name="Rectangle 278">
            <a:extLst>
              <a:ext uri="{FF2B5EF4-FFF2-40B4-BE49-F238E27FC236}">
                <a16:creationId xmlns:a16="http://schemas.microsoft.com/office/drawing/2014/main" id="{43619DE4-796F-B917-E70A-E3848AB30CB3}"/>
              </a:ext>
            </a:extLst>
          </p:cNvPr>
          <p:cNvSpPr>
            <a:spLocks noChangeArrowheads="1"/>
          </p:cNvSpPr>
          <p:nvPr/>
        </p:nvSpPr>
        <p:spPr bwMode="auto">
          <a:xfrm>
            <a:off x="7742238" y="4505325"/>
            <a:ext cx="68262" cy="10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ja-JP" sz="600">
                <a:solidFill>
                  <a:srgbClr val="000000"/>
                </a:solidFill>
              </a:rPr>
              <a:t>4</a:t>
            </a:r>
            <a:endParaRPr lang="en-US" altLang="ja-JP"/>
          </a:p>
        </p:txBody>
      </p:sp>
      <p:sp>
        <p:nvSpPr>
          <p:cNvPr id="19735" name="Freeform 279">
            <a:extLst>
              <a:ext uri="{FF2B5EF4-FFF2-40B4-BE49-F238E27FC236}">
                <a16:creationId xmlns:a16="http://schemas.microsoft.com/office/drawing/2014/main" id="{43EB34AA-C91E-9B8E-C6EE-919C3F12D7B2}"/>
              </a:ext>
            </a:extLst>
          </p:cNvPr>
          <p:cNvSpPr>
            <a:spLocks/>
          </p:cNvSpPr>
          <p:nvPr/>
        </p:nvSpPr>
        <p:spPr bwMode="auto">
          <a:xfrm>
            <a:off x="6086475" y="4589463"/>
            <a:ext cx="1703388" cy="212725"/>
          </a:xfrm>
          <a:custGeom>
            <a:avLst/>
            <a:gdLst>
              <a:gd name="T0" fmla="*/ 0 w 1073"/>
              <a:gd name="T1" fmla="*/ 6 h 134"/>
              <a:gd name="T2" fmla="*/ 129 w 1073"/>
              <a:gd name="T3" fmla="*/ 6 h 134"/>
              <a:gd name="T4" fmla="*/ 125 w 1073"/>
              <a:gd name="T5" fmla="*/ 3 h 134"/>
              <a:gd name="T6" fmla="*/ 127 w 1073"/>
              <a:gd name="T7" fmla="*/ 134 h 134"/>
              <a:gd name="T8" fmla="*/ 261 w 1073"/>
              <a:gd name="T9" fmla="*/ 134 h 134"/>
              <a:gd name="T10" fmla="*/ 262 w 1073"/>
              <a:gd name="T11" fmla="*/ 3 h 134"/>
              <a:gd name="T12" fmla="*/ 259 w 1073"/>
              <a:gd name="T13" fmla="*/ 6 h 134"/>
              <a:gd name="T14" fmla="*/ 388 w 1073"/>
              <a:gd name="T15" fmla="*/ 6 h 134"/>
              <a:gd name="T16" fmla="*/ 385 w 1073"/>
              <a:gd name="T17" fmla="*/ 3 h 134"/>
              <a:gd name="T18" fmla="*/ 386 w 1073"/>
              <a:gd name="T19" fmla="*/ 134 h 134"/>
              <a:gd name="T20" fmla="*/ 518 w 1073"/>
              <a:gd name="T21" fmla="*/ 134 h 134"/>
              <a:gd name="T22" fmla="*/ 520 w 1073"/>
              <a:gd name="T23" fmla="*/ 3 h 134"/>
              <a:gd name="T24" fmla="*/ 517 w 1073"/>
              <a:gd name="T25" fmla="*/ 6 h 134"/>
              <a:gd name="T26" fmla="*/ 647 w 1073"/>
              <a:gd name="T27" fmla="*/ 6 h 134"/>
              <a:gd name="T28" fmla="*/ 644 w 1073"/>
              <a:gd name="T29" fmla="*/ 3 h 134"/>
              <a:gd name="T30" fmla="*/ 645 w 1073"/>
              <a:gd name="T31" fmla="*/ 134 h 134"/>
              <a:gd name="T32" fmla="*/ 777 w 1073"/>
              <a:gd name="T33" fmla="*/ 134 h 134"/>
              <a:gd name="T34" fmla="*/ 779 w 1073"/>
              <a:gd name="T35" fmla="*/ 3 h 134"/>
              <a:gd name="T36" fmla="*/ 776 w 1073"/>
              <a:gd name="T37" fmla="*/ 6 h 134"/>
              <a:gd name="T38" fmla="*/ 904 w 1073"/>
              <a:gd name="T39" fmla="*/ 6 h 134"/>
              <a:gd name="T40" fmla="*/ 901 w 1073"/>
              <a:gd name="T41" fmla="*/ 3 h 134"/>
              <a:gd name="T42" fmla="*/ 903 w 1073"/>
              <a:gd name="T43" fmla="*/ 134 h 134"/>
              <a:gd name="T44" fmla="*/ 1036 w 1073"/>
              <a:gd name="T45" fmla="*/ 134 h 134"/>
              <a:gd name="T46" fmla="*/ 1038 w 1073"/>
              <a:gd name="T47" fmla="*/ 3 h 134"/>
              <a:gd name="T48" fmla="*/ 1035 w 1073"/>
              <a:gd name="T49" fmla="*/ 6 h 134"/>
              <a:gd name="T50" fmla="*/ 1073 w 1073"/>
              <a:gd name="T51" fmla="*/ 6 h 134"/>
              <a:gd name="T52" fmla="*/ 1073 w 1073"/>
              <a:gd name="T53" fmla="*/ 0 h 134"/>
              <a:gd name="T54" fmla="*/ 1033 w 1073"/>
              <a:gd name="T55" fmla="*/ 2 h 134"/>
              <a:gd name="T56" fmla="*/ 1032 w 1073"/>
              <a:gd name="T57" fmla="*/ 132 h 134"/>
              <a:gd name="T58" fmla="*/ 1035 w 1073"/>
              <a:gd name="T59" fmla="*/ 129 h 134"/>
              <a:gd name="T60" fmla="*/ 904 w 1073"/>
              <a:gd name="T61" fmla="*/ 129 h 134"/>
              <a:gd name="T62" fmla="*/ 908 w 1073"/>
              <a:gd name="T63" fmla="*/ 132 h 134"/>
              <a:gd name="T64" fmla="*/ 906 w 1073"/>
              <a:gd name="T65" fmla="*/ 2 h 134"/>
              <a:gd name="T66" fmla="*/ 774 w 1073"/>
              <a:gd name="T67" fmla="*/ 2 h 134"/>
              <a:gd name="T68" fmla="*/ 772 w 1073"/>
              <a:gd name="T69" fmla="*/ 132 h 134"/>
              <a:gd name="T70" fmla="*/ 776 w 1073"/>
              <a:gd name="T71" fmla="*/ 129 h 134"/>
              <a:gd name="T72" fmla="*/ 647 w 1073"/>
              <a:gd name="T73" fmla="*/ 129 h 134"/>
              <a:gd name="T74" fmla="*/ 650 w 1073"/>
              <a:gd name="T75" fmla="*/ 132 h 134"/>
              <a:gd name="T76" fmla="*/ 649 w 1073"/>
              <a:gd name="T77" fmla="*/ 2 h 134"/>
              <a:gd name="T78" fmla="*/ 515 w 1073"/>
              <a:gd name="T79" fmla="*/ 2 h 134"/>
              <a:gd name="T80" fmla="*/ 513 w 1073"/>
              <a:gd name="T81" fmla="*/ 132 h 134"/>
              <a:gd name="T82" fmla="*/ 517 w 1073"/>
              <a:gd name="T83" fmla="*/ 129 h 134"/>
              <a:gd name="T84" fmla="*/ 388 w 1073"/>
              <a:gd name="T85" fmla="*/ 129 h 134"/>
              <a:gd name="T86" fmla="*/ 391 w 1073"/>
              <a:gd name="T87" fmla="*/ 132 h 134"/>
              <a:gd name="T88" fmla="*/ 389 w 1073"/>
              <a:gd name="T89" fmla="*/ 2 h 134"/>
              <a:gd name="T90" fmla="*/ 257 w 1073"/>
              <a:gd name="T91" fmla="*/ 2 h 134"/>
              <a:gd name="T92" fmla="*/ 256 w 1073"/>
              <a:gd name="T93" fmla="*/ 132 h 134"/>
              <a:gd name="T94" fmla="*/ 259 w 1073"/>
              <a:gd name="T95" fmla="*/ 129 h 134"/>
              <a:gd name="T96" fmla="*/ 129 w 1073"/>
              <a:gd name="T97" fmla="*/ 129 h 134"/>
              <a:gd name="T98" fmla="*/ 132 w 1073"/>
              <a:gd name="T99" fmla="*/ 132 h 134"/>
              <a:gd name="T100" fmla="*/ 130 w 1073"/>
              <a:gd name="T101" fmla="*/ 2 h 134"/>
              <a:gd name="T102" fmla="*/ 0 w 1073"/>
              <a:gd name="T103" fmla="*/ 0 h 134"/>
              <a:gd name="T104" fmla="*/ 0 w 1073"/>
              <a:gd name="T105" fmla="*/ 6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73" h="134">
                <a:moveTo>
                  <a:pt x="0" y="6"/>
                </a:moveTo>
                <a:lnTo>
                  <a:pt x="129" y="6"/>
                </a:lnTo>
                <a:lnTo>
                  <a:pt x="125" y="3"/>
                </a:lnTo>
                <a:lnTo>
                  <a:pt x="127" y="134"/>
                </a:lnTo>
                <a:lnTo>
                  <a:pt x="261" y="134"/>
                </a:lnTo>
                <a:lnTo>
                  <a:pt x="262" y="3"/>
                </a:lnTo>
                <a:lnTo>
                  <a:pt x="259" y="6"/>
                </a:lnTo>
                <a:lnTo>
                  <a:pt x="388" y="6"/>
                </a:lnTo>
                <a:lnTo>
                  <a:pt x="385" y="3"/>
                </a:lnTo>
                <a:lnTo>
                  <a:pt x="386" y="134"/>
                </a:lnTo>
                <a:lnTo>
                  <a:pt x="518" y="134"/>
                </a:lnTo>
                <a:lnTo>
                  <a:pt x="520" y="3"/>
                </a:lnTo>
                <a:lnTo>
                  <a:pt x="517" y="6"/>
                </a:lnTo>
                <a:lnTo>
                  <a:pt x="647" y="6"/>
                </a:lnTo>
                <a:lnTo>
                  <a:pt x="644" y="3"/>
                </a:lnTo>
                <a:lnTo>
                  <a:pt x="645" y="134"/>
                </a:lnTo>
                <a:lnTo>
                  <a:pt x="777" y="134"/>
                </a:lnTo>
                <a:lnTo>
                  <a:pt x="779" y="3"/>
                </a:lnTo>
                <a:lnTo>
                  <a:pt x="776" y="6"/>
                </a:lnTo>
                <a:lnTo>
                  <a:pt x="904" y="6"/>
                </a:lnTo>
                <a:lnTo>
                  <a:pt x="901" y="3"/>
                </a:lnTo>
                <a:lnTo>
                  <a:pt x="903" y="134"/>
                </a:lnTo>
                <a:lnTo>
                  <a:pt x="1036" y="134"/>
                </a:lnTo>
                <a:lnTo>
                  <a:pt x="1038" y="3"/>
                </a:lnTo>
                <a:lnTo>
                  <a:pt x="1035" y="6"/>
                </a:lnTo>
                <a:lnTo>
                  <a:pt x="1073" y="6"/>
                </a:lnTo>
                <a:lnTo>
                  <a:pt x="1073" y="0"/>
                </a:lnTo>
                <a:lnTo>
                  <a:pt x="1033" y="2"/>
                </a:lnTo>
                <a:lnTo>
                  <a:pt x="1032" y="132"/>
                </a:lnTo>
                <a:lnTo>
                  <a:pt x="1035" y="129"/>
                </a:lnTo>
                <a:lnTo>
                  <a:pt x="904" y="129"/>
                </a:lnTo>
                <a:lnTo>
                  <a:pt x="908" y="132"/>
                </a:lnTo>
                <a:lnTo>
                  <a:pt x="906" y="2"/>
                </a:lnTo>
                <a:lnTo>
                  <a:pt x="774" y="2"/>
                </a:lnTo>
                <a:lnTo>
                  <a:pt x="772" y="132"/>
                </a:lnTo>
                <a:lnTo>
                  <a:pt x="776" y="129"/>
                </a:lnTo>
                <a:lnTo>
                  <a:pt x="647" y="129"/>
                </a:lnTo>
                <a:lnTo>
                  <a:pt x="650" y="132"/>
                </a:lnTo>
                <a:lnTo>
                  <a:pt x="649" y="2"/>
                </a:lnTo>
                <a:lnTo>
                  <a:pt x="515" y="2"/>
                </a:lnTo>
                <a:lnTo>
                  <a:pt x="513" y="132"/>
                </a:lnTo>
                <a:lnTo>
                  <a:pt x="517" y="129"/>
                </a:lnTo>
                <a:lnTo>
                  <a:pt x="388" y="129"/>
                </a:lnTo>
                <a:lnTo>
                  <a:pt x="391" y="132"/>
                </a:lnTo>
                <a:lnTo>
                  <a:pt x="389" y="2"/>
                </a:lnTo>
                <a:lnTo>
                  <a:pt x="257" y="2"/>
                </a:lnTo>
                <a:lnTo>
                  <a:pt x="256" y="132"/>
                </a:lnTo>
                <a:lnTo>
                  <a:pt x="259" y="129"/>
                </a:lnTo>
                <a:lnTo>
                  <a:pt x="129" y="129"/>
                </a:lnTo>
                <a:lnTo>
                  <a:pt x="132" y="132"/>
                </a:lnTo>
                <a:lnTo>
                  <a:pt x="130" y="2"/>
                </a:lnTo>
                <a:lnTo>
                  <a:pt x="0" y="0"/>
                </a:lnTo>
                <a:lnTo>
                  <a:pt x="0" y="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9736" name="Rectangle 280">
            <a:extLst>
              <a:ext uri="{FF2B5EF4-FFF2-40B4-BE49-F238E27FC236}">
                <a16:creationId xmlns:a16="http://schemas.microsoft.com/office/drawing/2014/main" id="{0AADAE1B-FAF8-57FE-DF64-58CE329BDF6D}"/>
              </a:ext>
            </a:extLst>
          </p:cNvPr>
          <p:cNvSpPr>
            <a:spLocks noChangeArrowheads="1"/>
          </p:cNvSpPr>
          <p:nvPr/>
        </p:nvSpPr>
        <p:spPr bwMode="auto">
          <a:xfrm>
            <a:off x="6086475" y="4794250"/>
            <a:ext cx="1914525" cy="952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737" name="Freeform 281">
            <a:extLst>
              <a:ext uri="{FF2B5EF4-FFF2-40B4-BE49-F238E27FC236}">
                <a16:creationId xmlns:a16="http://schemas.microsoft.com/office/drawing/2014/main" id="{025F0149-03E1-0AC7-52B8-39823C80CF31}"/>
              </a:ext>
            </a:extLst>
          </p:cNvPr>
          <p:cNvSpPr>
            <a:spLocks/>
          </p:cNvSpPr>
          <p:nvPr/>
        </p:nvSpPr>
        <p:spPr bwMode="auto">
          <a:xfrm>
            <a:off x="7974013" y="4773613"/>
            <a:ext cx="31750" cy="53975"/>
          </a:xfrm>
          <a:custGeom>
            <a:avLst/>
            <a:gdLst>
              <a:gd name="T0" fmla="*/ 0 w 20"/>
              <a:gd name="T1" fmla="*/ 0 h 34"/>
              <a:gd name="T2" fmla="*/ 0 w 20"/>
              <a:gd name="T3" fmla="*/ 34 h 34"/>
              <a:gd name="T4" fmla="*/ 20 w 20"/>
              <a:gd name="T5" fmla="*/ 16 h 34"/>
              <a:gd name="T6" fmla="*/ 0 w 20"/>
              <a:gd name="T7" fmla="*/ 0 h 34"/>
            </a:gdLst>
            <a:ahLst/>
            <a:cxnLst>
              <a:cxn ang="0">
                <a:pos x="T0" y="T1"/>
              </a:cxn>
              <a:cxn ang="0">
                <a:pos x="T2" y="T3"/>
              </a:cxn>
              <a:cxn ang="0">
                <a:pos x="T4" y="T5"/>
              </a:cxn>
              <a:cxn ang="0">
                <a:pos x="T6" y="T7"/>
              </a:cxn>
            </a:cxnLst>
            <a:rect l="0" t="0" r="r" b="b"/>
            <a:pathLst>
              <a:path w="20" h="34">
                <a:moveTo>
                  <a:pt x="0" y="0"/>
                </a:moveTo>
                <a:lnTo>
                  <a:pt x="0" y="34"/>
                </a:lnTo>
                <a:lnTo>
                  <a:pt x="20" y="16"/>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9738" name="Freeform 282">
            <a:extLst>
              <a:ext uri="{FF2B5EF4-FFF2-40B4-BE49-F238E27FC236}">
                <a16:creationId xmlns:a16="http://schemas.microsoft.com/office/drawing/2014/main" id="{F6630284-4F4F-5A16-BF8E-67ED4E3A6791}"/>
              </a:ext>
            </a:extLst>
          </p:cNvPr>
          <p:cNvSpPr>
            <a:spLocks/>
          </p:cNvSpPr>
          <p:nvPr/>
        </p:nvSpPr>
        <p:spPr bwMode="auto">
          <a:xfrm>
            <a:off x="7981950" y="4778375"/>
            <a:ext cx="44450" cy="44450"/>
          </a:xfrm>
          <a:custGeom>
            <a:avLst/>
            <a:gdLst>
              <a:gd name="T0" fmla="*/ 0 w 28"/>
              <a:gd name="T1" fmla="*/ 0 h 28"/>
              <a:gd name="T2" fmla="*/ 28 w 28"/>
              <a:gd name="T3" fmla="*/ 13 h 28"/>
              <a:gd name="T4" fmla="*/ 0 w 28"/>
              <a:gd name="T5" fmla="*/ 28 h 28"/>
              <a:gd name="T6" fmla="*/ 15 w 28"/>
              <a:gd name="T7" fmla="*/ 13 h 28"/>
              <a:gd name="T8" fmla="*/ 0 w 28"/>
              <a:gd name="T9" fmla="*/ 0 h 28"/>
            </a:gdLst>
            <a:ahLst/>
            <a:cxnLst>
              <a:cxn ang="0">
                <a:pos x="T0" y="T1"/>
              </a:cxn>
              <a:cxn ang="0">
                <a:pos x="T2" y="T3"/>
              </a:cxn>
              <a:cxn ang="0">
                <a:pos x="T4" y="T5"/>
              </a:cxn>
              <a:cxn ang="0">
                <a:pos x="T6" y="T7"/>
              </a:cxn>
              <a:cxn ang="0">
                <a:pos x="T8" y="T9"/>
              </a:cxn>
            </a:cxnLst>
            <a:rect l="0" t="0" r="r" b="b"/>
            <a:pathLst>
              <a:path w="28" h="28">
                <a:moveTo>
                  <a:pt x="0" y="0"/>
                </a:moveTo>
                <a:lnTo>
                  <a:pt x="28" y="13"/>
                </a:lnTo>
                <a:lnTo>
                  <a:pt x="0" y="28"/>
                </a:lnTo>
                <a:lnTo>
                  <a:pt x="15" y="13"/>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9739" name="Freeform 283">
            <a:extLst>
              <a:ext uri="{FF2B5EF4-FFF2-40B4-BE49-F238E27FC236}">
                <a16:creationId xmlns:a16="http://schemas.microsoft.com/office/drawing/2014/main" id="{958F4488-2A4F-22A9-46A4-086EFC61F0C5}"/>
              </a:ext>
            </a:extLst>
          </p:cNvPr>
          <p:cNvSpPr>
            <a:spLocks/>
          </p:cNvSpPr>
          <p:nvPr/>
        </p:nvSpPr>
        <p:spPr bwMode="auto">
          <a:xfrm>
            <a:off x="7951788" y="4757738"/>
            <a:ext cx="84137" cy="85725"/>
          </a:xfrm>
          <a:custGeom>
            <a:avLst/>
            <a:gdLst>
              <a:gd name="T0" fmla="*/ 21 w 53"/>
              <a:gd name="T1" fmla="*/ 12 h 54"/>
              <a:gd name="T2" fmla="*/ 18 w 53"/>
              <a:gd name="T3" fmla="*/ 17 h 54"/>
              <a:gd name="T4" fmla="*/ 45 w 53"/>
              <a:gd name="T5" fmla="*/ 29 h 54"/>
              <a:gd name="T6" fmla="*/ 45 w 53"/>
              <a:gd name="T7" fmla="*/ 23 h 54"/>
              <a:gd name="T8" fmla="*/ 18 w 53"/>
              <a:gd name="T9" fmla="*/ 37 h 54"/>
              <a:gd name="T10" fmla="*/ 21 w 53"/>
              <a:gd name="T11" fmla="*/ 42 h 54"/>
              <a:gd name="T12" fmla="*/ 37 w 53"/>
              <a:gd name="T13" fmla="*/ 26 h 54"/>
              <a:gd name="T14" fmla="*/ 21 w 53"/>
              <a:gd name="T15" fmla="*/ 12 h 54"/>
              <a:gd name="T16" fmla="*/ 0 w 53"/>
              <a:gd name="T17" fmla="*/ 0 h 54"/>
              <a:gd name="T18" fmla="*/ 32 w 53"/>
              <a:gd name="T19" fmla="*/ 28 h 54"/>
              <a:gd name="T20" fmla="*/ 32 w 53"/>
              <a:gd name="T21" fmla="*/ 25 h 54"/>
              <a:gd name="T22" fmla="*/ 3 w 53"/>
              <a:gd name="T23" fmla="*/ 54 h 54"/>
              <a:gd name="T24" fmla="*/ 53 w 53"/>
              <a:gd name="T25" fmla="*/ 26 h 54"/>
              <a:gd name="T26" fmla="*/ 0 w 53"/>
              <a:gd name="T27" fmla="*/ 0 h 54"/>
              <a:gd name="T28" fmla="*/ 21 w 53"/>
              <a:gd name="T29" fmla="*/ 1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 h="54">
                <a:moveTo>
                  <a:pt x="21" y="12"/>
                </a:moveTo>
                <a:lnTo>
                  <a:pt x="18" y="17"/>
                </a:lnTo>
                <a:lnTo>
                  <a:pt x="45" y="29"/>
                </a:lnTo>
                <a:lnTo>
                  <a:pt x="45" y="23"/>
                </a:lnTo>
                <a:lnTo>
                  <a:pt x="18" y="37"/>
                </a:lnTo>
                <a:lnTo>
                  <a:pt x="21" y="42"/>
                </a:lnTo>
                <a:lnTo>
                  <a:pt x="37" y="26"/>
                </a:lnTo>
                <a:lnTo>
                  <a:pt x="21" y="12"/>
                </a:lnTo>
                <a:lnTo>
                  <a:pt x="0" y="0"/>
                </a:lnTo>
                <a:lnTo>
                  <a:pt x="32" y="28"/>
                </a:lnTo>
                <a:lnTo>
                  <a:pt x="32" y="25"/>
                </a:lnTo>
                <a:lnTo>
                  <a:pt x="3" y="54"/>
                </a:lnTo>
                <a:lnTo>
                  <a:pt x="53" y="26"/>
                </a:lnTo>
                <a:lnTo>
                  <a:pt x="0" y="0"/>
                </a:lnTo>
                <a:lnTo>
                  <a:pt x="21" y="1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9740" name="Rectangle 284">
            <a:extLst>
              <a:ext uri="{FF2B5EF4-FFF2-40B4-BE49-F238E27FC236}">
                <a16:creationId xmlns:a16="http://schemas.microsoft.com/office/drawing/2014/main" id="{4FD8457B-ECA1-7AB0-44CB-BDC0F04E114B}"/>
              </a:ext>
            </a:extLst>
          </p:cNvPr>
          <p:cNvSpPr>
            <a:spLocks noChangeArrowheads="1"/>
          </p:cNvSpPr>
          <p:nvPr/>
        </p:nvSpPr>
        <p:spPr bwMode="auto">
          <a:xfrm>
            <a:off x="7339013" y="4814888"/>
            <a:ext cx="711200" cy="17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ja-JP" sz="900">
                <a:solidFill>
                  <a:srgbClr val="000000"/>
                </a:solidFill>
              </a:rPr>
              <a:t>Process time</a:t>
            </a:r>
            <a:endParaRPr lang="en-US" altLang="ja-JP"/>
          </a:p>
        </p:txBody>
      </p:sp>
      <p:sp>
        <p:nvSpPr>
          <p:cNvPr id="19741" name="Rectangle 285">
            <a:extLst>
              <a:ext uri="{FF2B5EF4-FFF2-40B4-BE49-F238E27FC236}">
                <a16:creationId xmlns:a16="http://schemas.microsoft.com/office/drawing/2014/main" id="{554D56CF-B138-F90B-22F9-B4216914500B}"/>
              </a:ext>
            </a:extLst>
          </p:cNvPr>
          <p:cNvSpPr>
            <a:spLocks noChangeArrowheads="1"/>
          </p:cNvSpPr>
          <p:nvPr/>
        </p:nvSpPr>
        <p:spPr bwMode="auto">
          <a:xfrm rot="16140000">
            <a:off x="5721350" y="4333875"/>
            <a:ext cx="519113" cy="176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ja-JP" sz="900">
                <a:solidFill>
                  <a:srgbClr val="000000"/>
                </a:solidFill>
              </a:rPr>
              <a:t>Gas flow</a:t>
            </a:r>
            <a:endParaRPr lang="en-US" altLang="ja-JP"/>
          </a:p>
        </p:txBody>
      </p:sp>
      <p:sp>
        <p:nvSpPr>
          <p:cNvPr id="19742" name="Rectangle 286">
            <a:extLst>
              <a:ext uri="{FF2B5EF4-FFF2-40B4-BE49-F238E27FC236}">
                <a16:creationId xmlns:a16="http://schemas.microsoft.com/office/drawing/2014/main" id="{E0053A4F-FE59-7505-F4C8-CCB5CF4DD4CF}"/>
              </a:ext>
            </a:extLst>
          </p:cNvPr>
          <p:cNvSpPr>
            <a:spLocks noChangeArrowheads="1"/>
          </p:cNvSpPr>
          <p:nvPr/>
        </p:nvSpPr>
        <p:spPr bwMode="auto">
          <a:xfrm>
            <a:off x="6011863" y="4760913"/>
            <a:ext cx="114300" cy="17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ja-JP" sz="900">
                <a:solidFill>
                  <a:srgbClr val="000000"/>
                </a:solidFill>
              </a:rPr>
              <a:t>0</a:t>
            </a:r>
            <a:endParaRPr lang="en-US" altLang="ja-JP"/>
          </a:p>
        </p:txBody>
      </p:sp>
      <p:sp>
        <p:nvSpPr>
          <p:cNvPr id="19743" name="Line 287">
            <a:extLst>
              <a:ext uri="{FF2B5EF4-FFF2-40B4-BE49-F238E27FC236}">
                <a16:creationId xmlns:a16="http://schemas.microsoft.com/office/drawing/2014/main" id="{652A3148-2603-CBCF-B9CE-B2371FEDE9F4}"/>
              </a:ext>
            </a:extLst>
          </p:cNvPr>
          <p:cNvSpPr>
            <a:spLocks noChangeShapeType="1"/>
          </p:cNvSpPr>
          <p:nvPr/>
        </p:nvSpPr>
        <p:spPr bwMode="auto">
          <a:xfrm>
            <a:off x="6497638" y="4141788"/>
            <a:ext cx="1587" cy="1008062"/>
          </a:xfrm>
          <a:prstGeom prst="line">
            <a:avLst/>
          </a:prstGeom>
          <a:noFill/>
          <a:ln w="0">
            <a:solidFill>
              <a:srgbClr val="000000"/>
            </a:solidFill>
            <a:prstDash val="sysDash"/>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9744" name="Line 288">
            <a:extLst>
              <a:ext uri="{FF2B5EF4-FFF2-40B4-BE49-F238E27FC236}">
                <a16:creationId xmlns:a16="http://schemas.microsoft.com/office/drawing/2014/main" id="{F1BE77C8-3FA3-F195-380B-CD17EF59AF06}"/>
              </a:ext>
            </a:extLst>
          </p:cNvPr>
          <p:cNvSpPr>
            <a:spLocks noChangeShapeType="1"/>
          </p:cNvSpPr>
          <p:nvPr/>
        </p:nvSpPr>
        <p:spPr bwMode="auto">
          <a:xfrm>
            <a:off x="6702425" y="4141788"/>
            <a:ext cx="1588" cy="1008062"/>
          </a:xfrm>
          <a:prstGeom prst="line">
            <a:avLst/>
          </a:prstGeom>
          <a:noFill/>
          <a:ln w="0">
            <a:solidFill>
              <a:srgbClr val="000000"/>
            </a:solidFill>
            <a:prstDash val="sysDash"/>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9745" name="Line 289">
            <a:extLst>
              <a:ext uri="{FF2B5EF4-FFF2-40B4-BE49-F238E27FC236}">
                <a16:creationId xmlns:a16="http://schemas.microsoft.com/office/drawing/2014/main" id="{DFC3F70F-09E1-B976-C433-354212D4539E}"/>
              </a:ext>
            </a:extLst>
          </p:cNvPr>
          <p:cNvSpPr>
            <a:spLocks noChangeShapeType="1"/>
          </p:cNvSpPr>
          <p:nvPr/>
        </p:nvSpPr>
        <p:spPr bwMode="auto">
          <a:xfrm>
            <a:off x="6907213" y="4141788"/>
            <a:ext cx="1587" cy="1008062"/>
          </a:xfrm>
          <a:prstGeom prst="line">
            <a:avLst/>
          </a:prstGeom>
          <a:noFill/>
          <a:ln w="0">
            <a:solidFill>
              <a:srgbClr val="000000"/>
            </a:solidFill>
            <a:prstDash val="sysDash"/>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9746" name="Rectangle 290">
            <a:extLst>
              <a:ext uri="{FF2B5EF4-FFF2-40B4-BE49-F238E27FC236}">
                <a16:creationId xmlns:a16="http://schemas.microsoft.com/office/drawing/2014/main" id="{6B6459F9-635B-1E6A-352D-0FB2006FF291}"/>
              </a:ext>
            </a:extLst>
          </p:cNvPr>
          <p:cNvSpPr>
            <a:spLocks noChangeArrowheads="1"/>
          </p:cNvSpPr>
          <p:nvPr/>
        </p:nvSpPr>
        <p:spPr bwMode="auto">
          <a:xfrm>
            <a:off x="6086475" y="5002213"/>
            <a:ext cx="679450" cy="195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ja-JP" sz="1000">
                <a:solidFill>
                  <a:srgbClr val="000000"/>
                </a:solidFill>
              </a:rPr>
              <a:t>Deposition</a:t>
            </a:r>
            <a:endParaRPr lang="en-US" altLang="ja-JP"/>
          </a:p>
        </p:txBody>
      </p:sp>
      <p:sp>
        <p:nvSpPr>
          <p:cNvPr id="19747" name="Rectangle 291">
            <a:extLst>
              <a:ext uri="{FF2B5EF4-FFF2-40B4-BE49-F238E27FC236}">
                <a16:creationId xmlns:a16="http://schemas.microsoft.com/office/drawing/2014/main" id="{2280A9B5-FD67-AB02-2A82-DEB6FFA919C4}"/>
              </a:ext>
            </a:extLst>
          </p:cNvPr>
          <p:cNvSpPr>
            <a:spLocks noChangeArrowheads="1"/>
          </p:cNvSpPr>
          <p:nvPr/>
        </p:nvSpPr>
        <p:spPr bwMode="auto">
          <a:xfrm>
            <a:off x="6723063" y="5002213"/>
            <a:ext cx="1076325" cy="195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ja-JP" sz="1000">
                <a:solidFill>
                  <a:srgbClr val="000000"/>
                </a:solidFill>
              </a:rPr>
              <a:t>Atomic Hydrogen</a:t>
            </a:r>
            <a:endParaRPr lang="en-US" altLang="ja-JP"/>
          </a:p>
        </p:txBody>
      </p:sp>
      <p:sp>
        <p:nvSpPr>
          <p:cNvPr id="19748" name="Rectangle 292">
            <a:extLst>
              <a:ext uri="{FF2B5EF4-FFF2-40B4-BE49-F238E27FC236}">
                <a16:creationId xmlns:a16="http://schemas.microsoft.com/office/drawing/2014/main" id="{807CDF35-9303-7C89-C494-C9B2192CE1D9}"/>
              </a:ext>
            </a:extLst>
          </p:cNvPr>
          <p:cNvSpPr>
            <a:spLocks noChangeArrowheads="1"/>
          </p:cNvSpPr>
          <p:nvPr/>
        </p:nvSpPr>
        <p:spPr bwMode="auto">
          <a:xfrm>
            <a:off x="6723063" y="5149850"/>
            <a:ext cx="641350" cy="195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ja-JP" sz="1000">
                <a:solidFill>
                  <a:srgbClr val="000000"/>
                </a:solidFill>
              </a:rPr>
              <a:t>Treatment</a:t>
            </a:r>
            <a:endParaRPr lang="en-US" altLang="ja-JP"/>
          </a:p>
        </p:txBody>
      </p:sp>
      <p:sp>
        <p:nvSpPr>
          <p:cNvPr id="19749" name="Rectangle 293">
            <a:extLst>
              <a:ext uri="{FF2B5EF4-FFF2-40B4-BE49-F238E27FC236}">
                <a16:creationId xmlns:a16="http://schemas.microsoft.com/office/drawing/2014/main" id="{DD5F4870-C8FD-B0E3-7B8F-D04BA21AF636}"/>
              </a:ext>
            </a:extLst>
          </p:cNvPr>
          <p:cNvSpPr>
            <a:spLocks noChangeArrowheads="1"/>
          </p:cNvSpPr>
          <p:nvPr/>
        </p:nvSpPr>
        <p:spPr bwMode="auto">
          <a:xfrm>
            <a:off x="7086600" y="5410200"/>
            <a:ext cx="889000"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ja-JP" altLang="en-US" sz="1400">
                <a:solidFill>
                  <a:srgbClr val="0000FF"/>
                </a:solidFill>
                <a:ea typeface="ＨＧ明朝B-PRO" pitchFamily="18" charset="-128"/>
              </a:rPr>
              <a:t>結晶性促進</a:t>
            </a:r>
            <a:endParaRPr lang="ja-JP" altLang="en-US"/>
          </a:p>
        </p:txBody>
      </p:sp>
      <p:sp>
        <p:nvSpPr>
          <p:cNvPr id="19750" name="Rectangle 294">
            <a:extLst>
              <a:ext uri="{FF2B5EF4-FFF2-40B4-BE49-F238E27FC236}">
                <a16:creationId xmlns:a16="http://schemas.microsoft.com/office/drawing/2014/main" id="{A3F95288-E6E6-57E0-FF96-4DF5FBF1ACCA}"/>
              </a:ext>
            </a:extLst>
          </p:cNvPr>
          <p:cNvSpPr>
            <a:spLocks noChangeArrowheads="1"/>
          </p:cNvSpPr>
          <p:nvPr/>
        </p:nvSpPr>
        <p:spPr bwMode="auto">
          <a:xfrm>
            <a:off x="4137025" y="3402013"/>
            <a:ext cx="9525" cy="412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751" name="Rectangle 295">
            <a:extLst>
              <a:ext uri="{FF2B5EF4-FFF2-40B4-BE49-F238E27FC236}">
                <a16:creationId xmlns:a16="http://schemas.microsoft.com/office/drawing/2014/main" id="{530E0D1D-EB4D-ADBE-C082-CE0199294C50}"/>
              </a:ext>
            </a:extLst>
          </p:cNvPr>
          <p:cNvSpPr>
            <a:spLocks noChangeArrowheads="1"/>
          </p:cNvSpPr>
          <p:nvPr/>
        </p:nvSpPr>
        <p:spPr bwMode="auto">
          <a:xfrm>
            <a:off x="4137025" y="3452813"/>
            <a:ext cx="9525" cy="412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752" name="Rectangle 296">
            <a:extLst>
              <a:ext uri="{FF2B5EF4-FFF2-40B4-BE49-F238E27FC236}">
                <a16:creationId xmlns:a16="http://schemas.microsoft.com/office/drawing/2014/main" id="{807509BF-DC28-7EA3-015C-865DFB397E31}"/>
              </a:ext>
            </a:extLst>
          </p:cNvPr>
          <p:cNvSpPr>
            <a:spLocks noChangeArrowheads="1"/>
          </p:cNvSpPr>
          <p:nvPr/>
        </p:nvSpPr>
        <p:spPr bwMode="auto">
          <a:xfrm>
            <a:off x="4137025" y="3503613"/>
            <a:ext cx="9525" cy="412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753" name="Freeform 297">
            <a:extLst>
              <a:ext uri="{FF2B5EF4-FFF2-40B4-BE49-F238E27FC236}">
                <a16:creationId xmlns:a16="http://schemas.microsoft.com/office/drawing/2014/main" id="{6FCD2D46-BBB1-AACC-4BFD-BCF8ACCB8BC6}"/>
              </a:ext>
            </a:extLst>
          </p:cNvPr>
          <p:cNvSpPr>
            <a:spLocks/>
          </p:cNvSpPr>
          <p:nvPr/>
        </p:nvSpPr>
        <p:spPr bwMode="auto">
          <a:xfrm>
            <a:off x="4137025" y="3556000"/>
            <a:ext cx="34925" cy="14288"/>
          </a:xfrm>
          <a:custGeom>
            <a:avLst/>
            <a:gdLst>
              <a:gd name="T0" fmla="*/ 0 w 22"/>
              <a:gd name="T1" fmla="*/ 0 h 9"/>
              <a:gd name="T2" fmla="*/ 1 w 22"/>
              <a:gd name="T3" fmla="*/ 8 h 9"/>
              <a:gd name="T4" fmla="*/ 22 w 22"/>
              <a:gd name="T5" fmla="*/ 9 h 9"/>
              <a:gd name="T6" fmla="*/ 22 w 22"/>
              <a:gd name="T7" fmla="*/ 3 h 9"/>
              <a:gd name="T8" fmla="*/ 3 w 22"/>
              <a:gd name="T9" fmla="*/ 3 h 9"/>
              <a:gd name="T10" fmla="*/ 6 w 22"/>
              <a:gd name="T11" fmla="*/ 6 h 9"/>
              <a:gd name="T12" fmla="*/ 6 w 22"/>
              <a:gd name="T13" fmla="*/ 0 h 9"/>
              <a:gd name="T14" fmla="*/ 0 w 22"/>
              <a:gd name="T15" fmla="*/ 0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9">
                <a:moveTo>
                  <a:pt x="0" y="0"/>
                </a:moveTo>
                <a:lnTo>
                  <a:pt x="1" y="8"/>
                </a:lnTo>
                <a:lnTo>
                  <a:pt x="22" y="9"/>
                </a:lnTo>
                <a:lnTo>
                  <a:pt x="22" y="3"/>
                </a:lnTo>
                <a:lnTo>
                  <a:pt x="3" y="3"/>
                </a:lnTo>
                <a:lnTo>
                  <a:pt x="6" y="6"/>
                </a:lnTo>
                <a:lnTo>
                  <a:pt x="6"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9754" name="Rectangle 298">
            <a:extLst>
              <a:ext uri="{FF2B5EF4-FFF2-40B4-BE49-F238E27FC236}">
                <a16:creationId xmlns:a16="http://schemas.microsoft.com/office/drawing/2014/main" id="{D6C99869-0FE8-30E5-7BD9-06C32CB0EAB1}"/>
              </a:ext>
            </a:extLst>
          </p:cNvPr>
          <p:cNvSpPr>
            <a:spLocks noChangeArrowheads="1"/>
          </p:cNvSpPr>
          <p:nvPr/>
        </p:nvSpPr>
        <p:spPr bwMode="auto">
          <a:xfrm>
            <a:off x="4181475" y="3560763"/>
            <a:ext cx="41275" cy="952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755" name="Rectangle 299">
            <a:extLst>
              <a:ext uri="{FF2B5EF4-FFF2-40B4-BE49-F238E27FC236}">
                <a16:creationId xmlns:a16="http://schemas.microsoft.com/office/drawing/2014/main" id="{9BBEC666-9308-0C38-F714-62F2BF5AE943}"/>
              </a:ext>
            </a:extLst>
          </p:cNvPr>
          <p:cNvSpPr>
            <a:spLocks noChangeArrowheads="1"/>
          </p:cNvSpPr>
          <p:nvPr/>
        </p:nvSpPr>
        <p:spPr bwMode="auto">
          <a:xfrm>
            <a:off x="4233863" y="3560763"/>
            <a:ext cx="39687" cy="952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756" name="Rectangle 300">
            <a:extLst>
              <a:ext uri="{FF2B5EF4-FFF2-40B4-BE49-F238E27FC236}">
                <a16:creationId xmlns:a16="http://schemas.microsoft.com/office/drawing/2014/main" id="{A7B37735-9121-42B4-6EDA-C83ECB7B4807}"/>
              </a:ext>
            </a:extLst>
          </p:cNvPr>
          <p:cNvSpPr>
            <a:spLocks noChangeArrowheads="1"/>
          </p:cNvSpPr>
          <p:nvPr/>
        </p:nvSpPr>
        <p:spPr bwMode="auto">
          <a:xfrm>
            <a:off x="4284663" y="3560763"/>
            <a:ext cx="41275" cy="952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757" name="Rectangle 301">
            <a:extLst>
              <a:ext uri="{FF2B5EF4-FFF2-40B4-BE49-F238E27FC236}">
                <a16:creationId xmlns:a16="http://schemas.microsoft.com/office/drawing/2014/main" id="{A1BE55BA-9C3D-7FA2-99AD-8DD5E25787CE}"/>
              </a:ext>
            </a:extLst>
          </p:cNvPr>
          <p:cNvSpPr>
            <a:spLocks noChangeArrowheads="1"/>
          </p:cNvSpPr>
          <p:nvPr/>
        </p:nvSpPr>
        <p:spPr bwMode="auto">
          <a:xfrm>
            <a:off x="4335463" y="3560763"/>
            <a:ext cx="41275" cy="952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758" name="Rectangle 302">
            <a:extLst>
              <a:ext uri="{FF2B5EF4-FFF2-40B4-BE49-F238E27FC236}">
                <a16:creationId xmlns:a16="http://schemas.microsoft.com/office/drawing/2014/main" id="{BEB359BC-F92F-94FD-6875-A1A05E685DAF}"/>
              </a:ext>
            </a:extLst>
          </p:cNvPr>
          <p:cNvSpPr>
            <a:spLocks noChangeArrowheads="1"/>
          </p:cNvSpPr>
          <p:nvPr/>
        </p:nvSpPr>
        <p:spPr bwMode="auto">
          <a:xfrm>
            <a:off x="4386263" y="3560763"/>
            <a:ext cx="41275" cy="952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759" name="Rectangle 303">
            <a:extLst>
              <a:ext uri="{FF2B5EF4-FFF2-40B4-BE49-F238E27FC236}">
                <a16:creationId xmlns:a16="http://schemas.microsoft.com/office/drawing/2014/main" id="{D2CD10D6-0CDC-2686-D6E7-93D3A17D5280}"/>
              </a:ext>
            </a:extLst>
          </p:cNvPr>
          <p:cNvSpPr>
            <a:spLocks noChangeArrowheads="1"/>
          </p:cNvSpPr>
          <p:nvPr/>
        </p:nvSpPr>
        <p:spPr bwMode="auto">
          <a:xfrm>
            <a:off x="4437063" y="3560763"/>
            <a:ext cx="41275" cy="952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760" name="Rectangle 304">
            <a:extLst>
              <a:ext uri="{FF2B5EF4-FFF2-40B4-BE49-F238E27FC236}">
                <a16:creationId xmlns:a16="http://schemas.microsoft.com/office/drawing/2014/main" id="{F56C5180-1BE4-F6F7-DAA2-70D41F1D9F19}"/>
              </a:ext>
            </a:extLst>
          </p:cNvPr>
          <p:cNvSpPr>
            <a:spLocks noChangeArrowheads="1"/>
          </p:cNvSpPr>
          <p:nvPr/>
        </p:nvSpPr>
        <p:spPr bwMode="auto">
          <a:xfrm>
            <a:off x="4489450" y="3560763"/>
            <a:ext cx="39688" cy="952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761" name="Rectangle 305">
            <a:extLst>
              <a:ext uri="{FF2B5EF4-FFF2-40B4-BE49-F238E27FC236}">
                <a16:creationId xmlns:a16="http://schemas.microsoft.com/office/drawing/2014/main" id="{9D0F393C-1C98-80D4-E6BA-8B7F52CAF4A1}"/>
              </a:ext>
            </a:extLst>
          </p:cNvPr>
          <p:cNvSpPr>
            <a:spLocks noChangeArrowheads="1"/>
          </p:cNvSpPr>
          <p:nvPr/>
        </p:nvSpPr>
        <p:spPr bwMode="auto">
          <a:xfrm>
            <a:off x="4540250" y="3560763"/>
            <a:ext cx="41275" cy="952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762" name="Rectangle 306">
            <a:extLst>
              <a:ext uri="{FF2B5EF4-FFF2-40B4-BE49-F238E27FC236}">
                <a16:creationId xmlns:a16="http://schemas.microsoft.com/office/drawing/2014/main" id="{835E42FD-74C9-1943-6D5D-57AE83D4715C}"/>
              </a:ext>
            </a:extLst>
          </p:cNvPr>
          <p:cNvSpPr>
            <a:spLocks noChangeArrowheads="1"/>
          </p:cNvSpPr>
          <p:nvPr/>
        </p:nvSpPr>
        <p:spPr bwMode="auto">
          <a:xfrm>
            <a:off x="4591050" y="3560763"/>
            <a:ext cx="41275" cy="952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763" name="Rectangle 307">
            <a:extLst>
              <a:ext uri="{FF2B5EF4-FFF2-40B4-BE49-F238E27FC236}">
                <a16:creationId xmlns:a16="http://schemas.microsoft.com/office/drawing/2014/main" id="{A0A5377C-AC74-CB47-3C5F-F33941D37FB3}"/>
              </a:ext>
            </a:extLst>
          </p:cNvPr>
          <p:cNvSpPr>
            <a:spLocks noChangeArrowheads="1"/>
          </p:cNvSpPr>
          <p:nvPr/>
        </p:nvSpPr>
        <p:spPr bwMode="auto">
          <a:xfrm>
            <a:off x="4641850" y="3560763"/>
            <a:ext cx="41275" cy="952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764" name="Rectangle 308">
            <a:extLst>
              <a:ext uri="{FF2B5EF4-FFF2-40B4-BE49-F238E27FC236}">
                <a16:creationId xmlns:a16="http://schemas.microsoft.com/office/drawing/2014/main" id="{F0ABBF55-D0A6-E334-BF84-09D5F0289692}"/>
              </a:ext>
            </a:extLst>
          </p:cNvPr>
          <p:cNvSpPr>
            <a:spLocks noChangeArrowheads="1"/>
          </p:cNvSpPr>
          <p:nvPr/>
        </p:nvSpPr>
        <p:spPr bwMode="auto">
          <a:xfrm>
            <a:off x="4692650" y="3560763"/>
            <a:ext cx="41275" cy="952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765" name="Rectangle 309">
            <a:extLst>
              <a:ext uri="{FF2B5EF4-FFF2-40B4-BE49-F238E27FC236}">
                <a16:creationId xmlns:a16="http://schemas.microsoft.com/office/drawing/2014/main" id="{096E062E-A0E8-00AD-FAFA-6862709512A1}"/>
              </a:ext>
            </a:extLst>
          </p:cNvPr>
          <p:cNvSpPr>
            <a:spLocks noChangeArrowheads="1"/>
          </p:cNvSpPr>
          <p:nvPr/>
        </p:nvSpPr>
        <p:spPr bwMode="auto">
          <a:xfrm>
            <a:off x="4745038" y="3560763"/>
            <a:ext cx="39687" cy="952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766" name="Rectangle 310">
            <a:extLst>
              <a:ext uri="{FF2B5EF4-FFF2-40B4-BE49-F238E27FC236}">
                <a16:creationId xmlns:a16="http://schemas.microsoft.com/office/drawing/2014/main" id="{D48FDB5C-0ABE-07AF-AF27-BC9052D71C14}"/>
              </a:ext>
            </a:extLst>
          </p:cNvPr>
          <p:cNvSpPr>
            <a:spLocks noChangeArrowheads="1"/>
          </p:cNvSpPr>
          <p:nvPr/>
        </p:nvSpPr>
        <p:spPr bwMode="auto">
          <a:xfrm>
            <a:off x="4795838" y="3560763"/>
            <a:ext cx="41275" cy="952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767" name="Rectangle 311">
            <a:extLst>
              <a:ext uri="{FF2B5EF4-FFF2-40B4-BE49-F238E27FC236}">
                <a16:creationId xmlns:a16="http://schemas.microsoft.com/office/drawing/2014/main" id="{337C3817-6746-F297-5C92-93576BF0E219}"/>
              </a:ext>
            </a:extLst>
          </p:cNvPr>
          <p:cNvSpPr>
            <a:spLocks noChangeArrowheads="1"/>
          </p:cNvSpPr>
          <p:nvPr/>
        </p:nvSpPr>
        <p:spPr bwMode="auto">
          <a:xfrm>
            <a:off x="4846638" y="3560763"/>
            <a:ext cx="41275" cy="952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768" name="Rectangle 312">
            <a:extLst>
              <a:ext uri="{FF2B5EF4-FFF2-40B4-BE49-F238E27FC236}">
                <a16:creationId xmlns:a16="http://schemas.microsoft.com/office/drawing/2014/main" id="{83826416-8549-D15C-C8AA-B7D8FBB4BB7E}"/>
              </a:ext>
            </a:extLst>
          </p:cNvPr>
          <p:cNvSpPr>
            <a:spLocks noChangeArrowheads="1"/>
          </p:cNvSpPr>
          <p:nvPr/>
        </p:nvSpPr>
        <p:spPr bwMode="auto">
          <a:xfrm>
            <a:off x="4897438" y="3560763"/>
            <a:ext cx="41275" cy="952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769" name="Rectangle 313">
            <a:extLst>
              <a:ext uri="{FF2B5EF4-FFF2-40B4-BE49-F238E27FC236}">
                <a16:creationId xmlns:a16="http://schemas.microsoft.com/office/drawing/2014/main" id="{5F90351D-8582-C173-BBE9-639755652D87}"/>
              </a:ext>
            </a:extLst>
          </p:cNvPr>
          <p:cNvSpPr>
            <a:spLocks noChangeArrowheads="1"/>
          </p:cNvSpPr>
          <p:nvPr/>
        </p:nvSpPr>
        <p:spPr bwMode="auto">
          <a:xfrm>
            <a:off x="4935538" y="3517900"/>
            <a:ext cx="11112" cy="396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770" name="Rectangle 314">
            <a:extLst>
              <a:ext uri="{FF2B5EF4-FFF2-40B4-BE49-F238E27FC236}">
                <a16:creationId xmlns:a16="http://schemas.microsoft.com/office/drawing/2014/main" id="{A9B2D270-01C9-DF00-AC02-B22620EF1C8E}"/>
              </a:ext>
            </a:extLst>
          </p:cNvPr>
          <p:cNvSpPr>
            <a:spLocks noChangeArrowheads="1"/>
          </p:cNvSpPr>
          <p:nvPr/>
        </p:nvSpPr>
        <p:spPr bwMode="auto">
          <a:xfrm>
            <a:off x="4935538" y="3465513"/>
            <a:ext cx="11112" cy="412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771" name="Rectangle 315">
            <a:extLst>
              <a:ext uri="{FF2B5EF4-FFF2-40B4-BE49-F238E27FC236}">
                <a16:creationId xmlns:a16="http://schemas.microsoft.com/office/drawing/2014/main" id="{8FA00C92-0F28-0BDB-7339-1ADDC13FB4B1}"/>
              </a:ext>
            </a:extLst>
          </p:cNvPr>
          <p:cNvSpPr>
            <a:spLocks noChangeArrowheads="1"/>
          </p:cNvSpPr>
          <p:nvPr/>
        </p:nvSpPr>
        <p:spPr bwMode="auto">
          <a:xfrm>
            <a:off x="4935538" y="3414713"/>
            <a:ext cx="11112" cy="412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772" name="Freeform 316">
            <a:extLst>
              <a:ext uri="{FF2B5EF4-FFF2-40B4-BE49-F238E27FC236}">
                <a16:creationId xmlns:a16="http://schemas.microsoft.com/office/drawing/2014/main" id="{6F338CCF-6E6A-B2F3-A9B2-9E7585FA36E6}"/>
              </a:ext>
            </a:extLst>
          </p:cNvPr>
          <p:cNvSpPr>
            <a:spLocks/>
          </p:cNvSpPr>
          <p:nvPr/>
        </p:nvSpPr>
        <p:spPr bwMode="auto">
          <a:xfrm>
            <a:off x="4902200" y="3397250"/>
            <a:ext cx="44450" cy="9525"/>
          </a:xfrm>
          <a:custGeom>
            <a:avLst/>
            <a:gdLst>
              <a:gd name="T0" fmla="*/ 28 w 28"/>
              <a:gd name="T1" fmla="*/ 5 h 6"/>
              <a:gd name="T2" fmla="*/ 26 w 28"/>
              <a:gd name="T3" fmla="*/ 1 h 6"/>
              <a:gd name="T4" fmla="*/ 0 w 28"/>
              <a:gd name="T5" fmla="*/ 0 h 6"/>
              <a:gd name="T6" fmla="*/ 0 w 28"/>
              <a:gd name="T7" fmla="*/ 6 h 6"/>
              <a:gd name="T8" fmla="*/ 25 w 28"/>
              <a:gd name="T9" fmla="*/ 6 h 6"/>
              <a:gd name="T10" fmla="*/ 21 w 28"/>
              <a:gd name="T11" fmla="*/ 3 h 6"/>
              <a:gd name="T12" fmla="*/ 21 w 28"/>
              <a:gd name="T13" fmla="*/ 5 h 6"/>
              <a:gd name="T14" fmla="*/ 28 w 28"/>
              <a:gd name="T15" fmla="*/ 5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6">
                <a:moveTo>
                  <a:pt x="28" y="5"/>
                </a:moveTo>
                <a:lnTo>
                  <a:pt x="26" y="1"/>
                </a:lnTo>
                <a:lnTo>
                  <a:pt x="0" y="0"/>
                </a:lnTo>
                <a:lnTo>
                  <a:pt x="0" y="6"/>
                </a:lnTo>
                <a:lnTo>
                  <a:pt x="25" y="6"/>
                </a:lnTo>
                <a:lnTo>
                  <a:pt x="21" y="3"/>
                </a:lnTo>
                <a:lnTo>
                  <a:pt x="21" y="5"/>
                </a:lnTo>
                <a:lnTo>
                  <a:pt x="28" y="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9773" name="Rectangle 317">
            <a:extLst>
              <a:ext uri="{FF2B5EF4-FFF2-40B4-BE49-F238E27FC236}">
                <a16:creationId xmlns:a16="http://schemas.microsoft.com/office/drawing/2014/main" id="{7B02076C-0ED7-0154-9B45-CF060F0A182C}"/>
              </a:ext>
            </a:extLst>
          </p:cNvPr>
          <p:cNvSpPr>
            <a:spLocks noChangeArrowheads="1"/>
          </p:cNvSpPr>
          <p:nvPr/>
        </p:nvSpPr>
        <p:spPr bwMode="auto">
          <a:xfrm>
            <a:off x="4851400" y="3397250"/>
            <a:ext cx="41275" cy="952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774" name="Rectangle 318">
            <a:extLst>
              <a:ext uri="{FF2B5EF4-FFF2-40B4-BE49-F238E27FC236}">
                <a16:creationId xmlns:a16="http://schemas.microsoft.com/office/drawing/2014/main" id="{3EDE4584-0AF3-3E7A-D0A5-2C1EDFFFF893}"/>
              </a:ext>
            </a:extLst>
          </p:cNvPr>
          <p:cNvSpPr>
            <a:spLocks noChangeArrowheads="1"/>
          </p:cNvSpPr>
          <p:nvPr/>
        </p:nvSpPr>
        <p:spPr bwMode="auto">
          <a:xfrm>
            <a:off x="4800600" y="3397250"/>
            <a:ext cx="41275" cy="952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775" name="Rectangle 319">
            <a:extLst>
              <a:ext uri="{FF2B5EF4-FFF2-40B4-BE49-F238E27FC236}">
                <a16:creationId xmlns:a16="http://schemas.microsoft.com/office/drawing/2014/main" id="{06156056-B57D-A9A5-A11F-0206FF847A13}"/>
              </a:ext>
            </a:extLst>
          </p:cNvPr>
          <p:cNvSpPr>
            <a:spLocks noChangeArrowheads="1"/>
          </p:cNvSpPr>
          <p:nvPr/>
        </p:nvSpPr>
        <p:spPr bwMode="auto">
          <a:xfrm>
            <a:off x="4749800" y="3397250"/>
            <a:ext cx="41275" cy="952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776" name="Rectangle 320">
            <a:extLst>
              <a:ext uri="{FF2B5EF4-FFF2-40B4-BE49-F238E27FC236}">
                <a16:creationId xmlns:a16="http://schemas.microsoft.com/office/drawing/2014/main" id="{FB59EA80-043A-E025-ED3C-A75A0C0D51D2}"/>
              </a:ext>
            </a:extLst>
          </p:cNvPr>
          <p:cNvSpPr>
            <a:spLocks noChangeArrowheads="1"/>
          </p:cNvSpPr>
          <p:nvPr/>
        </p:nvSpPr>
        <p:spPr bwMode="auto">
          <a:xfrm>
            <a:off x="4699000" y="3397250"/>
            <a:ext cx="39688" cy="952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777" name="Rectangle 321">
            <a:extLst>
              <a:ext uri="{FF2B5EF4-FFF2-40B4-BE49-F238E27FC236}">
                <a16:creationId xmlns:a16="http://schemas.microsoft.com/office/drawing/2014/main" id="{8FA8EF79-FCA3-4E40-EB82-592631B1D539}"/>
              </a:ext>
            </a:extLst>
          </p:cNvPr>
          <p:cNvSpPr>
            <a:spLocks noChangeArrowheads="1"/>
          </p:cNvSpPr>
          <p:nvPr/>
        </p:nvSpPr>
        <p:spPr bwMode="auto">
          <a:xfrm>
            <a:off x="4646613" y="3397250"/>
            <a:ext cx="41275" cy="952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778" name="Rectangle 322">
            <a:extLst>
              <a:ext uri="{FF2B5EF4-FFF2-40B4-BE49-F238E27FC236}">
                <a16:creationId xmlns:a16="http://schemas.microsoft.com/office/drawing/2014/main" id="{16D30054-A62E-41ED-B378-0C205DBE1793}"/>
              </a:ext>
            </a:extLst>
          </p:cNvPr>
          <p:cNvSpPr>
            <a:spLocks noChangeArrowheads="1"/>
          </p:cNvSpPr>
          <p:nvPr/>
        </p:nvSpPr>
        <p:spPr bwMode="auto">
          <a:xfrm>
            <a:off x="4595813" y="3397250"/>
            <a:ext cx="41275" cy="952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779" name="Rectangle 323">
            <a:extLst>
              <a:ext uri="{FF2B5EF4-FFF2-40B4-BE49-F238E27FC236}">
                <a16:creationId xmlns:a16="http://schemas.microsoft.com/office/drawing/2014/main" id="{4977B8FF-EB98-9CE6-2C1B-1C90FE622085}"/>
              </a:ext>
            </a:extLst>
          </p:cNvPr>
          <p:cNvSpPr>
            <a:spLocks noChangeArrowheads="1"/>
          </p:cNvSpPr>
          <p:nvPr/>
        </p:nvSpPr>
        <p:spPr bwMode="auto">
          <a:xfrm>
            <a:off x="4545013" y="3397250"/>
            <a:ext cx="41275" cy="952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780" name="Rectangle 324">
            <a:extLst>
              <a:ext uri="{FF2B5EF4-FFF2-40B4-BE49-F238E27FC236}">
                <a16:creationId xmlns:a16="http://schemas.microsoft.com/office/drawing/2014/main" id="{8E269F1F-7454-56BE-7560-159D2A304320}"/>
              </a:ext>
            </a:extLst>
          </p:cNvPr>
          <p:cNvSpPr>
            <a:spLocks noChangeArrowheads="1"/>
          </p:cNvSpPr>
          <p:nvPr/>
        </p:nvSpPr>
        <p:spPr bwMode="auto">
          <a:xfrm>
            <a:off x="4494213" y="3397250"/>
            <a:ext cx="41275" cy="952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781" name="Rectangle 325">
            <a:extLst>
              <a:ext uri="{FF2B5EF4-FFF2-40B4-BE49-F238E27FC236}">
                <a16:creationId xmlns:a16="http://schemas.microsoft.com/office/drawing/2014/main" id="{992CCB1E-7F26-872D-DA8E-0864C3146C3B}"/>
              </a:ext>
            </a:extLst>
          </p:cNvPr>
          <p:cNvSpPr>
            <a:spLocks noChangeArrowheads="1"/>
          </p:cNvSpPr>
          <p:nvPr/>
        </p:nvSpPr>
        <p:spPr bwMode="auto">
          <a:xfrm>
            <a:off x="4443413" y="3397250"/>
            <a:ext cx="39687" cy="952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782" name="Rectangle 326">
            <a:extLst>
              <a:ext uri="{FF2B5EF4-FFF2-40B4-BE49-F238E27FC236}">
                <a16:creationId xmlns:a16="http://schemas.microsoft.com/office/drawing/2014/main" id="{061694CB-7DF5-B89C-5218-669F60EDDD1B}"/>
              </a:ext>
            </a:extLst>
          </p:cNvPr>
          <p:cNvSpPr>
            <a:spLocks noChangeArrowheads="1"/>
          </p:cNvSpPr>
          <p:nvPr/>
        </p:nvSpPr>
        <p:spPr bwMode="auto">
          <a:xfrm>
            <a:off x="4391025" y="3397250"/>
            <a:ext cx="41275" cy="952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783" name="Rectangle 327">
            <a:extLst>
              <a:ext uri="{FF2B5EF4-FFF2-40B4-BE49-F238E27FC236}">
                <a16:creationId xmlns:a16="http://schemas.microsoft.com/office/drawing/2014/main" id="{7B09F142-A23C-1639-7428-0B6C337E0BFD}"/>
              </a:ext>
            </a:extLst>
          </p:cNvPr>
          <p:cNvSpPr>
            <a:spLocks noChangeArrowheads="1"/>
          </p:cNvSpPr>
          <p:nvPr/>
        </p:nvSpPr>
        <p:spPr bwMode="auto">
          <a:xfrm>
            <a:off x="4340225" y="3397250"/>
            <a:ext cx="41275" cy="952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784" name="Rectangle 328">
            <a:extLst>
              <a:ext uri="{FF2B5EF4-FFF2-40B4-BE49-F238E27FC236}">
                <a16:creationId xmlns:a16="http://schemas.microsoft.com/office/drawing/2014/main" id="{5B4B4499-180B-1698-9C3D-0A5A97E84D80}"/>
              </a:ext>
            </a:extLst>
          </p:cNvPr>
          <p:cNvSpPr>
            <a:spLocks noChangeArrowheads="1"/>
          </p:cNvSpPr>
          <p:nvPr/>
        </p:nvSpPr>
        <p:spPr bwMode="auto">
          <a:xfrm>
            <a:off x="4289425" y="3397250"/>
            <a:ext cx="41275" cy="952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785" name="Rectangle 329">
            <a:extLst>
              <a:ext uri="{FF2B5EF4-FFF2-40B4-BE49-F238E27FC236}">
                <a16:creationId xmlns:a16="http://schemas.microsoft.com/office/drawing/2014/main" id="{E2C21609-F19F-CED2-9770-9D47319086A5}"/>
              </a:ext>
            </a:extLst>
          </p:cNvPr>
          <p:cNvSpPr>
            <a:spLocks noChangeArrowheads="1"/>
          </p:cNvSpPr>
          <p:nvPr/>
        </p:nvSpPr>
        <p:spPr bwMode="auto">
          <a:xfrm>
            <a:off x="4238625" y="3397250"/>
            <a:ext cx="41275" cy="952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786" name="Rectangle 330">
            <a:extLst>
              <a:ext uri="{FF2B5EF4-FFF2-40B4-BE49-F238E27FC236}">
                <a16:creationId xmlns:a16="http://schemas.microsoft.com/office/drawing/2014/main" id="{FA341597-61BF-845B-D8E8-4D4AAC2FF2DF}"/>
              </a:ext>
            </a:extLst>
          </p:cNvPr>
          <p:cNvSpPr>
            <a:spLocks noChangeArrowheads="1"/>
          </p:cNvSpPr>
          <p:nvPr/>
        </p:nvSpPr>
        <p:spPr bwMode="auto">
          <a:xfrm>
            <a:off x="4187825" y="3397250"/>
            <a:ext cx="39688" cy="952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787" name="Rectangle 331">
            <a:extLst>
              <a:ext uri="{FF2B5EF4-FFF2-40B4-BE49-F238E27FC236}">
                <a16:creationId xmlns:a16="http://schemas.microsoft.com/office/drawing/2014/main" id="{584A4D97-E2B8-E0D3-CC78-407F71ADFFA2}"/>
              </a:ext>
            </a:extLst>
          </p:cNvPr>
          <p:cNvSpPr>
            <a:spLocks noChangeArrowheads="1"/>
          </p:cNvSpPr>
          <p:nvPr/>
        </p:nvSpPr>
        <p:spPr bwMode="auto">
          <a:xfrm>
            <a:off x="4141788" y="3397250"/>
            <a:ext cx="34925" cy="952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788" name="Rectangle 332">
            <a:extLst>
              <a:ext uri="{FF2B5EF4-FFF2-40B4-BE49-F238E27FC236}">
                <a16:creationId xmlns:a16="http://schemas.microsoft.com/office/drawing/2014/main" id="{669CCDA9-1354-94CD-2577-7343455331A4}"/>
              </a:ext>
            </a:extLst>
          </p:cNvPr>
          <p:cNvSpPr>
            <a:spLocks noChangeArrowheads="1"/>
          </p:cNvSpPr>
          <p:nvPr/>
        </p:nvSpPr>
        <p:spPr bwMode="auto">
          <a:xfrm>
            <a:off x="4008438" y="3100388"/>
            <a:ext cx="1182687" cy="33337"/>
          </a:xfrm>
          <a:prstGeom prst="rect">
            <a:avLst/>
          </a:prstGeom>
          <a:solidFill>
            <a:srgbClr val="FFFFFF"/>
          </a:solidFill>
          <a:ln w="0" cap="sq">
            <a:solidFill>
              <a:srgbClr val="000000"/>
            </a:solidFill>
            <a:miter lim="800000"/>
            <a:headEnd/>
            <a:tailEnd/>
          </a:ln>
        </p:spPr>
        <p:txBody>
          <a:bodyPr/>
          <a:lstStyle/>
          <a:p>
            <a:endParaRPr lang="ja-JP" altLang="en-US"/>
          </a:p>
        </p:txBody>
      </p:sp>
      <p:sp>
        <p:nvSpPr>
          <p:cNvPr id="19789" name="Rectangle 333">
            <a:extLst>
              <a:ext uri="{FF2B5EF4-FFF2-40B4-BE49-F238E27FC236}">
                <a16:creationId xmlns:a16="http://schemas.microsoft.com/office/drawing/2014/main" id="{B72B5913-EE2A-CF43-2F7E-9E1C81D92BAD}"/>
              </a:ext>
            </a:extLst>
          </p:cNvPr>
          <p:cNvSpPr>
            <a:spLocks noChangeArrowheads="1"/>
          </p:cNvSpPr>
          <p:nvPr/>
        </p:nvSpPr>
        <p:spPr bwMode="auto">
          <a:xfrm>
            <a:off x="2600325" y="3397250"/>
            <a:ext cx="96838" cy="762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790" name="Rectangle 334">
            <a:extLst>
              <a:ext uri="{FF2B5EF4-FFF2-40B4-BE49-F238E27FC236}">
                <a16:creationId xmlns:a16="http://schemas.microsoft.com/office/drawing/2014/main" id="{7803C29C-257A-CE22-B3A2-F2831C748C5B}"/>
              </a:ext>
            </a:extLst>
          </p:cNvPr>
          <p:cNvSpPr>
            <a:spLocks noChangeArrowheads="1"/>
          </p:cNvSpPr>
          <p:nvPr/>
        </p:nvSpPr>
        <p:spPr bwMode="auto">
          <a:xfrm>
            <a:off x="2616200" y="3381375"/>
            <a:ext cx="544513" cy="195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ja-JP" sz="1000">
                <a:solidFill>
                  <a:srgbClr val="000000"/>
                </a:solidFill>
              </a:rPr>
              <a:t>Detector</a:t>
            </a:r>
            <a:endParaRPr lang="en-US" altLang="ja-JP"/>
          </a:p>
        </p:txBody>
      </p:sp>
      <p:sp>
        <p:nvSpPr>
          <p:cNvPr id="19791" name="Rectangle 335">
            <a:extLst>
              <a:ext uri="{FF2B5EF4-FFF2-40B4-BE49-F238E27FC236}">
                <a16:creationId xmlns:a16="http://schemas.microsoft.com/office/drawing/2014/main" id="{B34EF6BB-B386-15DD-B1FF-39DD73DCB156}"/>
              </a:ext>
            </a:extLst>
          </p:cNvPr>
          <p:cNvSpPr>
            <a:spLocks noChangeArrowheads="1"/>
          </p:cNvSpPr>
          <p:nvPr/>
        </p:nvSpPr>
        <p:spPr bwMode="auto">
          <a:xfrm>
            <a:off x="4137025" y="3706813"/>
            <a:ext cx="34925" cy="10001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9792" name="Rectangle 336">
            <a:extLst>
              <a:ext uri="{FF2B5EF4-FFF2-40B4-BE49-F238E27FC236}">
                <a16:creationId xmlns:a16="http://schemas.microsoft.com/office/drawing/2014/main" id="{D1677726-A3E0-816D-2977-5F4D35BF14A5}"/>
              </a:ext>
            </a:extLst>
          </p:cNvPr>
          <p:cNvSpPr>
            <a:spLocks noChangeArrowheads="1"/>
          </p:cNvSpPr>
          <p:nvPr/>
        </p:nvSpPr>
        <p:spPr bwMode="auto">
          <a:xfrm>
            <a:off x="3584575" y="3668713"/>
            <a:ext cx="700088" cy="195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ja-JP" sz="1000">
                <a:solidFill>
                  <a:srgbClr val="000000"/>
                </a:solidFill>
              </a:rPr>
              <a:t>Microwave</a:t>
            </a:r>
            <a:endParaRPr lang="en-US" altLang="ja-JP"/>
          </a:p>
        </p:txBody>
      </p:sp>
      <p:sp>
        <p:nvSpPr>
          <p:cNvPr id="19793" name="Rectangle 337">
            <a:extLst>
              <a:ext uri="{FF2B5EF4-FFF2-40B4-BE49-F238E27FC236}">
                <a16:creationId xmlns:a16="http://schemas.microsoft.com/office/drawing/2014/main" id="{B6249110-EFFF-CD50-2D42-EF143431355F}"/>
              </a:ext>
            </a:extLst>
          </p:cNvPr>
          <p:cNvSpPr>
            <a:spLocks noChangeArrowheads="1"/>
          </p:cNvSpPr>
          <p:nvPr/>
        </p:nvSpPr>
        <p:spPr bwMode="auto">
          <a:xfrm>
            <a:off x="3640138" y="3409950"/>
            <a:ext cx="452437" cy="138113"/>
          </a:xfrm>
          <a:prstGeom prst="rect">
            <a:avLst/>
          </a:prstGeom>
          <a:solidFill>
            <a:srgbClr val="FFFFFF"/>
          </a:solidFill>
          <a:ln w="0" cap="sq">
            <a:solidFill>
              <a:srgbClr val="000000"/>
            </a:solidFill>
            <a:miter lim="800000"/>
            <a:headEnd/>
            <a:tailEnd/>
          </a:ln>
        </p:spPr>
        <p:txBody>
          <a:bodyPr/>
          <a:lstStyle/>
          <a:p>
            <a:endParaRPr lang="ja-JP" altLang="en-US"/>
          </a:p>
        </p:txBody>
      </p:sp>
      <p:sp>
        <p:nvSpPr>
          <p:cNvPr id="19794" name="Rectangle 338">
            <a:extLst>
              <a:ext uri="{FF2B5EF4-FFF2-40B4-BE49-F238E27FC236}">
                <a16:creationId xmlns:a16="http://schemas.microsoft.com/office/drawing/2014/main" id="{BB1614D1-8A52-C64C-8E86-C67B80EA858B}"/>
              </a:ext>
            </a:extLst>
          </p:cNvPr>
          <p:cNvSpPr>
            <a:spLocks noChangeArrowheads="1"/>
          </p:cNvSpPr>
          <p:nvPr/>
        </p:nvSpPr>
        <p:spPr bwMode="auto">
          <a:xfrm>
            <a:off x="3681413" y="3414713"/>
            <a:ext cx="490537" cy="195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ja-JP" sz="1000">
                <a:solidFill>
                  <a:srgbClr val="000000"/>
                </a:solidFill>
              </a:rPr>
              <a:t>Magnet</a:t>
            </a:r>
            <a:endParaRPr lang="en-US" altLang="ja-JP"/>
          </a:p>
        </p:txBody>
      </p:sp>
    </p:spTree>
  </p:cSld>
  <p:clrMapOvr>
    <a:masterClrMapping/>
  </p:clrMapOvr>
  <p:transition>
    <p:checker/>
    <p:sndAc>
      <p:stSnd>
        <p:snd r:embed="rId2" name="CAMERA.WAV"/>
      </p:stSnd>
    </p:sndAc>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a:extLst>
              <a:ext uri="{FF2B5EF4-FFF2-40B4-BE49-F238E27FC236}">
                <a16:creationId xmlns:a16="http://schemas.microsoft.com/office/drawing/2014/main" id="{258CC466-4D30-A2F3-2309-194349B3EB9A}"/>
              </a:ext>
            </a:extLst>
          </p:cNvPr>
          <p:cNvSpPr>
            <a:spLocks noGrp="1" noChangeArrowheads="1"/>
          </p:cNvSpPr>
          <p:nvPr>
            <p:ph type="title"/>
          </p:nvPr>
        </p:nvSpPr>
        <p:spPr>
          <a:xfrm>
            <a:off x="742950" y="609600"/>
            <a:ext cx="8420100" cy="381000"/>
          </a:xfrm>
        </p:spPr>
        <p:txBody>
          <a:bodyPr/>
          <a:lstStyle/>
          <a:p>
            <a:r>
              <a:rPr lang="ja-JP" altLang="en-US" b="1">
                <a:solidFill>
                  <a:srgbClr val="0000FF"/>
                </a:solidFill>
              </a:rPr>
              <a:t>実験方法</a:t>
            </a:r>
            <a:endParaRPr lang="ja-JP" altLang="en-US" b="1"/>
          </a:p>
        </p:txBody>
      </p:sp>
      <p:sp>
        <p:nvSpPr>
          <p:cNvPr id="20483" name="Rectangle 3">
            <a:extLst>
              <a:ext uri="{FF2B5EF4-FFF2-40B4-BE49-F238E27FC236}">
                <a16:creationId xmlns:a16="http://schemas.microsoft.com/office/drawing/2014/main" id="{30C6CCF4-2782-893C-207D-7D73BE38F30D}"/>
              </a:ext>
            </a:extLst>
          </p:cNvPr>
          <p:cNvSpPr>
            <a:spLocks noGrp="1" noChangeArrowheads="1"/>
          </p:cNvSpPr>
          <p:nvPr>
            <p:ph type="body" idx="1"/>
          </p:nvPr>
        </p:nvSpPr>
        <p:spPr>
          <a:xfrm>
            <a:off x="2895600" y="4572000"/>
            <a:ext cx="3505200" cy="762000"/>
          </a:xfrm>
        </p:spPr>
        <p:txBody>
          <a:bodyPr/>
          <a:lstStyle/>
          <a:p>
            <a:r>
              <a:rPr lang="ja-JP" altLang="en-US" sz="2000">
                <a:ea typeface="ＨＧ明朝B-PRO" pitchFamily="18" charset="-128"/>
              </a:rPr>
              <a:t>分光エリプソメータ</a:t>
            </a:r>
            <a:r>
              <a:rPr lang="en-US" altLang="ja-JP" sz="2000">
                <a:ea typeface="ＨＧ明朝B-PRO" pitchFamily="18" charset="-128"/>
              </a:rPr>
              <a:t>(SE)</a:t>
            </a:r>
          </a:p>
          <a:p>
            <a:r>
              <a:rPr lang="ja-JP" altLang="en-US" sz="2000">
                <a:ea typeface="ＨＧ明朝B-PRO" pitchFamily="18" charset="-128"/>
              </a:rPr>
              <a:t>粉末</a:t>
            </a:r>
            <a:r>
              <a:rPr lang="en-US" altLang="ja-JP" sz="2000">
                <a:ea typeface="ＨＧ明朝B-PRO" pitchFamily="18" charset="-128"/>
              </a:rPr>
              <a:t>X</a:t>
            </a:r>
            <a:r>
              <a:rPr lang="ja-JP" altLang="en-US" sz="2000">
                <a:ea typeface="ＨＧ明朝B-PRO" pitchFamily="18" charset="-128"/>
              </a:rPr>
              <a:t>線回折</a:t>
            </a:r>
            <a:r>
              <a:rPr lang="en-US" altLang="ja-JP" sz="2000">
                <a:ea typeface="ＨＧ明朝B-PRO" pitchFamily="18" charset="-128"/>
              </a:rPr>
              <a:t>(XRD)</a:t>
            </a:r>
          </a:p>
        </p:txBody>
      </p:sp>
      <p:sp>
        <p:nvSpPr>
          <p:cNvPr id="20484" name="Rectangle 4">
            <a:extLst>
              <a:ext uri="{FF2B5EF4-FFF2-40B4-BE49-F238E27FC236}">
                <a16:creationId xmlns:a16="http://schemas.microsoft.com/office/drawing/2014/main" id="{F9E1E356-DA53-E2C0-3D41-0983E4B354AE}"/>
              </a:ext>
            </a:extLst>
          </p:cNvPr>
          <p:cNvSpPr>
            <a:spLocks noChangeArrowheads="1"/>
          </p:cNvSpPr>
          <p:nvPr/>
        </p:nvSpPr>
        <p:spPr bwMode="auto">
          <a:xfrm>
            <a:off x="1371600" y="4572000"/>
            <a:ext cx="1524000" cy="381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nchor="ctr"/>
          <a:lstStyle>
            <a:lvl1pPr algn="ctr">
              <a:defRPr kumimoji="1" sz="4400">
                <a:solidFill>
                  <a:schemeClr val="tx2"/>
                </a:solidFill>
                <a:latin typeface="Times New Roman" panose="02020603050405020304" pitchFamily="18" charset="0"/>
                <a:ea typeface="ＨＧ丸ゴシックB" pitchFamily="49" charset="-128"/>
              </a:defRPr>
            </a:lvl1pPr>
            <a:lvl2pPr algn="ctr">
              <a:defRPr kumimoji="1" sz="4400">
                <a:solidFill>
                  <a:schemeClr val="tx2"/>
                </a:solidFill>
                <a:latin typeface="Times New Roman" panose="02020603050405020304" pitchFamily="18" charset="0"/>
                <a:ea typeface="ＨＧ丸ゴシックB" pitchFamily="49" charset="-128"/>
              </a:defRPr>
            </a:lvl2pPr>
            <a:lvl3pPr algn="ctr">
              <a:defRPr kumimoji="1" sz="4400">
                <a:solidFill>
                  <a:schemeClr val="tx2"/>
                </a:solidFill>
                <a:latin typeface="Times New Roman" panose="02020603050405020304" pitchFamily="18" charset="0"/>
                <a:ea typeface="ＨＧ丸ゴシックB" pitchFamily="49" charset="-128"/>
              </a:defRPr>
            </a:lvl3pPr>
            <a:lvl4pPr algn="ctr">
              <a:defRPr kumimoji="1" sz="4400">
                <a:solidFill>
                  <a:schemeClr val="tx2"/>
                </a:solidFill>
                <a:latin typeface="Times New Roman" panose="02020603050405020304" pitchFamily="18" charset="0"/>
                <a:ea typeface="ＨＧ丸ゴシックB" pitchFamily="49" charset="-128"/>
              </a:defRPr>
            </a:lvl4pPr>
            <a:lvl5pPr algn="ctr">
              <a:defRPr kumimoji="1" sz="4400">
                <a:solidFill>
                  <a:schemeClr val="tx2"/>
                </a:solidFill>
                <a:latin typeface="Times New Roman" panose="02020603050405020304" pitchFamily="18" charset="0"/>
                <a:ea typeface="ＨＧ丸ゴシックB" pitchFamily="49" charset="-128"/>
              </a:defRPr>
            </a:lvl5pPr>
            <a:lvl6pPr marL="457200" algn="ctr" fontAlgn="base">
              <a:spcBef>
                <a:spcPct val="0"/>
              </a:spcBef>
              <a:spcAft>
                <a:spcPct val="0"/>
              </a:spcAft>
              <a:defRPr kumimoji="1" sz="4400">
                <a:solidFill>
                  <a:schemeClr val="tx2"/>
                </a:solidFill>
                <a:latin typeface="Times New Roman" panose="02020603050405020304" pitchFamily="18" charset="0"/>
                <a:ea typeface="ＨＧ丸ゴシックB" pitchFamily="49" charset="-128"/>
              </a:defRPr>
            </a:lvl6pPr>
            <a:lvl7pPr marL="914400" algn="ctr" fontAlgn="base">
              <a:spcBef>
                <a:spcPct val="0"/>
              </a:spcBef>
              <a:spcAft>
                <a:spcPct val="0"/>
              </a:spcAft>
              <a:defRPr kumimoji="1" sz="4400">
                <a:solidFill>
                  <a:schemeClr val="tx2"/>
                </a:solidFill>
                <a:latin typeface="Times New Roman" panose="02020603050405020304" pitchFamily="18" charset="0"/>
                <a:ea typeface="ＨＧ丸ゴシックB" pitchFamily="49" charset="-128"/>
              </a:defRPr>
            </a:lvl7pPr>
            <a:lvl8pPr marL="1371600" algn="ctr" fontAlgn="base">
              <a:spcBef>
                <a:spcPct val="0"/>
              </a:spcBef>
              <a:spcAft>
                <a:spcPct val="0"/>
              </a:spcAft>
              <a:defRPr kumimoji="1" sz="4400">
                <a:solidFill>
                  <a:schemeClr val="tx2"/>
                </a:solidFill>
                <a:latin typeface="Times New Roman" panose="02020603050405020304" pitchFamily="18" charset="0"/>
                <a:ea typeface="ＨＧ丸ゴシックB" pitchFamily="49" charset="-128"/>
              </a:defRPr>
            </a:lvl8pPr>
            <a:lvl9pPr marL="1828800" algn="ctr" fontAlgn="base">
              <a:spcBef>
                <a:spcPct val="0"/>
              </a:spcBef>
              <a:spcAft>
                <a:spcPct val="0"/>
              </a:spcAft>
              <a:defRPr kumimoji="1" sz="4400">
                <a:solidFill>
                  <a:schemeClr val="tx2"/>
                </a:solidFill>
                <a:latin typeface="Times New Roman" panose="02020603050405020304" pitchFamily="18" charset="0"/>
                <a:ea typeface="ＨＧ丸ゴシックB" pitchFamily="49" charset="-128"/>
              </a:defRPr>
            </a:lvl9pPr>
          </a:lstStyle>
          <a:p>
            <a:pPr algn="l" eaLnBrk="1" hangingPunct="1"/>
            <a:r>
              <a:rPr lang="ja-JP" altLang="en-US" sz="2400" b="1">
                <a:solidFill>
                  <a:srgbClr val="0000FF"/>
                </a:solidFill>
                <a:ea typeface="ＨＧ明朝B-PRO" pitchFamily="18" charset="-128"/>
              </a:rPr>
              <a:t>構造評価</a:t>
            </a:r>
            <a:endParaRPr lang="ja-JP" altLang="en-US" b="1"/>
          </a:p>
        </p:txBody>
      </p:sp>
      <p:graphicFrame>
        <p:nvGraphicFramePr>
          <p:cNvPr id="20485" name="Object 5">
            <a:extLst>
              <a:ext uri="{FF2B5EF4-FFF2-40B4-BE49-F238E27FC236}">
                <a16:creationId xmlns:a16="http://schemas.microsoft.com/office/drawing/2014/main" id="{DA262CD4-46F5-CC69-EC07-1044DF1AB896}"/>
              </a:ext>
            </a:extLst>
          </p:cNvPr>
          <p:cNvGraphicFramePr>
            <a:graphicFrameLocks noChangeAspect="1"/>
          </p:cNvGraphicFramePr>
          <p:nvPr/>
        </p:nvGraphicFramePr>
        <p:xfrm>
          <a:off x="3425825" y="1450975"/>
          <a:ext cx="4651375" cy="1198563"/>
        </p:xfrm>
        <a:graphic>
          <a:graphicData uri="http://schemas.openxmlformats.org/presentationml/2006/ole">
            <mc:AlternateContent xmlns:mc="http://schemas.openxmlformats.org/markup-compatibility/2006">
              <mc:Choice xmlns:v="urn:schemas-microsoft-com:vml" Requires="v">
                <p:oleObj name="ﾜｰｸｼｰﾄ" r:id="rId3" imgW="6115431" imgH="1571955" progId="Excel.Sheet.8">
                  <p:embed/>
                </p:oleObj>
              </mc:Choice>
              <mc:Fallback>
                <p:oleObj name="ﾜｰｸｼｰﾄ" r:id="rId3" imgW="6115431" imgH="1571955" progId="Excel.Sheet.8">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25825" y="1450975"/>
                        <a:ext cx="4651375" cy="1198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0489" name="Rectangle 9">
            <a:extLst>
              <a:ext uri="{FF2B5EF4-FFF2-40B4-BE49-F238E27FC236}">
                <a16:creationId xmlns:a16="http://schemas.microsoft.com/office/drawing/2014/main" id="{6390F24D-2633-D6C5-08F0-BC8470BA3443}"/>
              </a:ext>
            </a:extLst>
          </p:cNvPr>
          <p:cNvSpPr>
            <a:spLocks noChangeArrowheads="1"/>
          </p:cNvSpPr>
          <p:nvPr/>
        </p:nvSpPr>
        <p:spPr bwMode="auto">
          <a:xfrm>
            <a:off x="1371600" y="1524000"/>
            <a:ext cx="1600200" cy="685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nchor="ctr"/>
          <a:lstStyle>
            <a:lvl1pPr algn="ctr">
              <a:defRPr kumimoji="1" sz="4400">
                <a:solidFill>
                  <a:schemeClr val="tx2"/>
                </a:solidFill>
                <a:latin typeface="Times New Roman" panose="02020603050405020304" pitchFamily="18" charset="0"/>
                <a:ea typeface="ＨＧ丸ゴシックB" pitchFamily="49" charset="-128"/>
              </a:defRPr>
            </a:lvl1pPr>
            <a:lvl2pPr algn="ctr">
              <a:defRPr kumimoji="1" sz="4400">
                <a:solidFill>
                  <a:schemeClr val="tx2"/>
                </a:solidFill>
                <a:latin typeface="Times New Roman" panose="02020603050405020304" pitchFamily="18" charset="0"/>
                <a:ea typeface="ＨＧ丸ゴシックB" pitchFamily="49" charset="-128"/>
              </a:defRPr>
            </a:lvl2pPr>
            <a:lvl3pPr algn="ctr">
              <a:defRPr kumimoji="1" sz="4400">
                <a:solidFill>
                  <a:schemeClr val="tx2"/>
                </a:solidFill>
                <a:latin typeface="Times New Roman" panose="02020603050405020304" pitchFamily="18" charset="0"/>
                <a:ea typeface="ＨＧ丸ゴシックB" pitchFamily="49" charset="-128"/>
              </a:defRPr>
            </a:lvl3pPr>
            <a:lvl4pPr algn="ctr">
              <a:defRPr kumimoji="1" sz="4400">
                <a:solidFill>
                  <a:schemeClr val="tx2"/>
                </a:solidFill>
                <a:latin typeface="Times New Roman" panose="02020603050405020304" pitchFamily="18" charset="0"/>
                <a:ea typeface="ＨＧ丸ゴシックB" pitchFamily="49" charset="-128"/>
              </a:defRPr>
            </a:lvl4pPr>
            <a:lvl5pPr algn="ctr">
              <a:defRPr kumimoji="1" sz="4400">
                <a:solidFill>
                  <a:schemeClr val="tx2"/>
                </a:solidFill>
                <a:latin typeface="Times New Roman" panose="02020603050405020304" pitchFamily="18" charset="0"/>
                <a:ea typeface="ＨＧ丸ゴシックB" pitchFamily="49" charset="-128"/>
              </a:defRPr>
            </a:lvl5pPr>
            <a:lvl6pPr marL="457200" algn="ctr" fontAlgn="base">
              <a:spcBef>
                <a:spcPct val="0"/>
              </a:spcBef>
              <a:spcAft>
                <a:spcPct val="0"/>
              </a:spcAft>
              <a:defRPr kumimoji="1" sz="4400">
                <a:solidFill>
                  <a:schemeClr val="tx2"/>
                </a:solidFill>
                <a:latin typeface="Times New Roman" panose="02020603050405020304" pitchFamily="18" charset="0"/>
                <a:ea typeface="ＨＧ丸ゴシックB" pitchFamily="49" charset="-128"/>
              </a:defRPr>
            </a:lvl6pPr>
            <a:lvl7pPr marL="914400" algn="ctr" fontAlgn="base">
              <a:spcBef>
                <a:spcPct val="0"/>
              </a:spcBef>
              <a:spcAft>
                <a:spcPct val="0"/>
              </a:spcAft>
              <a:defRPr kumimoji="1" sz="4400">
                <a:solidFill>
                  <a:schemeClr val="tx2"/>
                </a:solidFill>
                <a:latin typeface="Times New Roman" panose="02020603050405020304" pitchFamily="18" charset="0"/>
                <a:ea typeface="ＨＧ丸ゴシックB" pitchFamily="49" charset="-128"/>
              </a:defRPr>
            </a:lvl7pPr>
            <a:lvl8pPr marL="1371600" algn="ctr" fontAlgn="base">
              <a:spcBef>
                <a:spcPct val="0"/>
              </a:spcBef>
              <a:spcAft>
                <a:spcPct val="0"/>
              </a:spcAft>
              <a:defRPr kumimoji="1" sz="4400">
                <a:solidFill>
                  <a:schemeClr val="tx2"/>
                </a:solidFill>
                <a:latin typeface="Times New Roman" panose="02020603050405020304" pitchFamily="18" charset="0"/>
                <a:ea typeface="ＨＧ丸ゴシックB" pitchFamily="49" charset="-128"/>
              </a:defRPr>
            </a:lvl8pPr>
            <a:lvl9pPr marL="1828800" algn="ctr" fontAlgn="base">
              <a:spcBef>
                <a:spcPct val="0"/>
              </a:spcBef>
              <a:spcAft>
                <a:spcPct val="0"/>
              </a:spcAft>
              <a:defRPr kumimoji="1" sz="4400">
                <a:solidFill>
                  <a:schemeClr val="tx2"/>
                </a:solidFill>
                <a:latin typeface="Times New Roman" panose="02020603050405020304" pitchFamily="18" charset="0"/>
                <a:ea typeface="ＨＧ丸ゴシックB" pitchFamily="49" charset="-128"/>
              </a:defRPr>
            </a:lvl9pPr>
          </a:lstStyle>
          <a:p>
            <a:pPr algn="l" eaLnBrk="1" hangingPunct="1"/>
            <a:r>
              <a:rPr lang="ja-JP" altLang="en-US" sz="2400" b="1">
                <a:solidFill>
                  <a:srgbClr val="0000FF"/>
                </a:solidFill>
                <a:ea typeface="ＨＧ明朝B-PRO" pitchFamily="18" charset="-128"/>
              </a:rPr>
              <a:t>典型的な製膜条件</a:t>
            </a:r>
            <a:endParaRPr lang="ja-JP" altLang="en-US" b="1"/>
          </a:p>
        </p:txBody>
      </p:sp>
      <p:graphicFrame>
        <p:nvGraphicFramePr>
          <p:cNvPr id="20490" name="Object 10">
            <a:extLst>
              <a:ext uri="{FF2B5EF4-FFF2-40B4-BE49-F238E27FC236}">
                <a16:creationId xmlns:a16="http://schemas.microsoft.com/office/drawing/2014/main" id="{CE716591-3D72-1CD8-592F-6D353A98E8DD}"/>
              </a:ext>
            </a:extLst>
          </p:cNvPr>
          <p:cNvGraphicFramePr>
            <a:graphicFrameLocks noChangeAspect="1"/>
          </p:cNvGraphicFramePr>
          <p:nvPr/>
        </p:nvGraphicFramePr>
        <p:xfrm>
          <a:off x="3429000" y="2667000"/>
          <a:ext cx="4648200" cy="1198563"/>
        </p:xfrm>
        <a:graphic>
          <a:graphicData uri="http://schemas.openxmlformats.org/presentationml/2006/ole">
            <mc:AlternateContent xmlns:mc="http://schemas.openxmlformats.org/markup-compatibility/2006">
              <mc:Choice xmlns:v="urn:schemas-microsoft-com:vml" Requires="v">
                <p:oleObj name="ﾜｰｸｼｰﾄ" r:id="rId5" imgW="6115431" imgH="1629258" progId="Excel.Sheet.8">
                  <p:embed/>
                </p:oleObj>
              </mc:Choice>
              <mc:Fallback>
                <p:oleObj name="ﾜｰｸｼｰﾄ" r:id="rId5" imgW="6115431" imgH="1629258" progId="Excel.Sheet.8">
                  <p:embed/>
                  <p:pic>
                    <p:nvPicPr>
                      <p:cNvPr id="0" name="Object 1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429000" y="2667000"/>
                        <a:ext cx="4648200" cy="1198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0491" name="Rectangle 11">
            <a:extLst>
              <a:ext uri="{FF2B5EF4-FFF2-40B4-BE49-F238E27FC236}">
                <a16:creationId xmlns:a16="http://schemas.microsoft.com/office/drawing/2014/main" id="{07EE6903-99E7-0061-2A18-3F6AC07D5BB0}"/>
              </a:ext>
            </a:extLst>
          </p:cNvPr>
          <p:cNvSpPr>
            <a:spLocks noChangeArrowheads="1"/>
          </p:cNvSpPr>
          <p:nvPr/>
        </p:nvSpPr>
        <p:spPr bwMode="auto">
          <a:xfrm>
            <a:off x="1981200" y="3810000"/>
            <a:ext cx="6745288" cy="396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r>
              <a:rPr lang="ja-JP" altLang="en-US" sz="2000">
                <a:ea typeface="ＨＧ明朝B-PRO" pitchFamily="18" charset="-128"/>
              </a:rPr>
              <a:t>製膜過程の観察</a:t>
            </a:r>
            <a:r>
              <a:rPr lang="en-US" altLang="ja-JP" sz="2000">
                <a:ea typeface="ＨＧ明朝B-PRO" pitchFamily="18" charset="-128"/>
              </a:rPr>
              <a:t>:   </a:t>
            </a:r>
            <a:r>
              <a:rPr lang="ja-JP" altLang="en-US" sz="2000">
                <a:ea typeface="ＨＧ明朝B-PRO" pitchFamily="18" charset="-128"/>
              </a:rPr>
              <a:t>エリプソメータ（</a:t>
            </a:r>
            <a:r>
              <a:rPr lang="en-US" altLang="ja-JP" sz="2000">
                <a:ea typeface="ＨＧ明朝B-PRO" pitchFamily="18" charset="-128"/>
              </a:rPr>
              <a:t>4.15eV</a:t>
            </a:r>
            <a:r>
              <a:rPr lang="ja-JP" altLang="en-US" sz="2000">
                <a:ea typeface="ＨＧ明朝B-PRO" pitchFamily="18" charset="-128"/>
              </a:rPr>
              <a:t>における</a:t>
            </a:r>
            <a:r>
              <a:rPr lang="en-US" altLang="ja-JP" sz="2000">
                <a:ea typeface="ＨＧ明朝B-PRO" pitchFamily="18" charset="-128"/>
              </a:rPr>
              <a:t>&lt;</a:t>
            </a:r>
            <a:r>
              <a:rPr lang="en-US" altLang="ja-JP" sz="2000">
                <a:latin typeface="Symbol" panose="05050102010706020507" pitchFamily="18" charset="2"/>
                <a:ea typeface="ＨＧ明朝B-PRO" pitchFamily="18" charset="-128"/>
              </a:rPr>
              <a:t>e</a:t>
            </a:r>
            <a:r>
              <a:rPr lang="en-US" altLang="ja-JP" sz="2000" baseline="-25000">
                <a:ea typeface="ＨＧ明朝B-PRO" pitchFamily="18" charset="-128"/>
              </a:rPr>
              <a:t>2</a:t>
            </a:r>
            <a:r>
              <a:rPr lang="en-US" altLang="ja-JP" sz="2000">
                <a:ea typeface="ＨＧ明朝B-PRO" pitchFamily="18" charset="-128"/>
              </a:rPr>
              <a:t>&gt;</a:t>
            </a:r>
            <a:r>
              <a:rPr lang="en-US" altLang="ja-JP" sz="1600">
                <a:ea typeface="ＨＧ明朝B-PRO" pitchFamily="18" charset="-128"/>
              </a:rPr>
              <a:t> </a:t>
            </a:r>
            <a:r>
              <a:rPr lang="ja-JP" altLang="en-US" sz="1600">
                <a:ea typeface="ＨＧ明朝B-PRO" pitchFamily="18" charset="-128"/>
              </a:rPr>
              <a:t>）</a:t>
            </a:r>
          </a:p>
        </p:txBody>
      </p:sp>
    </p:spTree>
  </p:cSld>
  <p:clrMapOvr>
    <a:masterClrMapping/>
  </p:clrMapOvr>
  <p:transition>
    <p:checker/>
    <p:sndAc>
      <p:stSnd>
        <p:snd r:embed="rId2" name="CAMERA.WAV"/>
      </p:stSnd>
    </p:sndAc>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a:extLst>
              <a:ext uri="{FF2B5EF4-FFF2-40B4-BE49-F238E27FC236}">
                <a16:creationId xmlns:a16="http://schemas.microsoft.com/office/drawing/2014/main" id="{7A6DB595-E6A6-8112-4368-2357EDB84BF6}"/>
              </a:ext>
            </a:extLst>
          </p:cNvPr>
          <p:cNvSpPr>
            <a:spLocks noGrp="1" noChangeArrowheads="1"/>
          </p:cNvSpPr>
          <p:nvPr>
            <p:ph type="title"/>
          </p:nvPr>
        </p:nvSpPr>
        <p:spPr>
          <a:xfrm>
            <a:off x="742950" y="609600"/>
            <a:ext cx="8420100" cy="457200"/>
          </a:xfrm>
        </p:spPr>
        <p:txBody>
          <a:bodyPr/>
          <a:lstStyle/>
          <a:p>
            <a:r>
              <a:rPr lang="ja-JP" altLang="en-US" sz="2800" b="1">
                <a:solidFill>
                  <a:srgbClr val="0000FF"/>
                </a:solidFill>
              </a:rPr>
              <a:t>成長プロセスにおける</a:t>
            </a:r>
            <a:r>
              <a:rPr lang="en-US" altLang="ja-JP" sz="2800" b="1">
                <a:solidFill>
                  <a:srgbClr val="0000FF"/>
                </a:solidFill>
              </a:rPr>
              <a:t>&lt;</a:t>
            </a:r>
            <a:r>
              <a:rPr lang="en-US" altLang="ja-JP" sz="2800" b="1">
                <a:solidFill>
                  <a:srgbClr val="0000FF"/>
                </a:solidFill>
                <a:latin typeface="Symbol" panose="05050102010706020507" pitchFamily="18" charset="2"/>
              </a:rPr>
              <a:t>e</a:t>
            </a:r>
            <a:r>
              <a:rPr lang="en-US" altLang="ja-JP" sz="2800" b="1" baseline="-25000">
                <a:solidFill>
                  <a:srgbClr val="0000FF"/>
                </a:solidFill>
              </a:rPr>
              <a:t>2</a:t>
            </a:r>
            <a:r>
              <a:rPr lang="en-US" altLang="ja-JP" sz="2800" b="1">
                <a:solidFill>
                  <a:srgbClr val="0000FF"/>
                </a:solidFill>
              </a:rPr>
              <a:t>&gt;</a:t>
            </a:r>
            <a:r>
              <a:rPr lang="ja-JP" altLang="en-US" sz="2800" b="1">
                <a:solidFill>
                  <a:srgbClr val="0000FF"/>
                </a:solidFill>
              </a:rPr>
              <a:t>の製膜時間変化</a:t>
            </a:r>
            <a:endParaRPr lang="ja-JP" altLang="en-US" b="1"/>
          </a:p>
        </p:txBody>
      </p:sp>
      <p:sp>
        <p:nvSpPr>
          <p:cNvPr id="18435" name="Rectangle 3">
            <a:extLst>
              <a:ext uri="{FF2B5EF4-FFF2-40B4-BE49-F238E27FC236}">
                <a16:creationId xmlns:a16="http://schemas.microsoft.com/office/drawing/2014/main" id="{97FC21FF-6623-3206-3DBE-7ACBBC984909}"/>
              </a:ext>
            </a:extLst>
          </p:cNvPr>
          <p:cNvSpPr>
            <a:spLocks noGrp="1" noChangeArrowheads="1"/>
          </p:cNvSpPr>
          <p:nvPr>
            <p:ph type="body" idx="1"/>
          </p:nvPr>
        </p:nvSpPr>
        <p:spPr>
          <a:xfrm>
            <a:off x="3429000" y="1066800"/>
            <a:ext cx="5486400" cy="762000"/>
          </a:xfrm>
        </p:spPr>
        <p:txBody>
          <a:bodyPr/>
          <a:lstStyle/>
          <a:p>
            <a:r>
              <a:rPr lang="en-US" altLang="ja-JP" sz="1800"/>
              <a:t>(SiF</a:t>
            </a:r>
            <a:r>
              <a:rPr lang="en-US" altLang="ja-JP" sz="1800" baseline="-25000"/>
              <a:t>4</a:t>
            </a:r>
            <a:r>
              <a:rPr lang="en-US" altLang="ja-JP" sz="1800"/>
              <a:t>/H</a:t>
            </a:r>
            <a:r>
              <a:rPr lang="en-US" altLang="ja-JP" sz="1800" baseline="-25000"/>
              <a:t>2</a:t>
            </a:r>
            <a:r>
              <a:rPr lang="en-US" altLang="ja-JP" sz="1800"/>
              <a:t> : </a:t>
            </a:r>
            <a:r>
              <a:rPr lang="ja-JP" altLang="en-US" sz="1800">
                <a:solidFill>
                  <a:srgbClr val="FF0101"/>
                </a:solidFill>
              </a:rPr>
              <a:t>種結晶プロセスと成長プロセスで同じ</a:t>
            </a:r>
            <a:r>
              <a:rPr lang="en-US" altLang="ja-JP" sz="1800"/>
              <a:t>)</a:t>
            </a:r>
          </a:p>
          <a:p>
            <a:r>
              <a:rPr lang="en-US" altLang="ja-JP" sz="1800"/>
              <a:t>              (Seed:50/5/30, 380C - </a:t>
            </a:r>
            <a:r>
              <a:rPr lang="en-US" altLang="ja-JP" sz="1800" i="1"/>
              <a:t>poly</a:t>
            </a:r>
            <a:r>
              <a:rPr lang="en-US" altLang="ja-JP" sz="1800"/>
              <a:t>-Si:50/5/30)</a:t>
            </a:r>
          </a:p>
        </p:txBody>
      </p:sp>
      <p:pic>
        <p:nvPicPr>
          <p:cNvPr id="18436" name="Picture 4">
            <a:extLst>
              <a:ext uri="{FF2B5EF4-FFF2-40B4-BE49-F238E27FC236}">
                <a16:creationId xmlns:a16="http://schemas.microsoft.com/office/drawing/2014/main" id="{B09CC1A4-A20B-406B-6E77-46690004437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09800" y="1905000"/>
            <a:ext cx="5840413" cy="42560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ransition>
    <p:checker/>
    <p:sndAc>
      <p:stSnd>
        <p:snd r:embed="rId2" name="CAMERA.WAV"/>
      </p:stSnd>
    </p:sndAc>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a:extLst>
              <a:ext uri="{FF2B5EF4-FFF2-40B4-BE49-F238E27FC236}">
                <a16:creationId xmlns:a16="http://schemas.microsoft.com/office/drawing/2014/main" id="{207D1D6B-091D-F45B-4C88-267DD87AF8C7}"/>
              </a:ext>
            </a:extLst>
          </p:cNvPr>
          <p:cNvSpPr>
            <a:spLocks noGrp="1" noChangeArrowheads="1"/>
          </p:cNvSpPr>
          <p:nvPr>
            <p:ph type="title"/>
          </p:nvPr>
        </p:nvSpPr>
        <p:spPr>
          <a:xfrm>
            <a:off x="742950" y="609600"/>
            <a:ext cx="8420100" cy="533400"/>
          </a:xfrm>
        </p:spPr>
        <p:txBody>
          <a:bodyPr/>
          <a:lstStyle/>
          <a:p>
            <a:r>
              <a:rPr lang="ja-JP" altLang="en-US" sz="2800" b="1">
                <a:solidFill>
                  <a:srgbClr val="0000FF"/>
                </a:solidFill>
              </a:rPr>
              <a:t>成長プロセスにおける</a:t>
            </a:r>
            <a:r>
              <a:rPr lang="en-US" altLang="ja-JP" sz="2800" b="1">
                <a:solidFill>
                  <a:srgbClr val="0000FF"/>
                </a:solidFill>
              </a:rPr>
              <a:t>&lt;</a:t>
            </a:r>
            <a:r>
              <a:rPr lang="en-US" altLang="ja-JP" sz="2800" b="1">
                <a:solidFill>
                  <a:srgbClr val="0000FF"/>
                </a:solidFill>
                <a:latin typeface="Symbol" panose="05050102010706020507" pitchFamily="18" charset="2"/>
              </a:rPr>
              <a:t>e</a:t>
            </a:r>
            <a:r>
              <a:rPr lang="en-US" altLang="ja-JP" sz="2800" b="1" baseline="-25000">
                <a:solidFill>
                  <a:srgbClr val="0000FF"/>
                </a:solidFill>
              </a:rPr>
              <a:t>2</a:t>
            </a:r>
            <a:r>
              <a:rPr lang="en-US" altLang="ja-JP" sz="2800" b="1">
                <a:solidFill>
                  <a:srgbClr val="0000FF"/>
                </a:solidFill>
              </a:rPr>
              <a:t>&gt;</a:t>
            </a:r>
            <a:r>
              <a:rPr lang="ja-JP" altLang="en-US" sz="2800" b="1">
                <a:solidFill>
                  <a:srgbClr val="0000FF"/>
                </a:solidFill>
              </a:rPr>
              <a:t>の製膜時間変化</a:t>
            </a:r>
            <a:endParaRPr lang="ja-JP" altLang="en-US" sz="2800"/>
          </a:p>
        </p:txBody>
      </p:sp>
      <p:sp>
        <p:nvSpPr>
          <p:cNvPr id="17412" name="Rectangle 4">
            <a:extLst>
              <a:ext uri="{FF2B5EF4-FFF2-40B4-BE49-F238E27FC236}">
                <a16:creationId xmlns:a16="http://schemas.microsoft.com/office/drawing/2014/main" id="{88DA628F-83C3-17D7-74F4-BC1C30C91BF9}"/>
              </a:ext>
            </a:extLst>
          </p:cNvPr>
          <p:cNvSpPr>
            <a:spLocks noChangeArrowheads="1"/>
          </p:cNvSpPr>
          <p:nvPr/>
        </p:nvSpPr>
        <p:spPr bwMode="auto">
          <a:xfrm>
            <a:off x="3429000" y="1066800"/>
            <a:ext cx="5486400" cy="76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marL="342900" indent="-342900">
              <a:spcBef>
                <a:spcPct val="20000"/>
              </a:spcBef>
              <a:buChar char="•"/>
              <a:defRPr kumimoji="1" sz="3200">
                <a:solidFill>
                  <a:schemeClr val="tx1"/>
                </a:solidFill>
                <a:latin typeface="Times New Roman" panose="02020603050405020304" pitchFamily="18" charset="0"/>
                <a:ea typeface="ＨＧ丸ゴシックB" pitchFamily="49" charset="-128"/>
              </a:defRPr>
            </a:lvl1pPr>
            <a:lvl2pPr marL="742950" indent="-285750">
              <a:spcBef>
                <a:spcPct val="20000"/>
              </a:spcBef>
              <a:buChar char="–"/>
              <a:defRPr kumimoji="1" sz="2800">
                <a:solidFill>
                  <a:schemeClr val="tx1"/>
                </a:solidFill>
                <a:latin typeface="Times New Roman" panose="02020603050405020304" pitchFamily="18" charset="0"/>
                <a:ea typeface="ＨＧ丸ゴシックB" pitchFamily="49" charset="-128"/>
              </a:defRPr>
            </a:lvl2pPr>
            <a:lvl3pPr marL="1143000" indent="-228600">
              <a:spcBef>
                <a:spcPct val="20000"/>
              </a:spcBef>
              <a:buChar char="•"/>
              <a:defRPr kumimoji="1" sz="2400">
                <a:solidFill>
                  <a:schemeClr val="tx1"/>
                </a:solidFill>
                <a:latin typeface="Times New Roman" panose="02020603050405020304" pitchFamily="18" charset="0"/>
                <a:ea typeface="ＨＧ丸ゴシックB" pitchFamily="49" charset="-128"/>
              </a:defRPr>
            </a:lvl3pPr>
            <a:lvl4pPr marL="1600200" indent="-228600">
              <a:spcBef>
                <a:spcPct val="20000"/>
              </a:spcBef>
              <a:buChar char="–"/>
              <a:defRPr kumimoji="1" sz="2000">
                <a:solidFill>
                  <a:schemeClr val="tx1"/>
                </a:solidFill>
                <a:latin typeface="Times New Roman" panose="02020603050405020304" pitchFamily="18" charset="0"/>
                <a:ea typeface="ＨＧ丸ゴシックB" pitchFamily="49" charset="-128"/>
              </a:defRPr>
            </a:lvl4pPr>
            <a:lvl5pPr marL="2057400" indent="-228600">
              <a:spcBef>
                <a:spcPct val="20000"/>
              </a:spcBef>
              <a:buChar char="»"/>
              <a:defRPr kumimoji="1" sz="2000">
                <a:solidFill>
                  <a:schemeClr val="tx1"/>
                </a:solidFill>
                <a:latin typeface="Times New Roman" panose="02020603050405020304" pitchFamily="18" charset="0"/>
                <a:ea typeface="ＨＧ丸ゴシックB" pitchFamily="49" charset="-128"/>
              </a:defRPr>
            </a:lvl5pPr>
            <a:lvl6pPr marL="2514600" indent="-228600" fontAlgn="base">
              <a:spcBef>
                <a:spcPct val="20000"/>
              </a:spcBef>
              <a:spcAft>
                <a:spcPct val="0"/>
              </a:spcAft>
              <a:buChar char="»"/>
              <a:defRPr kumimoji="1" sz="2000">
                <a:solidFill>
                  <a:schemeClr val="tx1"/>
                </a:solidFill>
                <a:latin typeface="Times New Roman" panose="02020603050405020304" pitchFamily="18" charset="0"/>
                <a:ea typeface="ＨＧ丸ゴシックB" pitchFamily="49" charset="-128"/>
              </a:defRPr>
            </a:lvl6pPr>
            <a:lvl7pPr marL="2971800" indent="-228600" fontAlgn="base">
              <a:spcBef>
                <a:spcPct val="20000"/>
              </a:spcBef>
              <a:spcAft>
                <a:spcPct val="0"/>
              </a:spcAft>
              <a:buChar char="»"/>
              <a:defRPr kumimoji="1" sz="2000">
                <a:solidFill>
                  <a:schemeClr val="tx1"/>
                </a:solidFill>
                <a:latin typeface="Times New Roman" panose="02020603050405020304" pitchFamily="18" charset="0"/>
                <a:ea typeface="ＨＧ丸ゴシックB" pitchFamily="49" charset="-128"/>
              </a:defRPr>
            </a:lvl7pPr>
            <a:lvl8pPr marL="3429000" indent="-228600" fontAlgn="base">
              <a:spcBef>
                <a:spcPct val="20000"/>
              </a:spcBef>
              <a:spcAft>
                <a:spcPct val="0"/>
              </a:spcAft>
              <a:buChar char="»"/>
              <a:defRPr kumimoji="1" sz="2000">
                <a:solidFill>
                  <a:schemeClr val="tx1"/>
                </a:solidFill>
                <a:latin typeface="Times New Roman" panose="02020603050405020304" pitchFamily="18" charset="0"/>
                <a:ea typeface="ＨＧ丸ゴシックB" pitchFamily="49" charset="-128"/>
              </a:defRPr>
            </a:lvl8pPr>
            <a:lvl9pPr marL="3886200" indent="-228600" fontAlgn="base">
              <a:spcBef>
                <a:spcPct val="20000"/>
              </a:spcBef>
              <a:spcAft>
                <a:spcPct val="0"/>
              </a:spcAft>
              <a:buChar char="»"/>
              <a:defRPr kumimoji="1" sz="2000">
                <a:solidFill>
                  <a:schemeClr val="tx1"/>
                </a:solidFill>
                <a:latin typeface="Times New Roman" panose="02020603050405020304" pitchFamily="18" charset="0"/>
                <a:ea typeface="ＨＧ丸ゴシックB" pitchFamily="49" charset="-128"/>
              </a:defRPr>
            </a:lvl9pPr>
          </a:lstStyle>
          <a:p>
            <a:pPr eaLnBrk="1" hangingPunct="1"/>
            <a:r>
              <a:rPr lang="en-US" altLang="ja-JP" sz="1800"/>
              <a:t>(SiF</a:t>
            </a:r>
            <a:r>
              <a:rPr lang="en-US" altLang="ja-JP" sz="1800" baseline="-25000"/>
              <a:t>4</a:t>
            </a:r>
            <a:r>
              <a:rPr lang="en-US" altLang="ja-JP" sz="1800"/>
              <a:t>/H</a:t>
            </a:r>
            <a:r>
              <a:rPr lang="en-US" altLang="ja-JP" sz="1800" baseline="-25000"/>
              <a:t>2</a:t>
            </a:r>
            <a:r>
              <a:rPr lang="en-US" altLang="ja-JP" sz="1800"/>
              <a:t> : </a:t>
            </a:r>
            <a:r>
              <a:rPr lang="ja-JP" altLang="en-US" sz="1800">
                <a:solidFill>
                  <a:srgbClr val="FF0101"/>
                </a:solidFill>
              </a:rPr>
              <a:t>種結晶プロセスでの</a:t>
            </a:r>
            <a:r>
              <a:rPr lang="en-US" altLang="ja-JP" sz="1800">
                <a:solidFill>
                  <a:srgbClr val="FF0101"/>
                </a:solidFill>
              </a:rPr>
              <a:t>SiF</a:t>
            </a:r>
            <a:r>
              <a:rPr lang="en-US" altLang="ja-JP" sz="1800" baseline="-25000">
                <a:solidFill>
                  <a:srgbClr val="FF0101"/>
                </a:solidFill>
              </a:rPr>
              <a:t>4</a:t>
            </a:r>
            <a:r>
              <a:rPr lang="ja-JP" altLang="en-US" sz="1800">
                <a:solidFill>
                  <a:srgbClr val="FF0101"/>
                </a:solidFill>
              </a:rPr>
              <a:t>流量を増大</a:t>
            </a:r>
            <a:r>
              <a:rPr lang="en-US" altLang="ja-JP" sz="1800"/>
              <a:t>)</a:t>
            </a:r>
          </a:p>
          <a:p>
            <a:pPr eaLnBrk="1" hangingPunct="1"/>
            <a:r>
              <a:rPr lang="en-US" altLang="ja-JP" sz="1800"/>
              <a:t>              (Seed:50/5/60, 380C - </a:t>
            </a:r>
            <a:r>
              <a:rPr lang="en-US" altLang="ja-JP" sz="1800" i="1"/>
              <a:t>poly</a:t>
            </a:r>
            <a:r>
              <a:rPr lang="en-US" altLang="ja-JP" sz="1800"/>
              <a:t>-Si:50/5/30)</a:t>
            </a:r>
          </a:p>
        </p:txBody>
      </p:sp>
      <p:graphicFrame>
        <p:nvGraphicFramePr>
          <p:cNvPr id="17415" name="Object 7">
            <a:extLst>
              <a:ext uri="{FF2B5EF4-FFF2-40B4-BE49-F238E27FC236}">
                <a16:creationId xmlns:a16="http://schemas.microsoft.com/office/drawing/2014/main" id="{4EF91130-5AA0-2234-6CF8-38EC81347DFA}"/>
              </a:ext>
            </a:extLst>
          </p:cNvPr>
          <p:cNvGraphicFramePr>
            <a:graphicFrameLocks noChangeAspect="1"/>
          </p:cNvGraphicFramePr>
          <p:nvPr/>
        </p:nvGraphicFramePr>
        <p:xfrm>
          <a:off x="1676400" y="1677988"/>
          <a:ext cx="6464300" cy="4725987"/>
        </p:xfrm>
        <a:graphic>
          <a:graphicData uri="http://schemas.openxmlformats.org/presentationml/2006/ole">
            <mc:AlternateContent xmlns:mc="http://schemas.openxmlformats.org/markup-compatibility/2006">
              <mc:Choice xmlns:v="urn:schemas-microsoft-com:vml" Requires="v">
                <p:oleObj name="Stanford Graphics ｽﾗｲﾄﾞ" r:id="rId3" imgW="6463800" imgH="4725720" progId="StanfordGraphics">
                  <p:embed/>
                </p:oleObj>
              </mc:Choice>
              <mc:Fallback>
                <p:oleObj name="Stanford Graphics ｽﾗｲﾄﾞ" r:id="rId3" imgW="6463800" imgH="4725720" progId="StanfordGraphics">
                  <p:embed/>
                  <p:pic>
                    <p:nvPicPr>
                      <p:cNvPr id="0" name="Object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76400" y="1677988"/>
                        <a:ext cx="6464300" cy="4725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ransition>
    <p:checker/>
    <p:sndAc>
      <p:stSnd>
        <p:snd r:embed="rId2" name="CAMERA.WAV"/>
      </p:stSnd>
    </p:sndAc>
  </p:transition>
</p:sld>
</file>

<file path=ppt/theme/theme1.xml><?xml version="1.0" encoding="utf-8"?>
<a:theme xmlns:a="http://schemas.openxmlformats.org/drawingml/2006/main" name="新しいﾌﾟﾚｾﾞﾝﾃｰｼｮﾝ.pot">
  <a:themeElements>
    <a:clrScheme name="新しいﾌﾟﾚｾﾞﾝﾃｰｼｮﾝ.pot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新しいﾌﾟﾚｾﾞﾝﾃｰｼｮﾝ.pot">
      <a:majorFont>
        <a:latin typeface="Times New Roman"/>
        <a:ea typeface="ＨＧ丸ゴシックB"/>
        <a:cs typeface=""/>
      </a:majorFont>
      <a:minorFont>
        <a:latin typeface="Times New Roman"/>
        <a:ea typeface="ＨＧ丸ゴシックB"/>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1" lang="ja-JP" altLang="en-US" sz="2400" b="0" i="0" u="none" strike="noStrike" cap="none" normalizeH="0" baseline="0" smtClean="0">
            <a:ln>
              <a:noFill/>
            </a:ln>
            <a:solidFill>
              <a:schemeClr val="tx1"/>
            </a:solidFill>
            <a:effectLst/>
            <a:latin typeface="Times New Roman" panose="02020603050405020304" pitchFamily="18" charset="0"/>
            <a:ea typeface="ＨＧ丸ゴシックB" pitchFamily="49"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1" lang="ja-JP" altLang="en-US" sz="2400" b="0" i="0" u="none" strike="noStrike" cap="none" normalizeH="0" baseline="0" smtClean="0">
            <a:ln>
              <a:noFill/>
            </a:ln>
            <a:solidFill>
              <a:schemeClr val="tx1"/>
            </a:solidFill>
            <a:effectLst/>
            <a:latin typeface="Times New Roman" panose="02020603050405020304" pitchFamily="18" charset="0"/>
            <a:ea typeface="ＨＧ丸ゴシックB" pitchFamily="49" charset="-128"/>
          </a:defRPr>
        </a:defPPr>
      </a:lstStyle>
    </a:lnDef>
  </a:objectDefaults>
  <a:extraClrSchemeLst>
    <a:extraClrScheme>
      <a:clrScheme name="新しいﾌﾟﾚｾﾞﾝﾃｰｼｮﾝ.pot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新しいﾌﾟﾚｾﾞﾝﾃｰｼｮﾝ.pot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新しいﾌﾟﾚｾﾞﾝﾃｰｼｮﾝ.pot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新しいﾌﾟﾚｾﾞﾝﾃｰｼｮﾝ.pot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新しいﾌﾟﾚｾﾞﾝﾃｰｼｮﾝ.pot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新しいﾌﾟﾚｾﾞﾝﾃｰｼｮﾝ.pot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新しいﾌﾟﾚｾﾞﾝﾃｰｼｮﾝ.pot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C:\Program Files\Microsoft Office\Template\新しいﾌﾟﾚｾﾞﾝﾃｰｼｮﾝ.pot</Template>
  <TotalTime>1445</TotalTime>
  <Words>566</Words>
  <Application>Microsoft Office PowerPoint</Application>
  <PresentationFormat>A4 210 x 297 mm</PresentationFormat>
  <Paragraphs>135</Paragraphs>
  <Slides>14</Slides>
  <Notes>6</Notes>
  <HiddenSlides>0</HiddenSlides>
  <MMClips>0</MMClips>
  <ScaleCrop>false</ScaleCrop>
  <HeadingPairs>
    <vt:vector size="8" baseType="variant">
      <vt:variant>
        <vt:lpstr>使用されているフォント</vt:lpstr>
      </vt:variant>
      <vt:variant>
        <vt:i4>6</vt:i4>
      </vt:variant>
      <vt:variant>
        <vt:lpstr>テーマ</vt:lpstr>
      </vt:variant>
      <vt:variant>
        <vt:i4>1</vt:i4>
      </vt:variant>
      <vt:variant>
        <vt:lpstr>埋め込まれた OLE サーバー</vt:lpstr>
      </vt:variant>
      <vt:variant>
        <vt:i4>2</vt:i4>
      </vt:variant>
      <vt:variant>
        <vt:lpstr>スライド タイトル</vt:lpstr>
      </vt:variant>
      <vt:variant>
        <vt:i4>14</vt:i4>
      </vt:variant>
    </vt:vector>
  </HeadingPairs>
  <TitlesOfParts>
    <vt:vector size="23" baseType="lpstr">
      <vt:lpstr>Times New Roman</vt:lpstr>
      <vt:lpstr>ＨＧ丸ゴシックB</vt:lpstr>
      <vt:lpstr>ＭＳ Ｐ明朝</vt:lpstr>
      <vt:lpstr>ＨＧ明朝B-PRO</vt:lpstr>
      <vt:lpstr>Symbol</vt:lpstr>
      <vt:lpstr>Geneva</vt:lpstr>
      <vt:lpstr>新しいﾌﾟﾚｾﾞﾝﾃｰｼｮﾝ.pot</vt:lpstr>
      <vt:lpstr>Microsoft Excel ﾜｰｸｼｰﾄ</vt:lpstr>
      <vt:lpstr>Stanford Graphics ｽﾗｲﾄﾞ</vt:lpstr>
      <vt:lpstr>二段階成長法による 多結晶シリコン薄膜の作製</vt:lpstr>
      <vt:lpstr>背景</vt:lpstr>
      <vt:lpstr>2段階成長法</vt:lpstr>
      <vt:lpstr>PowerPoint プレゼンテーション</vt:lpstr>
      <vt:lpstr>目  的</vt:lpstr>
      <vt:lpstr>実験装置</vt:lpstr>
      <vt:lpstr>実験方法</vt:lpstr>
      <vt:lpstr>成長プロセスにおける&lt;e2&gt;の製膜時間変化</vt:lpstr>
      <vt:lpstr>成長プロセスにおける&lt;e2&gt;の製膜時間変化</vt:lpstr>
      <vt:lpstr>成長プロセスにおける&lt;e2&gt;の製膜時間変化</vt:lpstr>
      <vt:lpstr>2段階成長法で作製した薄膜の 構造に与える種結晶の影響</vt:lpstr>
      <vt:lpstr>成長プロセスにおける&lt;e2&gt;変化の種結晶依存性</vt:lpstr>
      <vt:lpstr>2段階成長法で作製した薄膜の構造に 及ぼす種結晶の影響</vt:lpstr>
      <vt:lpstr>まとめ</vt:lpstr>
    </vt:vector>
  </TitlesOfParts>
  <Company>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ｽﾗｲﾄﾞ ﾀｲﾄﾙなし</dc:title>
  <dc:creator>神谷利夫</dc:creator>
  <cp:lastModifiedBy>利夫 神谷</cp:lastModifiedBy>
  <cp:revision>53</cp:revision>
  <cp:lastPrinted>1997-09-30T04:04:53Z</cp:lastPrinted>
  <dcterms:created xsi:type="dcterms:W3CDTF">1997-09-23T01:59:53Z</dcterms:created>
  <dcterms:modified xsi:type="dcterms:W3CDTF">2025-09-05T18:09:35Z</dcterms:modified>
</cp:coreProperties>
</file>