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材料研究進捗報告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スライド 1: タイトルスライド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**発表者名**: 山田 太郎</a:t>
            </a:r>
          </a:p>
          <a:p>
            <a:r>
              <a:t>- **研究テーマ**: 次世代材料の開発と評価</a:t>
            </a:r>
          </a:p>
          <a:p>
            <a:r>
              <a:t>- **日付**: 2025年4月12日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スライド 2: 研究目的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次世代材料の電気特性と構造的特性を明らかにする</a:t>
            </a:r>
          </a:p>
          <a:p>
            <a:r>
              <a:t>- 環境適応型材料の開発と応用を目指す</a:t>
            </a:r>
          </a:p>
          <a:p>
            <a:r>
              <a:t>- 新規薄膜技術の実用化への寄与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スライド 3: 研究手法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超高真空スパッタリング装置を使用（基準圧力 10^-7 Pa）</a:t>
            </a:r>
          </a:p>
          <a:p>
            <a:r>
              <a:t>- ガラス基板上に多結晶薄膜を作製</a:t>
            </a:r>
          </a:p>
          <a:p>
            <a:r>
              <a:t>- 成膜条件: 窒素分圧比を33%から100%に変化</a:t>
            </a:r>
          </a:p>
          <a:p>
            <a:r>
              <a:t>- 評価方法:</a:t>
            </a:r>
          </a:p>
          <a:p>
            <a:r>
              <a:t>- キャリア濃度測定</a:t>
            </a:r>
          </a:p>
          <a:p>
            <a:r>
              <a:t>- 薄膜構造解析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スライド 4: 主な結果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**キャリア濃度の変化**</a:t>
            </a:r>
          </a:p>
          <a:p>
            <a:r>
              <a:t>- 窒素分圧比が増加するにつれキャリア濃度が単調に減少</a:t>
            </a:r>
          </a:p>
          <a:p>
            <a:r>
              <a:t>- 100%窒素分圧比でキャリア濃度が 6.8×10^16 cm^-3 を達成</a:t>
            </a:r>
          </a:p>
          <a:p>
            <a:r>
              <a:t>- **薄膜の酸化防止**</a:t>
            </a:r>
          </a:p>
          <a:p>
            <a:r>
              <a:t>- 緻密なキャップ層により酸化を抑制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スライド 5: 考察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キャリア濃度の低下の原因:</a:t>
            </a:r>
          </a:p>
          <a:p>
            <a:r>
              <a:t>- 高窒素分圧比での結晶構造の変化</a:t>
            </a:r>
          </a:p>
          <a:p>
            <a:r>
              <a:t>- 不純物の抑制効果</a:t>
            </a:r>
          </a:p>
          <a:p>
            <a:r>
              <a:t>- 酸化防止策の有効性:</a:t>
            </a:r>
          </a:p>
          <a:p>
            <a:r>
              <a:t>- キャップ層により大気との反応が抑制</a:t>
            </a:r>
          </a:p>
          <a:p>
            <a:r>
              <a:t>- 実用化に向けた安定性が向上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スライド 6: 今後の展望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キャリア濃度調整の最適化</a:t>
            </a:r>
          </a:p>
          <a:p>
            <a:r>
              <a:t>- 他の基板への適用性評価</a:t>
            </a:r>
          </a:p>
          <a:p>
            <a:r>
              <a:t>- 実用規模での薄膜作製プロセスの開発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スライド 7: 質疑応答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ご質問がありましたらお気軽にどうぞ！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