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0" r:id="rId3"/>
  </p:sldMasterIdLst>
  <p:notesMasterIdLst>
    <p:notesMasterId r:id="rId20"/>
  </p:notesMasterIdLst>
  <p:sldIdLst>
    <p:sldId id="464" r:id="rId4"/>
    <p:sldId id="5240" r:id="rId5"/>
    <p:sldId id="5254" r:id="rId6"/>
    <p:sldId id="5253" r:id="rId7"/>
    <p:sldId id="5193" r:id="rId8"/>
    <p:sldId id="5250" r:id="rId9"/>
    <p:sldId id="5256" r:id="rId10"/>
    <p:sldId id="5257" r:id="rId11"/>
    <p:sldId id="5259" r:id="rId12"/>
    <p:sldId id="5260" r:id="rId13"/>
    <p:sldId id="5261" r:id="rId14"/>
    <p:sldId id="5262" r:id="rId15"/>
    <p:sldId id="5241" r:id="rId16"/>
    <p:sldId id="5263" r:id="rId17"/>
    <p:sldId id="5264" r:id="rId18"/>
    <p:sldId id="5239" r:id="rId1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62" y="60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9BE954-E897-4588-8CA4-92BF0E260F06}" type="datetimeFigureOut">
              <a:rPr kumimoji="1" lang="ja-JP" altLang="en-US" smtClean="0"/>
              <a:t>2025/11/2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0F680B-4709-4DAD-A5A8-AB423C572B85}" type="slidenum">
              <a:rPr kumimoji="1" lang="ja-JP" altLang="en-US" smtClean="0"/>
              <a:t>‹#›</a:t>
            </a:fld>
            <a:endParaRPr kumimoji="1" lang="ja-JP" altLang="en-US"/>
          </a:p>
        </p:txBody>
      </p:sp>
    </p:spTree>
    <p:extLst>
      <p:ext uri="{BB962C8B-B14F-4D97-AF65-F5344CB8AC3E}">
        <p14:creationId xmlns:p14="http://schemas.microsoft.com/office/powerpoint/2010/main" val="428355151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A-タイトルスライド">
    <p:bg>
      <p:bgPr>
        <a:solidFill>
          <a:srgbClr val="FFFFFF"/>
        </a:solidFill>
        <a:effectLst/>
      </p:bgPr>
    </p:bg>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BDB99294-F8AA-3558-0885-6694A330E7BC}"/>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図 13">
            <a:extLst>
              <a:ext uri="{FF2B5EF4-FFF2-40B4-BE49-F238E27FC236}">
                <a16:creationId xmlns:a16="http://schemas.microsoft.com/office/drawing/2014/main" id="{20BFFCA8-6C4A-812A-F8B9-86D5155D1A05}"/>
              </a:ext>
            </a:extLst>
          </p:cNvPr>
          <p:cNvPicPr>
            <a:picLocks noChangeAspect="1"/>
          </p:cNvPicPr>
          <p:nvPr userDrawn="1"/>
        </p:nvPicPr>
        <p:blipFill>
          <a:blip r:embed="rId3"/>
          <a:stretch>
            <a:fillRect/>
          </a:stretch>
        </p:blipFill>
        <p:spPr>
          <a:xfrm>
            <a:off x="9025567" y="4828159"/>
            <a:ext cx="2832000" cy="575135"/>
          </a:xfrm>
          <a:prstGeom prst="rect">
            <a:avLst/>
          </a:prstGeom>
        </p:spPr>
      </p:pic>
      <p:sp>
        <p:nvSpPr>
          <p:cNvPr id="2" name="タイトル 7">
            <a:extLst>
              <a:ext uri="{FF2B5EF4-FFF2-40B4-BE49-F238E27FC236}">
                <a16:creationId xmlns:a16="http://schemas.microsoft.com/office/drawing/2014/main" id="{F5C60916-439F-51BE-149E-8DE1E916139E}"/>
              </a:ext>
            </a:extLst>
          </p:cNvPr>
          <p:cNvSpPr>
            <a:spLocks noGrp="1"/>
          </p:cNvSpPr>
          <p:nvPr>
            <p:ph type="title" hasCustomPrompt="1"/>
          </p:nvPr>
        </p:nvSpPr>
        <p:spPr>
          <a:xfrm>
            <a:off x="1116022" y="1232379"/>
            <a:ext cx="10488876" cy="1325563"/>
          </a:xfrm>
          <a:prstGeom prst="rect">
            <a:avLst/>
          </a:prstGeom>
        </p:spPr>
        <p:txBody>
          <a:bodyPr/>
          <a:lstStyle>
            <a:lvl1pPr>
              <a:lnSpc>
                <a:spcPct val="110000"/>
              </a:lnSpc>
              <a:defRPr sz="4000" b="1" i="0">
                <a:solidFill>
                  <a:schemeClr val="bg1"/>
                </a:solidFill>
                <a:latin typeface="+mn-ea"/>
                <a:ea typeface="+mn-ea"/>
              </a:defRPr>
            </a:lvl1pPr>
          </a:lstStyle>
          <a:p>
            <a:r>
              <a:rPr kumimoji="1" lang="ja-JP" altLang="en-US"/>
              <a:t>タイトルタイトル</a:t>
            </a:r>
            <a:br>
              <a:rPr kumimoji="1" lang="en-US" altLang="ja-JP"/>
            </a:br>
            <a:r>
              <a:rPr lang="ja-JP" altLang="en-US"/>
              <a:t>游ゴシック</a:t>
            </a:r>
            <a:r>
              <a:rPr lang="en-US" altLang="ja-JP"/>
              <a:t>/Bold</a:t>
            </a:r>
            <a:endParaRPr kumimoji="1" lang="ja-JP" altLang="en-US"/>
          </a:p>
        </p:txBody>
      </p:sp>
      <p:sp>
        <p:nvSpPr>
          <p:cNvPr id="3" name="コンテンツ プレースホルダー 12">
            <a:extLst>
              <a:ext uri="{FF2B5EF4-FFF2-40B4-BE49-F238E27FC236}">
                <a16:creationId xmlns:a16="http://schemas.microsoft.com/office/drawing/2014/main" id="{4C476F49-865D-989F-F96C-F93805A66204}"/>
              </a:ext>
            </a:extLst>
          </p:cNvPr>
          <p:cNvSpPr>
            <a:spLocks noGrp="1"/>
          </p:cNvSpPr>
          <p:nvPr>
            <p:ph sz="quarter" idx="10" hasCustomPrompt="1"/>
          </p:nvPr>
        </p:nvSpPr>
        <p:spPr>
          <a:xfrm>
            <a:off x="1115055" y="2710502"/>
            <a:ext cx="10482334" cy="686792"/>
          </a:xfrm>
          <a:prstGeom prst="rect">
            <a:avLst/>
          </a:prstGeom>
        </p:spPr>
        <p:txBody>
          <a:bodyPr anchor="ctr"/>
          <a:lstStyle>
            <a:lvl1pPr marL="0" indent="0">
              <a:lnSpc>
                <a:spcPct val="130000"/>
              </a:lnSpc>
              <a:spcBef>
                <a:spcPts val="0"/>
              </a:spcBef>
              <a:buNone/>
              <a:defRPr sz="1800" b="1" i="0">
                <a:solidFill>
                  <a:schemeClr val="bg1"/>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氏名</a:t>
            </a:r>
            <a:r>
              <a:rPr kumimoji="1" lang="en-US" altLang="ja-JP"/>
              <a:t>      </a:t>
            </a:r>
          </a:p>
          <a:p>
            <a:pPr lvl="0"/>
            <a:r>
              <a:rPr kumimoji="1" lang="ja-JP" altLang="en-US"/>
              <a:t>游ゴシック</a:t>
            </a:r>
            <a:r>
              <a:rPr kumimoji="1" lang="en-US" altLang="ja-JP"/>
              <a:t>/ Bold</a:t>
            </a:r>
            <a:endParaRPr kumimoji="1" lang="ja-JP" altLang="en-US"/>
          </a:p>
        </p:txBody>
      </p:sp>
      <p:sp>
        <p:nvSpPr>
          <p:cNvPr id="4" name="コンテンツ プレースホルダー 12">
            <a:extLst>
              <a:ext uri="{FF2B5EF4-FFF2-40B4-BE49-F238E27FC236}">
                <a16:creationId xmlns:a16="http://schemas.microsoft.com/office/drawing/2014/main" id="{D2786611-1C45-B8F0-5DE8-65AD4FD4B0F7}"/>
              </a:ext>
            </a:extLst>
          </p:cNvPr>
          <p:cNvSpPr>
            <a:spLocks noGrp="1"/>
          </p:cNvSpPr>
          <p:nvPr>
            <p:ph sz="quarter" idx="11" hasCustomPrompt="1"/>
          </p:nvPr>
        </p:nvSpPr>
        <p:spPr>
          <a:xfrm>
            <a:off x="1122564" y="3494556"/>
            <a:ext cx="9077350" cy="686792"/>
          </a:xfrm>
          <a:prstGeom prst="rect">
            <a:avLst/>
          </a:prstGeom>
        </p:spPr>
        <p:txBody>
          <a:bodyPr anchor="ctr"/>
          <a:lstStyle>
            <a:lvl1pPr marL="0" indent="0">
              <a:lnSpc>
                <a:spcPct val="130000"/>
              </a:lnSpc>
              <a:spcBef>
                <a:spcPts val="0"/>
              </a:spcBef>
              <a:buNone/>
              <a:defRPr sz="1600" b="1" i="0">
                <a:solidFill>
                  <a:schemeClr val="bg1"/>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役職</a:t>
            </a:r>
            <a:r>
              <a:rPr kumimoji="1" lang="en-US" altLang="ja-JP"/>
              <a:t> </a:t>
            </a:r>
            <a:r>
              <a:rPr kumimoji="1" lang="ja-JP" altLang="en-US"/>
              <a:t>・所属</a:t>
            </a:r>
            <a:endParaRPr kumimoji="1" lang="en-US" altLang="ja-JP"/>
          </a:p>
          <a:p>
            <a:pPr lvl="0"/>
            <a:r>
              <a:rPr kumimoji="1" lang="ja-JP" altLang="en-US"/>
              <a:t>游ゴシック</a:t>
            </a:r>
            <a:r>
              <a:rPr kumimoji="1" lang="en-US" altLang="ja-JP"/>
              <a:t> /Bold</a:t>
            </a:r>
            <a:r>
              <a:rPr kumimoji="1" lang="ja-JP" altLang="en-US"/>
              <a:t>　　</a:t>
            </a:r>
          </a:p>
        </p:txBody>
      </p:sp>
      <p:sp>
        <p:nvSpPr>
          <p:cNvPr id="5" name="コンテンツ プレースホルダー 12">
            <a:extLst>
              <a:ext uri="{FF2B5EF4-FFF2-40B4-BE49-F238E27FC236}">
                <a16:creationId xmlns:a16="http://schemas.microsoft.com/office/drawing/2014/main" id="{A1DE5D5F-AFDB-CCF4-7161-800DD7F2CE67}"/>
              </a:ext>
            </a:extLst>
          </p:cNvPr>
          <p:cNvSpPr>
            <a:spLocks noGrp="1"/>
          </p:cNvSpPr>
          <p:nvPr>
            <p:ph sz="quarter" idx="12" hasCustomPrompt="1"/>
          </p:nvPr>
        </p:nvSpPr>
        <p:spPr>
          <a:xfrm>
            <a:off x="6183087" y="6463214"/>
            <a:ext cx="5761568" cy="317384"/>
          </a:xfrm>
          <a:prstGeom prst="rect">
            <a:avLst/>
          </a:prstGeom>
        </p:spPr>
        <p:txBody>
          <a:bodyPr lIns="90000" anchor="ctr">
            <a:noAutofit/>
          </a:bodyPr>
          <a:lstStyle>
            <a:lvl1pPr marL="0" indent="0" algn="r">
              <a:lnSpc>
                <a:spcPct val="150000"/>
              </a:lnSpc>
              <a:spcBef>
                <a:spcPts val="0"/>
              </a:spcBef>
              <a:buNone/>
              <a:defRPr sz="1400" b="1" i="0">
                <a:solidFill>
                  <a:schemeClr val="bg1"/>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イベント名・日付</a:t>
            </a:r>
            <a:r>
              <a:rPr kumimoji="1" lang="en-US" altLang="ja-JP"/>
              <a:t> </a:t>
            </a:r>
            <a:r>
              <a:rPr kumimoji="1" lang="ja-JP" altLang="en-US"/>
              <a:t>　　游ゴシック</a:t>
            </a:r>
            <a:r>
              <a:rPr kumimoji="1" lang="en-US" altLang="ja-JP"/>
              <a:t> /Bold</a:t>
            </a:r>
            <a:r>
              <a:rPr kumimoji="1" lang="ja-JP" altLang="en-US"/>
              <a:t>　　</a:t>
            </a:r>
          </a:p>
        </p:txBody>
      </p:sp>
    </p:spTree>
    <p:extLst>
      <p:ext uri="{BB962C8B-B14F-4D97-AF65-F5344CB8AC3E}">
        <p14:creationId xmlns:p14="http://schemas.microsoft.com/office/powerpoint/2010/main" val="311980134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タイトルスライド">
    <p:bg>
      <p:bgPr>
        <a:solidFill>
          <a:srgbClr val="FFFFFF"/>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07384A5-816F-4B1C-723C-1CCF10DD75D7}"/>
              </a:ext>
            </a:extLst>
          </p:cNvPr>
          <p:cNvPicPr>
            <a:picLocks noChangeAspect="1"/>
          </p:cNvPicPr>
          <p:nvPr userDrawn="1"/>
        </p:nvPicPr>
        <p:blipFill>
          <a:blip r:embed="rId2"/>
          <a:srcRect/>
          <a:stretch/>
        </p:blipFill>
        <p:spPr>
          <a:xfrm>
            <a:off x="0" y="0"/>
            <a:ext cx="12192000" cy="6858000"/>
          </a:xfrm>
          <a:prstGeom prst="rect">
            <a:avLst/>
          </a:prstGeom>
        </p:spPr>
      </p:pic>
      <p:pic>
        <p:nvPicPr>
          <p:cNvPr id="5" name="図 4">
            <a:extLst>
              <a:ext uri="{FF2B5EF4-FFF2-40B4-BE49-F238E27FC236}">
                <a16:creationId xmlns:a16="http://schemas.microsoft.com/office/drawing/2014/main" id="{4087F9BA-766B-8200-DC42-2D03F5DD8196}"/>
              </a:ext>
            </a:extLst>
          </p:cNvPr>
          <p:cNvPicPr>
            <a:picLocks noChangeAspect="1"/>
          </p:cNvPicPr>
          <p:nvPr userDrawn="1"/>
        </p:nvPicPr>
        <p:blipFill>
          <a:blip r:embed="rId3"/>
          <a:stretch>
            <a:fillRect/>
          </a:stretch>
        </p:blipFill>
        <p:spPr>
          <a:xfrm>
            <a:off x="9457038" y="836369"/>
            <a:ext cx="2400000" cy="487403"/>
          </a:xfrm>
          <a:prstGeom prst="rect">
            <a:avLst/>
          </a:prstGeom>
        </p:spPr>
      </p:pic>
      <p:sp>
        <p:nvSpPr>
          <p:cNvPr id="6" name="タイトル 7">
            <a:extLst>
              <a:ext uri="{FF2B5EF4-FFF2-40B4-BE49-F238E27FC236}">
                <a16:creationId xmlns:a16="http://schemas.microsoft.com/office/drawing/2014/main" id="{B0E283A0-90F6-1D77-C0DD-892F47D1C478}"/>
              </a:ext>
            </a:extLst>
          </p:cNvPr>
          <p:cNvSpPr>
            <a:spLocks noGrp="1"/>
          </p:cNvSpPr>
          <p:nvPr>
            <p:ph type="title" hasCustomPrompt="1"/>
          </p:nvPr>
        </p:nvSpPr>
        <p:spPr>
          <a:xfrm>
            <a:off x="483118" y="3682279"/>
            <a:ext cx="10488876" cy="1325563"/>
          </a:xfrm>
          <a:prstGeom prst="rect">
            <a:avLst/>
          </a:prstGeom>
        </p:spPr>
        <p:txBody>
          <a:bodyPr/>
          <a:lstStyle>
            <a:lvl1pPr>
              <a:lnSpc>
                <a:spcPct val="110000"/>
              </a:lnSpc>
              <a:defRPr sz="4000" b="1" i="0">
                <a:solidFill>
                  <a:srgbClr val="1C3177"/>
                </a:solidFill>
                <a:latin typeface="+mn-ea"/>
                <a:ea typeface="+mn-ea"/>
              </a:defRPr>
            </a:lvl1pPr>
          </a:lstStyle>
          <a:p>
            <a:r>
              <a:rPr kumimoji="1" lang="ja-JP" altLang="en-US"/>
              <a:t>タイトルタイトル</a:t>
            </a:r>
            <a:br>
              <a:rPr kumimoji="1" lang="en-US" altLang="ja-JP"/>
            </a:br>
            <a:r>
              <a:rPr kumimoji="1" lang="ja-JP" altLang="en-US"/>
              <a:t>游ゴシック</a:t>
            </a:r>
            <a:r>
              <a:rPr kumimoji="1" lang="en-US" altLang="ja-JP"/>
              <a:t>/Bold</a:t>
            </a:r>
            <a:endParaRPr kumimoji="1" lang="ja-JP" altLang="en-US"/>
          </a:p>
        </p:txBody>
      </p:sp>
      <p:sp>
        <p:nvSpPr>
          <p:cNvPr id="7" name="コンテンツ プレースホルダー 12">
            <a:extLst>
              <a:ext uri="{FF2B5EF4-FFF2-40B4-BE49-F238E27FC236}">
                <a16:creationId xmlns:a16="http://schemas.microsoft.com/office/drawing/2014/main" id="{705224EE-311E-7AAA-7C7B-93AE5CF2EF36}"/>
              </a:ext>
            </a:extLst>
          </p:cNvPr>
          <p:cNvSpPr>
            <a:spLocks noGrp="1"/>
          </p:cNvSpPr>
          <p:nvPr>
            <p:ph sz="quarter" idx="10" hasCustomPrompt="1"/>
          </p:nvPr>
        </p:nvSpPr>
        <p:spPr>
          <a:xfrm>
            <a:off x="482151" y="5218706"/>
            <a:ext cx="8487678" cy="686792"/>
          </a:xfrm>
          <a:prstGeom prst="rect">
            <a:avLst/>
          </a:prstGeom>
        </p:spPr>
        <p:txBody>
          <a:bodyPr anchor="ctr"/>
          <a:lstStyle>
            <a:lvl1pPr marL="0" indent="0">
              <a:lnSpc>
                <a:spcPct val="130000"/>
              </a:lnSpc>
              <a:spcBef>
                <a:spcPts val="0"/>
              </a:spcBef>
              <a:buNone/>
              <a:defRPr sz="1800" b="1" i="0">
                <a:solidFill>
                  <a:srgbClr val="1C3177"/>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名前</a:t>
            </a:r>
            <a:r>
              <a:rPr kumimoji="1" lang="en-US" altLang="ja-JP"/>
              <a:t>        </a:t>
            </a:r>
          </a:p>
          <a:p>
            <a:pPr lvl="0"/>
            <a:r>
              <a:rPr kumimoji="1" lang="ja-JP" altLang="en-US"/>
              <a:t>游ゴシック</a:t>
            </a:r>
            <a:r>
              <a:rPr kumimoji="1" lang="en-US" altLang="ja-JP"/>
              <a:t>/Bold</a:t>
            </a:r>
            <a:endParaRPr kumimoji="1" lang="ja-JP" altLang="en-US"/>
          </a:p>
        </p:txBody>
      </p:sp>
      <p:sp>
        <p:nvSpPr>
          <p:cNvPr id="2" name="コンテンツ プレースホルダー 12">
            <a:extLst>
              <a:ext uri="{FF2B5EF4-FFF2-40B4-BE49-F238E27FC236}">
                <a16:creationId xmlns:a16="http://schemas.microsoft.com/office/drawing/2014/main" id="{15C8D278-230A-DD61-6E93-44412F5CC2F7}"/>
              </a:ext>
            </a:extLst>
          </p:cNvPr>
          <p:cNvSpPr>
            <a:spLocks noGrp="1"/>
          </p:cNvSpPr>
          <p:nvPr>
            <p:ph sz="quarter" idx="11" hasCustomPrompt="1"/>
          </p:nvPr>
        </p:nvSpPr>
        <p:spPr>
          <a:xfrm>
            <a:off x="482151" y="5998028"/>
            <a:ext cx="8487678" cy="567957"/>
          </a:xfrm>
          <a:prstGeom prst="rect">
            <a:avLst/>
          </a:prstGeom>
        </p:spPr>
        <p:txBody>
          <a:bodyPr anchor="ctr"/>
          <a:lstStyle>
            <a:lvl1pPr marL="0" indent="0">
              <a:lnSpc>
                <a:spcPct val="130000"/>
              </a:lnSpc>
              <a:spcBef>
                <a:spcPts val="0"/>
              </a:spcBef>
              <a:buNone/>
              <a:defRPr sz="1600" b="1" i="0">
                <a:solidFill>
                  <a:schemeClr val="tx2"/>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役職・所属</a:t>
            </a:r>
            <a:r>
              <a:rPr kumimoji="1" lang="en-US" altLang="ja-JP"/>
              <a:t>          </a:t>
            </a:r>
          </a:p>
          <a:p>
            <a:pPr lvl="0"/>
            <a:r>
              <a:rPr kumimoji="1" lang="ja-JP" altLang="en-US"/>
              <a:t>游ゴシック</a:t>
            </a:r>
            <a:r>
              <a:rPr kumimoji="1" lang="en-US" altLang="ja-JP"/>
              <a:t>/Bold</a:t>
            </a:r>
          </a:p>
        </p:txBody>
      </p:sp>
      <p:sp>
        <p:nvSpPr>
          <p:cNvPr id="3" name="コンテンツ プレースホルダー 12">
            <a:extLst>
              <a:ext uri="{FF2B5EF4-FFF2-40B4-BE49-F238E27FC236}">
                <a16:creationId xmlns:a16="http://schemas.microsoft.com/office/drawing/2014/main" id="{A1ED2FF8-9462-1D57-B7AA-32BCEA1BC89C}"/>
              </a:ext>
            </a:extLst>
          </p:cNvPr>
          <p:cNvSpPr>
            <a:spLocks noGrp="1"/>
          </p:cNvSpPr>
          <p:nvPr>
            <p:ph sz="quarter" idx="13" hasCustomPrompt="1"/>
          </p:nvPr>
        </p:nvSpPr>
        <p:spPr>
          <a:xfrm>
            <a:off x="7434942" y="1475590"/>
            <a:ext cx="4509711" cy="356531"/>
          </a:xfrm>
          <a:prstGeom prst="rect">
            <a:avLst/>
          </a:prstGeom>
        </p:spPr>
        <p:txBody>
          <a:bodyPr lIns="90000" anchor="ctr">
            <a:noAutofit/>
          </a:bodyPr>
          <a:lstStyle>
            <a:lvl1pPr marL="0" indent="0" algn="r">
              <a:lnSpc>
                <a:spcPct val="150000"/>
              </a:lnSpc>
              <a:spcBef>
                <a:spcPts val="0"/>
              </a:spcBef>
              <a:buNone/>
              <a:defRPr sz="1400" b="1" i="0">
                <a:solidFill>
                  <a:schemeClr val="tx2"/>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イベント名・日付</a:t>
            </a:r>
            <a:r>
              <a:rPr kumimoji="1" lang="en-US" altLang="ja-JP"/>
              <a:t> </a:t>
            </a:r>
            <a:r>
              <a:rPr kumimoji="1" lang="ja-JP" altLang="en-US"/>
              <a:t>　　　游ゴシック</a:t>
            </a:r>
            <a:r>
              <a:rPr kumimoji="1" lang="en-US" altLang="ja-JP"/>
              <a:t> /Bold</a:t>
            </a:r>
            <a:r>
              <a:rPr kumimoji="1" lang="ja-JP" altLang="en-US"/>
              <a:t>　　</a:t>
            </a:r>
          </a:p>
        </p:txBody>
      </p:sp>
    </p:spTree>
    <p:extLst>
      <p:ext uri="{BB962C8B-B14F-4D97-AF65-F5344CB8AC3E}">
        <p14:creationId xmlns:p14="http://schemas.microsoft.com/office/powerpoint/2010/main" val="383061029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中表紙スライド1">
    <p:bg>
      <p:bgPr>
        <a:solidFill>
          <a:srgbClr val="FFFFFF"/>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C0F47B4-DF50-5051-5B14-DE4EEDCD9187}"/>
              </a:ext>
            </a:extLst>
          </p:cNvPr>
          <p:cNvPicPr>
            <a:picLocks noChangeAspect="1"/>
          </p:cNvPicPr>
          <p:nvPr userDrawn="1"/>
        </p:nvPicPr>
        <p:blipFill>
          <a:blip r:embed="rId2"/>
          <a:srcRect/>
          <a:stretch/>
        </p:blipFill>
        <p:spPr>
          <a:xfrm>
            <a:off x="0" y="0"/>
            <a:ext cx="12192000" cy="6858000"/>
          </a:xfrm>
          <a:prstGeom prst="rect">
            <a:avLst/>
          </a:prstGeom>
        </p:spPr>
      </p:pic>
      <p:pic>
        <p:nvPicPr>
          <p:cNvPr id="5" name="図 4">
            <a:extLst>
              <a:ext uri="{FF2B5EF4-FFF2-40B4-BE49-F238E27FC236}">
                <a16:creationId xmlns:a16="http://schemas.microsoft.com/office/drawing/2014/main" id="{2831E5C8-18EB-2484-7419-A7621BEDE708}"/>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4" name="タイトル 6">
            <a:extLst>
              <a:ext uri="{FF2B5EF4-FFF2-40B4-BE49-F238E27FC236}">
                <a16:creationId xmlns:a16="http://schemas.microsoft.com/office/drawing/2014/main" id="{AF7EF454-1737-6C1B-59FF-6E6B61B85D44}"/>
              </a:ext>
            </a:extLst>
          </p:cNvPr>
          <p:cNvSpPr>
            <a:spLocks noGrp="1"/>
          </p:cNvSpPr>
          <p:nvPr>
            <p:ph type="title" hasCustomPrompt="1"/>
          </p:nvPr>
        </p:nvSpPr>
        <p:spPr>
          <a:xfrm>
            <a:off x="574040" y="2623199"/>
            <a:ext cx="10927080" cy="589915"/>
          </a:xfrm>
          <a:prstGeom prst="rect">
            <a:avLst/>
          </a:prstGeom>
        </p:spPr>
        <p:txBody>
          <a:bodyPr anchor="ctr"/>
          <a:lstStyle>
            <a:lvl1pPr algn="ctr">
              <a:defRPr sz="3600" b="1" i="0">
                <a:solidFill>
                  <a:schemeClr val="tx2"/>
                </a:solidFill>
                <a:latin typeface="+mn-ea"/>
                <a:ea typeface="+mn-ea"/>
              </a:defRPr>
            </a:lvl1pPr>
          </a:lstStyle>
          <a:p>
            <a:r>
              <a:rPr kumimoji="1" lang="ja-JP" altLang="en-US"/>
              <a:t>タイトル</a:t>
            </a:r>
            <a:r>
              <a:rPr kumimoji="1" lang="en-US" altLang="ja-JP"/>
              <a:t>    </a:t>
            </a:r>
            <a:r>
              <a:rPr kumimoji="1" lang="ja-JP" altLang="en-US"/>
              <a:t>游ゴシック</a:t>
            </a:r>
            <a:r>
              <a:rPr kumimoji="1" lang="en-US" altLang="ja-JP"/>
              <a:t>/Bold</a:t>
            </a:r>
            <a:endParaRPr kumimoji="1" lang="ja-JP" altLang="en-US"/>
          </a:p>
        </p:txBody>
      </p:sp>
      <p:sp>
        <p:nvSpPr>
          <p:cNvPr id="2" name="スライド番号プレースホルダー 1">
            <a:extLst>
              <a:ext uri="{FF2B5EF4-FFF2-40B4-BE49-F238E27FC236}">
                <a16:creationId xmlns:a16="http://schemas.microsoft.com/office/drawing/2014/main" id="{FE49821C-314C-A319-5974-669DFE735907}"/>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331814071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中表紙スライド2">
    <p:spTree>
      <p:nvGrpSpPr>
        <p:cNvPr id="1" name=""/>
        <p:cNvGrpSpPr/>
        <p:nvPr/>
      </p:nvGrpSpPr>
      <p:grpSpPr>
        <a:xfrm>
          <a:off x="0" y="0"/>
          <a:ext cx="0" cy="0"/>
          <a:chOff x="0" y="0"/>
          <a:chExt cx="0" cy="0"/>
        </a:xfrm>
      </p:grpSpPr>
      <p:pic>
        <p:nvPicPr>
          <p:cNvPr id="9" name="図 8" descr="図形, 背景パターン&#10;&#10;自動的に生成された説明">
            <a:extLst>
              <a:ext uri="{FF2B5EF4-FFF2-40B4-BE49-F238E27FC236}">
                <a16:creationId xmlns:a16="http://schemas.microsoft.com/office/drawing/2014/main" id="{EDA50170-5274-385C-B6E6-B3C076E9ACC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図 6">
            <a:extLst>
              <a:ext uri="{FF2B5EF4-FFF2-40B4-BE49-F238E27FC236}">
                <a16:creationId xmlns:a16="http://schemas.microsoft.com/office/drawing/2014/main" id="{64AE62DC-41F4-6B39-3960-021C4F9297C0}"/>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4" name="タイトル 6">
            <a:extLst>
              <a:ext uri="{FF2B5EF4-FFF2-40B4-BE49-F238E27FC236}">
                <a16:creationId xmlns:a16="http://schemas.microsoft.com/office/drawing/2014/main" id="{454D65FC-2A2B-4BF4-4649-A4D4326D05FC}"/>
              </a:ext>
            </a:extLst>
          </p:cNvPr>
          <p:cNvSpPr>
            <a:spLocks noGrp="1"/>
          </p:cNvSpPr>
          <p:nvPr>
            <p:ph type="title" hasCustomPrompt="1"/>
          </p:nvPr>
        </p:nvSpPr>
        <p:spPr>
          <a:xfrm>
            <a:off x="574040" y="2623199"/>
            <a:ext cx="10927080" cy="589915"/>
          </a:xfrm>
          <a:prstGeom prst="rect">
            <a:avLst/>
          </a:prstGeom>
        </p:spPr>
        <p:txBody>
          <a:bodyPr anchor="ctr"/>
          <a:lstStyle>
            <a:lvl1pPr algn="ctr">
              <a:defRPr sz="3600" b="1" i="0">
                <a:solidFill>
                  <a:schemeClr val="tx2"/>
                </a:solidFill>
                <a:latin typeface="+mn-ea"/>
                <a:ea typeface="+mn-ea"/>
              </a:defRPr>
            </a:lvl1pPr>
          </a:lstStyle>
          <a:p>
            <a:r>
              <a:rPr kumimoji="1" lang="ja-JP" altLang="en-US"/>
              <a:t>タイトル</a:t>
            </a:r>
            <a:r>
              <a:rPr kumimoji="1" lang="en-US" altLang="ja-JP"/>
              <a:t>    </a:t>
            </a:r>
            <a:r>
              <a:rPr kumimoji="1" lang="ja-JP" altLang="en-US"/>
              <a:t>游ゴシック</a:t>
            </a:r>
            <a:r>
              <a:rPr kumimoji="1" lang="en-US" altLang="ja-JP"/>
              <a:t>/Bold</a:t>
            </a:r>
            <a:endParaRPr kumimoji="1" lang="ja-JP" altLang="en-US"/>
          </a:p>
        </p:txBody>
      </p:sp>
      <p:sp>
        <p:nvSpPr>
          <p:cNvPr id="2" name="スライド番号プレースホルダー 1">
            <a:extLst>
              <a:ext uri="{FF2B5EF4-FFF2-40B4-BE49-F238E27FC236}">
                <a16:creationId xmlns:a16="http://schemas.microsoft.com/office/drawing/2014/main" id="{4C66FA5D-9CFE-6140-1F7C-0FE2713CC42B}"/>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909379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次ページ">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4AE62DC-41F4-6B39-3960-021C4F9297C0}"/>
              </a:ext>
            </a:extLst>
          </p:cNvPr>
          <p:cNvPicPr>
            <a:picLocks noChangeAspect="1"/>
          </p:cNvPicPr>
          <p:nvPr userDrawn="1"/>
        </p:nvPicPr>
        <p:blipFill>
          <a:blip r:embed="rId2"/>
          <a:stretch>
            <a:fillRect/>
          </a:stretch>
        </p:blipFill>
        <p:spPr>
          <a:xfrm>
            <a:off x="9697038" y="217858"/>
            <a:ext cx="2160000" cy="438661"/>
          </a:xfrm>
          <a:prstGeom prst="rect">
            <a:avLst/>
          </a:prstGeom>
        </p:spPr>
      </p:pic>
      <p:sp>
        <p:nvSpPr>
          <p:cNvPr id="2" name="正方形/長方形 1">
            <a:extLst>
              <a:ext uri="{FF2B5EF4-FFF2-40B4-BE49-F238E27FC236}">
                <a16:creationId xmlns:a16="http://schemas.microsoft.com/office/drawing/2014/main" id="{B1CE82A2-7DDF-1AFA-31D2-9A3B8F00F213}"/>
              </a:ext>
            </a:extLst>
          </p:cNvPr>
          <p:cNvSpPr/>
          <p:nvPr userDrawn="1"/>
        </p:nvSpPr>
        <p:spPr>
          <a:xfrm>
            <a:off x="12084000" y="0"/>
            <a:ext cx="10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sp>
        <p:nvSpPr>
          <p:cNvPr id="6" name="タイトル 5">
            <a:extLst>
              <a:ext uri="{FF2B5EF4-FFF2-40B4-BE49-F238E27FC236}">
                <a16:creationId xmlns:a16="http://schemas.microsoft.com/office/drawing/2014/main" id="{57791F3D-B350-D567-6C2C-B67151B5BF61}"/>
              </a:ext>
            </a:extLst>
          </p:cNvPr>
          <p:cNvSpPr>
            <a:spLocks noGrp="1"/>
          </p:cNvSpPr>
          <p:nvPr>
            <p:ph type="title" hasCustomPrompt="1"/>
          </p:nvPr>
        </p:nvSpPr>
        <p:spPr>
          <a:xfrm>
            <a:off x="188844" y="272360"/>
            <a:ext cx="8941904" cy="509518"/>
          </a:xfrm>
          <a:prstGeom prst="rect">
            <a:avLst/>
          </a:prstGeom>
        </p:spPr>
        <p:txBody>
          <a:bodyPr/>
          <a:lstStyle>
            <a:lvl1pPr>
              <a:defRPr sz="3600" b="1" i="0">
                <a:solidFill>
                  <a:schemeClr val="tx2"/>
                </a:solidFill>
                <a:latin typeface="+mn-ea"/>
                <a:ea typeface="+mn-ea"/>
              </a:defRPr>
            </a:lvl1pPr>
          </a:lstStyle>
          <a:p>
            <a:r>
              <a:rPr kumimoji="1" lang="ja-JP" altLang="en-US"/>
              <a:t>目次</a:t>
            </a:r>
            <a:r>
              <a:rPr kumimoji="1" lang="en-US" altLang="ja-JP"/>
              <a:t>    </a:t>
            </a:r>
            <a:r>
              <a:rPr kumimoji="1" lang="ja-JP" altLang="en-US"/>
              <a:t>游ゴシック</a:t>
            </a:r>
            <a:r>
              <a:rPr kumimoji="1" lang="en-US" altLang="ja-JP"/>
              <a:t>/Bold</a:t>
            </a:r>
            <a:endParaRPr kumimoji="1" lang="ja-JP" altLang="en-US"/>
          </a:p>
        </p:txBody>
      </p:sp>
      <p:sp>
        <p:nvSpPr>
          <p:cNvPr id="9" name="コンテンツ プレースホルダー 8">
            <a:extLst>
              <a:ext uri="{FF2B5EF4-FFF2-40B4-BE49-F238E27FC236}">
                <a16:creationId xmlns:a16="http://schemas.microsoft.com/office/drawing/2014/main" id="{C0D7CFC8-5C2F-8631-B3FF-F2A47F351D41}"/>
              </a:ext>
            </a:extLst>
          </p:cNvPr>
          <p:cNvSpPr>
            <a:spLocks noGrp="1"/>
          </p:cNvSpPr>
          <p:nvPr>
            <p:ph sz="quarter" idx="10" hasCustomPrompt="1"/>
          </p:nvPr>
        </p:nvSpPr>
        <p:spPr>
          <a:xfrm>
            <a:off x="517386" y="1202844"/>
            <a:ext cx="11210787" cy="3048000"/>
          </a:xfrm>
          <a:prstGeom prst="rect">
            <a:avLst/>
          </a:prstGeom>
        </p:spPr>
        <p:txBody>
          <a:bodyPr/>
          <a:lstStyle>
            <a:lvl1pPr marL="514350" indent="-514350">
              <a:lnSpc>
                <a:spcPct val="120000"/>
              </a:lnSpc>
              <a:spcBef>
                <a:spcPts val="600"/>
              </a:spcBef>
              <a:spcAft>
                <a:spcPts val="600"/>
              </a:spcAft>
              <a:buFont typeface="+mj-lt"/>
              <a:buAutoNum type="arabicPeriod"/>
              <a:defRPr sz="2400" b="1">
                <a:latin typeface="+mn-ea"/>
                <a:ea typeface="+mn-ea"/>
              </a:defRPr>
            </a:lvl1pPr>
            <a:lvl2pPr marL="800100" indent="-342900">
              <a:lnSpc>
                <a:spcPct val="120000"/>
              </a:lnSpc>
              <a:spcBef>
                <a:spcPts val="600"/>
              </a:spcBef>
              <a:spcAft>
                <a:spcPts val="600"/>
              </a:spcAft>
              <a:buFont typeface="Arial" panose="020B0604020202020204" pitchFamily="34" charset="0"/>
              <a:buChar char="•"/>
              <a:defRPr sz="2000" b="1">
                <a:latin typeface="+mn-ea"/>
                <a:ea typeface="+mn-ea"/>
              </a:defRPr>
            </a:lvl2pPr>
            <a:lvl3pPr marL="1257300" indent="-342900">
              <a:lnSpc>
                <a:spcPct val="120000"/>
              </a:lnSpc>
              <a:buFont typeface="Arial" panose="020B0604020202020204" pitchFamily="34" charset="0"/>
              <a:buChar char="•"/>
              <a:defRPr b="1">
                <a:latin typeface="+mn-ea"/>
                <a:ea typeface="+mn-ea"/>
              </a:defRPr>
            </a:lvl3pPr>
            <a:lvl4pPr marL="1657350" indent="-285750">
              <a:lnSpc>
                <a:spcPct val="120000"/>
              </a:lnSpc>
              <a:buFont typeface="Arial" panose="020B0604020202020204" pitchFamily="34" charset="0"/>
              <a:buChar char="•"/>
              <a:defRPr sz="2000" b="1">
                <a:latin typeface="+mn-ea"/>
                <a:ea typeface="+mn-ea"/>
              </a:defRPr>
            </a:lvl4pPr>
            <a:lvl5pPr marL="2114550" indent="-285750">
              <a:lnSpc>
                <a:spcPct val="120000"/>
              </a:lnSpc>
              <a:buFont typeface="Arial" panose="020B0604020202020204" pitchFamily="34" charset="0"/>
              <a:buChar char="•"/>
              <a:defRPr b="1">
                <a:latin typeface="+mn-ea"/>
                <a:ea typeface="+mn-ea"/>
              </a:defRPr>
            </a:lvl5pPr>
            <a:lvl6pPr>
              <a:defRPr>
                <a:latin typeface="游ゴシック Medium" panose="020B0500000000000000" pitchFamily="50" charset="-128"/>
                <a:ea typeface="游ゴシック Medium" panose="020B0500000000000000" pitchFamily="50" charset="-128"/>
              </a:defRPr>
            </a:lvl6pPr>
            <a:lvl7pPr marL="3028950" indent="-285750">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7pPr>
            <a:lvl8pPr marL="3486150" indent="-285750">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8pPr>
            <a:lvl9pPr marL="3943350" indent="-285750">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9pPr>
          </a:lstStyle>
          <a:p>
            <a:pPr lvl="0"/>
            <a:r>
              <a:rPr kumimoji="1" lang="ja-JP" altLang="en-US" dirty="0"/>
              <a:t>タイトル</a:t>
            </a:r>
            <a:r>
              <a:rPr kumimoji="1" lang="en-US" altLang="ja-JP" dirty="0"/>
              <a:t> </a:t>
            </a:r>
            <a:r>
              <a:rPr kumimoji="1" lang="ja-JP" altLang="en-US" dirty="0"/>
              <a:t>　　游ゴシック</a:t>
            </a:r>
            <a:r>
              <a:rPr kumimoji="1" lang="en-US" altLang="ja-JP" dirty="0"/>
              <a:t>/Bold</a:t>
            </a:r>
          </a:p>
          <a:p>
            <a:pPr lvl="1"/>
            <a:r>
              <a:rPr kumimoji="1" lang="ja-JP" altLang="en-US" dirty="0"/>
              <a:t>サブタイトル</a:t>
            </a:r>
            <a:endParaRPr kumimoji="1" lang="en-US" altLang="ja-JP" dirty="0"/>
          </a:p>
          <a:p>
            <a:pPr lvl="2"/>
            <a:r>
              <a:rPr kumimoji="1" lang="ja-JP" altLang="en-US" dirty="0"/>
              <a:t>サブタイトル</a:t>
            </a:r>
            <a:endParaRPr kumimoji="1" lang="en-US" altLang="ja-JP" dirty="0"/>
          </a:p>
          <a:p>
            <a:pPr lvl="3"/>
            <a:r>
              <a:rPr kumimoji="1" lang="ja-JP" altLang="en-US" dirty="0"/>
              <a:t>サブタイトル</a:t>
            </a:r>
            <a:endParaRPr kumimoji="1" lang="en-US" altLang="ja-JP" dirty="0"/>
          </a:p>
          <a:p>
            <a:pPr lvl="4"/>
            <a:r>
              <a:rPr kumimoji="1" lang="ja-JP" altLang="en-US" dirty="0"/>
              <a:t>サブタイトル</a:t>
            </a:r>
            <a:endParaRPr kumimoji="1" lang="en-US" altLang="ja-JP" dirty="0"/>
          </a:p>
          <a:p>
            <a:pPr lvl="5"/>
            <a:r>
              <a:rPr kumimoji="1" lang="ja-JP" altLang="en-US" dirty="0"/>
              <a:t>サブタイトル</a:t>
            </a:r>
            <a:endParaRPr kumimoji="1" lang="en-US" altLang="ja-JP" dirty="0"/>
          </a:p>
          <a:p>
            <a:pPr lvl="6"/>
            <a:r>
              <a:rPr kumimoji="1" lang="ja-JP" altLang="en-US" dirty="0"/>
              <a:t>サブタイトル</a:t>
            </a:r>
            <a:endParaRPr kumimoji="1" lang="en-US" altLang="ja-JP" dirty="0"/>
          </a:p>
          <a:p>
            <a:pPr lvl="7"/>
            <a:r>
              <a:rPr kumimoji="1" lang="ja-JP" altLang="en-US" dirty="0"/>
              <a:t>サブタイトル</a:t>
            </a:r>
            <a:endParaRPr kumimoji="1" lang="en-US" altLang="ja-JP" dirty="0"/>
          </a:p>
          <a:p>
            <a:pPr lvl="8"/>
            <a:r>
              <a:rPr kumimoji="1" lang="ja-JP" altLang="en-US" dirty="0"/>
              <a:t>サブタイトル</a:t>
            </a:r>
            <a:endParaRPr kumimoji="1" lang="en-US" altLang="ja-JP" dirty="0"/>
          </a:p>
          <a:p>
            <a:pPr lvl="5"/>
            <a:endParaRPr kumimoji="1" lang="en-US" altLang="ja-JP" dirty="0"/>
          </a:p>
          <a:p>
            <a:pPr lvl="5"/>
            <a:endParaRPr kumimoji="1" lang="en-US" altLang="ja-JP" dirty="0"/>
          </a:p>
          <a:p>
            <a:pPr lvl="0"/>
            <a:r>
              <a:rPr kumimoji="1" lang="ja-JP" altLang="en-US" dirty="0"/>
              <a:t>タイトル</a:t>
            </a:r>
            <a:endParaRPr kumimoji="1" lang="en-US" altLang="ja-JP" dirty="0"/>
          </a:p>
          <a:p>
            <a:pPr lvl="1"/>
            <a:r>
              <a:rPr kumimoji="1" lang="ja-JP" altLang="en-US" dirty="0"/>
              <a:t>サブタイトル</a:t>
            </a:r>
            <a:endParaRPr kumimoji="1" lang="en-US" altLang="ja-JP" dirty="0"/>
          </a:p>
          <a:p>
            <a:pPr lvl="2"/>
            <a:r>
              <a:rPr kumimoji="1" lang="ja-JP" altLang="en-US" dirty="0"/>
              <a:t>サブタイトル</a:t>
            </a:r>
            <a:endParaRPr kumimoji="1" lang="en-US" altLang="ja-JP" dirty="0"/>
          </a:p>
          <a:p>
            <a:pPr lvl="3"/>
            <a:r>
              <a:rPr kumimoji="1" lang="ja-JP" altLang="en-US" dirty="0"/>
              <a:t>サブタイトル</a:t>
            </a:r>
            <a:endParaRPr kumimoji="1" lang="en-US" altLang="ja-JP" dirty="0"/>
          </a:p>
          <a:p>
            <a:pPr lvl="4"/>
            <a:r>
              <a:rPr kumimoji="1" lang="ja-JP" altLang="en-US" dirty="0"/>
              <a:t>サブタイトル</a:t>
            </a:r>
            <a:endParaRPr kumimoji="1" lang="en-US" altLang="ja-JP" dirty="0"/>
          </a:p>
          <a:p>
            <a:pPr lvl="5"/>
            <a:r>
              <a:rPr kumimoji="1" lang="ja-JP" altLang="en-US" dirty="0"/>
              <a:t>サブタイトル</a:t>
            </a:r>
            <a:endParaRPr kumimoji="1" lang="en-US" altLang="ja-JP" dirty="0"/>
          </a:p>
          <a:p>
            <a:pPr lvl="6"/>
            <a:r>
              <a:rPr kumimoji="1" lang="ja-JP" altLang="en-US" dirty="0"/>
              <a:t>サブタイトル</a:t>
            </a:r>
            <a:endParaRPr kumimoji="1" lang="en-US" altLang="ja-JP" dirty="0"/>
          </a:p>
          <a:p>
            <a:pPr lvl="7"/>
            <a:r>
              <a:rPr kumimoji="1" lang="ja-JP" altLang="en-US" dirty="0"/>
              <a:t>サブタイトル</a:t>
            </a:r>
            <a:endParaRPr kumimoji="1" lang="en-US" altLang="ja-JP" dirty="0"/>
          </a:p>
          <a:p>
            <a:pPr lvl="4"/>
            <a:endParaRPr kumimoji="1" lang="en-US" altLang="ja-JP" b="1" dirty="0">
              <a:latin typeface="+mn-ea"/>
              <a:ea typeface="+mn-ea"/>
            </a:endParaRPr>
          </a:p>
          <a:p>
            <a:pPr lvl="4"/>
            <a:endParaRPr kumimoji="1" lang="en-US" altLang="ja-JP" b="1" dirty="0">
              <a:latin typeface="+mn-ea"/>
              <a:ea typeface="+mn-ea"/>
            </a:endParaRPr>
          </a:p>
          <a:p>
            <a:pPr lvl="2"/>
            <a:endParaRPr kumimoji="1" lang="en-US" altLang="ja-JP" dirty="0"/>
          </a:p>
        </p:txBody>
      </p:sp>
      <p:sp>
        <p:nvSpPr>
          <p:cNvPr id="4" name="スライド番号プレースホルダー 3">
            <a:extLst>
              <a:ext uri="{FF2B5EF4-FFF2-40B4-BE49-F238E27FC236}">
                <a16:creationId xmlns:a16="http://schemas.microsoft.com/office/drawing/2014/main" id="{0926DCBC-CB1E-FAC7-85CE-489FF80ED525}"/>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3541134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コンテンツ1-1">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C62F9CC-06A9-39F5-8724-BFEC38A153A7}"/>
              </a:ext>
            </a:extLst>
          </p:cNvPr>
          <p:cNvSpPr/>
          <p:nvPr userDrawn="1"/>
        </p:nvSpPr>
        <p:spPr>
          <a:xfrm>
            <a:off x="12084000" y="0"/>
            <a:ext cx="10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pic>
        <p:nvPicPr>
          <p:cNvPr id="3" name="図 2">
            <a:extLst>
              <a:ext uri="{FF2B5EF4-FFF2-40B4-BE49-F238E27FC236}">
                <a16:creationId xmlns:a16="http://schemas.microsoft.com/office/drawing/2014/main" id="{05DC1476-CC62-5D3A-80A7-BE6321386036}"/>
              </a:ext>
            </a:extLst>
          </p:cNvPr>
          <p:cNvPicPr>
            <a:picLocks noChangeAspect="1"/>
          </p:cNvPicPr>
          <p:nvPr userDrawn="1"/>
        </p:nvPicPr>
        <p:blipFill>
          <a:blip r:embed="rId2"/>
          <a:stretch>
            <a:fillRect/>
          </a:stretch>
        </p:blipFill>
        <p:spPr>
          <a:xfrm>
            <a:off x="9697038" y="217858"/>
            <a:ext cx="2160000" cy="438661"/>
          </a:xfrm>
          <a:prstGeom prst="rect">
            <a:avLst/>
          </a:prstGeom>
        </p:spPr>
      </p:pic>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4" y="272360"/>
            <a:ext cx="8941904" cy="509518"/>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a:t>/Bold</a:t>
            </a:r>
            <a:endParaRPr kumimoji="1" lang="ja-JP" altLang="en-US"/>
          </a:p>
        </p:txBody>
      </p:sp>
      <p:sp>
        <p:nvSpPr>
          <p:cNvPr id="6" name="コンテンツ プレースホルダー 8">
            <a:extLst>
              <a:ext uri="{FF2B5EF4-FFF2-40B4-BE49-F238E27FC236}">
                <a16:creationId xmlns:a16="http://schemas.microsoft.com/office/drawing/2014/main" id="{561C8825-E86E-6414-62C6-23CED23BFA72}"/>
              </a:ext>
            </a:extLst>
          </p:cNvPr>
          <p:cNvSpPr>
            <a:spLocks noGrp="1"/>
          </p:cNvSpPr>
          <p:nvPr>
            <p:ph sz="quarter" idx="10" hasCustomPrompt="1"/>
          </p:nvPr>
        </p:nvSpPr>
        <p:spPr>
          <a:xfrm>
            <a:off x="188844" y="947058"/>
            <a:ext cx="11668194" cy="1507068"/>
          </a:xfrm>
          <a:prstGeom prst="rect">
            <a:avLst/>
          </a:prstGeom>
        </p:spPr>
        <p:txBody>
          <a:bodyPr/>
          <a:lstStyle>
            <a:lvl1pPr marL="0" indent="0">
              <a:lnSpc>
                <a:spcPct val="120000"/>
              </a:lnSpc>
              <a:spcBef>
                <a:spcPts val="0"/>
              </a:spcBef>
              <a:spcAft>
                <a:spcPts val="0"/>
              </a:spcAft>
              <a:buFont typeface="+mj-lt"/>
              <a:buNone/>
              <a:defRPr sz="2400" b="1">
                <a:latin typeface="+mn-ea"/>
                <a:ea typeface="+mn-ea"/>
              </a:defRPr>
            </a:lvl1pPr>
            <a:lvl2pPr marL="457200" indent="0">
              <a:lnSpc>
                <a:spcPct val="120000"/>
              </a:lnSpc>
              <a:spcBef>
                <a:spcPts val="600"/>
              </a:spcBef>
              <a:spcAft>
                <a:spcPts val="600"/>
              </a:spcAft>
              <a:buFont typeface="+mj-lt"/>
              <a:buNone/>
              <a:defRPr sz="2000" b="1">
                <a:latin typeface="+mn-ea"/>
                <a:ea typeface="+mn-ea"/>
              </a:defRPr>
            </a:lvl2pPr>
            <a:lvl3pPr marL="914400" indent="0">
              <a:lnSpc>
                <a:spcPct val="120000"/>
              </a:lnSpc>
              <a:buFont typeface="+mj-lt"/>
              <a:buNone/>
              <a:defRPr b="1">
                <a:latin typeface="+mn-ea"/>
                <a:ea typeface="+mn-ea"/>
              </a:defRPr>
            </a:lvl3pPr>
            <a:lvl4pPr marL="1371600" indent="0">
              <a:lnSpc>
                <a:spcPct val="120000"/>
              </a:lnSpc>
              <a:buFont typeface="+mj-lt"/>
              <a:buNone/>
              <a:defRPr b="1">
                <a:latin typeface="+mn-ea"/>
                <a:ea typeface="+mn-ea"/>
              </a:defRPr>
            </a:lvl4pPr>
            <a:lvl5pPr marL="1828800" indent="0">
              <a:lnSpc>
                <a:spcPct val="120000"/>
              </a:lnSpc>
              <a:buFont typeface="+mj-lt"/>
              <a:buNone/>
              <a:defRPr kumimoji="1" lang="en-US" altLang="ja-JP" b="1" smtClean="0">
                <a:latin typeface="+mn-ea"/>
              </a:defRPr>
            </a:lvl5pPr>
            <a:lvl6pPr marL="2286000" indent="0">
              <a:buNone/>
              <a:defRPr b="1"/>
            </a:lvl6pPr>
            <a:lvl7pPr marL="2743200" indent="0">
              <a:buNone/>
              <a:defRPr b="1"/>
            </a:lvl7pPr>
            <a:lvl8pPr marL="3200400" indent="0">
              <a:buNone/>
              <a:defRPr b="1"/>
            </a:lvl8pPr>
            <a:lvl9pPr marL="3657600" indent="0">
              <a:buNone/>
              <a:defRPr b="1"/>
            </a:lvl9pPr>
          </a:lstStyle>
          <a:p>
            <a:pPr lvl="0"/>
            <a:r>
              <a:rPr kumimoji="1" lang="ja-JP" altLang="en-US" dirty="0"/>
              <a:t>見出し　游ゴシック</a:t>
            </a:r>
            <a:r>
              <a:rPr kumimoji="1" lang="en-US" altLang="ja-JP" dirty="0"/>
              <a:t>/Bold</a:t>
            </a:r>
          </a:p>
          <a:p>
            <a:pPr lvl="1"/>
            <a:r>
              <a:rPr kumimoji="1" lang="ja-JP" altLang="en-US" dirty="0"/>
              <a:t>小見出し</a:t>
            </a:r>
            <a:endParaRPr kumimoji="1" lang="en-US" altLang="ja-JP" dirty="0"/>
          </a:p>
          <a:p>
            <a:pPr lvl="2"/>
            <a:r>
              <a:rPr kumimoji="1" lang="ja-JP" altLang="en-US" dirty="0"/>
              <a:t>小見出し</a:t>
            </a:r>
            <a:endParaRPr kumimoji="1" lang="en-US" altLang="ja-JP" dirty="0"/>
          </a:p>
          <a:p>
            <a:pPr lvl="3"/>
            <a:r>
              <a:rPr kumimoji="1" lang="ja-JP" altLang="en-US" dirty="0">
                <a:latin typeface="+mn-ea"/>
                <a:ea typeface="+mn-ea"/>
              </a:rPr>
              <a:t>小見出し</a:t>
            </a:r>
            <a:endParaRPr kumimoji="1" lang="en-US" altLang="ja-JP" dirty="0">
              <a:latin typeface="+mn-ea"/>
              <a:ea typeface="+mn-ea"/>
            </a:endParaRPr>
          </a:p>
          <a:p>
            <a:pPr lvl="4"/>
            <a:r>
              <a:rPr kumimoji="1" lang="ja-JP" altLang="en-US" dirty="0">
                <a:latin typeface="+mn-ea"/>
                <a:ea typeface="+mn-ea"/>
              </a:rPr>
              <a:t>小見出し</a:t>
            </a:r>
            <a:endParaRPr kumimoji="1" lang="en-US" altLang="ja-JP" dirty="0">
              <a:latin typeface="+mn-ea"/>
              <a:ea typeface="+mn-ea"/>
            </a:endParaRPr>
          </a:p>
          <a:p>
            <a:pPr lvl="5"/>
            <a:r>
              <a:rPr kumimoji="1" lang="ja-JP" altLang="en-US" dirty="0">
                <a:latin typeface="+mn-ea"/>
                <a:ea typeface="+mn-ea"/>
              </a:rPr>
              <a:t>小見出し</a:t>
            </a:r>
            <a:endParaRPr kumimoji="1" lang="en-US" altLang="ja-JP" dirty="0">
              <a:latin typeface="+mn-ea"/>
              <a:ea typeface="+mn-ea"/>
            </a:endParaRPr>
          </a:p>
          <a:p>
            <a:pPr lvl="6"/>
            <a:r>
              <a:rPr kumimoji="1" lang="ja-JP" altLang="en-US" dirty="0">
                <a:latin typeface="+mn-ea"/>
                <a:ea typeface="+mn-ea"/>
              </a:rPr>
              <a:t>小見出し</a:t>
            </a:r>
            <a:endParaRPr kumimoji="1" lang="en-US" altLang="ja-JP" dirty="0">
              <a:latin typeface="+mn-ea"/>
              <a:ea typeface="+mn-ea"/>
            </a:endParaRPr>
          </a:p>
          <a:p>
            <a:pPr lvl="7"/>
            <a:r>
              <a:rPr kumimoji="1" lang="ja-JP" altLang="en-US" dirty="0">
                <a:latin typeface="+mn-ea"/>
                <a:ea typeface="+mn-ea"/>
              </a:rPr>
              <a:t>小見出し</a:t>
            </a:r>
            <a:endParaRPr kumimoji="1" lang="en-US" altLang="ja-JP" dirty="0">
              <a:latin typeface="+mn-ea"/>
              <a:ea typeface="+mn-ea"/>
            </a:endParaRPr>
          </a:p>
          <a:p>
            <a:pPr lvl="8"/>
            <a:r>
              <a:rPr kumimoji="1" lang="ja-JP" altLang="en-US" dirty="0">
                <a:latin typeface="+mn-ea"/>
                <a:ea typeface="+mn-ea"/>
              </a:rPr>
              <a:t>小見出し</a:t>
            </a:r>
            <a:endParaRPr kumimoji="1" lang="en-US" altLang="ja-JP" dirty="0">
              <a:latin typeface="+mn-ea"/>
              <a:ea typeface="+mn-ea"/>
            </a:endParaRPr>
          </a:p>
          <a:p>
            <a:pPr lvl="6"/>
            <a:endParaRPr kumimoji="1" lang="en-US" altLang="ja-JP" dirty="0">
              <a:latin typeface="+mn-ea"/>
              <a:ea typeface="+mn-ea"/>
            </a:endParaRPr>
          </a:p>
        </p:txBody>
      </p:sp>
      <p:sp>
        <p:nvSpPr>
          <p:cNvPr id="7" name="スライド番号プレースホルダー 6">
            <a:extLst>
              <a:ext uri="{FF2B5EF4-FFF2-40B4-BE49-F238E27FC236}">
                <a16:creationId xmlns:a16="http://schemas.microsoft.com/office/drawing/2014/main" id="{B002B0F8-6464-F50B-878B-38EED79D494A}"/>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2901458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コンテンツ1-2">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C62F9CC-06A9-39F5-8724-BFEC38A153A7}"/>
              </a:ext>
            </a:extLst>
          </p:cNvPr>
          <p:cNvSpPr/>
          <p:nvPr userDrawn="1"/>
        </p:nvSpPr>
        <p:spPr>
          <a:xfrm>
            <a:off x="12084000" y="0"/>
            <a:ext cx="10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pic>
        <p:nvPicPr>
          <p:cNvPr id="3" name="図 2">
            <a:extLst>
              <a:ext uri="{FF2B5EF4-FFF2-40B4-BE49-F238E27FC236}">
                <a16:creationId xmlns:a16="http://schemas.microsoft.com/office/drawing/2014/main" id="{05DC1476-CC62-5D3A-80A7-BE6321386036}"/>
              </a:ext>
            </a:extLst>
          </p:cNvPr>
          <p:cNvPicPr>
            <a:picLocks noChangeAspect="1"/>
          </p:cNvPicPr>
          <p:nvPr userDrawn="1"/>
        </p:nvPicPr>
        <p:blipFill>
          <a:blip r:embed="rId2"/>
          <a:stretch>
            <a:fillRect/>
          </a:stretch>
        </p:blipFill>
        <p:spPr>
          <a:xfrm>
            <a:off x="9697038" y="217858"/>
            <a:ext cx="2160000" cy="438661"/>
          </a:xfrm>
          <a:prstGeom prst="rect">
            <a:avLst/>
          </a:prstGeom>
        </p:spPr>
      </p:pic>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4" y="272360"/>
            <a:ext cx="8941904" cy="509518"/>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a:t>/Bold</a:t>
            </a:r>
            <a:endParaRPr kumimoji="1" lang="ja-JP" altLang="en-US"/>
          </a:p>
        </p:txBody>
      </p:sp>
      <p:sp>
        <p:nvSpPr>
          <p:cNvPr id="6" name="コンテンツ プレースホルダー 8">
            <a:extLst>
              <a:ext uri="{FF2B5EF4-FFF2-40B4-BE49-F238E27FC236}">
                <a16:creationId xmlns:a16="http://schemas.microsoft.com/office/drawing/2014/main" id="{561C8825-E86E-6414-62C6-23CED23BFA72}"/>
              </a:ext>
            </a:extLst>
          </p:cNvPr>
          <p:cNvSpPr>
            <a:spLocks noGrp="1"/>
          </p:cNvSpPr>
          <p:nvPr>
            <p:ph sz="quarter" idx="10" hasCustomPrompt="1"/>
          </p:nvPr>
        </p:nvSpPr>
        <p:spPr>
          <a:xfrm>
            <a:off x="188844" y="947058"/>
            <a:ext cx="11668194" cy="5474824"/>
          </a:xfrm>
          <a:prstGeom prst="rect">
            <a:avLst/>
          </a:prstGeom>
        </p:spPr>
        <p:txBody>
          <a:bodyPr/>
          <a:lstStyle>
            <a:lvl1pPr marL="285750" indent="-285750">
              <a:lnSpc>
                <a:spcPct val="120000"/>
              </a:lnSpc>
              <a:spcBef>
                <a:spcPts val="0"/>
              </a:spcBef>
              <a:spcAft>
                <a:spcPts val="0"/>
              </a:spcAft>
              <a:buFont typeface="Arial" panose="020B0604020202020204" pitchFamily="34" charset="0"/>
              <a:buChar char="•"/>
              <a:defRPr sz="1800" b="0" i="0">
                <a:latin typeface="Yu Gothic Medium" panose="020B0400000000000000" pitchFamily="34" charset="-128"/>
                <a:ea typeface="Yu Gothic Medium" panose="020B0400000000000000" pitchFamily="34" charset="-128"/>
              </a:defRPr>
            </a:lvl1pPr>
            <a:lvl2pPr marL="742950" indent="-285750">
              <a:lnSpc>
                <a:spcPct val="120000"/>
              </a:lnSpc>
              <a:spcBef>
                <a:spcPts val="600"/>
              </a:spcBef>
              <a:spcAft>
                <a:spcPts val="600"/>
              </a:spcAft>
              <a:buFont typeface="Arial" panose="020B0604020202020204" pitchFamily="34" charset="0"/>
              <a:buChar char="•"/>
              <a:defRPr sz="1800" b="0">
                <a:latin typeface="游ゴシック Medium" panose="020B0500000000000000" pitchFamily="50" charset="-128"/>
                <a:ea typeface="游ゴシック Medium" panose="020B0500000000000000" pitchFamily="50" charset="-128"/>
              </a:defRPr>
            </a:lvl2pPr>
            <a:lvl3pPr marL="1200150" indent="-285750">
              <a:lnSpc>
                <a:spcPct val="120000"/>
              </a:lnSpc>
              <a:buFont typeface="Arial" panose="020B0604020202020204" pitchFamily="34" charset="0"/>
              <a:buChar char="•"/>
              <a:defRPr sz="1800">
                <a:latin typeface="游ゴシック Medium" panose="020B0500000000000000" pitchFamily="50" charset="-128"/>
                <a:ea typeface="游ゴシック Medium" panose="020B0500000000000000" pitchFamily="50" charset="-128"/>
              </a:defRPr>
            </a:lvl3pPr>
            <a:lvl4pPr marL="17145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4pPr>
            <a:lvl5pPr marL="21717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5pPr>
            <a:lvl6pPr>
              <a:defRPr>
                <a:latin typeface="游ゴシック Medium" panose="020B0500000000000000" pitchFamily="50" charset="-128"/>
                <a:ea typeface="游ゴシック Medium" panose="020B0500000000000000" pitchFamily="50" charset="-128"/>
              </a:defRPr>
            </a:lvl6pPr>
            <a:lvl7pPr>
              <a:defRPr>
                <a:latin typeface="游ゴシック Medium" panose="020B0500000000000000" pitchFamily="50" charset="-128"/>
                <a:ea typeface="游ゴシック Medium" panose="020B0500000000000000" pitchFamily="50" charset="-128"/>
              </a:defRPr>
            </a:lvl7pPr>
            <a:lvl8pPr>
              <a:defRPr>
                <a:latin typeface="游ゴシック Medium" panose="020B0500000000000000" pitchFamily="50" charset="-128"/>
                <a:ea typeface="游ゴシック Medium" panose="020B0500000000000000" pitchFamily="50" charset="-128"/>
              </a:defRPr>
            </a:lvl8pPr>
            <a:lvl9pPr>
              <a:defRPr>
                <a:latin typeface="游ゴシック Medium" panose="020B0500000000000000" pitchFamily="50" charset="-128"/>
                <a:ea typeface="游ゴシック Medium" panose="020B0500000000000000" pitchFamily="50" charset="-128"/>
              </a:defRPr>
            </a:lvl9pPr>
          </a:lstStyle>
          <a:p>
            <a:pPr lvl="0"/>
            <a:r>
              <a:rPr kumimoji="1" lang="ja-JP" altLang="en-US" dirty="0"/>
              <a:t>本文　游ゴシック</a:t>
            </a:r>
            <a:r>
              <a:rPr kumimoji="1" lang="en-US" altLang="ja-JP" dirty="0"/>
              <a:t>/Medium</a:t>
            </a:r>
          </a:p>
          <a:p>
            <a:pPr lvl="1"/>
            <a:r>
              <a:rPr kumimoji="1" lang="ja-JP" altLang="en-US" dirty="0"/>
              <a:t>第</a:t>
            </a:r>
            <a:r>
              <a:rPr kumimoji="1" lang="en-US" altLang="ja-JP" dirty="0"/>
              <a:t>2</a:t>
            </a:r>
            <a:r>
              <a:rPr kumimoji="1" lang="ja-JP" altLang="en-US" dirty="0"/>
              <a:t>階層</a:t>
            </a:r>
            <a:endParaRPr kumimoji="1" lang="en-US" altLang="ja-JP" dirty="0"/>
          </a:p>
          <a:p>
            <a:pPr lvl="2"/>
            <a:r>
              <a:rPr kumimoji="1" lang="ja-JP" altLang="en-US" dirty="0"/>
              <a:t>第</a:t>
            </a:r>
            <a:r>
              <a:rPr kumimoji="1" lang="en-US" altLang="ja-JP" dirty="0"/>
              <a:t>3</a:t>
            </a:r>
            <a:r>
              <a:rPr kumimoji="1" lang="ja-JP" altLang="en-US" dirty="0"/>
              <a:t>階層</a:t>
            </a:r>
            <a:endParaRPr kumimoji="1" lang="en-US" altLang="ja-JP" dirty="0"/>
          </a:p>
          <a:p>
            <a:pPr lvl="3"/>
            <a:r>
              <a:rPr kumimoji="1" lang="ja-JP" altLang="en-US" dirty="0"/>
              <a:t>第</a:t>
            </a:r>
            <a:r>
              <a:rPr kumimoji="1" lang="en-US" altLang="ja-JP" dirty="0"/>
              <a:t>4</a:t>
            </a:r>
            <a:r>
              <a:rPr kumimoji="1" lang="ja-JP" altLang="en-US" dirty="0"/>
              <a:t>階層</a:t>
            </a:r>
            <a:endParaRPr kumimoji="1" lang="en-US" altLang="ja-JP" dirty="0"/>
          </a:p>
          <a:p>
            <a:pPr lvl="4"/>
            <a:r>
              <a:rPr kumimoji="1" lang="ja-JP" altLang="en-US" dirty="0"/>
              <a:t>第</a:t>
            </a:r>
            <a:r>
              <a:rPr kumimoji="1" lang="en-US" altLang="ja-JP" dirty="0"/>
              <a:t>5</a:t>
            </a:r>
            <a:r>
              <a:rPr kumimoji="1" lang="ja-JP" altLang="en-US" dirty="0"/>
              <a:t>階層</a:t>
            </a:r>
            <a:endParaRPr kumimoji="1" lang="en-US" altLang="ja-JP" dirty="0"/>
          </a:p>
          <a:p>
            <a:pPr lvl="5"/>
            <a:r>
              <a:rPr kumimoji="1" lang="ja-JP" altLang="en-US" dirty="0"/>
              <a:t>第</a:t>
            </a:r>
            <a:r>
              <a:rPr kumimoji="1" lang="en-US" altLang="ja-JP" dirty="0"/>
              <a:t>6</a:t>
            </a:r>
            <a:r>
              <a:rPr kumimoji="1" lang="ja-JP" altLang="en-US" dirty="0"/>
              <a:t>階層</a:t>
            </a:r>
            <a:endParaRPr kumimoji="1" lang="en-US" altLang="ja-JP" dirty="0"/>
          </a:p>
          <a:p>
            <a:pPr lvl="6"/>
            <a:r>
              <a:rPr kumimoji="1" lang="ja-JP" altLang="en-US" dirty="0"/>
              <a:t>第</a:t>
            </a:r>
            <a:r>
              <a:rPr kumimoji="1" lang="en-US" altLang="ja-JP" dirty="0"/>
              <a:t>7</a:t>
            </a:r>
            <a:r>
              <a:rPr kumimoji="1" lang="ja-JP" altLang="en-US" dirty="0"/>
              <a:t>階層</a:t>
            </a:r>
            <a:endParaRPr kumimoji="1" lang="en-US" altLang="ja-JP" dirty="0"/>
          </a:p>
          <a:p>
            <a:pPr lvl="7"/>
            <a:r>
              <a:rPr kumimoji="1" lang="ja-JP" altLang="en-US" dirty="0"/>
              <a:t>第</a:t>
            </a:r>
            <a:r>
              <a:rPr kumimoji="1" lang="en-US" altLang="ja-JP" dirty="0"/>
              <a:t>8</a:t>
            </a:r>
            <a:r>
              <a:rPr kumimoji="1" lang="ja-JP" altLang="en-US" dirty="0"/>
              <a:t>階層</a:t>
            </a:r>
            <a:endParaRPr kumimoji="1" lang="en-US" altLang="ja-JP" dirty="0"/>
          </a:p>
          <a:p>
            <a:pPr lvl="8"/>
            <a:r>
              <a:rPr kumimoji="1" lang="ja-JP" altLang="en-US" dirty="0"/>
              <a:t>第</a:t>
            </a:r>
            <a:r>
              <a:rPr kumimoji="1" lang="en-US" altLang="ja-JP" dirty="0"/>
              <a:t>9</a:t>
            </a:r>
            <a:r>
              <a:rPr kumimoji="1" lang="ja-JP" altLang="en-US" dirty="0"/>
              <a:t>階層</a:t>
            </a:r>
            <a:endParaRPr kumimoji="1" lang="en-US" altLang="ja-JP" dirty="0"/>
          </a:p>
          <a:p>
            <a:pPr lvl="1"/>
            <a:endParaRPr kumimoji="1" lang="en-US" altLang="ja-JP" dirty="0">
              <a:latin typeface="+mn-ea"/>
              <a:ea typeface="+mn-ea"/>
            </a:endParaRPr>
          </a:p>
        </p:txBody>
      </p:sp>
      <p:sp>
        <p:nvSpPr>
          <p:cNvPr id="7" name="スライド番号プレースホルダー 6">
            <a:extLst>
              <a:ext uri="{FF2B5EF4-FFF2-40B4-BE49-F238E27FC236}">
                <a16:creationId xmlns:a16="http://schemas.microsoft.com/office/drawing/2014/main" id="{B002B0F8-6464-F50B-878B-38EED79D494A}"/>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259729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コンテンツ1-3">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C62F9CC-06A9-39F5-8724-BFEC38A153A7}"/>
              </a:ext>
            </a:extLst>
          </p:cNvPr>
          <p:cNvSpPr/>
          <p:nvPr userDrawn="1"/>
        </p:nvSpPr>
        <p:spPr>
          <a:xfrm>
            <a:off x="12084000" y="0"/>
            <a:ext cx="10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3" y="272360"/>
            <a:ext cx="10075611" cy="509518"/>
          </a:xfrm>
          <a:prstGeom prst="rect">
            <a:avLst/>
          </a:prstGeom>
        </p:spPr>
        <p:txBody>
          <a:bodyPr/>
          <a:lstStyle>
            <a:lvl1pPr>
              <a:defRPr sz="3600" b="1" i="0">
                <a:solidFill>
                  <a:schemeClr val="tx2"/>
                </a:solidFill>
                <a:latin typeface="+mn-ea"/>
                <a:ea typeface="+mn-ea"/>
              </a:defRPr>
            </a:lvl1pPr>
          </a:lstStyle>
          <a:p>
            <a:r>
              <a:rPr kumimoji="1" lang="ja-JP" altLang="en-US"/>
              <a:t>タイトル</a:t>
            </a:r>
            <a:r>
              <a:rPr kumimoji="1" lang="en-US" altLang="ja-JP"/>
              <a:t>  </a:t>
            </a:r>
            <a:r>
              <a:rPr kumimoji="1" lang="ja-JP" altLang="en-US"/>
              <a:t>　游ゴシック</a:t>
            </a:r>
            <a:r>
              <a:rPr kumimoji="1" lang="en-US" altLang="ja-JP"/>
              <a:t>/Bold</a:t>
            </a:r>
            <a:endParaRPr kumimoji="1" lang="ja-JP" altLang="en-US"/>
          </a:p>
        </p:txBody>
      </p:sp>
      <p:pic>
        <p:nvPicPr>
          <p:cNvPr id="10" name="図 9">
            <a:extLst>
              <a:ext uri="{FF2B5EF4-FFF2-40B4-BE49-F238E27FC236}">
                <a16:creationId xmlns:a16="http://schemas.microsoft.com/office/drawing/2014/main" id="{C60F71B0-097D-0526-6259-1570A078902D}"/>
              </a:ext>
            </a:extLst>
          </p:cNvPr>
          <p:cNvPicPr>
            <a:picLocks noChangeAspect="1"/>
          </p:cNvPicPr>
          <p:nvPr userDrawn="1"/>
        </p:nvPicPr>
        <p:blipFill>
          <a:blip r:embed="rId2"/>
          <a:stretch>
            <a:fillRect/>
          </a:stretch>
        </p:blipFill>
        <p:spPr>
          <a:xfrm>
            <a:off x="10491416" y="217858"/>
            <a:ext cx="1365622" cy="648000"/>
          </a:xfrm>
          <a:prstGeom prst="rect">
            <a:avLst/>
          </a:prstGeom>
        </p:spPr>
      </p:pic>
      <p:sp>
        <p:nvSpPr>
          <p:cNvPr id="7" name="スライド番号プレースホルダー 6">
            <a:extLst>
              <a:ext uri="{FF2B5EF4-FFF2-40B4-BE49-F238E27FC236}">
                <a16:creationId xmlns:a16="http://schemas.microsoft.com/office/drawing/2014/main" id="{064B3119-48C0-8E01-AE32-E71441756020}"/>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
        <p:nvSpPr>
          <p:cNvPr id="2" name="コンテンツ プレースホルダー 8">
            <a:extLst>
              <a:ext uri="{FF2B5EF4-FFF2-40B4-BE49-F238E27FC236}">
                <a16:creationId xmlns:a16="http://schemas.microsoft.com/office/drawing/2014/main" id="{F801ECE0-2CE6-CA80-8167-1365EF70C560}"/>
              </a:ext>
            </a:extLst>
          </p:cNvPr>
          <p:cNvSpPr>
            <a:spLocks noGrp="1"/>
          </p:cNvSpPr>
          <p:nvPr>
            <p:ph sz="quarter" idx="10" hasCustomPrompt="1"/>
          </p:nvPr>
        </p:nvSpPr>
        <p:spPr>
          <a:xfrm>
            <a:off x="188844" y="947058"/>
            <a:ext cx="11668194" cy="1507068"/>
          </a:xfrm>
          <a:prstGeom prst="rect">
            <a:avLst/>
          </a:prstGeom>
        </p:spPr>
        <p:txBody>
          <a:bodyPr/>
          <a:lstStyle>
            <a:lvl1pPr marL="0" indent="0">
              <a:lnSpc>
                <a:spcPct val="120000"/>
              </a:lnSpc>
              <a:spcBef>
                <a:spcPts val="0"/>
              </a:spcBef>
              <a:spcAft>
                <a:spcPts val="0"/>
              </a:spcAft>
              <a:buFont typeface="+mj-lt"/>
              <a:buNone/>
              <a:defRPr sz="2400" b="1">
                <a:latin typeface="+mn-ea"/>
                <a:ea typeface="+mn-ea"/>
              </a:defRPr>
            </a:lvl1pPr>
            <a:lvl2pPr marL="457200" indent="0">
              <a:lnSpc>
                <a:spcPct val="120000"/>
              </a:lnSpc>
              <a:spcBef>
                <a:spcPts val="600"/>
              </a:spcBef>
              <a:spcAft>
                <a:spcPts val="600"/>
              </a:spcAft>
              <a:buFont typeface="+mj-lt"/>
              <a:buNone/>
              <a:defRPr sz="2000" b="1">
                <a:latin typeface="+mn-ea"/>
                <a:ea typeface="+mn-ea"/>
              </a:defRPr>
            </a:lvl2pPr>
            <a:lvl3pPr marL="914400" indent="0">
              <a:lnSpc>
                <a:spcPct val="120000"/>
              </a:lnSpc>
              <a:buFont typeface="+mj-lt"/>
              <a:buNone/>
              <a:defRPr b="1">
                <a:latin typeface="+mn-ea"/>
                <a:ea typeface="+mn-ea"/>
              </a:defRPr>
            </a:lvl3pPr>
            <a:lvl4pPr marL="1371600" indent="0">
              <a:lnSpc>
                <a:spcPct val="120000"/>
              </a:lnSpc>
              <a:buFont typeface="+mj-lt"/>
              <a:buNone/>
              <a:defRPr b="1">
                <a:latin typeface="+mn-ea"/>
                <a:ea typeface="+mn-ea"/>
              </a:defRPr>
            </a:lvl4pPr>
            <a:lvl5pPr marL="1828800" indent="0">
              <a:lnSpc>
                <a:spcPct val="120000"/>
              </a:lnSpc>
              <a:buFont typeface="+mj-lt"/>
              <a:buNone/>
              <a:defRPr kumimoji="1" lang="en-US" altLang="ja-JP" b="1" smtClean="0">
                <a:latin typeface="+mn-ea"/>
              </a:defRPr>
            </a:lvl5pPr>
            <a:lvl6pPr marL="2286000" indent="0">
              <a:buNone/>
              <a:defRPr b="1"/>
            </a:lvl6pPr>
            <a:lvl7pPr marL="2743200" indent="0">
              <a:buNone/>
              <a:defRPr b="1"/>
            </a:lvl7pPr>
            <a:lvl8pPr marL="3200400" indent="0">
              <a:buNone/>
              <a:defRPr b="1"/>
            </a:lvl8pPr>
            <a:lvl9pPr marL="3657600" indent="0">
              <a:buNone/>
              <a:defRPr b="1"/>
            </a:lvl9pPr>
          </a:lstStyle>
          <a:p>
            <a:pPr lvl="0"/>
            <a:r>
              <a:rPr kumimoji="1" lang="ja-JP" altLang="en-US" dirty="0"/>
              <a:t>見出し　游ゴシック</a:t>
            </a:r>
            <a:r>
              <a:rPr kumimoji="1" lang="en-US" altLang="ja-JP" dirty="0"/>
              <a:t>/Bold</a:t>
            </a:r>
          </a:p>
          <a:p>
            <a:pPr lvl="1"/>
            <a:r>
              <a:rPr kumimoji="1" lang="ja-JP" altLang="en-US" dirty="0"/>
              <a:t>小見出し</a:t>
            </a:r>
            <a:endParaRPr kumimoji="1" lang="en-US" altLang="ja-JP" dirty="0"/>
          </a:p>
          <a:p>
            <a:pPr lvl="2"/>
            <a:r>
              <a:rPr kumimoji="1" lang="ja-JP" altLang="en-US" dirty="0"/>
              <a:t>小見出し</a:t>
            </a:r>
            <a:endParaRPr kumimoji="1" lang="en-US" altLang="ja-JP" dirty="0"/>
          </a:p>
          <a:p>
            <a:pPr lvl="3"/>
            <a:r>
              <a:rPr kumimoji="1" lang="ja-JP" altLang="en-US" dirty="0">
                <a:latin typeface="+mn-ea"/>
                <a:ea typeface="+mn-ea"/>
              </a:rPr>
              <a:t>小見出し</a:t>
            </a:r>
            <a:endParaRPr kumimoji="1" lang="en-US" altLang="ja-JP" dirty="0">
              <a:latin typeface="+mn-ea"/>
              <a:ea typeface="+mn-ea"/>
            </a:endParaRPr>
          </a:p>
          <a:p>
            <a:pPr lvl="4"/>
            <a:r>
              <a:rPr kumimoji="1" lang="ja-JP" altLang="en-US" dirty="0">
                <a:latin typeface="+mn-ea"/>
                <a:ea typeface="+mn-ea"/>
              </a:rPr>
              <a:t>小見出し</a:t>
            </a:r>
            <a:endParaRPr kumimoji="1" lang="en-US" altLang="ja-JP" dirty="0">
              <a:latin typeface="+mn-ea"/>
              <a:ea typeface="+mn-ea"/>
            </a:endParaRPr>
          </a:p>
          <a:p>
            <a:pPr lvl="5"/>
            <a:r>
              <a:rPr kumimoji="1" lang="ja-JP" altLang="en-US" dirty="0">
                <a:latin typeface="+mn-ea"/>
                <a:ea typeface="+mn-ea"/>
              </a:rPr>
              <a:t>小見出し</a:t>
            </a:r>
            <a:endParaRPr kumimoji="1" lang="en-US" altLang="ja-JP" dirty="0">
              <a:latin typeface="+mn-ea"/>
              <a:ea typeface="+mn-ea"/>
            </a:endParaRPr>
          </a:p>
          <a:p>
            <a:pPr lvl="6"/>
            <a:r>
              <a:rPr kumimoji="1" lang="ja-JP" altLang="en-US" dirty="0">
                <a:latin typeface="+mn-ea"/>
                <a:ea typeface="+mn-ea"/>
              </a:rPr>
              <a:t>小見出し</a:t>
            </a:r>
            <a:endParaRPr kumimoji="1" lang="en-US" altLang="ja-JP" dirty="0">
              <a:latin typeface="+mn-ea"/>
              <a:ea typeface="+mn-ea"/>
            </a:endParaRPr>
          </a:p>
          <a:p>
            <a:pPr lvl="7"/>
            <a:r>
              <a:rPr kumimoji="1" lang="ja-JP" altLang="en-US" dirty="0">
                <a:latin typeface="+mn-ea"/>
                <a:ea typeface="+mn-ea"/>
              </a:rPr>
              <a:t>小見出し</a:t>
            </a:r>
            <a:endParaRPr kumimoji="1" lang="en-US" altLang="ja-JP" dirty="0">
              <a:latin typeface="+mn-ea"/>
              <a:ea typeface="+mn-ea"/>
            </a:endParaRPr>
          </a:p>
          <a:p>
            <a:pPr lvl="8"/>
            <a:r>
              <a:rPr kumimoji="1" lang="ja-JP" altLang="en-US" dirty="0">
                <a:latin typeface="+mn-ea"/>
                <a:ea typeface="+mn-ea"/>
              </a:rPr>
              <a:t>小見出し</a:t>
            </a:r>
            <a:endParaRPr kumimoji="1" lang="en-US" altLang="ja-JP" dirty="0">
              <a:latin typeface="+mn-ea"/>
              <a:ea typeface="+mn-ea"/>
            </a:endParaRPr>
          </a:p>
          <a:p>
            <a:pPr lvl="3"/>
            <a:endParaRPr kumimoji="1" lang="en-US" altLang="ja-JP" dirty="0">
              <a:latin typeface="+mn-ea"/>
              <a:ea typeface="+mn-ea"/>
            </a:endParaRPr>
          </a:p>
        </p:txBody>
      </p:sp>
    </p:spTree>
    <p:extLst>
      <p:ext uri="{BB962C8B-B14F-4D97-AF65-F5344CB8AC3E}">
        <p14:creationId xmlns:p14="http://schemas.microsoft.com/office/powerpoint/2010/main" val="4146772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コンテンツ1-4">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C62F9CC-06A9-39F5-8724-BFEC38A153A7}"/>
              </a:ext>
            </a:extLst>
          </p:cNvPr>
          <p:cNvSpPr/>
          <p:nvPr userDrawn="1"/>
        </p:nvSpPr>
        <p:spPr>
          <a:xfrm>
            <a:off x="12084000" y="0"/>
            <a:ext cx="10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3" y="272360"/>
            <a:ext cx="10075611" cy="509518"/>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a:t>/Bold</a:t>
            </a:r>
            <a:endParaRPr kumimoji="1" lang="ja-JP" altLang="en-US"/>
          </a:p>
        </p:txBody>
      </p:sp>
      <p:pic>
        <p:nvPicPr>
          <p:cNvPr id="10" name="図 9">
            <a:extLst>
              <a:ext uri="{FF2B5EF4-FFF2-40B4-BE49-F238E27FC236}">
                <a16:creationId xmlns:a16="http://schemas.microsoft.com/office/drawing/2014/main" id="{C60F71B0-097D-0526-6259-1570A078902D}"/>
              </a:ext>
            </a:extLst>
          </p:cNvPr>
          <p:cNvPicPr>
            <a:picLocks noChangeAspect="1"/>
          </p:cNvPicPr>
          <p:nvPr userDrawn="1"/>
        </p:nvPicPr>
        <p:blipFill>
          <a:blip r:embed="rId2"/>
          <a:stretch>
            <a:fillRect/>
          </a:stretch>
        </p:blipFill>
        <p:spPr>
          <a:xfrm>
            <a:off x="10491416" y="217858"/>
            <a:ext cx="1365622" cy="648000"/>
          </a:xfrm>
          <a:prstGeom prst="rect">
            <a:avLst/>
          </a:prstGeom>
        </p:spPr>
      </p:pic>
      <p:sp>
        <p:nvSpPr>
          <p:cNvPr id="7" name="スライド番号プレースホルダー 6">
            <a:extLst>
              <a:ext uri="{FF2B5EF4-FFF2-40B4-BE49-F238E27FC236}">
                <a16:creationId xmlns:a16="http://schemas.microsoft.com/office/drawing/2014/main" id="{064B3119-48C0-8E01-AE32-E71441756020}"/>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
        <p:nvSpPr>
          <p:cNvPr id="3" name="コンテンツ プレースホルダー 8">
            <a:extLst>
              <a:ext uri="{FF2B5EF4-FFF2-40B4-BE49-F238E27FC236}">
                <a16:creationId xmlns:a16="http://schemas.microsoft.com/office/drawing/2014/main" id="{EA71EB9A-AFE7-F3C9-5167-0954EACFD5BC}"/>
              </a:ext>
            </a:extLst>
          </p:cNvPr>
          <p:cNvSpPr>
            <a:spLocks noGrp="1"/>
          </p:cNvSpPr>
          <p:nvPr>
            <p:ph sz="quarter" idx="10" hasCustomPrompt="1"/>
          </p:nvPr>
        </p:nvSpPr>
        <p:spPr>
          <a:xfrm>
            <a:off x="188844" y="947058"/>
            <a:ext cx="11668194" cy="5474824"/>
          </a:xfrm>
          <a:prstGeom prst="rect">
            <a:avLst/>
          </a:prstGeom>
        </p:spPr>
        <p:txBody>
          <a:bodyPr/>
          <a:lstStyle>
            <a:lvl1pPr marL="285750" indent="-285750">
              <a:lnSpc>
                <a:spcPct val="120000"/>
              </a:lnSpc>
              <a:spcBef>
                <a:spcPts val="0"/>
              </a:spcBef>
              <a:spcAft>
                <a:spcPts val="0"/>
              </a:spcAft>
              <a:buFont typeface="Arial" panose="020B0604020202020204" pitchFamily="34" charset="0"/>
              <a:buChar char="•"/>
              <a:defRPr sz="1800" b="0" i="0">
                <a:latin typeface="Yu Gothic Medium" panose="020B0400000000000000" pitchFamily="34" charset="-128"/>
                <a:ea typeface="Yu Gothic Medium" panose="020B0400000000000000" pitchFamily="34" charset="-128"/>
              </a:defRPr>
            </a:lvl1pPr>
            <a:lvl2pPr marL="742950" indent="-285750">
              <a:lnSpc>
                <a:spcPct val="120000"/>
              </a:lnSpc>
              <a:spcBef>
                <a:spcPts val="600"/>
              </a:spcBef>
              <a:spcAft>
                <a:spcPts val="600"/>
              </a:spcAft>
              <a:buFont typeface="Arial" panose="020B0604020202020204" pitchFamily="34" charset="0"/>
              <a:buChar char="•"/>
              <a:defRPr sz="1800" b="0">
                <a:latin typeface="游ゴシック Medium" panose="020B0500000000000000" pitchFamily="50" charset="-128"/>
                <a:ea typeface="游ゴシック Medium" panose="020B0500000000000000" pitchFamily="50" charset="-128"/>
              </a:defRPr>
            </a:lvl2pPr>
            <a:lvl3pPr marL="1200150" indent="-285750">
              <a:lnSpc>
                <a:spcPct val="120000"/>
              </a:lnSpc>
              <a:buFont typeface="Arial" panose="020B0604020202020204" pitchFamily="34" charset="0"/>
              <a:buChar char="•"/>
              <a:defRPr sz="1800">
                <a:latin typeface="游ゴシック Medium" panose="020B0500000000000000" pitchFamily="50" charset="-128"/>
                <a:ea typeface="游ゴシック Medium" panose="020B0500000000000000" pitchFamily="50" charset="-128"/>
              </a:defRPr>
            </a:lvl3pPr>
            <a:lvl4pPr marL="17145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4pPr>
            <a:lvl5pPr marL="21717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5pPr>
            <a:lvl6pPr>
              <a:defRPr>
                <a:latin typeface="游ゴシック Medium" panose="020B0500000000000000" pitchFamily="50" charset="-128"/>
                <a:ea typeface="游ゴシック Medium" panose="020B0500000000000000" pitchFamily="50" charset="-128"/>
              </a:defRPr>
            </a:lvl6pPr>
            <a:lvl7pPr>
              <a:defRPr>
                <a:latin typeface="游ゴシック Medium" panose="020B0500000000000000" pitchFamily="50" charset="-128"/>
                <a:ea typeface="游ゴシック Medium" panose="020B0500000000000000" pitchFamily="50" charset="-128"/>
              </a:defRPr>
            </a:lvl7pPr>
            <a:lvl8pPr>
              <a:defRPr>
                <a:latin typeface="游ゴシック Medium" panose="020B0500000000000000" pitchFamily="50" charset="-128"/>
                <a:ea typeface="游ゴシック Medium" panose="020B0500000000000000" pitchFamily="50" charset="-128"/>
              </a:defRPr>
            </a:lvl8pPr>
            <a:lvl9pPr>
              <a:defRPr>
                <a:latin typeface="游ゴシック Medium" panose="020B0500000000000000" pitchFamily="50" charset="-128"/>
                <a:ea typeface="游ゴシック Medium" panose="020B0500000000000000" pitchFamily="50" charset="-128"/>
              </a:defRPr>
            </a:lvl9pPr>
          </a:lstStyle>
          <a:p>
            <a:pPr lvl="0"/>
            <a:r>
              <a:rPr kumimoji="1" lang="ja-JP" altLang="en-US" dirty="0"/>
              <a:t>本文　游ゴシック</a:t>
            </a:r>
            <a:r>
              <a:rPr kumimoji="1" lang="en-US" altLang="ja-JP" dirty="0"/>
              <a:t>/Medium</a:t>
            </a:r>
          </a:p>
          <a:p>
            <a:pPr lvl="1"/>
            <a:r>
              <a:rPr kumimoji="1" lang="ja-JP" altLang="en-US" dirty="0"/>
              <a:t>第</a:t>
            </a:r>
            <a:r>
              <a:rPr kumimoji="1" lang="en-US" altLang="ja-JP" dirty="0"/>
              <a:t>2</a:t>
            </a:r>
            <a:r>
              <a:rPr kumimoji="1" lang="ja-JP" altLang="en-US" dirty="0"/>
              <a:t>階層</a:t>
            </a:r>
            <a:endParaRPr kumimoji="1" lang="en-US" altLang="ja-JP" dirty="0"/>
          </a:p>
          <a:p>
            <a:pPr lvl="2"/>
            <a:r>
              <a:rPr kumimoji="1" lang="ja-JP" altLang="en-US" dirty="0"/>
              <a:t>第</a:t>
            </a:r>
            <a:r>
              <a:rPr kumimoji="1" lang="en-US" altLang="ja-JP" dirty="0"/>
              <a:t>3</a:t>
            </a:r>
            <a:r>
              <a:rPr kumimoji="1" lang="ja-JP" altLang="en-US" dirty="0"/>
              <a:t>階層</a:t>
            </a:r>
            <a:endParaRPr kumimoji="1" lang="en-US" altLang="ja-JP" dirty="0"/>
          </a:p>
          <a:p>
            <a:pPr lvl="3"/>
            <a:r>
              <a:rPr kumimoji="1" lang="ja-JP" altLang="en-US" dirty="0"/>
              <a:t>第</a:t>
            </a:r>
            <a:r>
              <a:rPr kumimoji="1" lang="en-US" altLang="ja-JP" dirty="0"/>
              <a:t>4</a:t>
            </a:r>
            <a:r>
              <a:rPr kumimoji="1" lang="ja-JP" altLang="en-US" dirty="0"/>
              <a:t>階層</a:t>
            </a:r>
            <a:endParaRPr kumimoji="1" lang="en-US" altLang="ja-JP" dirty="0"/>
          </a:p>
          <a:p>
            <a:pPr lvl="4"/>
            <a:r>
              <a:rPr kumimoji="1" lang="ja-JP" altLang="en-US" dirty="0"/>
              <a:t>第</a:t>
            </a:r>
            <a:r>
              <a:rPr kumimoji="1" lang="en-US" altLang="ja-JP" dirty="0"/>
              <a:t>5</a:t>
            </a:r>
            <a:r>
              <a:rPr kumimoji="1" lang="ja-JP" altLang="en-US" dirty="0"/>
              <a:t>階層</a:t>
            </a:r>
            <a:endParaRPr kumimoji="1" lang="en-US" altLang="ja-JP" dirty="0"/>
          </a:p>
          <a:p>
            <a:pPr lvl="5"/>
            <a:r>
              <a:rPr kumimoji="1" lang="ja-JP" altLang="en-US" dirty="0"/>
              <a:t>第</a:t>
            </a:r>
            <a:r>
              <a:rPr kumimoji="1" lang="en-US" altLang="ja-JP" dirty="0"/>
              <a:t>6</a:t>
            </a:r>
            <a:r>
              <a:rPr kumimoji="1" lang="ja-JP" altLang="en-US" dirty="0"/>
              <a:t>階層</a:t>
            </a:r>
            <a:endParaRPr kumimoji="1" lang="en-US" altLang="ja-JP" dirty="0"/>
          </a:p>
          <a:p>
            <a:pPr lvl="6"/>
            <a:r>
              <a:rPr kumimoji="1" lang="ja-JP" altLang="en-US" dirty="0"/>
              <a:t>第</a:t>
            </a:r>
            <a:r>
              <a:rPr kumimoji="1" lang="en-US" altLang="ja-JP" dirty="0"/>
              <a:t>7</a:t>
            </a:r>
            <a:r>
              <a:rPr kumimoji="1" lang="ja-JP" altLang="en-US" dirty="0"/>
              <a:t>階層</a:t>
            </a:r>
            <a:endParaRPr kumimoji="1" lang="en-US" altLang="ja-JP" dirty="0"/>
          </a:p>
          <a:p>
            <a:pPr lvl="7"/>
            <a:r>
              <a:rPr kumimoji="1" lang="ja-JP" altLang="en-US" dirty="0"/>
              <a:t>第</a:t>
            </a:r>
            <a:r>
              <a:rPr kumimoji="1" lang="en-US" altLang="ja-JP" dirty="0"/>
              <a:t>8</a:t>
            </a:r>
            <a:r>
              <a:rPr kumimoji="1" lang="ja-JP" altLang="en-US" dirty="0"/>
              <a:t>階層</a:t>
            </a:r>
            <a:endParaRPr kumimoji="1" lang="en-US" altLang="ja-JP" dirty="0"/>
          </a:p>
          <a:p>
            <a:pPr lvl="8"/>
            <a:r>
              <a:rPr kumimoji="1" lang="ja-JP" altLang="en-US" dirty="0"/>
              <a:t>第</a:t>
            </a:r>
            <a:r>
              <a:rPr kumimoji="1" lang="en-US" altLang="ja-JP" dirty="0"/>
              <a:t>9</a:t>
            </a:r>
            <a:r>
              <a:rPr kumimoji="1" lang="ja-JP" altLang="en-US" dirty="0"/>
              <a:t>階層</a:t>
            </a:r>
            <a:endParaRPr kumimoji="1" lang="en-US" altLang="ja-JP" dirty="0"/>
          </a:p>
          <a:p>
            <a:pPr lvl="0"/>
            <a:endParaRPr kumimoji="1" lang="en-US" altLang="ja-JP" dirty="0"/>
          </a:p>
          <a:p>
            <a:pPr lvl="1"/>
            <a:endParaRPr kumimoji="1" lang="en-US" altLang="ja-JP" dirty="0">
              <a:latin typeface="+mn-ea"/>
              <a:ea typeface="+mn-ea"/>
            </a:endParaRPr>
          </a:p>
        </p:txBody>
      </p:sp>
    </p:spTree>
    <p:extLst>
      <p:ext uri="{BB962C8B-B14F-4D97-AF65-F5344CB8AC3E}">
        <p14:creationId xmlns:p14="http://schemas.microsoft.com/office/powerpoint/2010/main" val="3421334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コンテンツ2-1">
    <p:spTree>
      <p:nvGrpSpPr>
        <p:cNvPr id="1" name=""/>
        <p:cNvGrpSpPr/>
        <p:nvPr/>
      </p:nvGrpSpPr>
      <p:grpSpPr>
        <a:xfrm>
          <a:off x="0" y="0"/>
          <a:ext cx="0" cy="0"/>
          <a:chOff x="0" y="0"/>
          <a:chExt cx="0" cy="0"/>
        </a:xfrm>
      </p:grpSpPr>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4" y="305018"/>
            <a:ext cx="8941904" cy="509518"/>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dirty="0"/>
              <a:t>/Bold</a:t>
            </a:r>
            <a:endParaRPr kumimoji="1" lang="ja-JP" altLang="en-US"/>
          </a:p>
        </p:txBody>
      </p:sp>
      <p:sp>
        <p:nvSpPr>
          <p:cNvPr id="7" name="スライド番号プレースホルダー 6">
            <a:extLst>
              <a:ext uri="{FF2B5EF4-FFF2-40B4-BE49-F238E27FC236}">
                <a16:creationId xmlns:a16="http://schemas.microsoft.com/office/drawing/2014/main" id="{B002B0F8-6464-F50B-878B-38EED79D494A}"/>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
        <p:nvSpPr>
          <p:cNvPr id="2" name="正方形/長方形 1">
            <a:extLst>
              <a:ext uri="{FF2B5EF4-FFF2-40B4-BE49-F238E27FC236}">
                <a16:creationId xmlns:a16="http://schemas.microsoft.com/office/drawing/2014/main" id="{1108FD7B-9622-6750-A983-348138413EC9}"/>
              </a:ext>
            </a:extLst>
          </p:cNvPr>
          <p:cNvSpPr/>
          <p:nvPr userDrawn="1"/>
        </p:nvSpPr>
        <p:spPr>
          <a:xfrm>
            <a:off x="1" y="-2421"/>
            <a:ext cx="12192000" cy="87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pic>
        <p:nvPicPr>
          <p:cNvPr id="4" name="図 3">
            <a:extLst>
              <a:ext uri="{FF2B5EF4-FFF2-40B4-BE49-F238E27FC236}">
                <a16:creationId xmlns:a16="http://schemas.microsoft.com/office/drawing/2014/main" id="{E8ABFC63-59DC-59D8-07F3-F0CB7C1BA821}"/>
              </a:ext>
            </a:extLst>
          </p:cNvPr>
          <p:cNvPicPr>
            <a:picLocks noChangeAspect="1"/>
          </p:cNvPicPr>
          <p:nvPr userDrawn="1"/>
        </p:nvPicPr>
        <p:blipFill>
          <a:blip r:embed="rId2"/>
          <a:stretch>
            <a:fillRect/>
          </a:stretch>
        </p:blipFill>
        <p:spPr>
          <a:xfrm>
            <a:off x="9844955" y="344645"/>
            <a:ext cx="2160000" cy="438661"/>
          </a:xfrm>
          <a:prstGeom prst="rect">
            <a:avLst/>
          </a:prstGeom>
        </p:spPr>
      </p:pic>
      <p:sp>
        <p:nvSpPr>
          <p:cNvPr id="3" name="コンテンツ プレースホルダー 8">
            <a:extLst>
              <a:ext uri="{FF2B5EF4-FFF2-40B4-BE49-F238E27FC236}">
                <a16:creationId xmlns:a16="http://schemas.microsoft.com/office/drawing/2014/main" id="{D3B28D76-F95B-F94B-C8D6-1BC0750235CC}"/>
              </a:ext>
            </a:extLst>
          </p:cNvPr>
          <p:cNvSpPr>
            <a:spLocks noGrp="1"/>
          </p:cNvSpPr>
          <p:nvPr>
            <p:ph sz="quarter" idx="10" hasCustomPrompt="1"/>
          </p:nvPr>
        </p:nvSpPr>
        <p:spPr>
          <a:xfrm>
            <a:off x="188844" y="947058"/>
            <a:ext cx="11668194" cy="1507068"/>
          </a:xfrm>
          <a:prstGeom prst="rect">
            <a:avLst/>
          </a:prstGeom>
        </p:spPr>
        <p:txBody>
          <a:bodyPr/>
          <a:lstStyle>
            <a:lvl1pPr marL="0" indent="0">
              <a:lnSpc>
                <a:spcPct val="120000"/>
              </a:lnSpc>
              <a:spcBef>
                <a:spcPts val="0"/>
              </a:spcBef>
              <a:spcAft>
                <a:spcPts val="0"/>
              </a:spcAft>
              <a:buFont typeface="Arial" panose="020B0604020202020204" pitchFamily="34" charset="0"/>
              <a:buNone/>
              <a:defRPr sz="2400" b="1">
                <a:latin typeface="+mn-ea"/>
                <a:ea typeface="+mn-ea"/>
              </a:defRPr>
            </a:lvl1pPr>
            <a:lvl2pPr marL="457200" indent="0">
              <a:lnSpc>
                <a:spcPct val="120000"/>
              </a:lnSpc>
              <a:spcBef>
                <a:spcPts val="600"/>
              </a:spcBef>
              <a:spcAft>
                <a:spcPts val="600"/>
              </a:spcAft>
              <a:buFont typeface="Arial" panose="020B0604020202020204" pitchFamily="34" charset="0"/>
              <a:buNone/>
              <a:defRPr sz="2000" b="1">
                <a:latin typeface="+mn-ea"/>
                <a:ea typeface="+mn-ea"/>
              </a:defRPr>
            </a:lvl2pPr>
            <a:lvl3pPr marL="914400" indent="0">
              <a:lnSpc>
                <a:spcPct val="120000"/>
              </a:lnSpc>
              <a:buFont typeface="Arial" panose="020B0604020202020204" pitchFamily="34" charset="0"/>
              <a:buNone/>
              <a:defRPr b="1">
                <a:latin typeface="+mn-ea"/>
                <a:ea typeface="+mn-ea"/>
              </a:defRPr>
            </a:lvl3pPr>
            <a:lvl4pPr marL="1371600" indent="0">
              <a:lnSpc>
                <a:spcPct val="120000"/>
              </a:lnSpc>
              <a:buFont typeface="Arial" panose="020B0604020202020204" pitchFamily="34" charset="0"/>
              <a:buNone/>
              <a:defRPr b="1">
                <a:latin typeface="+mn-ea"/>
                <a:ea typeface="+mn-ea"/>
              </a:defRPr>
            </a:lvl4pPr>
            <a:lvl5pPr marL="1828800" indent="0">
              <a:lnSpc>
                <a:spcPct val="120000"/>
              </a:lnSpc>
              <a:buFont typeface="Arial" panose="020B0604020202020204" pitchFamily="34" charset="0"/>
              <a:buNone/>
              <a:defRPr b="1">
                <a:latin typeface="+mn-ea"/>
                <a:ea typeface="+mn-ea"/>
              </a:defRPr>
            </a:lvl5pPr>
            <a:lvl6pPr marL="2286000" indent="0">
              <a:buFont typeface="Arial" panose="020B0604020202020204" pitchFamily="34" charset="0"/>
              <a:buNone/>
              <a:defRPr b="1">
                <a:latin typeface="+mn-ea"/>
                <a:ea typeface="+mn-ea"/>
              </a:defRPr>
            </a:lvl6pPr>
            <a:lvl7pPr marL="2743200" indent="0">
              <a:buFont typeface="Arial" panose="020B0604020202020204" pitchFamily="34" charset="0"/>
              <a:buNone/>
              <a:defRPr b="1">
                <a:latin typeface="+mn-ea"/>
                <a:ea typeface="+mn-ea"/>
              </a:defRPr>
            </a:lvl7pPr>
            <a:lvl8pPr marL="3200400" indent="0">
              <a:buFont typeface="Arial" panose="020B0604020202020204" pitchFamily="34" charset="0"/>
              <a:buNone/>
              <a:defRPr b="1">
                <a:latin typeface="+mn-ea"/>
                <a:ea typeface="+mn-ea"/>
              </a:defRPr>
            </a:lvl8pPr>
            <a:lvl9pPr marL="3657600" indent="0">
              <a:buFont typeface="Arial" panose="020B0604020202020204" pitchFamily="34" charset="0"/>
              <a:buNone/>
              <a:defRPr b="1">
                <a:latin typeface="+mn-ea"/>
                <a:ea typeface="+mn-ea"/>
              </a:defRPr>
            </a:lvl9pPr>
          </a:lstStyle>
          <a:p>
            <a:pPr lvl="0"/>
            <a:r>
              <a:rPr kumimoji="1" lang="ja-JP" altLang="en-US" dirty="0"/>
              <a:t>見出し　游ゴシック</a:t>
            </a:r>
            <a:r>
              <a:rPr kumimoji="1" lang="en-US" altLang="ja-JP" dirty="0"/>
              <a:t>/Bold</a:t>
            </a:r>
          </a:p>
          <a:p>
            <a:pPr lvl="1"/>
            <a:r>
              <a:rPr kumimoji="1" lang="ja-JP" altLang="en-US" dirty="0"/>
              <a:t>小見出し</a:t>
            </a:r>
            <a:endParaRPr kumimoji="1" lang="en-US" altLang="ja-JP" dirty="0"/>
          </a:p>
          <a:p>
            <a:pPr lvl="2"/>
            <a:r>
              <a:rPr kumimoji="1" lang="ja-JP" altLang="en-US" dirty="0"/>
              <a:t>小見出し</a:t>
            </a:r>
            <a:endParaRPr kumimoji="1" lang="en-US" altLang="ja-JP" dirty="0"/>
          </a:p>
          <a:p>
            <a:pPr lvl="3"/>
            <a:r>
              <a:rPr kumimoji="1" lang="ja-JP" altLang="en-US" dirty="0"/>
              <a:t>小見出し</a:t>
            </a:r>
            <a:endParaRPr kumimoji="1" lang="en-US" altLang="ja-JP" dirty="0"/>
          </a:p>
          <a:p>
            <a:pPr lvl="4"/>
            <a:r>
              <a:rPr kumimoji="1" lang="ja-JP" altLang="en-US" dirty="0"/>
              <a:t>小見出し</a:t>
            </a:r>
            <a:endParaRPr kumimoji="1" lang="en-US" altLang="ja-JP" dirty="0"/>
          </a:p>
          <a:p>
            <a:pPr lvl="5"/>
            <a:r>
              <a:rPr kumimoji="1" lang="ja-JP" altLang="en-US" dirty="0"/>
              <a:t>小見出し</a:t>
            </a:r>
            <a:endParaRPr kumimoji="1" lang="en-US" altLang="ja-JP" dirty="0"/>
          </a:p>
          <a:p>
            <a:pPr lvl="6"/>
            <a:r>
              <a:rPr kumimoji="1" lang="ja-JP" altLang="en-US" dirty="0"/>
              <a:t>小見出し</a:t>
            </a:r>
            <a:endParaRPr kumimoji="1" lang="en-US" altLang="ja-JP" dirty="0"/>
          </a:p>
          <a:p>
            <a:pPr lvl="7"/>
            <a:r>
              <a:rPr kumimoji="1" lang="ja-JP" altLang="en-US" dirty="0"/>
              <a:t>小見出し</a:t>
            </a:r>
            <a:endParaRPr kumimoji="1" lang="en-US" altLang="ja-JP" dirty="0"/>
          </a:p>
          <a:p>
            <a:pPr lvl="8"/>
            <a:r>
              <a:rPr kumimoji="1" lang="ja-JP" altLang="en-US" dirty="0"/>
              <a:t>小見出し</a:t>
            </a:r>
            <a:endParaRPr kumimoji="1" lang="en-US" altLang="ja-JP" dirty="0"/>
          </a:p>
          <a:p>
            <a:pPr lvl="0"/>
            <a:endParaRPr kumimoji="1" lang="en-US" altLang="ja-JP" dirty="0"/>
          </a:p>
          <a:p>
            <a:pPr lvl="8"/>
            <a:endParaRPr kumimoji="1" lang="en-US" altLang="ja-JP" dirty="0">
              <a:latin typeface="+mn-ea"/>
              <a:ea typeface="+mn-ea"/>
            </a:endParaRPr>
          </a:p>
        </p:txBody>
      </p:sp>
    </p:spTree>
    <p:extLst>
      <p:ext uri="{BB962C8B-B14F-4D97-AF65-F5344CB8AC3E}">
        <p14:creationId xmlns:p14="http://schemas.microsoft.com/office/powerpoint/2010/main" val="2964481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コンテンツ2-2">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C62F9CC-06A9-39F5-8724-BFEC38A153A7}"/>
              </a:ext>
            </a:extLst>
          </p:cNvPr>
          <p:cNvSpPr/>
          <p:nvPr userDrawn="1"/>
        </p:nvSpPr>
        <p:spPr>
          <a:xfrm>
            <a:off x="1" y="-2421"/>
            <a:ext cx="12192000" cy="87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pic>
        <p:nvPicPr>
          <p:cNvPr id="3" name="図 2">
            <a:extLst>
              <a:ext uri="{FF2B5EF4-FFF2-40B4-BE49-F238E27FC236}">
                <a16:creationId xmlns:a16="http://schemas.microsoft.com/office/drawing/2014/main" id="{05DC1476-CC62-5D3A-80A7-BE6321386036}"/>
              </a:ext>
            </a:extLst>
          </p:cNvPr>
          <p:cNvPicPr>
            <a:picLocks noChangeAspect="1"/>
          </p:cNvPicPr>
          <p:nvPr userDrawn="1"/>
        </p:nvPicPr>
        <p:blipFill>
          <a:blip r:embed="rId2"/>
          <a:stretch>
            <a:fillRect/>
          </a:stretch>
        </p:blipFill>
        <p:spPr>
          <a:xfrm>
            <a:off x="9844955" y="344645"/>
            <a:ext cx="2160000" cy="438661"/>
          </a:xfrm>
          <a:prstGeom prst="rect">
            <a:avLst/>
          </a:prstGeom>
        </p:spPr>
      </p:pic>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4" y="305018"/>
            <a:ext cx="8941904" cy="509518"/>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dirty="0"/>
              <a:t>/Bold</a:t>
            </a:r>
            <a:endParaRPr kumimoji="1" lang="ja-JP" altLang="en-US"/>
          </a:p>
        </p:txBody>
      </p:sp>
      <p:sp>
        <p:nvSpPr>
          <p:cNvPr id="7" name="スライド番号プレースホルダー 6">
            <a:extLst>
              <a:ext uri="{FF2B5EF4-FFF2-40B4-BE49-F238E27FC236}">
                <a16:creationId xmlns:a16="http://schemas.microsoft.com/office/drawing/2014/main" id="{B002B0F8-6464-F50B-878B-38EED79D494A}"/>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
        <p:nvSpPr>
          <p:cNvPr id="2" name="コンテンツ プレースホルダー 8">
            <a:extLst>
              <a:ext uri="{FF2B5EF4-FFF2-40B4-BE49-F238E27FC236}">
                <a16:creationId xmlns:a16="http://schemas.microsoft.com/office/drawing/2014/main" id="{14D2D2E6-1180-C1EA-1064-AD51276426BF}"/>
              </a:ext>
            </a:extLst>
          </p:cNvPr>
          <p:cNvSpPr>
            <a:spLocks noGrp="1"/>
          </p:cNvSpPr>
          <p:nvPr>
            <p:ph sz="quarter" idx="10" hasCustomPrompt="1"/>
          </p:nvPr>
        </p:nvSpPr>
        <p:spPr>
          <a:xfrm>
            <a:off x="188844" y="947058"/>
            <a:ext cx="11668194" cy="5474824"/>
          </a:xfrm>
          <a:prstGeom prst="rect">
            <a:avLst/>
          </a:prstGeom>
        </p:spPr>
        <p:txBody>
          <a:bodyPr/>
          <a:lstStyle>
            <a:lvl1pPr marL="285750" indent="-285750">
              <a:lnSpc>
                <a:spcPct val="120000"/>
              </a:lnSpc>
              <a:spcBef>
                <a:spcPts val="0"/>
              </a:spcBef>
              <a:spcAft>
                <a:spcPts val="0"/>
              </a:spcAft>
              <a:buFont typeface="Arial" panose="020B0604020202020204" pitchFamily="34" charset="0"/>
              <a:buChar char="•"/>
              <a:defRPr sz="1800" b="0" i="0">
                <a:latin typeface="Yu Gothic Medium" panose="020B0400000000000000" pitchFamily="34" charset="-128"/>
                <a:ea typeface="Yu Gothic Medium" panose="020B0400000000000000" pitchFamily="34" charset="-128"/>
              </a:defRPr>
            </a:lvl1pPr>
            <a:lvl2pPr marL="742950" indent="-285750">
              <a:lnSpc>
                <a:spcPct val="120000"/>
              </a:lnSpc>
              <a:spcBef>
                <a:spcPts val="600"/>
              </a:spcBef>
              <a:spcAft>
                <a:spcPts val="600"/>
              </a:spcAft>
              <a:buFont typeface="Arial" panose="020B0604020202020204" pitchFamily="34" charset="0"/>
              <a:buChar char="•"/>
              <a:defRPr sz="1800" b="0">
                <a:latin typeface="游ゴシック Medium" panose="020B0500000000000000" pitchFamily="50" charset="-128"/>
                <a:ea typeface="游ゴシック Medium" panose="020B0500000000000000" pitchFamily="50" charset="-128"/>
              </a:defRPr>
            </a:lvl2pPr>
            <a:lvl3pPr marL="1200150" indent="-285750">
              <a:lnSpc>
                <a:spcPct val="120000"/>
              </a:lnSpc>
              <a:buFont typeface="Arial" panose="020B0604020202020204" pitchFamily="34" charset="0"/>
              <a:buChar char="•"/>
              <a:defRPr sz="1800">
                <a:latin typeface="游ゴシック Medium" panose="020B0500000000000000" pitchFamily="50" charset="-128"/>
                <a:ea typeface="游ゴシック Medium" panose="020B0500000000000000" pitchFamily="50" charset="-128"/>
              </a:defRPr>
            </a:lvl3pPr>
            <a:lvl4pPr marL="17145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4pPr>
            <a:lvl5pPr marL="21717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5pPr>
            <a:lvl6pPr>
              <a:defRPr>
                <a:latin typeface="游ゴシック Medium" panose="020B0500000000000000" pitchFamily="50" charset="-128"/>
                <a:ea typeface="游ゴシック Medium" panose="020B0500000000000000" pitchFamily="50" charset="-128"/>
              </a:defRPr>
            </a:lvl6pPr>
            <a:lvl7pPr>
              <a:defRPr>
                <a:latin typeface="游ゴシック Medium" panose="020B0500000000000000" pitchFamily="50" charset="-128"/>
                <a:ea typeface="游ゴシック Medium" panose="020B0500000000000000" pitchFamily="50" charset="-128"/>
              </a:defRPr>
            </a:lvl7pPr>
            <a:lvl8pPr>
              <a:defRPr>
                <a:latin typeface="游ゴシック Medium" panose="020B0500000000000000" pitchFamily="50" charset="-128"/>
                <a:ea typeface="游ゴシック Medium" panose="020B0500000000000000" pitchFamily="50" charset="-128"/>
              </a:defRPr>
            </a:lvl8pPr>
            <a:lvl9pPr>
              <a:defRPr>
                <a:latin typeface="游ゴシック Medium" panose="020B0500000000000000" pitchFamily="50" charset="-128"/>
                <a:ea typeface="游ゴシック Medium" panose="020B0500000000000000" pitchFamily="50" charset="-128"/>
              </a:defRPr>
            </a:lvl9pPr>
          </a:lstStyle>
          <a:p>
            <a:pPr lvl="0"/>
            <a:r>
              <a:rPr kumimoji="1" lang="ja-JP" altLang="en-US" dirty="0"/>
              <a:t>本文　游ゴシック</a:t>
            </a:r>
            <a:r>
              <a:rPr kumimoji="1" lang="en-US" altLang="ja-JP" dirty="0"/>
              <a:t>/Medium</a:t>
            </a:r>
          </a:p>
          <a:p>
            <a:pPr lvl="1"/>
            <a:r>
              <a:rPr kumimoji="1" lang="ja-JP" altLang="en-US" dirty="0"/>
              <a:t>第</a:t>
            </a:r>
            <a:r>
              <a:rPr kumimoji="1" lang="en-US" altLang="ja-JP" dirty="0"/>
              <a:t>2</a:t>
            </a:r>
            <a:r>
              <a:rPr kumimoji="1" lang="ja-JP" altLang="en-US" dirty="0"/>
              <a:t>階層</a:t>
            </a:r>
            <a:endParaRPr kumimoji="1" lang="en-US" altLang="ja-JP" dirty="0"/>
          </a:p>
          <a:p>
            <a:pPr lvl="2"/>
            <a:r>
              <a:rPr kumimoji="1" lang="ja-JP" altLang="en-US" dirty="0"/>
              <a:t>第</a:t>
            </a:r>
            <a:r>
              <a:rPr kumimoji="1" lang="en-US" altLang="ja-JP" dirty="0"/>
              <a:t>3</a:t>
            </a:r>
            <a:r>
              <a:rPr kumimoji="1" lang="ja-JP" altLang="en-US" dirty="0"/>
              <a:t>階層</a:t>
            </a:r>
            <a:endParaRPr kumimoji="1" lang="en-US" altLang="ja-JP" dirty="0"/>
          </a:p>
          <a:p>
            <a:pPr lvl="3"/>
            <a:r>
              <a:rPr kumimoji="1" lang="ja-JP" altLang="en-US" dirty="0"/>
              <a:t>第</a:t>
            </a:r>
            <a:r>
              <a:rPr kumimoji="1" lang="en-US" altLang="ja-JP" dirty="0"/>
              <a:t>4</a:t>
            </a:r>
            <a:r>
              <a:rPr kumimoji="1" lang="ja-JP" altLang="en-US" dirty="0"/>
              <a:t>階層</a:t>
            </a:r>
            <a:endParaRPr kumimoji="1" lang="en-US" altLang="ja-JP" dirty="0"/>
          </a:p>
          <a:p>
            <a:pPr lvl="4"/>
            <a:r>
              <a:rPr kumimoji="1" lang="ja-JP" altLang="en-US" dirty="0"/>
              <a:t>第</a:t>
            </a:r>
            <a:r>
              <a:rPr kumimoji="1" lang="en-US" altLang="ja-JP" dirty="0"/>
              <a:t>5</a:t>
            </a:r>
            <a:r>
              <a:rPr kumimoji="1" lang="ja-JP" altLang="en-US" dirty="0"/>
              <a:t>階層</a:t>
            </a:r>
            <a:endParaRPr kumimoji="1" lang="en-US" altLang="ja-JP" dirty="0"/>
          </a:p>
          <a:p>
            <a:pPr lvl="5"/>
            <a:r>
              <a:rPr kumimoji="1" lang="ja-JP" altLang="en-US" dirty="0"/>
              <a:t>第</a:t>
            </a:r>
            <a:r>
              <a:rPr kumimoji="1" lang="en-US" altLang="ja-JP" dirty="0"/>
              <a:t>6</a:t>
            </a:r>
            <a:r>
              <a:rPr kumimoji="1" lang="ja-JP" altLang="en-US" dirty="0"/>
              <a:t>階層</a:t>
            </a:r>
            <a:endParaRPr kumimoji="1" lang="en-US" altLang="ja-JP" dirty="0"/>
          </a:p>
          <a:p>
            <a:pPr lvl="6"/>
            <a:r>
              <a:rPr kumimoji="1" lang="ja-JP" altLang="en-US" dirty="0"/>
              <a:t>第</a:t>
            </a:r>
            <a:r>
              <a:rPr kumimoji="1" lang="en-US" altLang="ja-JP" dirty="0"/>
              <a:t>7</a:t>
            </a:r>
            <a:r>
              <a:rPr kumimoji="1" lang="ja-JP" altLang="en-US" dirty="0"/>
              <a:t>階層</a:t>
            </a:r>
            <a:endParaRPr kumimoji="1" lang="en-US" altLang="ja-JP" dirty="0"/>
          </a:p>
          <a:p>
            <a:pPr lvl="7"/>
            <a:r>
              <a:rPr kumimoji="1" lang="ja-JP" altLang="en-US" dirty="0"/>
              <a:t>第</a:t>
            </a:r>
            <a:r>
              <a:rPr kumimoji="1" lang="en-US" altLang="ja-JP" dirty="0"/>
              <a:t>8</a:t>
            </a:r>
            <a:r>
              <a:rPr kumimoji="1" lang="ja-JP" altLang="en-US" dirty="0"/>
              <a:t>階層</a:t>
            </a:r>
            <a:endParaRPr kumimoji="1" lang="en-US" altLang="ja-JP" dirty="0"/>
          </a:p>
          <a:p>
            <a:pPr lvl="8"/>
            <a:r>
              <a:rPr kumimoji="1" lang="ja-JP" altLang="en-US" dirty="0"/>
              <a:t>第</a:t>
            </a:r>
            <a:r>
              <a:rPr kumimoji="1" lang="en-US" altLang="ja-JP" dirty="0"/>
              <a:t>9</a:t>
            </a:r>
            <a:r>
              <a:rPr kumimoji="1" lang="ja-JP" altLang="en-US" dirty="0"/>
              <a:t>階層</a:t>
            </a:r>
            <a:endParaRPr kumimoji="1" lang="en-US" altLang="ja-JP" dirty="0"/>
          </a:p>
          <a:p>
            <a:pPr lvl="0"/>
            <a:endParaRPr kumimoji="1" lang="en-US" altLang="ja-JP" dirty="0"/>
          </a:p>
          <a:p>
            <a:pPr lvl="1"/>
            <a:endParaRPr kumimoji="1" lang="en-US" altLang="ja-JP" dirty="0">
              <a:latin typeface="+mn-ea"/>
              <a:ea typeface="+mn-ea"/>
            </a:endParaRPr>
          </a:p>
        </p:txBody>
      </p:sp>
    </p:spTree>
    <p:extLst>
      <p:ext uri="{BB962C8B-B14F-4D97-AF65-F5344CB8AC3E}">
        <p14:creationId xmlns:p14="http://schemas.microsoft.com/office/powerpoint/2010/main" val="2850744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A-中表紙スライド1">
    <p:bg>
      <p:bgPr>
        <a:solidFill>
          <a:srgbClr val="FFFFFF"/>
        </a:solidFill>
        <a:effectLst/>
      </p:bgPr>
    </p:bg>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D341FA49-C8BA-4416-CFA9-6B1556B5337C}"/>
              </a:ext>
            </a:extLst>
          </p:cNvPr>
          <p:cNvPicPr>
            <a:picLocks noChangeAspect="1"/>
          </p:cNvPicPr>
          <p:nvPr userDrawn="1"/>
        </p:nvPicPr>
        <p:blipFill>
          <a:blip r:embed="rId2"/>
          <a:srcRect/>
          <a:stretch/>
        </p:blipFill>
        <p:spPr>
          <a:xfrm>
            <a:off x="0" y="336"/>
            <a:ext cx="12192000" cy="6858000"/>
          </a:xfrm>
          <a:prstGeom prst="rect">
            <a:avLst/>
          </a:prstGeom>
        </p:spPr>
      </p:pic>
      <p:pic>
        <p:nvPicPr>
          <p:cNvPr id="5" name="図 4">
            <a:extLst>
              <a:ext uri="{FF2B5EF4-FFF2-40B4-BE49-F238E27FC236}">
                <a16:creationId xmlns:a16="http://schemas.microsoft.com/office/drawing/2014/main" id="{2831E5C8-18EB-2484-7419-A7621BEDE708}"/>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2" name="タイトル 6">
            <a:extLst>
              <a:ext uri="{FF2B5EF4-FFF2-40B4-BE49-F238E27FC236}">
                <a16:creationId xmlns:a16="http://schemas.microsoft.com/office/drawing/2014/main" id="{32EC8CC2-84B1-BCA0-479A-A4A20AF286D3}"/>
              </a:ext>
            </a:extLst>
          </p:cNvPr>
          <p:cNvSpPr>
            <a:spLocks noGrp="1"/>
          </p:cNvSpPr>
          <p:nvPr>
            <p:ph type="title" hasCustomPrompt="1"/>
          </p:nvPr>
        </p:nvSpPr>
        <p:spPr>
          <a:xfrm>
            <a:off x="574040" y="3148965"/>
            <a:ext cx="10927080" cy="589915"/>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a:t>/Bold</a:t>
            </a:r>
            <a:endParaRPr kumimoji="1" lang="ja-JP" altLang="en-US"/>
          </a:p>
        </p:txBody>
      </p:sp>
      <p:sp>
        <p:nvSpPr>
          <p:cNvPr id="3" name="スライド番号プレースホルダー 2">
            <a:extLst>
              <a:ext uri="{FF2B5EF4-FFF2-40B4-BE49-F238E27FC236}">
                <a16:creationId xmlns:a16="http://schemas.microsoft.com/office/drawing/2014/main" id="{B343BA23-B623-F431-3B6B-C265DB029DFE}"/>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68514617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コンテンツ2-3">
    <p:spTree>
      <p:nvGrpSpPr>
        <p:cNvPr id="1" name=""/>
        <p:cNvGrpSpPr/>
        <p:nvPr/>
      </p:nvGrpSpPr>
      <p:grpSpPr>
        <a:xfrm>
          <a:off x="0" y="0"/>
          <a:ext cx="0" cy="0"/>
          <a:chOff x="0" y="0"/>
          <a:chExt cx="0" cy="0"/>
        </a:xfrm>
      </p:grpSpPr>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3" y="305018"/>
            <a:ext cx="10075611" cy="509518"/>
          </a:xfrm>
          <a:prstGeom prst="rect">
            <a:avLst/>
          </a:prstGeom>
        </p:spPr>
        <p:txBody>
          <a:bodyPr/>
          <a:lstStyle>
            <a:lvl1pPr>
              <a:defRPr sz="3600" b="1" i="0">
                <a:solidFill>
                  <a:schemeClr val="tx2"/>
                </a:solidFill>
                <a:latin typeface="+mn-ea"/>
                <a:ea typeface="+mn-ea"/>
              </a:defRPr>
            </a:lvl1pPr>
          </a:lstStyle>
          <a:p>
            <a:r>
              <a:rPr kumimoji="1" lang="ja-JP" altLang="en-US"/>
              <a:t>タイトル</a:t>
            </a:r>
            <a:r>
              <a:rPr kumimoji="1" lang="en-US" altLang="ja-JP"/>
              <a:t>  </a:t>
            </a:r>
            <a:r>
              <a:rPr kumimoji="1" lang="ja-JP" altLang="en-US"/>
              <a:t>　游ゴシック</a:t>
            </a:r>
            <a:r>
              <a:rPr kumimoji="1" lang="en-US" altLang="ja-JP"/>
              <a:t>/Bold</a:t>
            </a:r>
            <a:endParaRPr kumimoji="1" lang="ja-JP" altLang="en-US"/>
          </a:p>
        </p:txBody>
      </p:sp>
      <p:pic>
        <p:nvPicPr>
          <p:cNvPr id="10" name="図 9">
            <a:extLst>
              <a:ext uri="{FF2B5EF4-FFF2-40B4-BE49-F238E27FC236}">
                <a16:creationId xmlns:a16="http://schemas.microsoft.com/office/drawing/2014/main" id="{C60F71B0-097D-0526-6259-1570A078902D}"/>
              </a:ext>
            </a:extLst>
          </p:cNvPr>
          <p:cNvPicPr>
            <a:picLocks noChangeAspect="1"/>
          </p:cNvPicPr>
          <p:nvPr userDrawn="1"/>
        </p:nvPicPr>
        <p:blipFill>
          <a:blip r:embed="rId2"/>
          <a:stretch>
            <a:fillRect/>
          </a:stretch>
        </p:blipFill>
        <p:spPr>
          <a:xfrm>
            <a:off x="10663518" y="250516"/>
            <a:ext cx="1193520" cy="566336"/>
          </a:xfrm>
          <a:prstGeom prst="rect">
            <a:avLst/>
          </a:prstGeom>
        </p:spPr>
      </p:pic>
      <p:sp>
        <p:nvSpPr>
          <p:cNvPr id="7" name="スライド番号プレースホルダー 6">
            <a:extLst>
              <a:ext uri="{FF2B5EF4-FFF2-40B4-BE49-F238E27FC236}">
                <a16:creationId xmlns:a16="http://schemas.microsoft.com/office/drawing/2014/main" id="{064B3119-48C0-8E01-AE32-E71441756020}"/>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
        <p:nvSpPr>
          <p:cNvPr id="2" name="正方形/長方形 1">
            <a:extLst>
              <a:ext uri="{FF2B5EF4-FFF2-40B4-BE49-F238E27FC236}">
                <a16:creationId xmlns:a16="http://schemas.microsoft.com/office/drawing/2014/main" id="{55A7F55F-BF45-81CB-D2FE-5C7F3F29EDE6}"/>
              </a:ext>
            </a:extLst>
          </p:cNvPr>
          <p:cNvSpPr/>
          <p:nvPr userDrawn="1"/>
        </p:nvSpPr>
        <p:spPr>
          <a:xfrm>
            <a:off x="1" y="-2421"/>
            <a:ext cx="12192000" cy="87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sp>
        <p:nvSpPr>
          <p:cNvPr id="3" name="コンテンツ プレースホルダー 8">
            <a:extLst>
              <a:ext uri="{FF2B5EF4-FFF2-40B4-BE49-F238E27FC236}">
                <a16:creationId xmlns:a16="http://schemas.microsoft.com/office/drawing/2014/main" id="{761E4339-D633-1B48-645B-157DEE624E0F}"/>
              </a:ext>
            </a:extLst>
          </p:cNvPr>
          <p:cNvSpPr>
            <a:spLocks noGrp="1"/>
          </p:cNvSpPr>
          <p:nvPr>
            <p:ph sz="quarter" idx="10" hasCustomPrompt="1"/>
          </p:nvPr>
        </p:nvSpPr>
        <p:spPr>
          <a:xfrm>
            <a:off x="188844" y="947058"/>
            <a:ext cx="11668194" cy="1507068"/>
          </a:xfrm>
          <a:prstGeom prst="rect">
            <a:avLst/>
          </a:prstGeom>
        </p:spPr>
        <p:txBody>
          <a:bodyPr/>
          <a:lstStyle>
            <a:lvl1pPr marL="0" indent="0">
              <a:lnSpc>
                <a:spcPct val="120000"/>
              </a:lnSpc>
              <a:spcBef>
                <a:spcPts val="0"/>
              </a:spcBef>
              <a:spcAft>
                <a:spcPts val="0"/>
              </a:spcAft>
              <a:buFont typeface="+mj-lt"/>
              <a:buNone/>
              <a:defRPr sz="2400" b="1">
                <a:latin typeface="+mn-ea"/>
                <a:ea typeface="+mn-ea"/>
              </a:defRPr>
            </a:lvl1pPr>
            <a:lvl2pPr marL="457200" indent="0">
              <a:lnSpc>
                <a:spcPct val="120000"/>
              </a:lnSpc>
              <a:spcBef>
                <a:spcPts val="600"/>
              </a:spcBef>
              <a:spcAft>
                <a:spcPts val="600"/>
              </a:spcAft>
              <a:buFont typeface="+mj-lt"/>
              <a:buNone/>
              <a:defRPr sz="2000" b="1">
                <a:latin typeface="+mn-ea"/>
                <a:ea typeface="+mn-ea"/>
              </a:defRPr>
            </a:lvl2pPr>
            <a:lvl3pPr marL="914400" indent="0">
              <a:lnSpc>
                <a:spcPct val="120000"/>
              </a:lnSpc>
              <a:buFont typeface="+mj-lt"/>
              <a:buNone/>
              <a:defRPr b="1">
                <a:latin typeface="+mn-ea"/>
                <a:ea typeface="+mn-ea"/>
              </a:defRPr>
            </a:lvl3pPr>
            <a:lvl4pPr marL="1371600" indent="0">
              <a:lnSpc>
                <a:spcPct val="120000"/>
              </a:lnSpc>
              <a:buFont typeface="+mj-lt"/>
              <a:buNone/>
              <a:defRPr b="1">
                <a:latin typeface="+mn-ea"/>
                <a:ea typeface="+mn-ea"/>
              </a:defRPr>
            </a:lvl4pPr>
            <a:lvl5pPr marL="1828800" indent="0">
              <a:lnSpc>
                <a:spcPct val="120000"/>
              </a:lnSpc>
              <a:buFont typeface="+mj-lt"/>
              <a:buNone/>
              <a:defRPr kumimoji="1" lang="en-US" altLang="ja-JP" b="1" smtClean="0">
                <a:latin typeface="+mn-ea"/>
              </a:defRPr>
            </a:lvl5pPr>
            <a:lvl6pPr marL="2286000" indent="0">
              <a:buNone/>
              <a:defRPr b="1"/>
            </a:lvl6pPr>
            <a:lvl7pPr marL="2743200" indent="0">
              <a:buNone/>
              <a:defRPr b="1"/>
            </a:lvl7pPr>
            <a:lvl8pPr marL="3200400" indent="0">
              <a:buNone/>
              <a:defRPr b="1"/>
            </a:lvl8pPr>
            <a:lvl9pPr marL="3657600" indent="0">
              <a:buNone/>
              <a:defRPr b="1"/>
            </a:lvl9pPr>
          </a:lstStyle>
          <a:p>
            <a:pPr lvl="0"/>
            <a:r>
              <a:rPr kumimoji="1" lang="ja-JP" altLang="en-US" dirty="0"/>
              <a:t>見出し　游ゴシック</a:t>
            </a:r>
            <a:r>
              <a:rPr kumimoji="1" lang="en-US" altLang="ja-JP" dirty="0"/>
              <a:t>/Bold</a:t>
            </a:r>
          </a:p>
          <a:p>
            <a:pPr lvl="1"/>
            <a:r>
              <a:rPr kumimoji="1" lang="ja-JP" altLang="en-US" dirty="0"/>
              <a:t>小見出し</a:t>
            </a:r>
            <a:endParaRPr kumimoji="1" lang="en-US" altLang="ja-JP" dirty="0"/>
          </a:p>
          <a:p>
            <a:pPr lvl="2"/>
            <a:r>
              <a:rPr kumimoji="1" lang="ja-JP" altLang="en-US" dirty="0"/>
              <a:t>小見出し</a:t>
            </a:r>
            <a:endParaRPr kumimoji="1" lang="en-US" altLang="ja-JP" dirty="0"/>
          </a:p>
          <a:p>
            <a:pPr lvl="3"/>
            <a:r>
              <a:rPr kumimoji="1" lang="ja-JP" altLang="en-US" dirty="0">
                <a:latin typeface="+mn-ea"/>
                <a:ea typeface="+mn-ea"/>
              </a:rPr>
              <a:t>小見出し</a:t>
            </a:r>
            <a:endParaRPr kumimoji="1" lang="en-US" altLang="ja-JP" dirty="0">
              <a:latin typeface="+mn-ea"/>
              <a:ea typeface="+mn-ea"/>
            </a:endParaRPr>
          </a:p>
          <a:p>
            <a:pPr lvl="4"/>
            <a:r>
              <a:rPr kumimoji="1" lang="ja-JP" altLang="en-US" dirty="0">
                <a:latin typeface="+mn-ea"/>
                <a:ea typeface="+mn-ea"/>
              </a:rPr>
              <a:t>小見出し</a:t>
            </a:r>
            <a:endParaRPr kumimoji="1" lang="en-US" altLang="ja-JP" dirty="0">
              <a:latin typeface="+mn-ea"/>
              <a:ea typeface="+mn-ea"/>
            </a:endParaRPr>
          </a:p>
          <a:p>
            <a:pPr lvl="5"/>
            <a:r>
              <a:rPr kumimoji="1" lang="ja-JP" altLang="en-US" dirty="0">
                <a:latin typeface="+mn-ea"/>
                <a:ea typeface="+mn-ea"/>
              </a:rPr>
              <a:t>小見出し</a:t>
            </a:r>
            <a:endParaRPr kumimoji="1" lang="en-US" altLang="ja-JP" dirty="0">
              <a:latin typeface="+mn-ea"/>
              <a:ea typeface="+mn-ea"/>
            </a:endParaRPr>
          </a:p>
          <a:p>
            <a:pPr lvl="6"/>
            <a:r>
              <a:rPr kumimoji="1" lang="ja-JP" altLang="en-US" dirty="0">
                <a:latin typeface="+mn-ea"/>
                <a:ea typeface="+mn-ea"/>
              </a:rPr>
              <a:t>小見出し</a:t>
            </a:r>
            <a:endParaRPr kumimoji="1" lang="en-US" altLang="ja-JP" dirty="0">
              <a:latin typeface="+mn-ea"/>
              <a:ea typeface="+mn-ea"/>
            </a:endParaRPr>
          </a:p>
          <a:p>
            <a:pPr lvl="7"/>
            <a:r>
              <a:rPr kumimoji="1" lang="ja-JP" altLang="en-US" dirty="0">
                <a:latin typeface="+mn-ea"/>
                <a:ea typeface="+mn-ea"/>
              </a:rPr>
              <a:t>小見出し</a:t>
            </a:r>
            <a:endParaRPr kumimoji="1" lang="en-US" altLang="ja-JP" dirty="0">
              <a:latin typeface="+mn-ea"/>
              <a:ea typeface="+mn-ea"/>
            </a:endParaRPr>
          </a:p>
          <a:p>
            <a:pPr lvl="8"/>
            <a:r>
              <a:rPr kumimoji="1" lang="ja-JP" altLang="en-US" dirty="0">
                <a:latin typeface="+mn-ea"/>
                <a:ea typeface="+mn-ea"/>
              </a:rPr>
              <a:t>小見出し</a:t>
            </a:r>
            <a:endParaRPr kumimoji="1" lang="en-US" altLang="ja-JP" dirty="0">
              <a:latin typeface="+mn-ea"/>
              <a:ea typeface="+mn-ea"/>
            </a:endParaRPr>
          </a:p>
        </p:txBody>
      </p:sp>
    </p:spTree>
    <p:extLst>
      <p:ext uri="{BB962C8B-B14F-4D97-AF65-F5344CB8AC3E}">
        <p14:creationId xmlns:p14="http://schemas.microsoft.com/office/powerpoint/2010/main" val="715155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コンテンツ2-4">
    <p:spTree>
      <p:nvGrpSpPr>
        <p:cNvPr id="1" name=""/>
        <p:cNvGrpSpPr/>
        <p:nvPr/>
      </p:nvGrpSpPr>
      <p:grpSpPr>
        <a:xfrm>
          <a:off x="0" y="0"/>
          <a:ext cx="0" cy="0"/>
          <a:chOff x="0" y="0"/>
          <a:chExt cx="0" cy="0"/>
        </a:xfrm>
      </p:grpSpPr>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3" y="305018"/>
            <a:ext cx="10075611" cy="509518"/>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dirty="0"/>
              <a:t>/Bold</a:t>
            </a:r>
            <a:endParaRPr kumimoji="1" lang="ja-JP" altLang="en-US"/>
          </a:p>
        </p:txBody>
      </p:sp>
      <p:pic>
        <p:nvPicPr>
          <p:cNvPr id="10" name="図 9">
            <a:extLst>
              <a:ext uri="{FF2B5EF4-FFF2-40B4-BE49-F238E27FC236}">
                <a16:creationId xmlns:a16="http://schemas.microsoft.com/office/drawing/2014/main" id="{C60F71B0-097D-0526-6259-1570A078902D}"/>
              </a:ext>
            </a:extLst>
          </p:cNvPr>
          <p:cNvPicPr>
            <a:picLocks noChangeAspect="1"/>
          </p:cNvPicPr>
          <p:nvPr userDrawn="1"/>
        </p:nvPicPr>
        <p:blipFill>
          <a:blip r:embed="rId2"/>
          <a:stretch>
            <a:fillRect/>
          </a:stretch>
        </p:blipFill>
        <p:spPr>
          <a:xfrm>
            <a:off x="10668398" y="250516"/>
            <a:ext cx="1188639" cy="564020"/>
          </a:xfrm>
          <a:prstGeom prst="rect">
            <a:avLst/>
          </a:prstGeom>
        </p:spPr>
      </p:pic>
      <p:sp>
        <p:nvSpPr>
          <p:cNvPr id="7" name="スライド番号プレースホルダー 6">
            <a:extLst>
              <a:ext uri="{FF2B5EF4-FFF2-40B4-BE49-F238E27FC236}">
                <a16:creationId xmlns:a16="http://schemas.microsoft.com/office/drawing/2014/main" id="{064B3119-48C0-8E01-AE32-E71441756020}"/>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
        <p:nvSpPr>
          <p:cNvPr id="3" name="正方形/長方形 2">
            <a:extLst>
              <a:ext uri="{FF2B5EF4-FFF2-40B4-BE49-F238E27FC236}">
                <a16:creationId xmlns:a16="http://schemas.microsoft.com/office/drawing/2014/main" id="{8B3519EF-C712-DB1D-51D4-66F9520AEF08}"/>
              </a:ext>
            </a:extLst>
          </p:cNvPr>
          <p:cNvSpPr/>
          <p:nvPr userDrawn="1"/>
        </p:nvSpPr>
        <p:spPr>
          <a:xfrm>
            <a:off x="1" y="-2421"/>
            <a:ext cx="12192000" cy="87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sp>
        <p:nvSpPr>
          <p:cNvPr id="4" name="コンテンツ プレースホルダー 8">
            <a:extLst>
              <a:ext uri="{FF2B5EF4-FFF2-40B4-BE49-F238E27FC236}">
                <a16:creationId xmlns:a16="http://schemas.microsoft.com/office/drawing/2014/main" id="{EC4BD3DB-5E86-5B16-8A96-C416ADC23793}"/>
              </a:ext>
            </a:extLst>
          </p:cNvPr>
          <p:cNvSpPr>
            <a:spLocks noGrp="1"/>
          </p:cNvSpPr>
          <p:nvPr>
            <p:ph sz="quarter" idx="10" hasCustomPrompt="1"/>
          </p:nvPr>
        </p:nvSpPr>
        <p:spPr>
          <a:xfrm>
            <a:off x="188844" y="947058"/>
            <a:ext cx="11668194" cy="5474824"/>
          </a:xfrm>
          <a:prstGeom prst="rect">
            <a:avLst/>
          </a:prstGeom>
        </p:spPr>
        <p:txBody>
          <a:bodyPr/>
          <a:lstStyle>
            <a:lvl1pPr marL="285750" indent="-285750">
              <a:lnSpc>
                <a:spcPct val="120000"/>
              </a:lnSpc>
              <a:spcBef>
                <a:spcPts val="0"/>
              </a:spcBef>
              <a:spcAft>
                <a:spcPts val="0"/>
              </a:spcAft>
              <a:buFont typeface="Arial" panose="020B0604020202020204" pitchFamily="34" charset="0"/>
              <a:buChar char="•"/>
              <a:defRPr sz="1800" b="0" i="0">
                <a:latin typeface="Yu Gothic Medium" panose="020B0400000000000000" pitchFamily="34" charset="-128"/>
                <a:ea typeface="Yu Gothic Medium" panose="020B0400000000000000" pitchFamily="34" charset="-128"/>
              </a:defRPr>
            </a:lvl1pPr>
            <a:lvl2pPr marL="742950" indent="-285750">
              <a:lnSpc>
                <a:spcPct val="120000"/>
              </a:lnSpc>
              <a:spcBef>
                <a:spcPts val="600"/>
              </a:spcBef>
              <a:spcAft>
                <a:spcPts val="600"/>
              </a:spcAft>
              <a:buFont typeface="Arial" panose="020B0604020202020204" pitchFamily="34" charset="0"/>
              <a:buChar char="•"/>
              <a:defRPr sz="1800" b="0">
                <a:latin typeface="游ゴシック Medium" panose="020B0500000000000000" pitchFamily="50" charset="-128"/>
                <a:ea typeface="游ゴシック Medium" panose="020B0500000000000000" pitchFamily="50" charset="-128"/>
              </a:defRPr>
            </a:lvl2pPr>
            <a:lvl3pPr marL="1200150" indent="-285750">
              <a:lnSpc>
                <a:spcPct val="120000"/>
              </a:lnSpc>
              <a:buFont typeface="Arial" panose="020B0604020202020204" pitchFamily="34" charset="0"/>
              <a:buChar char="•"/>
              <a:defRPr sz="1800">
                <a:latin typeface="游ゴシック Medium" panose="020B0500000000000000" pitchFamily="50" charset="-128"/>
                <a:ea typeface="游ゴシック Medium" panose="020B0500000000000000" pitchFamily="50" charset="-128"/>
              </a:defRPr>
            </a:lvl3pPr>
            <a:lvl4pPr marL="17145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4pPr>
            <a:lvl5pPr marL="21717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5pPr>
            <a:lvl6pPr>
              <a:defRPr>
                <a:latin typeface="游ゴシック Medium" panose="020B0500000000000000" pitchFamily="50" charset="-128"/>
                <a:ea typeface="游ゴシック Medium" panose="020B0500000000000000" pitchFamily="50" charset="-128"/>
              </a:defRPr>
            </a:lvl6pPr>
            <a:lvl7pPr>
              <a:defRPr>
                <a:latin typeface="游ゴシック Medium" panose="020B0500000000000000" pitchFamily="50" charset="-128"/>
                <a:ea typeface="游ゴシック Medium" panose="020B0500000000000000" pitchFamily="50" charset="-128"/>
              </a:defRPr>
            </a:lvl7pPr>
            <a:lvl8pPr>
              <a:defRPr>
                <a:latin typeface="游ゴシック Medium" panose="020B0500000000000000" pitchFamily="50" charset="-128"/>
                <a:ea typeface="游ゴシック Medium" panose="020B0500000000000000" pitchFamily="50" charset="-128"/>
              </a:defRPr>
            </a:lvl8pPr>
            <a:lvl9pPr>
              <a:defRPr>
                <a:latin typeface="游ゴシック Medium" panose="020B0500000000000000" pitchFamily="50" charset="-128"/>
                <a:ea typeface="游ゴシック Medium" panose="020B0500000000000000" pitchFamily="50" charset="-128"/>
              </a:defRPr>
            </a:lvl9pPr>
          </a:lstStyle>
          <a:p>
            <a:pPr lvl="0"/>
            <a:r>
              <a:rPr kumimoji="1" lang="ja-JP" altLang="en-US" dirty="0"/>
              <a:t>本文　游ゴシック</a:t>
            </a:r>
            <a:r>
              <a:rPr kumimoji="1" lang="en-US" altLang="ja-JP" dirty="0"/>
              <a:t>/Medium</a:t>
            </a:r>
          </a:p>
          <a:p>
            <a:pPr lvl="1"/>
            <a:r>
              <a:rPr kumimoji="1" lang="ja-JP" altLang="en-US" dirty="0"/>
              <a:t>第</a:t>
            </a:r>
            <a:r>
              <a:rPr kumimoji="1" lang="en-US" altLang="ja-JP" dirty="0"/>
              <a:t>2</a:t>
            </a:r>
            <a:r>
              <a:rPr kumimoji="1" lang="ja-JP" altLang="en-US" dirty="0"/>
              <a:t>階層</a:t>
            </a:r>
            <a:endParaRPr kumimoji="1" lang="en-US" altLang="ja-JP" dirty="0"/>
          </a:p>
          <a:p>
            <a:pPr lvl="2"/>
            <a:r>
              <a:rPr kumimoji="1" lang="ja-JP" altLang="en-US" dirty="0"/>
              <a:t>第</a:t>
            </a:r>
            <a:r>
              <a:rPr kumimoji="1" lang="en-US" altLang="ja-JP" dirty="0"/>
              <a:t>3</a:t>
            </a:r>
            <a:r>
              <a:rPr kumimoji="1" lang="ja-JP" altLang="en-US" dirty="0"/>
              <a:t>階層</a:t>
            </a:r>
            <a:endParaRPr kumimoji="1" lang="en-US" altLang="ja-JP" dirty="0"/>
          </a:p>
          <a:p>
            <a:pPr lvl="3"/>
            <a:r>
              <a:rPr kumimoji="1" lang="ja-JP" altLang="en-US" dirty="0"/>
              <a:t>第</a:t>
            </a:r>
            <a:r>
              <a:rPr kumimoji="1" lang="en-US" altLang="ja-JP" dirty="0"/>
              <a:t>4</a:t>
            </a:r>
            <a:r>
              <a:rPr kumimoji="1" lang="ja-JP" altLang="en-US" dirty="0"/>
              <a:t>階層</a:t>
            </a:r>
            <a:endParaRPr kumimoji="1" lang="en-US" altLang="ja-JP" dirty="0"/>
          </a:p>
          <a:p>
            <a:pPr lvl="4"/>
            <a:r>
              <a:rPr kumimoji="1" lang="ja-JP" altLang="en-US" dirty="0"/>
              <a:t>第</a:t>
            </a:r>
            <a:r>
              <a:rPr kumimoji="1" lang="en-US" altLang="ja-JP" dirty="0"/>
              <a:t>5</a:t>
            </a:r>
            <a:r>
              <a:rPr kumimoji="1" lang="ja-JP" altLang="en-US" dirty="0"/>
              <a:t>階層</a:t>
            </a:r>
            <a:endParaRPr kumimoji="1" lang="en-US" altLang="ja-JP" dirty="0"/>
          </a:p>
          <a:p>
            <a:pPr lvl="5"/>
            <a:r>
              <a:rPr kumimoji="1" lang="ja-JP" altLang="en-US" dirty="0"/>
              <a:t>第</a:t>
            </a:r>
            <a:r>
              <a:rPr kumimoji="1" lang="en-US" altLang="ja-JP" dirty="0"/>
              <a:t>6</a:t>
            </a:r>
            <a:r>
              <a:rPr kumimoji="1" lang="ja-JP" altLang="en-US" dirty="0"/>
              <a:t>階層</a:t>
            </a:r>
            <a:endParaRPr kumimoji="1" lang="en-US" altLang="ja-JP" dirty="0"/>
          </a:p>
          <a:p>
            <a:pPr lvl="6"/>
            <a:r>
              <a:rPr kumimoji="1" lang="ja-JP" altLang="en-US" dirty="0"/>
              <a:t>第</a:t>
            </a:r>
            <a:r>
              <a:rPr kumimoji="1" lang="en-US" altLang="ja-JP" dirty="0"/>
              <a:t>7</a:t>
            </a:r>
            <a:r>
              <a:rPr kumimoji="1" lang="ja-JP" altLang="en-US" dirty="0"/>
              <a:t>階層</a:t>
            </a:r>
            <a:endParaRPr kumimoji="1" lang="en-US" altLang="ja-JP" dirty="0"/>
          </a:p>
          <a:p>
            <a:pPr lvl="7"/>
            <a:r>
              <a:rPr kumimoji="1" lang="ja-JP" altLang="en-US" dirty="0"/>
              <a:t>第</a:t>
            </a:r>
            <a:r>
              <a:rPr kumimoji="1" lang="en-US" altLang="ja-JP" dirty="0"/>
              <a:t>8</a:t>
            </a:r>
            <a:r>
              <a:rPr kumimoji="1" lang="ja-JP" altLang="en-US" dirty="0"/>
              <a:t>階層</a:t>
            </a:r>
            <a:endParaRPr kumimoji="1" lang="en-US" altLang="ja-JP" dirty="0"/>
          </a:p>
          <a:p>
            <a:pPr lvl="8"/>
            <a:r>
              <a:rPr kumimoji="1" lang="ja-JP" altLang="en-US" dirty="0"/>
              <a:t>第</a:t>
            </a:r>
            <a:r>
              <a:rPr kumimoji="1" lang="en-US" altLang="ja-JP" dirty="0"/>
              <a:t>9</a:t>
            </a:r>
            <a:r>
              <a:rPr kumimoji="1" lang="ja-JP" altLang="en-US" dirty="0"/>
              <a:t>階層</a:t>
            </a:r>
            <a:endParaRPr kumimoji="1" lang="en-US" altLang="ja-JP" dirty="0"/>
          </a:p>
          <a:p>
            <a:pPr lvl="0"/>
            <a:endParaRPr kumimoji="1" lang="en-US" altLang="ja-JP" dirty="0"/>
          </a:p>
          <a:p>
            <a:pPr lvl="1"/>
            <a:endParaRPr kumimoji="1" lang="en-US" altLang="ja-JP" dirty="0">
              <a:latin typeface="+mn-ea"/>
              <a:ea typeface="+mn-ea"/>
            </a:endParaRPr>
          </a:p>
        </p:txBody>
      </p:sp>
    </p:spTree>
    <p:extLst>
      <p:ext uri="{BB962C8B-B14F-4D97-AF65-F5344CB8AC3E}">
        <p14:creationId xmlns:p14="http://schemas.microsoft.com/office/powerpoint/2010/main" val="1259103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9BB4154-9B11-5B4F-FAB1-50F01BF43C40}"/>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1409718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11" name="図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7564" y="41337"/>
            <a:ext cx="11456869" cy="6443459"/>
          </a:xfrm>
          <a:prstGeom prst="rect">
            <a:avLst/>
          </a:prstGeom>
        </p:spPr>
      </p:pic>
      <p:sp>
        <p:nvSpPr>
          <p:cNvPr id="4" name="正方形/長方形 3"/>
          <p:cNvSpPr/>
          <p:nvPr userDrawn="1"/>
        </p:nvSpPr>
        <p:spPr>
          <a:xfrm>
            <a:off x="11067083" y="-4242"/>
            <a:ext cx="936104" cy="11942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7" name="正方形/長方形 6"/>
          <p:cNvSpPr/>
          <p:nvPr userDrawn="1"/>
        </p:nvSpPr>
        <p:spPr>
          <a:xfrm>
            <a:off x="0" y="-4242"/>
            <a:ext cx="12192000" cy="139180"/>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8" name="直線コネクタ 7"/>
          <p:cNvCxnSpPr/>
          <p:nvPr userDrawn="1"/>
        </p:nvCxnSpPr>
        <p:spPr>
          <a:xfrm>
            <a:off x="508484" y="3909153"/>
            <a:ext cx="11175032"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タイトル 1"/>
          <p:cNvSpPr>
            <a:spLocks noGrp="1"/>
          </p:cNvSpPr>
          <p:nvPr>
            <p:ph type="ctrTitle"/>
          </p:nvPr>
        </p:nvSpPr>
        <p:spPr>
          <a:xfrm>
            <a:off x="914400" y="1886970"/>
            <a:ext cx="10363200" cy="1470025"/>
          </a:xfrm>
        </p:spPr>
        <p:txBody>
          <a:bodyPr>
            <a:normAutofit/>
          </a:bodyPr>
          <a:lstStyle>
            <a:lvl1pPr algn="ctr">
              <a:defRPr sz="3000" baseline="0">
                <a:solidFill>
                  <a:schemeClr val="accent5">
                    <a:lumMod val="50000"/>
                  </a:schemeClr>
                </a:solidFill>
                <a:latin typeface="+mj-ea"/>
                <a:ea typeface="+mj-ea"/>
              </a:defRPr>
            </a:lvl1pPr>
          </a:lstStyle>
          <a:p>
            <a:r>
              <a:rPr kumimoji="1" lang="ja-JP" altLang="en-US"/>
              <a:t>マスタ タイトルの書式設定</a:t>
            </a:r>
          </a:p>
        </p:txBody>
      </p:sp>
      <p:sp>
        <p:nvSpPr>
          <p:cNvPr id="3" name="サブタイトル 2"/>
          <p:cNvSpPr>
            <a:spLocks noGrp="1"/>
          </p:cNvSpPr>
          <p:nvPr>
            <p:ph type="subTitle" idx="1"/>
          </p:nvPr>
        </p:nvSpPr>
        <p:spPr>
          <a:xfrm>
            <a:off x="1828800" y="4340696"/>
            <a:ext cx="8534400" cy="1464568"/>
          </a:xfrm>
        </p:spPr>
        <p:txBody>
          <a:bodyPr>
            <a:normAutofit/>
          </a:bodyPr>
          <a:lstStyle>
            <a:lvl1pPr marL="0" indent="0" algn="ctr">
              <a:buNone/>
              <a:defRPr sz="2400" baseline="0">
                <a:solidFill>
                  <a:srgbClr val="203864"/>
                </a:solidFill>
                <a:latin typeface="+mj-ea"/>
                <a:ea typeface="+mj-e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kumimoji="1" lang="ja-JP" altLang="en-US"/>
              <a:t>マスタ サブタイトルの書式設定</a:t>
            </a:r>
          </a:p>
        </p:txBody>
      </p:sp>
      <p:pic>
        <p:nvPicPr>
          <p:cNvPr id="9" name="図 8" descr="flag_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1070" y="11088"/>
            <a:ext cx="1109861" cy="1547220"/>
          </a:xfrm>
          <a:prstGeom prst="rect">
            <a:avLst/>
          </a:prstGeom>
        </p:spPr>
      </p:pic>
    </p:spTree>
    <p:extLst>
      <p:ext uri="{BB962C8B-B14F-4D97-AF65-F5344CB8AC3E}">
        <p14:creationId xmlns:p14="http://schemas.microsoft.com/office/powerpoint/2010/main" val="72196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77703" y="1162627"/>
            <a:ext cx="10959008" cy="5256585"/>
          </a:xfrm>
        </p:spPr>
        <p:txBody>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cxnSp>
        <p:nvCxnSpPr>
          <p:cNvPr id="4" name="直線コネクタ 3"/>
          <p:cNvCxnSpPr/>
          <p:nvPr userDrawn="1"/>
        </p:nvCxnSpPr>
        <p:spPr>
          <a:xfrm flipV="1">
            <a:off x="1" y="842404"/>
            <a:ext cx="4463819" cy="1"/>
          </a:xfrm>
          <a:prstGeom prst="line">
            <a:avLst/>
          </a:prstGeom>
          <a:ln w="63500" cmpd="dbl">
            <a:solidFill>
              <a:srgbClr val="022C5E"/>
            </a:solidFill>
          </a:ln>
        </p:spPr>
        <p:style>
          <a:lnRef idx="1">
            <a:schemeClr val="accent1"/>
          </a:lnRef>
          <a:fillRef idx="0">
            <a:schemeClr val="accent1"/>
          </a:fillRef>
          <a:effectRef idx="0">
            <a:schemeClr val="accent1"/>
          </a:effectRef>
          <a:fontRef idx="minor">
            <a:schemeClr val="tx1"/>
          </a:fontRef>
        </p:style>
      </p:cxnSp>
      <p:sp>
        <p:nvSpPr>
          <p:cNvPr id="5" name="タイトル 4">
            <a:extLst>
              <a:ext uri="{FF2B5EF4-FFF2-40B4-BE49-F238E27FC236}">
                <a16:creationId xmlns:a16="http://schemas.microsoft.com/office/drawing/2014/main" id="{D7F55430-4B9E-5F68-6DBD-8888F781BE23}"/>
              </a:ext>
            </a:extLst>
          </p:cNvPr>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4099708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609600" y="1340768"/>
            <a:ext cx="5384800" cy="496855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6197600" y="1340768"/>
            <a:ext cx="5384800" cy="496855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cxnSp>
        <p:nvCxnSpPr>
          <p:cNvPr id="5" name="直線コネクタ 4"/>
          <p:cNvCxnSpPr/>
          <p:nvPr userDrawn="1"/>
        </p:nvCxnSpPr>
        <p:spPr>
          <a:xfrm flipV="1">
            <a:off x="1" y="842404"/>
            <a:ext cx="4463819" cy="1"/>
          </a:xfrm>
          <a:prstGeom prst="line">
            <a:avLst/>
          </a:prstGeom>
          <a:ln w="63500" cmpd="dbl">
            <a:solidFill>
              <a:srgbClr val="022C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449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Tree>
    <p:extLst>
      <p:ext uri="{BB962C8B-B14F-4D97-AF65-F5344CB8AC3E}">
        <p14:creationId xmlns:p14="http://schemas.microsoft.com/office/powerpoint/2010/main" val="2010901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1_タイトル スライド">
    <p:spTree>
      <p:nvGrpSpPr>
        <p:cNvPr id="1" name=""/>
        <p:cNvGrpSpPr/>
        <p:nvPr/>
      </p:nvGrpSpPr>
      <p:grpSpPr>
        <a:xfrm>
          <a:off x="0" y="0"/>
          <a:ext cx="0" cy="0"/>
          <a:chOff x="0" y="0"/>
          <a:chExt cx="0" cy="0"/>
        </a:xfrm>
      </p:grpSpPr>
      <p:sp>
        <p:nvSpPr>
          <p:cNvPr id="4" name="テキスト ボックス 3"/>
          <p:cNvSpPr txBox="1"/>
          <p:nvPr userDrawn="1"/>
        </p:nvSpPr>
        <p:spPr>
          <a:xfrm>
            <a:off x="10246408" y="6351712"/>
            <a:ext cx="1879443" cy="3693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BA50868-C88D-6B49-8F6F-2FC5D73B70AB}" type="slidenum">
              <a:rPr kumimoji="1" lang="ja-JP" altLang="en-US" sz="1800" b="0" i="0" u="none" strike="noStrike" kern="1200" cap="none" spc="0" normalizeH="0" baseline="0" noProof="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1" lang="ja-JP" altLang="en-US"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a:endParaRPr>
          </a:p>
        </p:txBody>
      </p:sp>
      <p:sp>
        <p:nvSpPr>
          <p:cNvPr id="6" name="テキスト ボックス 5">
            <a:extLst>
              <a:ext uri="{FF2B5EF4-FFF2-40B4-BE49-F238E27FC236}">
                <a16:creationId xmlns:a16="http://schemas.microsoft.com/office/drawing/2014/main" id="{971E2C00-6005-4AB3-957F-73AB61047FFF}"/>
              </a:ext>
            </a:extLst>
          </p:cNvPr>
          <p:cNvSpPr txBox="1"/>
          <p:nvPr userDrawn="1"/>
        </p:nvSpPr>
        <p:spPr>
          <a:xfrm>
            <a:off x="3572091" y="6548141"/>
            <a:ext cx="2592288" cy="253916"/>
          </a:xfrm>
          <a:prstGeom prst="rect">
            <a:avLst/>
          </a:prstGeom>
          <a:noFill/>
        </p:spPr>
        <p:txBody>
          <a:bodyPr wrap="square">
            <a:spAutoFit/>
          </a:bodyPr>
          <a:lstStyle/>
          <a:p>
            <a:pPr algn="ctr"/>
            <a:r>
              <a:rPr lang="en-US" altLang="ja-JP" sz="1050" dirty="0">
                <a:solidFill>
                  <a:srgbClr val="FF0000"/>
                </a:solidFill>
                <a:latin typeface="Meiryo" panose="020B0604030504040204" pitchFamily="34" charset="-128"/>
                <a:ea typeface="Meiryo" panose="020B0604030504040204" pitchFamily="34" charset="-128"/>
              </a:rPr>
              <a:t>D2MatE Internal Use Only</a:t>
            </a:r>
            <a:endParaRPr lang="ja-JP" altLang="en-US" sz="1050" dirty="0">
              <a:solidFill>
                <a:srgbClr val="FF0000"/>
              </a:solidFill>
            </a:endParaRPr>
          </a:p>
        </p:txBody>
      </p:sp>
      <p:pic>
        <p:nvPicPr>
          <p:cNvPr id="7" name="図 6">
            <a:extLst>
              <a:ext uri="{FF2B5EF4-FFF2-40B4-BE49-F238E27FC236}">
                <a16:creationId xmlns:a16="http://schemas.microsoft.com/office/drawing/2014/main" id="{EE095A0B-3DFB-4D0F-9C97-5D4AD9D65834}"/>
              </a:ext>
            </a:extLst>
          </p:cNvPr>
          <p:cNvPicPr>
            <a:picLocks noChangeAspect="1"/>
          </p:cNvPicPr>
          <p:nvPr userDrawn="1"/>
        </p:nvPicPr>
        <p:blipFill>
          <a:blip r:embed="rId2"/>
          <a:stretch>
            <a:fillRect/>
          </a:stretch>
        </p:blipFill>
        <p:spPr>
          <a:xfrm>
            <a:off x="9391269" y="1"/>
            <a:ext cx="2800731" cy="566338"/>
          </a:xfrm>
          <a:prstGeom prst="rect">
            <a:avLst/>
          </a:prstGeom>
        </p:spPr>
      </p:pic>
    </p:spTree>
    <p:extLst>
      <p:ext uri="{BB962C8B-B14F-4D97-AF65-F5344CB8AC3E}">
        <p14:creationId xmlns:p14="http://schemas.microsoft.com/office/powerpoint/2010/main" val="123285282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ユーザー設定レイアウト">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2CC2344-3C51-1546-8129-9C54973DD3EE}"/>
              </a:ext>
            </a:extLst>
          </p:cNvPr>
          <p:cNvSpPr/>
          <p:nvPr userDrawn="1"/>
        </p:nvSpPr>
        <p:spPr>
          <a:xfrm>
            <a:off x="9819861" y="0"/>
            <a:ext cx="2372139" cy="1351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 name="正方形/長方形 1"/>
          <p:cNvSpPr/>
          <p:nvPr userDrawn="1"/>
        </p:nvSpPr>
        <p:spPr>
          <a:xfrm>
            <a:off x="0" y="0"/>
            <a:ext cx="12192000" cy="134938"/>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5" name="直線コネクタ 4"/>
          <p:cNvCxnSpPr/>
          <p:nvPr userDrawn="1"/>
        </p:nvCxnSpPr>
        <p:spPr>
          <a:xfrm flipV="1">
            <a:off x="1" y="842404"/>
            <a:ext cx="4463819" cy="1"/>
          </a:xfrm>
          <a:prstGeom prst="line">
            <a:avLst/>
          </a:prstGeom>
          <a:ln w="63500" cmpd="dbl">
            <a:solidFill>
              <a:srgbClr val="022C5E"/>
            </a:solidFill>
          </a:ln>
        </p:spPr>
        <p:style>
          <a:lnRef idx="1">
            <a:schemeClr val="accent1"/>
          </a:lnRef>
          <a:fillRef idx="0">
            <a:schemeClr val="accent1"/>
          </a:fillRef>
          <a:effectRef idx="0">
            <a:schemeClr val="accent1"/>
          </a:effectRef>
          <a:fontRef idx="minor">
            <a:schemeClr val="tx1"/>
          </a:fontRef>
        </p:style>
      </p:cxnSp>
      <p:pic>
        <p:nvPicPr>
          <p:cNvPr id="6" name="図 5" descr="flag_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41070" y="11088"/>
            <a:ext cx="1109861" cy="1547220"/>
          </a:xfrm>
          <a:prstGeom prst="rect">
            <a:avLst/>
          </a:prstGeom>
        </p:spPr>
      </p:pic>
    </p:spTree>
    <p:extLst>
      <p:ext uri="{BB962C8B-B14F-4D97-AF65-F5344CB8AC3E}">
        <p14:creationId xmlns:p14="http://schemas.microsoft.com/office/powerpoint/2010/main" val="279802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11/2/2025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8569615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中表紙スライド2">
    <p:spTree>
      <p:nvGrpSpPr>
        <p:cNvPr id="1" name=""/>
        <p:cNvGrpSpPr/>
        <p:nvPr/>
      </p:nvGrpSpPr>
      <p:grpSpPr>
        <a:xfrm>
          <a:off x="0" y="0"/>
          <a:ext cx="0" cy="0"/>
          <a:chOff x="0" y="0"/>
          <a:chExt cx="0" cy="0"/>
        </a:xfrm>
      </p:grpSpPr>
      <p:pic>
        <p:nvPicPr>
          <p:cNvPr id="9" name="図 8" descr="背景パターン&#10;&#10;中程度の精度で自動的に生成された説明">
            <a:extLst>
              <a:ext uri="{FF2B5EF4-FFF2-40B4-BE49-F238E27FC236}">
                <a16:creationId xmlns:a16="http://schemas.microsoft.com/office/drawing/2014/main" id="{9C23EC59-0C5A-7811-5B85-B9E539D0796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図 6">
            <a:extLst>
              <a:ext uri="{FF2B5EF4-FFF2-40B4-BE49-F238E27FC236}">
                <a16:creationId xmlns:a16="http://schemas.microsoft.com/office/drawing/2014/main" id="{64AE62DC-41F4-6B39-3960-021C4F9297C0}"/>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5" name="タイトル 6">
            <a:extLst>
              <a:ext uri="{FF2B5EF4-FFF2-40B4-BE49-F238E27FC236}">
                <a16:creationId xmlns:a16="http://schemas.microsoft.com/office/drawing/2014/main" id="{E19FAA7A-3085-9294-E31F-CE7196FF2A0A}"/>
              </a:ext>
            </a:extLst>
          </p:cNvPr>
          <p:cNvSpPr>
            <a:spLocks noGrp="1"/>
          </p:cNvSpPr>
          <p:nvPr>
            <p:ph type="title" hasCustomPrompt="1"/>
          </p:nvPr>
        </p:nvSpPr>
        <p:spPr>
          <a:xfrm>
            <a:off x="574040" y="3148965"/>
            <a:ext cx="10927080" cy="589915"/>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a:t>/Bold</a:t>
            </a:r>
            <a:endParaRPr kumimoji="1" lang="ja-JP" altLang="en-US"/>
          </a:p>
        </p:txBody>
      </p:sp>
      <p:sp>
        <p:nvSpPr>
          <p:cNvPr id="2" name="スライド番号プレースホルダー 1">
            <a:extLst>
              <a:ext uri="{FF2B5EF4-FFF2-40B4-BE49-F238E27FC236}">
                <a16:creationId xmlns:a16="http://schemas.microsoft.com/office/drawing/2014/main" id="{4E0A0950-A128-01BF-1AAF-4BB004B48A28}"/>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36553175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11/2/2025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2774545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11/2/2025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2872819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11/2/2025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9826344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11/2/2025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8652269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11/2/2025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4532189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11/2/2025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4262684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11/2/2025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4088716595"/>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11/2/2025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1437932508"/>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11/2/2025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0436416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11/2/2025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7734604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タイトルスライド">
    <p:bg>
      <p:bgPr>
        <a:solidFill>
          <a:srgbClr val="FFFFFF"/>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9932967-DE81-3918-C882-41D1FC6677C4}"/>
              </a:ext>
            </a:extLst>
          </p:cNvPr>
          <p:cNvPicPr>
            <a:picLocks noChangeAspect="1"/>
          </p:cNvPicPr>
          <p:nvPr userDrawn="1"/>
        </p:nvPicPr>
        <p:blipFill>
          <a:blip r:embed="rId2"/>
          <a:srcRect/>
          <a:stretch/>
        </p:blipFill>
        <p:spPr>
          <a:xfrm>
            <a:off x="0" y="0"/>
            <a:ext cx="12192000" cy="6858000"/>
          </a:xfrm>
          <a:prstGeom prst="rect">
            <a:avLst/>
          </a:prstGeom>
        </p:spPr>
      </p:pic>
      <p:pic>
        <p:nvPicPr>
          <p:cNvPr id="3" name="図 2">
            <a:extLst>
              <a:ext uri="{FF2B5EF4-FFF2-40B4-BE49-F238E27FC236}">
                <a16:creationId xmlns:a16="http://schemas.microsoft.com/office/drawing/2014/main" id="{8F74D12C-30DC-0E71-4D41-8204860B7443}"/>
              </a:ext>
            </a:extLst>
          </p:cNvPr>
          <p:cNvPicPr>
            <a:picLocks noChangeAspect="1"/>
          </p:cNvPicPr>
          <p:nvPr userDrawn="1"/>
        </p:nvPicPr>
        <p:blipFill>
          <a:blip r:embed="rId3"/>
          <a:stretch>
            <a:fillRect/>
          </a:stretch>
        </p:blipFill>
        <p:spPr>
          <a:xfrm>
            <a:off x="576263" y="5839891"/>
            <a:ext cx="2400000" cy="487403"/>
          </a:xfrm>
          <a:prstGeom prst="rect">
            <a:avLst/>
          </a:prstGeom>
        </p:spPr>
      </p:pic>
      <p:sp>
        <p:nvSpPr>
          <p:cNvPr id="4" name="タイトル 7">
            <a:extLst>
              <a:ext uri="{FF2B5EF4-FFF2-40B4-BE49-F238E27FC236}">
                <a16:creationId xmlns:a16="http://schemas.microsoft.com/office/drawing/2014/main" id="{C189C689-1BDE-72A8-5184-CE979693158A}"/>
              </a:ext>
            </a:extLst>
          </p:cNvPr>
          <p:cNvSpPr>
            <a:spLocks noGrp="1"/>
          </p:cNvSpPr>
          <p:nvPr>
            <p:ph type="title" hasCustomPrompt="1"/>
          </p:nvPr>
        </p:nvSpPr>
        <p:spPr>
          <a:xfrm>
            <a:off x="480401" y="2293206"/>
            <a:ext cx="9535342" cy="1325563"/>
          </a:xfrm>
          <a:prstGeom prst="rect">
            <a:avLst/>
          </a:prstGeom>
        </p:spPr>
        <p:txBody>
          <a:bodyPr/>
          <a:lstStyle>
            <a:lvl1pPr>
              <a:lnSpc>
                <a:spcPct val="110000"/>
              </a:lnSpc>
              <a:defRPr sz="4000" b="1" i="0">
                <a:solidFill>
                  <a:srgbClr val="1C3177"/>
                </a:solidFill>
                <a:latin typeface="+mn-ea"/>
                <a:ea typeface="+mn-ea"/>
              </a:defRPr>
            </a:lvl1pPr>
          </a:lstStyle>
          <a:p>
            <a:r>
              <a:rPr kumimoji="1" lang="ja-JP" altLang="en-US"/>
              <a:t>タイトルタイトル</a:t>
            </a:r>
            <a:br>
              <a:rPr kumimoji="1" lang="en-US" altLang="ja-JP"/>
            </a:br>
            <a:r>
              <a:rPr lang="ja-JP" altLang="en-US"/>
              <a:t>游ゴシック</a:t>
            </a:r>
            <a:r>
              <a:rPr lang="en-US" altLang="ja-JP"/>
              <a:t>/Bold</a:t>
            </a:r>
            <a:endParaRPr kumimoji="1" lang="ja-JP" altLang="en-US"/>
          </a:p>
        </p:txBody>
      </p:sp>
      <p:sp>
        <p:nvSpPr>
          <p:cNvPr id="5" name="コンテンツ プレースホルダー 12">
            <a:extLst>
              <a:ext uri="{FF2B5EF4-FFF2-40B4-BE49-F238E27FC236}">
                <a16:creationId xmlns:a16="http://schemas.microsoft.com/office/drawing/2014/main" id="{99C777D7-5079-B2D4-A805-52BC2427F213}"/>
              </a:ext>
            </a:extLst>
          </p:cNvPr>
          <p:cNvSpPr>
            <a:spLocks noGrp="1"/>
          </p:cNvSpPr>
          <p:nvPr>
            <p:ph sz="quarter" idx="10" hasCustomPrompt="1"/>
          </p:nvPr>
        </p:nvSpPr>
        <p:spPr>
          <a:xfrm>
            <a:off x="480399" y="3924163"/>
            <a:ext cx="8032228" cy="731359"/>
          </a:xfrm>
          <a:prstGeom prst="rect">
            <a:avLst/>
          </a:prstGeom>
        </p:spPr>
        <p:txBody>
          <a:bodyPr anchor="ctr"/>
          <a:lstStyle>
            <a:lvl1pPr marL="0" indent="0">
              <a:lnSpc>
                <a:spcPct val="130000"/>
              </a:lnSpc>
              <a:spcBef>
                <a:spcPts val="0"/>
              </a:spcBef>
              <a:buNone/>
              <a:defRPr sz="1800" b="1" i="0">
                <a:solidFill>
                  <a:srgbClr val="1C3177"/>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氏名</a:t>
            </a:r>
            <a:r>
              <a:rPr kumimoji="1" lang="en-US" altLang="ja-JP"/>
              <a:t>     </a:t>
            </a:r>
          </a:p>
          <a:p>
            <a:pPr lvl="0"/>
            <a:r>
              <a:rPr kumimoji="1" lang="ja-JP" altLang="en-US"/>
              <a:t>游ゴシック</a:t>
            </a:r>
            <a:r>
              <a:rPr kumimoji="1" lang="en-US" altLang="ja-JP"/>
              <a:t>/Bold</a:t>
            </a:r>
            <a:endParaRPr kumimoji="1" lang="ja-JP" altLang="en-US"/>
          </a:p>
        </p:txBody>
      </p:sp>
      <p:sp>
        <p:nvSpPr>
          <p:cNvPr id="9" name="コンテンツ プレースホルダー 12">
            <a:extLst>
              <a:ext uri="{FF2B5EF4-FFF2-40B4-BE49-F238E27FC236}">
                <a16:creationId xmlns:a16="http://schemas.microsoft.com/office/drawing/2014/main" id="{CD517DDC-0F67-EAC6-D347-5253BB35F8B1}"/>
              </a:ext>
            </a:extLst>
          </p:cNvPr>
          <p:cNvSpPr>
            <a:spLocks noGrp="1"/>
          </p:cNvSpPr>
          <p:nvPr>
            <p:ph sz="quarter" idx="11" hasCustomPrompt="1"/>
          </p:nvPr>
        </p:nvSpPr>
        <p:spPr>
          <a:xfrm>
            <a:off x="480402" y="4701635"/>
            <a:ext cx="6181656" cy="731359"/>
          </a:xfrm>
          <a:prstGeom prst="rect">
            <a:avLst/>
          </a:prstGeom>
        </p:spPr>
        <p:txBody>
          <a:bodyPr anchor="ctr"/>
          <a:lstStyle>
            <a:lvl1pPr marL="0" indent="0">
              <a:lnSpc>
                <a:spcPct val="130000"/>
              </a:lnSpc>
              <a:spcBef>
                <a:spcPts val="0"/>
              </a:spcBef>
              <a:buNone/>
              <a:defRPr sz="1600" b="1" i="0">
                <a:solidFill>
                  <a:schemeClr val="tx2"/>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役職・所属</a:t>
            </a:r>
            <a:r>
              <a:rPr kumimoji="1" lang="en-US" altLang="ja-JP"/>
              <a:t>        </a:t>
            </a:r>
          </a:p>
          <a:p>
            <a:pPr lvl="0"/>
            <a:r>
              <a:rPr kumimoji="1" lang="ja-JP" altLang="en-US"/>
              <a:t>游ゴシック</a:t>
            </a:r>
            <a:r>
              <a:rPr kumimoji="1" lang="en-US" altLang="ja-JP"/>
              <a:t>/Bold</a:t>
            </a:r>
            <a:r>
              <a:rPr kumimoji="1" lang="ja-JP" altLang="en-US"/>
              <a:t>　　　</a:t>
            </a:r>
          </a:p>
        </p:txBody>
      </p:sp>
      <p:sp>
        <p:nvSpPr>
          <p:cNvPr id="6" name="コンテンツ プレースホルダー 12">
            <a:extLst>
              <a:ext uri="{FF2B5EF4-FFF2-40B4-BE49-F238E27FC236}">
                <a16:creationId xmlns:a16="http://schemas.microsoft.com/office/drawing/2014/main" id="{437493F9-6402-7179-62B3-F93DBB80AC12}"/>
              </a:ext>
            </a:extLst>
          </p:cNvPr>
          <p:cNvSpPr>
            <a:spLocks noGrp="1"/>
          </p:cNvSpPr>
          <p:nvPr>
            <p:ph sz="quarter" idx="12" hasCustomPrompt="1"/>
          </p:nvPr>
        </p:nvSpPr>
        <p:spPr>
          <a:xfrm>
            <a:off x="6193977" y="6133056"/>
            <a:ext cx="5761568" cy="597511"/>
          </a:xfrm>
          <a:prstGeom prst="rect">
            <a:avLst/>
          </a:prstGeom>
        </p:spPr>
        <p:txBody>
          <a:bodyPr lIns="90000" anchor="ctr">
            <a:noAutofit/>
          </a:bodyPr>
          <a:lstStyle>
            <a:lvl1pPr marL="0" indent="0" algn="r">
              <a:lnSpc>
                <a:spcPct val="150000"/>
              </a:lnSpc>
              <a:spcBef>
                <a:spcPts val="0"/>
              </a:spcBef>
              <a:buNone/>
              <a:defRPr sz="1400" b="1" i="0">
                <a:solidFill>
                  <a:schemeClr val="bg1"/>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イベント名・日付</a:t>
            </a:r>
            <a:r>
              <a:rPr kumimoji="1" lang="en-US" altLang="ja-JP"/>
              <a:t> </a:t>
            </a:r>
            <a:r>
              <a:rPr kumimoji="1" lang="ja-JP" altLang="en-US"/>
              <a:t>　　</a:t>
            </a:r>
            <a:endParaRPr kumimoji="1" lang="en-US" altLang="ja-JP"/>
          </a:p>
          <a:p>
            <a:pPr lvl="0"/>
            <a:r>
              <a:rPr kumimoji="1" lang="ja-JP" altLang="en-US"/>
              <a:t>游ゴシック</a:t>
            </a:r>
            <a:r>
              <a:rPr kumimoji="1" lang="en-US" altLang="ja-JP"/>
              <a:t> /Bold</a:t>
            </a:r>
            <a:r>
              <a:rPr kumimoji="1" lang="ja-JP" altLang="en-US"/>
              <a:t>　　</a:t>
            </a:r>
          </a:p>
        </p:txBody>
      </p:sp>
    </p:spTree>
    <p:extLst>
      <p:ext uri="{BB962C8B-B14F-4D97-AF65-F5344CB8AC3E}">
        <p14:creationId xmlns:p14="http://schemas.microsoft.com/office/powerpoint/2010/main" val="280453702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11/2/2025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38170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11/2/2025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526438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11/2/2025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945772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11/2/2025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001659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11/2/2025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228985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11/2/2025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63467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11/2/2025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043059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11/2/2025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08745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11/2/2025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170333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11/2/2025</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633946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中表紙スライド1">
    <p:bg>
      <p:bgPr>
        <a:solidFill>
          <a:srgbClr val="FFFFFF"/>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764C0CE-FCED-56A8-6F0B-0E440EC00AF4}"/>
              </a:ext>
            </a:extLst>
          </p:cNvPr>
          <p:cNvPicPr>
            <a:picLocks noChangeAspect="1"/>
          </p:cNvPicPr>
          <p:nvPr userDrawn="1"/>
        </p:nvPicPr>
        <p:blipFill>
          <a:blip r:embed="rId2"/>
          <a:srcRect/>
          <a:stretch/>
        </p:blipFill>
        <p:spPr>
          <a:xfrm>
            <a:off x="0" y="0"/>
            <a:ext cx="12192000" cy="6858000"/>
          </a:xfrm>
          <a:prstGeom prst="rect">
            <a:avLst/>
          </a:prstGeom>
        </p:spPr>
      </p:pic>
      <p:pic>
        <p:nvPicPr>
          <p:cNvPr id="5" name="図 4">
            <a:extLst>
              <a:ext uri="{FF2B5EF4-FFF2-40B4-BE49-F238E27FC236}">
                <a16:creationId xmlns:a16="http://schemas.microsoft.com/office/drawing/2014/main" id="{2831E5C8-18EB-2484-7419-A7621BEDE708}"/>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7" name="タイトル 6">
            <a:extLst>
              <a:ext uri="{FF2B5EF4-FFF2-40B4-BE49-F238E27FC236}">
                <a16:creationId xmlns:a16="http://schemas.microsoft.com/office/drawing/2014/main" id="{6C1A774C-7DB2-663C-4623-5850406753D0}"/>
              </a:ext>
            </a:extLst>
          </p:cNvPr>
          <p:cNvSpPr>
            <a:spLocks noGrp="1"/>
          </p:cNvSpPr>
          <p:nvPr>
            <p:ph type="title" hasCustomPrompt="1"/>
          </p:nvPr>
        </p:nvSpPr>
        <p:spPr>
          <a:xfrm>
            <a:off x="454294" y="1196975"/>
            <a:ext cx="10927080" cy="589915"/>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a:t>/Bold</a:t>
            </a:r>
            <a:endParaRPr kumimoji="1" lang="ja-JP" altLang="en-US"/>
          </a:p>
        </p:txBody>
      </p:sp>
      <p:sp>
        <p:nvSpPr>
          <p:cNvPr id="3" name="スライド番号プレースホルダー 2">
            <a:extLst>
              <a:ext uri="{FF2B5EF4-FFF2-40B4-BE49-F238E27FC236}">
                <a16:creationId xmlns:a16="http://schemas.microsoft.com/office/drawing/2014/main" id="{BEF15FF9-0880-B2C3-B4BF-CF5692E1BBE1}"/>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1721901853"/>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11/2/2025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30209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11/2/2025</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5766181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11/2/2025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44517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11/2/2025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5791447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11/2/2025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116817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11/2/2025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391345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11/2/2025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271830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11/2/2025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542850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11/2/2025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056113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11/2/2025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02978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_中表紙スライド2">
    <p:spTree>
      <p:nvGrpSpPr>
        <p:cNvPr id="1" name=""/>
        <p:cNvGrpSpPr/>
        <p:nvPr/>
      </p:nvGrpSpPr>
      <p:grpSpPr>
        <a:xfrm>
          <a:off x="0" y="0"/>
          <a:ext cx="0" cy="0"/>
          <a:chOff x="0" y="0"/>
          <a:chExt cx="0" cy="0"/>
        </a:xfrm>
      </p:grpSpPr>
      <p:pic>
        <p:nvPicPr>
          <p:cNvPr id="6" name="図 5" descr="図形, 背景パターン, 矢印&#10;&#10;自動的に生成された説明">
            <a:extLst>
              <a:ext uri="{FF2B5EF4-FFF2-40B4-BE49-F238E27FC236}">
                <a16:creationId xmlns:a16="http://schemas.microsoft.com/office/drawing/2014/main" id="{556B259B-B911-0CA1-C42F-FAA7E0FFD7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図 6">
            <a:extLst>
              <a:ext uri="{FF2B5EF4-FFF2-40B4-BE49-F238E27FC236}">
                <a16:creationId xmlns:a16="http://schemas.microsoft.com/office/drawing/2014/main" id="{64AE62DC-41F4-6B39-3960-021C4F9297C0}"/>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2" name="タイトル 6">
            <a:extLst>
              <a:ext uri="{FF2B5EF4-FFF2-40B4-BE49-F238E27FC236}">
                <a16:creationId xmlns:a16="http://schemas.microsoft.com/office/drawing/2014/main" id="{3AAF5D27-76AF-9EF9-9D52-219FCF8F0E53}"/>
              </a:ext>
            </a:extLst>
          </p:cNvPr>
          <p:cNvSpPr>
            <a:spLocks noGrp="1"/>
          </p:cNvSpPr>
          <p:nvPr>
            <p:ph type="title" hasCustomPrompt="1"/>
          </p:nvPr>
        </p:nvSpPr>
        <p:spPr>
          <a:xfrm>
            <a:off x="454296" y="1196975"/>
            <a:ext cx="10927080" cy="589915"/>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a:t>/Bold</a:t>
            </a:r>
            <a:endParaRPr kumimoji="1" lang="ja-JP" altLang="en-US"/>
          </a:p>
        </p:txBody>
      </p:sp>
      <p:sp>
        <p:nvSpPr>
          <p:cNvPr id="4" name="スライド番号プレースホルダー 3">
            <a:extLst>
              <a:ext uri="{FF2B5EF4-FFF2-40B4-BE49-F238E27FC236}">
                <a16:creationId xmlns:a16="http://schemas.microsoft.com/office/drawing/2014/main" id="{926C43C7-AE2D-52F4-39C3-82789D69CC96}"/>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31924209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11/2/2025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415674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11/2/2025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491930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11/2/2025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4189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11/2/2025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490262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11/2/2025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774393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11/2/2025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633101"/>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11/2/2025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9743338"/>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11/2/2025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508759"/>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11/2/2025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75506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11/2/2025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826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タイトルスライド">
    <p:bg>
      <p:bgPr>
        <a:solidFill>
          <a:srgbClr val="FFFFFF"/>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FCD422C-2C8C-FA55-B96B-97B10DC1CC4B}"/>
              </a:ext>
            </a:extLst>
          </p:cNvPr>
          <p:cNvPicPr>
            <a:picLocks noChangeAspect="1"/>
          </p:cNvPicPr>
          <p:nvPr userDrawn="1"/>
        </p:nvPicPr>
        <p:blipFill rotWithShape="1">
          <a:blip r:embed="rId2"/>
          <a:srcRect r="2321"/>
          <a:stretch/>
        </p:blipFill>
        <p:spPr>
          <a:xfrm>
            <a:off x="283036" y="0"/>
            <a:ext cx="11908964" cy="6858000"/>
          </a:xfrm>
          <a:prstGeom prst="rect">
            <a:avLst/>
          </a:prstGeom>
        </p:spPr>
      </p:pic>
      <p:pic>
        <p:nvPicPr>
          <p:cNvPr id="5" name="図 4">
            <a:extLst>
              <a:ext uri="{FF2B5EF4-FFF2-40B4-BE49-F238E27FC236}">
                <a16:creationId xmlns:a16="http://schemas.microsoft.com/office/drawing/2014/main" id="{F66388A7-6010-5A0E-3B23-6394FC6EC478}"/>
              </a:ext>
            </a:extLst>
          </p:cNvPr>
          <p:cNvPicPr>
            <a:picLocks noChangeAspect="1"/>
          </p:cNvPicPr>
          <p:nvPr userDrawn="1"/>
        </p:nvPicPr>
        <p:blipFill>
          <a:blip r:embed="rId3"/>
          <a:stretch>
            <a:fillRect/>
          </a:stretch>
        </p:blipFill>
        <p:spPr>
          <a:xfrm>
            <a:off x="576263" y="5491831"/>
            <a:ext cx="2400000" cy="487403"/>
          </a:xfrm>
          <a:prstGeom prst="rect">
            <a:avLst/>
          </a:prstGeom>
        </p:spPr>
      </p:pic>
      <p:sp>
        <p:nvSpPr>
          <p:cNvPr id="11" name="コンテンツ プレースホルダー 12">
            <a:extLst>
              <a:ext uri="{FF2B5EF4-FFF2-40B4-BE49-F238E27FC236}">
                <a16:creationId xmlns:a16="http://schemas.microsoft.com/office/drawing/2014/main" id="{E889DD8F-8662-F86E-7D9D-2EBC4946B22C}"/>
              </a:ext>
            </a:extLst>
          </p:cNvPr>
          <p:cNvSpPr>
            <a:spLocks noGrp="1"/>
          </p:cNvSpPr>
          <p:nvPr>
            <p:ph sz="quarter" idx="11" hasCustomPrompt="1"/>
          </p:nvPr>
        </p:nvSpPr>
        <p:spPr>
          <a:xfrm>
            <a:off x="487531" y="2022017"/>
            <a:ext cx="7317526" cy="653422"/>
          </a:xfrm>
          <a:prstGeom prst="rect">
            <a:avLst/>
          </a:prstGeom>
        </p:spPr>
        <p:txBody>
          <a:bodyPr anchor="ctr"/>
          <a:lstStyle>
            <a:lvl1pPr marL="0" indent="0">
              <a:lnSpc>
                <a:spcPct val="130000"/>
              </a:lnSpc>
              <a:spcBef>
                <a:spcPts val="0"/>
              </a:spcBef>
              <a:buNone/>
              <a:defRPr sz="1800" b="1" i="0">
                <a:solidFill>
                  <a:srgbClr val="1C3177"/>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氏名</a:t>
            </a:r>
            <a:r>
              <a:rPr kumimoji="1" lang="en-US" altLang="ja-JP"/>
              <a:t>       </a:t>
            </a:r>
          </a:p>
          <a:p>
            <a:pPr lvl="0"/>
            <a:r>
              <a:rPr kumimoji="1" lang="ja-JP" altLang="en-US"/>
              <a:t>游ゴシック</a:t>
            </a:r>
            <a:r>
              <a:rPr kumimoji="1" lang="en-US" altLang="ja-JP"/>
              <a:t>/Bold</a:t>
            </a:r>
            <a:endParaRPr kumimoji="1" lang="ja-JP" altLang="en-US"/>
          </a:p>
        </p:txBody>
      </p:sp>
      <p:sp>
        <p:nvSpPr>
          <p:cNvPr id="2" name="タイトル 1">
            <a:extLst>
              <a:ext uri="{FF2B5EF4-FFF2-40B4-BE49-F238E27FC236}">
                <a16:creationId xmlns:a16="http://schemas.microsoft.com/office/drawing/2014/main" id="{B1D6FE57-69DC-8236-A030-07B36F0CCC2D}"/>
              </a:ext>
            </a:extLst>
          </p:cNvPr>
          <p:cNvSpPr>
            <a:spLocks noGrp="1"/>
          </p:cNvSpPr>
          <p:nvPr>
            <p:ph type="title" hasCustomPrompt="1"/>
          </p:nvPr>
        </p:nvSpPr>
        <p:spPr>
          <a:xfrm>
            <a:off x="468133" y="265791"/>
            <a:ext cx="8337200" cy="1396497"/>
          </a:xfrm>
          <a:prstGeom prst="rect">
            <a:avLst/>
          </a:prstGeom>
        </p:spPr>
        <p:txBody>
          <a:bodyPr/>
          <a:lstStyle>
            <a:lvl1pPr>
              <a:lnSpc>
                <a:spcPct val="110000"/>
              </a:lnSpc>
              <a:defRPr sz="4000" b="1">
                <a:solidFill>
                  <a:schemeClr val="tx2"/>
                </a:solidFill>
                <a:latin typeface="+mn-ea"/>
                <a:ea typeface="+mn-ea"/>
              </a:defRPr>
            </a:lvl1pPr>
          </a:lstStyle>
          <a:p>
            <a:r>
              <a:rPr kumimoji="1" lang="ja-JP" altLang="en-US"/>
              <a:t>タイトルタイトル</a:t>
            </a:r>
            <a:br>
              <a:rPr kumimoji="1" lang="en-US" altLang="ja-JP"/>
            </a:br>
            <a:r>
              <a:rPr kumimoji="1" lang="ja-JP" altLang="en-US"/>
              <a:t>游ゴシック</a:t>
            </a:r>
            <a:r>
              <a:rPr kumimoji="1" lang="en-US" altLang="ja-JP"/>
              <a:t>/Bold</a:t>
            </a:r>
            <a:endParaRPr kumimoji="1" lang="ja-JP" altLang="en-US"/>
          </a:p>
        </p:txBody>
      </p:sp>
      <p:sp>
        <p:nvSpPr>
          <p:cNvPr id="3" name="コンテンツ プレースホルダー 12">
            <a:extLst>
              <a:ext uri="{FF2B5EF4-FFF2-40B4-BE49-F238E27FC236}">
                <a16:creationId xmlns:a16="http://schemas.microsoft.com/office/drawing/2014/main" id="{2A8EBC5D-D2E1-1C20-DCE7-A64CD225CA2C}"/>
              </a:ext>
            </a:extLst>
          </p:cNvPr>
          <p:cNvSpPr>
            <a:spLocks noGrp="1"/>
          </p:cNvSpPr>
          <p:nvPr>
            <p:ph sz="quarter" idx="12" hasCustomPrompt="1"/>
          </p:nvPr>
        </p:nvSpPr>
        <p:spPr>
          <a:xfrm>
            <a:off x="487531" y="2871021"/>
            <a:ext cx="4816307" cy="932527"/>
          </a:xfrm>
          <a:prstGeom prst="rect">
            <a:avLst/>
          </a:prstGeom>
        </p:spPr>
        <p:txBody>
          <a:bodyPr anchor="ctr"/>
          <a:lstStyle>
            <a:lvl1pPr marL="0" indent="0">
              <a:lnSpc>
                <a:spcPct val="130000"/>
              </a:lnSpc>
              <a:spcBef>
                <a:spcPts val="0"/>
              </a:spcBef>
              <a:buNone/>
              <a:defRPr sz="1600" b="1" i="0">
                <a:solidFill>
                  <a:schemeClr val="tx2"/>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役職</a:t>
            </a:r>
            <a:endParaRPr kumimoji="1" lang="en-US" altLang="ja-JP"/>
          </a:p>
          <a:p>
            <a:pPr lvl="0"/>
            <a:r>
              <a:rPr kumimoji="1" lang="ja-JP" altLang="en-US"/>
              <a:t>所属</a:t>
            </a:r>
            <a:r>
              <a:rPr kumimoji="1" lang="en-US" altLang="ja-JP"/>
              <a:t>         </a:t>
            </a:r>
          </a:p>
          <a:p>
            <a:pPr lvl="0"/>
            <a:r>
              <a:rPr kumimoji="1" lang="ja-JP" altLang="en-US"/>
              <a:t>游ゴシック</a:t>
            </a:r>
            <a:r>
              <a:rPr kumimoji="1" lang="en-US" altLang="ja-JP"/>
              <a:t>/Bold</a:t>
            </a:r>
          </a:p>
        </p:txBody>
      </p:sp>
      <p:sp>
        <p:nvSpPr>
          <p:cNvPr id="6" name="コンテンツ プレースホルダー 12">
            <a:extLst>
              <a:ext uri="{FF2B5EF4-FFF2-40B4-BE49-F238E27FC236}">
                <a16:creationId xmlns:a16="http://schemas.microsoft.com/office/drawing/2014/main" id="{D69F5F0E-B33F-A6C1-A24C-00513592DBCB}"/>
              </a:ext>
            </a:extLst>
          </p:cNvPr>
          <p:cNvSpPr>
            <a:spLocks noGrp="1"/>
          </p:cNvSpPr>
          <p:nvPr>
            <p:ph sz="quarter" idx="13" hasCustomPrompt="1"/>
          </p:nvPr>
        </p:nvSpPr>
        <p:spPr>
          <a:xfrm>
            <a:off x="8805333" y="261448"/>
            <a:ext cx="2910716" cy="617471"/>
          </a:xfrm>
          <a:prstGeom prst="rect">
            <a:avLst/>
          </a:prstGeom>
        </p:spPr>
        <p:txBody>
          <a:bodyPr lIns="90000" anchor="ctr">
            <a:noAutofit/>
          </a:bodyPr>
          <a:lstStyle>
            <a:lvl1pPr marL="0" indent="0" algn="r">
              <a:lnSpc>
                <a:spcPct val="150000"/>
              </a:lnSpc>
              <a:spcBef>
                <a:spcPts val="0"/>
              </a:spcBef>
              <a:buNone/>
              <a:defRPr sz="1400" b="1" i="0">
                <a:solidFill>
                  <a:schemeClr val="tx2"/>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イベント名・日付</a:t>
            </a:r>
            <a:r>
              <a:rPr kumimoji="1" lang="en-US" altLang="ja-JP"/>
              <a:t> </a:t>
            </a:r>
            <a:r>
              <a:rPr kumimoji="1" lang="ja-JP" altLang="en-US"/>
              <a:t>　　</a:t>
            </a:r>
            <a:endParaRPr kumimoji="1" lang="en-US" altLang="ja-JP"/>
          </a:p>
          <a:p>
            <a:pPr lvl="0"/>
            <a:r>
              <a:rPr kumimoji="1" lang="ja-JP" altLang="en-US"/>
              <a:t>游ゴシック</a:t>
            </a:r>
            <a:r>
              <a:rPr kumimoji="1" lang="en-US" altLang="ja-JP"/>
              <a:t> /Bold</a:t>
            </a:r>
            <a:r>
              <a:rPr kumimoji="1" lang="ja-JP" altLang="en-US"/>
              <a:t>　</a:t>
            </a:r>
          </a:p>
        </p:txBody>
      </p:sp>
    </p:spTree>
    <p:extLst>
      <p:ext uri="{BB962C8B-B14F-4D97-AF65-F5344CB8AC3E}">
        <p14:creationId xmlns:p14="http://schemas.microsoft.com/office/powerpoint/2010/main" val="3961532867"/>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11/2/2025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38920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11/2/2025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9842768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11/2/2025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5072711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11/2/2025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048780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11/2/2025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572644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11/2/2025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90071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11/2/2025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9895699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11/2/2025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470020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11/2/2025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467970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11/2/2025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3952173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中表紙スライド1">
    <p:bg>
      <p:bgPr>
        <a:solidFill>
          <a:srgbClr val="FFFFFF"/>
        </a:solidFill>
        <a:effectLst/>
      </p:bgPr>
    </p:bg>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B09E5F40-522C-6EC0-7328-7F52FDF9E064}"/>
              </a:ext>
            </a:extLst>
          </p:cNvPr>
          <p:cNvPicPr>
            <a:picLocks noChangeAspect="1"/>
          </p:cNvPicPr>
          <p:nvPr userDrawn="1"/>
        </p:nvPicPr>
        <p:blipFill rotWithShape="1">
          <a:blip r:embed="rId2"/>
          <a:srcRect r="4795"/>
          <a:stretch/>
        </p:blipFill>
        <p:spPr>
          <a:xfrm>
            <a:off x="584610" y="0"/>
            <a:ext cx="11607390" cy="6858000"/>
          </a:xfrm>
          <a:prstGeom prst="rect">
            <a:avLst/>
          </a:prstGeom>
        </p:spPr>
      </p:pic>
      <p:pic>
        <p:nvPicPr>
          <p:cNvPr id="5" name="図 4">
            <a:extLst>
              <a:ext uri="{FF2B5EF4-FFF2-40B4-BE49-F238E27FC236}">
                <a16:creationId xmlns:a16="http://schemas.microsoft.com/office/drawing/2014/main" id="{2831E5C8-18EB-2484-7419-A7621BEDE708}"/>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4" name="タイトル 6">
            <a:extLst>
              <a:ext uri="{FF2B5EF4-FFF2-40B4-BE49-F238E27FC236}">
                <a16:creationId xmlns:a16="http://schemas.microsoft.com/office/drawing/2014/main" id="{E6C33D6D-9C84-D9CF-C2DA-008D7EF00E7D}"/>
              </a:ext>
            </a:extLst>
          </p:cNvPr>
          <p:cNvSpPr>
            <a:spLocks noGrp="1"/>
          </p:cNvSpPr>
          <p:nvPr>
            <p:ph type="title" hasCustomPrompt="1"/>
          </p:nvPr>
        </p:nvSpPr>
        <p:spPr>
          <a:xfrm>
            <a:off x="486952" y="4404047"/>
            <a:ext cx="5609048" cy="1577028"/>
          </a:xfrm>
          <a:prstGeom prst="rect">
            <a:avLst/>
          </a:prstGeom>
        </p:spPr>
        <p:txBody>
          <a:bodyPr/>
          <a:lstStyle>
            <a:lvl1pPr>
              <a:defRPr sz="3600" b="1" i="0">
                <a:solidFill>
                  <a:schemeClr val="tx2"/>
                </a:solidFill>
                <a:latin typeface="+mn-ea"/>
                <a:ea typeface="+mn-ea"/>
              </a:defRPr>
            </a:lvl1pPr>
          </a:lstStyle>
          <a:p>
            <a:r>
              <a:rPr kumimoji="1" lang="ja-JP" altLang="en-US"/>
              <a:t>タイトル</a:t>
            </a:r>
            <a:br>
              <a:rPr kumimoji="1" lang="en-US" altLang="ja-JP"/>
            </a:br>
            <a:r>
              <a:rPr kumimoji="1" lang="ja-JP" altLang="en-US"/>
              <a:t>タイトル</a:t>
            </a:r>
            <a:br>
              <a:rPr kumimoji="1" lang="en-US" altLang="ja-JP"/>
            </a:br>
            <a:r>
              <a:rPr kumimoji="1" lang="ja-JP" altLang="en-US"/>
              <a:t>游ゴシック</a:t>
            </a:r>
            <a:r>
              <a:rPr kumimoji="1" lang="en-US" altLang="ja-JP"/>
              <a:t>/Bold</a:t>
            </a:r>
            <a:endParaRPr kumimoji="1" lang="ja-JP" altLang="en-US"/>
          </a:p>
        </p:txBody>
      </p:sp>
      <p:sp>
        <p:nvSpPr>
          <p:cNvPr id="2" name="スライド番号プレースホルダー 1">
            <a:extLst>
              <a:ext uri="{FF2B5EF4-FFF2-40B4-BE49-F238E27FC236}">
                <a16:creationId xmlns:a16="http://schemas.microsoft.com/office/drawing/2014/main" id="{57DDFCDE-6AC7-26AD-1E99-E35A31393F97}"/>
              </a:ext>
            </a:extLst>
          </p:cNvPr>
          <p:cNvSpPr>
            <a:spLocks noGrp="1"/>
          </p:cNvSpPr>
          <p:nvPr>
            <p:ph type="sldNum" sz="quarter" idx="10"/>
          </p:nvPr>
        </p:nvSpPr>
        <p:spPr/>
        <p:txBody>
          <a:bodyPr/>
          <a:lstStyle>
            <a:lvl1pPr>
              <a:defRPr>
                <a:solidFill>
                  <a:schemeClr val="bg1"/>
                </a:solidFill>
              </a:defRPr>
            </a:lvl1p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361336878"/>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11/2/2025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5388766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中表紙スライド2">
    <p:spTree>
      <p:nvGrpSpPr>
        <p:cNvPr id="1" name=""/>
        <p:cNvGrpSpPr/>
        <p:nvPr/>
      </p:nvGrpSpPr>
      <p:grpSpPr>
        <a:xfrm>
          <a:off x="0" y="0"/>
          <a:ext cx="0" cy="0"/>
          <a:chOff x="0" y="0"/>
          <a:chExt cx="0" cy="0"/>
        </a:xfrm>
      </p:grpSpPr>
      <p:pic>
        <p:nvPicPr>
          <p:cNvPr id="6" name="図 5" descr="背景パターン&#10;&#10;自動的に生成された説明">
            <a:extLst>
              <a:ext uri="{FF2B5EF4-FFF2-40B4-BE49-F238E27FC236}">
                <a16:creationId xmlns:a16="http://schemas.microsoft.com/office/drawing/2014/main" id="{3552089B-BE10-A6B4-0520-088629B63AF6}"/>
              </a:ext>
            </a:extLst>
          </p:cNvPr>
          <p:cNvPicPr>
            <a:picLocks noChangeAspect="1"/>
          </p:cNvPicPr>
          <p:nvPr userDrawn="1"/>
        </p:nvPicPr>
        <p:blipFill rotWithShape="1">
          <a:blip r:embed="rId2"/>
          <a:srcRect r="4795"/>
          <a:stretch/>
        </p:blipFill>
        <p:spPr>
          <a:xfrm>
            <a:off x="584613" y="0"/>
            <a:ext cx="11607387" cy="6858000"/>
          </a:xfrm>
          <a:prstGeom prst="rect">
            <a:avLst/>
          </a:prstGeom>
        </p:spPr>
      </p:pic>
      <p:pic>
        <p:nvPicPr>
          <p:cNvPr id="7" name="図 6">
            <a:extLst>
              <a:ext uri="{FF2B5EF4-FFF2-40B4-BE49-F238E27FC236}">
                <a16:creationId xmlns:a16="http://schemas.microsoft.com/office/drawing/2014/main" id="{64AE62DC-41F4-6B39-3960-021C4F9297C0}"/>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2" name="スライド番号プレースホルダー 1">
            <a:extLst>
              <a:ext uri="{FF2B5EF4-FFF2-40B4-BE49-F238E27FC236}">
                <a16:creationId xmlns:a16="http://schemas.microsoft.com/office/drawing/2014/main" id="{1B6F4E6A-6447-6E0D-0158-4A77C5531E06}"/>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
        <p:nvSpPr>
          <p:cNvPr id="3" name="タイトル 6">
            <a:extLst>
              <a:ext uri="{FF2B5EF4-FFF2-40B4-BE49-F238E27FC236}">
                <a16:creationId xmlns:a16="http://schemas.microsoft.com/office/drawing/2014/main" id="{55C1AE9A-A0E5-2B15-C809-16C60A5E7E74}"/>
              </a:ext>
            </a:extLst>
          </p:cNvPr>
          <p:cNvSpPr>
            <a:spLocks noGrp="1"/>
          </p:cNvSpPr>
          <p:nvPr>
            <p:ph type="title" hasCustomPrompt="1"/>
          </p:nvPr>
        </p:nvSpPr>
        <p:spPr>
          <a:xfrm>
            <a:off x="486952" y="4404050"/>
            <a:ext cx="5609048" cy="1577028"/>
          </a:xfrm>
          <a:prstGeom prst="rect">
            <a:avLst/>
          </a:prstGeom>
        </p:spPr>
        <p:txBody>
          <a:bodyPr/>
          <a:lstStyle>
            <a:lvl1pPr>
              <a:defRPr sz="3600" b="1" i="0">
                <a:solidFill>
                  <a:schemeClr val="tx2"/>
                </a:solidFill>
                <a:latin typeface="+mn-ea"/>
                <a:ea typeface="+mn-ea"/>
              </a:defRPr>
            </a:lvl1pPr>
          </a:lstStyle>
          <a:p>
            <a:r>
              <a:rPr kumimoji="1" lang="ja-JP" altLang="en-US"/>
              <a:t>タイトル</a:t>
            </a:r>
            <a:br>
              <a:rPr kumimoji="1" lang="en-US" altLang="ja-JP"/>
            </a:br>
            <a:r>
              <a:rPr kumimoji="1" lang="ja-JP" altLang="en-US"/>
              <a:t>タイトル</a:t>
            </a:r>
            <a:br>
              <a:rPr kumimoji="1" lang="en-US" altLang="ja-JP"/>
            </a:br>
            <a:r>
              <a:rPr kumimoji="1" lang="ja-JP" altLang="en-US"/>
              <a:t>游ゴシック</a:t>
            </a:r>
            <a:r>
              <a:rPr kumimoji="1" lang="en-US" altLang="ja-JP"/>
              <a:t>/Bold</a:t>
            </a:r>
            <a:endParaRPr kumimoji="1" lang="ja-JP" altLang="en-US"/>
          </a:p>
        </p:txBody>
      </p:sp>
    </p:spTree>
    <p:extLst>
      <p:ext uri="{BB962C8B-B14F-4D97-AF65-F5344CB8AC3E}">
        <p14:creationId xmlns:p14="http://schemas.microsoft.com/office/powerpoint/2010/main" val="4057901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42" Type="http://schemas.openxmlformats.org/officeDocument/2006/relationships/slideLayout" Target="../slideLayouts/slideLayout70.xml"/><Relationship Id="rId47" Type="http://schemas.openxmlformats.org/officeDocument/2006/relationships/slideLayout" Target="../slideLayouts/slideLayout75.xml"/><Relationship Id="rId50" Type="http://schemas.openxmlformats.org/officeDocument/2006/relationships/slideLayout" Target="../slideLayouts/slideLayout78.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9" Type="http://schemas.openxmlformats.org/officeDocument/2006/relationships/slideLayout" Target="../slideLayouts/slideLayout57.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45" Type="http://schemas.openxmlformats.org/officeDocument/2006/relationships/slideLayout" Target="../slideLayouts/slideLayout73.xml"/><Relationship Id="rId53"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52" Type="http://schemas.openxmlformats.org/officeDocument/2006/relationships/slideLayout" Target="../slideLayouts/slideLayout80.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 Id="rId48" Type="http://schemas.openxmlformats.org/officeDocument/2006/relationships/slideLayout" Target="../slideLayouts/slideLayout76.xml"/><Relationship Id="rId8" Type="http://schemas.openxmlformats.org/officeDocument/2006/relationships/slideLayout" Target="../slideLayouts/slideLayout36.xml"/><Relationship Id="rId51" Type="http://schemas.openxmlformats.org/officeDocument/2006/relationships/slideLayout" Target="../slideLayouts/slideLayout79.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slideLayout" Target="../slideLayouts/slideLayout74.xml"/><Relationship Id="rId20" Type="http://schemas.openxmlformats.org/officeDocument/2006/relationships/slideLayout" Target="../slideLayouts/slideLayout48.xml"/><Relationship Id="rId41" Type="http://schemas.openxmlformats.org/officeDocument/2006/relationships/slideLayout" Target="../slideLayouts/slideLayout69.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4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4A882F94-5EAE-CF39-B474-E260417963B1}"/>
              </a:ext>
            </a:extLst>
          </p:cNvPr>
          <p:cNvSpPr>
            <a:spLocks noGrp="1"/>
          </p:cNvSpPr>
          <p:nvPr>
            <p:ph type="sldNum" sz="quarter" idx="4"/>
          </p:nvPr>
        </p:nvSpPr>
        <p:spPr>
          <a:xfrm>
            <a:off x="11476382" y="6599583"/>
            <a:ext cx="646044" cy="245165"/>
          </a:xfrm>
          <a:prstGeom prst="rect">
            <a:avLst/>
          </a:prstGeom>
        </p:spPr>
        <p:txBody>
          <a:bodyPr vert="horz" lIns="91440" tIns="45720" rIns="91440" bIns="45720" rtlCol="0" anchor="ctr"/>
          <a:lstStyle>
            <a:lvl1pPr algn="r">
              <a:defRPr sz="1800" b="0">
                <a:solidFill>
                  <a:schemeClr val="tx2"/>
                </a:solidFill>
              </a:defRPr>
            </a:lvl1p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651616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665">
          <p15:clr>
            <a:srgbClr val="F26B43"/>
          </p15:clr>
        </p15:guide>
        <p15:guide id="4" pos="7015">
          <p15:clr>
            <a:srgbClr val="F26B43"/>
          </p15:clr>
        </p15:guide>
        <p15:guide id="6" orient="horz" pos="3680">
          <p15:clr>
            <a:srgbClr val="F26B43"/>
          </p15:clr>
        </p15:guide>
        <p15:guide id="7" pos="7469">
          <p15:clr>
            <a:srgbClr val="F26B43"/>
          </p15:clr>
        </p15:guide>
        <p15:guide id="8" pos="181">
          <p15:clr>
            <a:srgbClr val="F26B43"/>
          </p15:clr>
        </p15:guide>
        <p15:guide id="9" orient="horz" pos="195">
          <p15:clr>
            <a:srgbClr val="F26B43"/>
          </p15:clr>
        </p15:guide>
        <p15:guide id="10" orient="horz" pos="4125">
          <p15:clr>
            <a:srgbClr val="F26B43"/>
          </p15:clr>
        </p15:guide>
        <p15:guide id="11" pos="363">
          <p15:clr>
            <a:srgbClr val="F26B43"/>
          </p15:clr>
        </p15:guide>
        <p15:guide id="12" pos="7317">
          <p15:clr>
            <a:srgbClr val="F26B43"/>
          </p15:clr>
        </p15:guide>
        <p15:guide id="13" orient="horz" pos="640">
          <p15:clr>
            <a:srgbClr val="F26B43"/>
          </p15:clr>
        </p15:guide>
        <p15:guide id="14" orient="horz" pos="754">
          <p15:clr>
            <a:srgbClr val="F26B43"/>
          </p15:clr>
        </p15:guide>
        <p15:guide id="15" orient="horz" pos="2659">
          <p15:clr>
            <a:srgbClr val="F26B43"/>
          </p15:clr>
        </p15:guide>
        <p15:guide id="16" orient="horz" pos="3566">
          <p15:clr>
            <a:srgbClr val="F26B43"/>
          </p15:clr>
        </p15:guide>
        <p15:guide id="17" orient="horz" pos="1661">
          <p15:clr>
            <a:srgbClr val="F26B43"/>
          </p15:clr>
        </p15:guide>
        <p15:guide id="18" pos="3341">
          <p15:clr>
            <a:srgbClr val="F26B43"/>
          </p15:clr>
        </p15:guide>
        <p15:guide id="19" pos="433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335361" y="116632"/>
            <a:ext cx="10753195" cy="720080"/>
          </a:xfrm>
          <a:prstGeom prst="rect">
            <a:avLst/>
          </a:prstGeom>
        </p:spPr>
        <p:txBody>
          <a:bodyPr vert="horz" lIns="91440" tIns="45720" rIns="91440" bIns="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623392" y="1268762"/>
            <a:ext cx="10959008" cy="5256585"/>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5" name="図 4">
            <a:extLst>
              <a:ext uri="{FF2B5EF4-FFF2-40B4-BE49-F238E27FC236}">
                <a16:creationId xmlns:a16="http://schemas.microsoft.com/office/drawing/2014/main" id="{51601F79-2ECC-4C53-AD2B-67ECF01D8F50}"/>
              </a:ext>
            </a:extLst>
          </p:cNvPr>
          <p:cNvPicPr>
            <a:picLocks noChangeAspect="1"/>
          </p:cNvPicPr>
          <p:nvPr userDrawn="1"/>
        </p:nvPicPr>
        <p:blipFill>
          <a:blip r:embed="rId8"/>
          <a:stretch>
            <a:fillRect/>
          </a:stretch>
        </p:blipFill>
        <p:spPr>
          <a:xfrm>
            <a:off x="9391269" y="1"/>
            <a:ext cx="2800731" cy="566338"/>
          </a:xfrm>
          <a:prstGeom prst="rect">
            <a:avLst/>
          </a:prstGeom>
        </p:spPr>
      </p:pic>
    </p:spTree>
    <p:extLst>
      <p:ext uri="{BB962C8B-B14F-4D97-AF65-F5344CB8AC3E}">
        <p14:creationId xmlns:p14="http://schemas.microsoft.com/office/powerpoint/2010/main" val="18651989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hf hdr="0" ftr="0" dt="0"/>
  <p:txStyles>
    <p:titleStyle>
      <a:lvl1pPr algn="l" defTabSz="685800" rtl="0" eaLnBrk="1" latinLnBrk="0" hangingPunct="1">
        <a:spcBef>
          <a:spcPct val="0"/>
        </a:spcBef>
        <a:buNone/>
        <a:defRPr kumimoji="1" sz="2700" kern="1200" baseline="0">
          <a:solidFill>
            <a:schemeClr val="accent5">
              <a:lumMod val="50000"/>
            </a:schemeClr>
          </a:solidFill>
          <a:latin typeface="Verdana" panose="020B0604030504040204" pitchFamily="34" charset="0"/>
          <a:ea typeface="メイリオ" panose="020B0604030504040204" pitchFamily="50" charset="-128"/>
          <a:cs typeface="+mj-cs"/>
        </a:defRPr>
      </a:lvl1pPr>
    </p:titleStyle>
    <p:bodyStyle>
      <a:lvl1pPr marL="257175" indent="-270000" algn="l" defTabSz="685800" rtl="0" eaLnBrk="1" latinLnBrk="0" hangingPunct="1">
        <a:spcBef>
          <a:spcPts val="900"/>
        </a:spcBef>
        <a:buFont typeface="Wingdings" panose="05000000000000000000" pitchFamily="2" charset="2"/>
        <a:buChar char="l"/>
        <a:defRPr kumimoji="1" sz="2400" kern="1200" baseline="0">
          <a:solidFill>
            <a:srgbClr val="203864"/>
          </a:solidFill>
          <a:latin typeface="Verdana" panose="020B0604030504040204" pitchFamily="34" charset="0"/>
          <a:ea typeface="メイリオ" panose="020B0604030504040204" pitchFamily="50" charset="-128"/>
          <a:cs typeface="+mn-cs"/>
        </a:defRPr>
      </a:lvl1pPr>
      <a:lvl2pPr marL="557213" indent="-270000" algn="l" defTabSz="685800" rtl="0" eaLnBrk="1" latinLnBrk="0" hangingPunct="1">
        <a:spcBef>
          <a:spcPts val="150"/>
        </a:spcBef>
        <a:buFont typeface="Wingdings" panose="05000000000000000000" pitchFamily="2" charset="2"/>
        <a:buChar char="n"/>
        <a:defRPr kumimoji="1" sz="2100" kern="1200" baseline="0">
          <a:solidFill>
            <a:schemeClr val="bg2">
              <a:lumMod val="50000"/>
            </a:schemeClr>
          </a:solidFill>
          <a:latin typeface="Verdana" panose="020B0604030504040204" pitchFamily="34" charset="0"/>
          <a:ea typeface="メイリオ" panose="020B0604030504040204" pitchFamily="50" charset="-128"/>
          <a:cs typeface="+mn-cs"/>
        </a:defRPr>
      </a:lvl2pPr>
      <a:lvl3pPr marL="740569" indent="-271463" algn="l" defTabSz="685800" rtl="0" eaLnBrk="1" latinLnBrk="0" hangingPunct="1">
        <a:spcBef>
          <a:spcPts val="150"/>
        </a:spcBef>
        <a:buFont typeface="Wingdings" panose="05000000000000000000" pitchFamily="2" charset="2"/>
        <a:buChar char="l"/>
        <a:defRPr kumimoji="1" sz="1800" kern="1200" baseline="0">
          <a:solidFill>
            <a:schemeClr val="bg2">
              <a:lumMod val="50000"/>
            </a:schemeClr>
          </a:solidFill>
          <a:latin typeface="Verdana" panose="020B0604030504040204" pitchFamily="34" charset="0"/>
          <a:ea typeface="メイリオ" panose="020B0604030504040204" pitchFamily="50" charset="-128"/>
          <a:cs typeface="+mn-cs"/>
        </a:defRPr>
      </a:lvl3pPr>
      <a:lvl4pPr marL="1012031" indent="-339329" algn="l" defTabSz="685800" rtl="0" eaLnBrk="1" latinLnBrk="0" hangingPunct="1">
        <a:spcBef>
          <a:spcPts val="150"/>
        </a:spcBef>
        <a:buFont typeface="Wingdings" panose="05000000000000000000" pitchFamily="2" charset="2"/>
        <a:buChar char="l"/>
        <a:defRPr kumimoji="1" sz="1800" kern="1200" baseline="0">
          <a:solidFill>
            <a:schemeClr val="bg2">
              <a:lumMod val="50000"/>
            </a:schemeClr>
          </a:solidFill>
          <a:latin typeface="Verdana" panose="020B0604030504040204" pitchFamily="34" charset="0"/>
          <a:ea typeface="メイリオ" panose="020B0604030504040204" pitchFamily="50" charset="-128"/>
          <a:cs typeface="+mn-cs"/>
        </a:defRPr>
      </a:lvl4pPr>
      <a:lvl5pPr marL="1276350" indent="-332185" algn="l" defTabSz="685800" rtl="0" eaLnBrk="1" latinLnBrk="0" hangingPunct="1">
        <a:spcBef>
          <a:spcPts val="150"/>
        </a:spcBef>
        <a:buFont typeface="Wingdings" panose="05000000000000000000" pitchFamily="2" charset="2"/>
        <a:buChar char="l"/>
        <a:defRPr kumimoji="1" sz="1800" kern="1200" baseline="0">
          <a:solidFill>
            <a:schemeClr val="bg2">
              <a:lumMod val="50000"/>
            </a:schemeClr>
          </a:solidFill>
          <a:latin typeface="Verdana" panose="020B0604030504040204" pitchFamily="34" charset="0"/>
          <a:ea typeface="メイリオ" panose="020B0604030504040204" pitchFamily="50" charset="-128"/>
          <a:cs typeface="+mn-cs"/>
        </a:defRPr>
      </a:lvl5pPr>
      <a:lvl6pPr marL="18859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11/2/2025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61366139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 id="2147483733" r:id="rId43"/>
    <p:sldLayoutId id="2147483734" r:id="rId44"/>
    <p:sldLayoutId id="2147483735" r:id="rId45"/>
    <p:sldLayoutId id="2147483736" r:id="rId46"/>
    <p:sldLayoutId id="2147483737" r:id="rId47"/>
    <p:sldLayoutId id="2147483738" r:id="rId48"/>
    <p:sldLayoutId id="2147483739" r:id="rId49"/>
    <p:sldLayoutId id="2147483740" r:id="rId50"/>
    <p:sldLayoutId id="2147483741" r:id="rId51"/>
    <p:sldLayoutId id="2147483742" r:id="rId52"/>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F0E55A5F-5EDA-5DB3-6E50-BC2187273298}"/>
              </a:ext>
            </a:extLst>
          </p:cNvPr>
          <p:cNvSpPr>
            <a:spLocks noGrp="1"/>
          </p:cNvSpPr>
          <p:nvPr>
            <p:ph type="title"/>
          </p:nvPr>
        </p:nvSpPr>
        <p:spPr>
          <a:xfrm>
            <a:off x="208041" y="1250832"/>
            <a:ext cx="11757218" cy="1957867"/>
          </a:xfrm>
        </p:spPr>
        <p:txBody>
          <a:bodyPr/>
          <a:lstStyle/>
          <a:p>
            <a:pPr algn="ctr"/>
            <a:r>
              <a:rPr lang="en-US" altLang="ja-JP" dirty="0"/>
              <a:t>Tips and Cautions for Using Generative AI</a:t>
            </a:r>
            <a:br>
              <a:rPr lang="en-US" altLang="ja-JP" dirty="0"/>
            </a:br>
            <a:r>
              <a:rPr lang="en-US" altLang="ja-JP" dirty="0"/>
              <a:t>― Broadening the Scope of Discussion ―</a:t>
            </a:r>
            <a:br>
              <a:rPr lang="en-US" altLang="ja-JP" dirty="0"/>
            </a:br>
            <a:r>
              <a:rPr lang="ja-JP" altLang="en-US" sz="3200" dirty="0">
                <a:solidFill>
                  <a:srgbClr val="FFFF00"/>
                </a:solidFill>
              </a:rPr>
              <a:t>生成</a:t>
            </a:r>
            <a:r>
              <a:rPr lang="en-US" altLang="ja-JP" sz="3200" dirty="0">
                <a:solidFill>
                  <a:srgbClr val="FFFF00"/>
                </a:solidFill>
              </a:rPr>
              <a:t>AI</a:t>
            </a:r>
            <a:r>
              <a:rPr lang="ja-JP" altLang="en-US" sz="3200" dirty="0">
                <a:solidFill>
                  <a:srgbClr val="FFFF00"/>
                </a:solidFill>
              </a:rPr>
              <a:t>利用の注意と工夫 －</a:t>
            </a:r>
            <a:r>
              <a:rPr lang="en-US" altLang="ja-JP" sz="3200" dirty="0">
                <a:solidFill>
                  <a:srgbClr val="FFFF00"/>
                </a:solidFill>
              </a:rPr>
              <a:t>discussion</a:t>
            </a:r>
            <a:r>
              <a:rPr lang="ja-JP" altLang="en-US" sz="3200" dirty="0">
                <a:solidFill>
                  <a:srgbClr val="FFFF00"/>
                </a:solidFill>
              </a:rPr>
              <a:t>の視野を広めるために－</a:t>
            </a:r>
          </a:p>
        </p:txBody>
      </p:sp>
      <p:sp>
        <p:nvSpPr>
          <p:cNvPr id="2" name="Text Box 3">
            <a:extLst>
              <a:ext uri="{FF2B5EF4-FFF2-40B4-BE49-F238E27FC236}">
                <a16:creationId xmlns:a16="http://schemas.microsoft.com/office/drawing/2014/main" id="{331FCB66-ECEF-C72A-3165-72F04E3993FC}"/>
              </a:ext>
            </a:extLst>
          </p:cNvPr>
          <p:cNvSpPr txBox="1">
            <a:spLocks noChangeArrowheads="1"/>
          </p:cNvSpPr>
          <p:nvPr/>
        </p:nvSpPr>
        <p:spPr bwMode="auto">
          <a:xfrm>
            <a:off x="4787782" y="3943524"/>
            <a:ext cx="721092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lvl="0" eaLnBrk="1" fontAlgn="base" hangingPunct="1">
              <a:spcAft>
                <a:spcPct val="0"/>
              </a:spcAft>
              <a:defRPr/>
            </a:pPr>
            <a:r>
              <a:rPr lang="en-US" altLang="ja-JP" sz="2600" b="1" dirty="0">
                <a:solidFill>
                  <a:schemeClr val="bg1"/>
                </a:solidFill>
                <a:latin typeface="ＭＳ Ｐゴシック"/>
                <a:ea typeface="ＭＳ Ｐゴシック"/>
              </a:rPr>
              <a:t>MDXES/MSL,</a:t>
            </a:r>
            <a:r>
              <a:rPr lang="ja-JP" altLang="en-US" sz="2600" b="1" dirty="0">
                <a:solidFill>
                  <a:schemeClr val="bg1"/>
                </a:solidFill>
                <a:latin typeface="ＭＳ Ｐゴシック"/>
                <a:ea typeface="ＭＳ Ｐゴシック"/>
              </a:rPr>
              <a:t> </a:t>
            </a:r>
            <a:r>
              <a:rPr lang="en-US" altLang="ja-JP" sz="2600" b="1">
                <a:solidFill>
                  <a:schemeClr val="bg1"/>
                </a:solidFill>
                <a:latin typeface="ＭＳ Ｐゴシック"/>
                <a:ea typeface="ＭＳ Ｐゴシック"/>
              </a:rPr>
              <a:t>IIR, </a:t>
            </a:r>
            <a:r>
              <a:rPr kumimoji="1" lang="en-US" altLang="ja-JP" sz="2600" b="1" i="0" u="none" strike="noStrike" kern="1200" cap="none" spc="0" normalizeH="0" baseline="0" noProof="0">
                <a:ln>
                  <a:noFill/>
                </a:ln>
                <a:solidFill>
                  <a:schemeClr val="bg1"/>
                </a:solidFill>
                <a:effectLst/>
                <a:uLnTx/>
                <a:uFillTx/>
                <a:latin typeface="ＭＳ Ｐゴシック"/>
                <a:ea typeface="ＭＳ Ｐゴシック"/>
                <a:cs typeface="+mn-cs"/>
              </a:rPr>
              <a:t>Science </a:t>
            </a:r>
            <a:r>
              <a:rPr kumimoji="1" lang="en-US" altLang="ja-JP" sz="2600" b="1" i="0" u="none" strike="noStrike" kern="1200" cap="none" spc="0" normalizeH="0" baseline="0" noProof="0" dirty="0">
                <a:ln>
                  <a:noFill/>
                </a:ln>
                <a:solidFill>
                  <a:schemeClr val="bg1"/>
                </a:solidFill>
                <a:effectLst/>
                <a:uLnTx/>
                <a:uFillTx/>
                <a:latin typeface="ＭＳ Ｐゴシック"/>
                <a:ea typeface="ＭＳ Ｐゴシック"/>
                <a:cs typeface="+mn-cs"/>
              </a:rPr>
              <a:t>Tokyo</a:t>
            </a:r>
            <a:endParaRPr kumimoji="1" lang="ja-JP" altLang="en-US" sz="2600" b="1" i="0" u="none" strike="noStrike" kern="1200" cap="none" spc="0" normalizeH="0" baseline="0" noProof="0" dirty="0">
              <a:ln>
                <a:noFill/>
              </a:ln>
              <a:solidFill>
                <a:schemeClr val="bg1"/>
              </a:solidFill>
              <a:effectLst/>
              <a:uLnTx/>
              <a:uFillTx/>
              <a:latin typeface="ＭＳ Ｐゴシック"/>
              <a:ea typeface="ＭＳ Ｐゴシック"/>
            </a:endParaRPr>
          </a:p>
        </p:txBody>
      </p:sp>
      <p:sp>
        <p:nvSpPr>
          <p:cNvPr id="3" name="Text Box 4">
            <a:extLst>
              <a:ext uri="{FF2B5EF4-FFF2-40B4-BE49-F238E27FC236}">
                <a16:creationId xmlns:a16="http://schemas.microsoft.com/office/drawing/2014/main" id="{D0129390-1E06-E256-BDE0-F5F428EDA3C4}"/>
              </a:ext>
            </a:extLst>
          </p:cNvPr>
          <p:cNvSpPr txBox="1">
            <a:spLocks noChangeArrowheads="1"/>
          </p:cNvSpPr>
          <p:nvPr/>
        </p:nvSpPr>
        <p:spPr bwMode="auto">
          <a:xfrm>
            <a:off x="4062955" y="3387118"/>
            <a:ext cx="3970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defTabSz="914400" rtl="0" eaLnBrk="1" fontAlgn="base" latinLnBrk="0" hangingPunct="1">
              <a:lnSpc>
                <a:spcPct val="100000"/>
              </a:lnSpc>
              <a:spcBef>
                <a:spcPct val="50000"/>
              </a:spcBef>
              <a:spcAft>
                <a:spcPct val="0"/>
              </a:spcAft>
              <a:buClrTx/>
              <a:buSzTx/>
              <a:buFontTx/>
              <a:buNone/>
              <a:tabLst/>
              <a:defRPr/>
            </a:pPr>
            <a:r>
              <a:rPr kumimoji="1" lang="en-US" altLang="ja-JP" sz="2600" b="1" i="0" u="none" strike="noStrike" kern="1200" cap="none" spc="0" normalizeH="0" baseline="0" noProof="0" dirty="0">
                <a:ln>
                  <a:noFill/>
                </a:ln>
                <a:solidFill>
                  <a:schemeClr val="bg1"/>
                </a:solidFill>
                <a:effectLst/>
                <a:uLnTx/>
                <a:uFillTx/>
                <a:latin typeface="ＭＳ Ｐゴシック"/>
                <a:ea typeface="ＭＳ Ｐゴシック"/>
                <a:cs typeface="+mn-cs"/>
              </a:rPr>
              <a:t>Toshio Kamiya</a:t>
            </a:r>
            <a:endParaRPr kumimoji="1" lang="ja-JP" altLang="en-US" sz="2600" b="1" i="0" u="none" strike="noStrike" kern="1200" cap="none" spc="0" normalizeH="0" baseline="0" noProof="0" dirty="0">
              <a:ln>
                <a:noFill/>
              </a:ln>
              <a:solidFill>
                <a:schemeClr val="bg1"/>
              </a:solidFill>
              <a:effectLst/>
              <a:uLnTx/>
              <a:uFillTx/>
              <a:latin typeface="ＭＳ Ｐゴシック"/>
              <a:ea typeface="ＭＳ Ｐゴシック"/>
              <a:cs typeface="+mn-cs"/>
            </a:endParaRPr>
          </a:p>
        </p:txBody>
      </p:sp>
    </p:spTree>
    <p:extLst>
      <p:ext uri="{BB962C8B-B14F-4D97-AF65-F5344CB8AC3E}">
        <p14:creationId xmlns:p14="http://schemas.microsoft.com/office/powerpoint/2010/main" val="4055037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B7615-809F-1EA1-EE02-335F1981A377}"/>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C13125DC-9B92-6F3F-3432-2AE4734B5AFE}"/>
              </a:ext>
            </a:extLst>
          </p:cNvPr>
          <p:cNvSpPr>
            <a:spLocks noGrp="1"/>
          </p:cNvSpPr>
          <p:nvPr>
            <p:ph type="title"/>
          </p:nvPr>
        </p:nvSpPr>
        <p:spPr>
          <a:xfrm>
            <a:off x="198201" y="70912"/>
            <a:ext cx="10753195"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altLang="ja-JP" sz="28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Discussion in multiple AI roles (</a:t>
            </a:r>
            <a:r>
              <a:rPr lang="ja-JP" altLang="en-US" sz="28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生成</a:t>
            </a:r>
            <a:r>
              <a:rPr lang="en-US" altLang="ja-JP" sz="28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8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同士で対話</a:t>
            </a:r>
            <a:r>
              <a:rPr lang="en-US" altLang="ja-JP" sz="28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a:t>
            </a:r>
            <a:endParaRPr lang="ja-JP" altLang="en-US" sz="2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47A01380-BDEC-1958-BE61-177C18762327}"/>
              </a:ext>
            </a:extLst>
          </p:cNvPr>
          <p:cNvSpPr txBox="1"/>
          <p:nvPr/>
        </p:nvSpPr>
        <p:spPr>
          <a:xfrm>
            <a:off x="6177776" y="1021081"/>
            <a:ext cx="6014224" cy="5632311"/>
          </a:xfrm>
          <a:prstGeom prst="rect">
            <a:avLst/>
          </a:prstGeom>
          <a:noFill/>
        </p:spPr>
        <p:txBody>
          <a:bodyPr wrap="square" rtlCol="0">
            <a:spAutoFit/>
          </a:bodyPr>
          <a:lstStyle/>
          <a:p>
            <a:pPr lvl="0">
              <a:defRPr/>
            </a:pPr>
            <a:r>
              <a:rPr kumimoji="1" lang="ja-JP"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異なる役割</a:t>
            </a:r>
            <a:r>
              <a:rPr kumimoji="1" lang="ja-JP"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の出演者を作り、議論させる</a:t>
            </a:r>
          </a:p>
          <a:p>
            <a:pPr lvl="0">
              <a:defRPr/>
            </a:pPr>
            <a:endPar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endParaRPr kumimoji="1" lang="ja-JP"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kumimoji="1" lang="ja-JP"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プロンプト例</a:t>
            </a:r>
            <a: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kumimoji="1" lang="ja-JP" altLang="en-US"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あなたは太陽電池を研究している</a:t>
            </a:r>
            <a:r>
              <a:rPr kumimoji="1" lang="ja-JP" altLang="en-US" sz="2400"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研究者</a:t>
            </a:r>
            <a:r>
              <a:rPr kumimoji="1" lang="ja-JP" altLang="en-US"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です。</a:t>
            </a:r>
            <a:br>
              <a:rPr kumimoji="1" lang="ja-JP" altLang="en-US"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再生エネルギー政策を作成している</a:t>
            </a:r>
            <a:r>
              <a:rPr kumimoji="1" lang="ja-JP"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政治家</a:t>
            </a:r>
            <a:r>
              <a:rPr kumimoji="1" lang="ja-JP" altLang="en-US"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と、実用化を進めている</a:t>
            </a:r>
            <a:r>
              <a:rPr kumimoji="1" lang="ja-JP"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会社の責任者</a:t>
            </a:r>
            <a:r>
              <a:rPr kumimoji="1" lang="ja-JP" altLang="en-US"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と</a:t>
            </a:r>
            <a:br>
              <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以下の点について議論してください</a:t>
            </a:r>
          </a:p>
          <a:p>
            <a:pPr lvl="0">
              <a:defRPr/>
            </a:pPr>
            <a:endPar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議論の内容</a:t>
            </a:r>
            <a:r>
              <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ここにコピー</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endPar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342900" lvl="0" indent="-342900">
              <a:buFont typeface="Arial" panose="020B0604020202020204" pitchFamily="34" charset="0"/>
              <a:buChar char="•"/>
              <a:defRPr/>
            </a:pPr>
            <a:endParaRPr kumimoji="1" lang="ja-JP" altLang="en-US"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342900" lvl="0" indent="-342900">
              <a:buFont typeface="Arial" panose="020B0604020202020204" pitchFamily="34" charset="0"/>
              <a:buChar char="•"/>
              <a:defRPr/>
            </a:pPr>
            <a:endParaRPr kumimoji="1" lang="ja-JP" altLang="en-US"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342900" lvl="0" indent="-342900">
              <a:buFont typeface="Arial" panose="020B0604020202020204" pitchFamily="34" charset="0"/>
              <a:buChar char="•"/>
              <a:defRPr/>
            </a:pPr>
            <a:endParaRPr kumimoji="1" lang="ja-JP" altLang="en-US"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BE53BBF1-34CE-1562-2D85-24A9E82DC6CD}"/>
              </a:ext>
            </a:extLst>
          </p:cNvPr>
          <p:cNvSpPr txBox="1"/>
          <p:nvPr/>
        </p:nvSpPr>
        <p:spPr>
          <a:xfrm>
            <a:off x="198201" y="976477"/>
            <a:ext cx="6014224" cy="4524315"/>
          </a:xfrm>
          <a:prstGeom prst="rect">
            <a:avLst/>
          </a:prstGeom>
          <a:noFill/>
        </p:spPr>
        <p:txBody>
          <a:bodyPr wrap="square" rtlCol="0">
            <a:spAutoFit/>
          </a:bodyPr>
          <a:lstStyle/>
          <a:p>
            <a:pPr marR="0" lvl="0" algn="l" defTabSz="914400" rtl="0" eaLnBrk="1" fontAlgn="auto" latinLnBrk="0" hangingPunct="1">
              <a:buClrTx/>
              <a:buSzTx/>
              <a:tabLst/>
              <a:defRPr/>
            </a:pPr>
            <a: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Create participants with </a:t>
            </a:r>
            <a:r>
              <a:rPr kumimoji="1" lang="en-US" altLang="ja-JP" sz="24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different roles</a:t>
            </a:r>
            <a: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b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and let them debate.</a:t>
            </a:r>
          </a:p>
          <a:p>
            <a:pPr marR="0" lvl="0" algn="l" defTabSz="914400" rtl="0" eaLnBrk="1" fontAlgn="auto" latinLnBrk="0" hangingPunct="1">
              <a:buClrTx/>
              <a:buSzTx/>
              <a:tabLst/>
              <a:defRPr/>
            </a:pPr>
            <a:endPar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R="0" lvl="0" algn="l" defTabSz="914400" rtl="0" eaLnBrk="1" fontAlgn="auto" latinLnBrk="0" hangingPunct="1">
              <a:buClrTx/>
              <a:buSzTx/>
              <a:tabLst/>
              <a:defRPr/>
            </a:pPr>
            <a: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Example prompt:</a:t>
            </a:r>
          </a:p>
          <a:p>
            <a:pPr marR="0" lvl="0" algn="l" defTabSz="914400" rtl="0" eaLnBrk="1" fontAlgn="auto" latinLnBrk="0" hangingPunct="1">
              <a:buClrTx/>
              <a:buSzTx/>
              <a:tabLst/>
              <a:defRPr/>
            </a:pPr>
            <a:r>
              <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You are a </a:t>
            </a:r>
            <a:r>
              <a:rPr kumimoji="1" lang="en-US" altLang="ja-JP" sz="24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researcher</a:t>
            </a:r>
            <a:r>
              <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studying solar cells.</a:t>
            </a:r>
          </a:p>
          <a:p>
            <a:pPr marR="0" lvl="0" algn="l" defTabSz="914400" rtl="0" eaLnBrk="1" fontAlgn="auto" latinLnBrk="0" hangingPunct="1">
              <a:buClrTx/>
              <a:buSzTx/>
              <a:tabLst/>
              <a:defRPr/>
            </a:pPr>
            <a:r>
              <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Please discuss the following topic with </a:t>
            </a:r>
            <a:br>
              <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 </a:t>
            </a:r>
            <a:r>
              <a:rPr kumimoji="1" lang="en-US" altLang="ja-JP" sz="24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politician</a:t>
            </a:r>
            <a:r>
              <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who is formulating renewable energy policies and a </a:t>
            </a:r>
            <a:r>
              <a:rPr kumimoji="1" lang="en-US" altLang="ja-JP" sz="24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company executive</a:t>
            </a:r>
            <a:r>
              <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br>
              <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who is promoting commercialization.</a:t>
            </a:r>
          </a:p>
          <a:p>
            <a:pPr marR="0" lvl="0" algn="l" defTabSz="914400" rtl="0" eaLnBrk="1" fontAlgn="auto" latinLnBrk="0" hangingPunct="1">
              <a:buClrTx/>
              <a:buSzTx/>
              <a:tabLst/>
              <a:defRPr/>
            </a:pP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R="0" lvl="0" algn="l" defTabSz="914400" rtl="0" eaLnBrk="1" fontAlgn="auto" latinLnBrk="0" hangingPunct="1">
              <a:buClrTx/>
              <a:buSzTx/>
              <a:tabLst/>
              <a:defRPr/>
            </a:pPr>
            <a:r>
              <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Discussion topic:</a:t>
            </a:r>
          </a:p>
          <a:p>
            <a:pPr marR="0" lvl="0" algn="l" defTabSz="914400" rtl="0" eaLnBrk="1" fontAlgn="auto" latinLnBrk="0" hangingPunct="1">
              <a:buClrTx/>
              <a:buSzTx/>
              <a:tabLst/>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[past here]</a:t>
            </a:r>
            <a:endPar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1057901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B48AC-CBF4-9476-B8E5-3EFB994041D6}"/>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D9FAC84C-8EF1-29FA-2829-DF08F9577060}"/>
              </a:ext>
            </a:extLst>
          </p:cNvPr>
          <p:cNvSpPr>
            <a:spLocks noGrp="1"/>
          </p:cNvSpPr>
          <p:nvPr>
            <p:ph type="title"/>
          </p:nvPr>
        </p:nvSpPr>
        <p:spPr>
          <a:xfrm>
            <a:off x="198201" y="70912"/>
            <a:ext cx="10753195"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altLang="ja-JP" sz="28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Multi-Angle Analysis (</a:t>
            </a:r>
            <a:r>
              <a:rPr lang="ja-JP" altLang="en-US" sz="28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深堀・多角的分析</a:t>
            </a:r>
            <a:r>
              <a:rPr lang="en-US" altLang="ja-JP" sz="28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a:t>
            </a:r>
            <a:endParaRPr lang="ja-JP" altLang="en-US" sz="2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9062D21A-348F-2F11-3CF8-61C5669554CE}"/>
              </a:ext>
            </a:extLst>
          </p:cNvPr>
          <p:cNvSpPr txBox="1"/>
          <p:nvPr/>
        </p:nvSpPr>
        <p:spPr>
          <a:xfrm>
            <a:off x="6096000" y="976477"/>
            <a:ext cx="6096000" cy="6001643"/>
          </a:xfrm>
          <a:prstGeom prst="rect">
            <a:avLst/>
          </a:prstGeom>
          <a:noFill/>
        </p:spPr>
        <p:txBody>
          <a:bodyPr wrap="square" rtlCol="0">
            <a:spAutoFit/>
          </a:bodyPr>
          <a:lstStyle/>
          <a:p>
            <a:pPr lvl="0">
              <a:defRPr/>
            </a:pPr>
            <a:r>
              <a:rPr kumimoji="1" lang="ja-JP" altLang="en-US" sz="2400"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賛否両論や多角的な視点に</a:t>
            </a:r>
            <a:r>
              <a:rPr lang="ja-JP" altLang="en-US" sz="2400" b="1" dirty="0">
                <a:latin typeface="Times New Roman" panose="02020603050405020304" pitchFamily="18" charset="0"/>
                <a:ea typeface="ＭＳ ゴシック" panose="020B0609070205080204" pitchFamily="49" charset="-128"/>
                <a:cs typeface="Times New Roman" panose="02020603050405020304" pitchFamily="18" charset="0"/>
              </a:rPr>
              <a:t>より、バランスの良い情報、より</a:t>
            </a:r>
            <a:r>
              <a:rPr kumimoji="1" lang="ja-JP" altLang="en-US" sz="2400"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深い議論を得る</a:t>
            </a:r>
          </a:p>
          <a:p>
            <a:pPr lvl="0">
              <a:defRPr/>
            </a:pPr>
            <a:endParaRPr kumimoji="1" lang="ja-JP" altLang="en-US" sz="2400"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kumimoji="1" lang="ja-JP" altLang="en-US" sz="2400"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プロンプト例</a:t>
            </a:r>
            <a:r>
              <a:rPr kumimoji="1" lang="en-US" altLang="ja-JP" sz="2400"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p>
          <a:p>
            <a:pPr marL="177800" lvl="0" indent="-177800">
              <a:buFont typeface="Arial" panose="020B0604020202020204" pitchFamily="34" charset="0"/>
              <a:buChar char="•"/>
              <a:defRPr/>
            </a:pPr>
            <a:r>
              <a:rPr kumimoji="1" lang="ja-JP" altLang="en-US" sz="2400"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主流の意見と異なる点を挙げてください</a:t>
            </a:r>
          </a:p>
          <a:p>
            <a:pPr marL="177800" lvl="0" indent="-177800">
              <a:buFont typeface="Arial" panose="020B0604020202020204" pitchFamily="34" charset="0"/>
              <a:buChar char="•"/>
              <a:defRPr/>
            </a:pPr>
            <a:endParaRPr kumimoji="1" lang="en-US" altLang="ja-JP" sz="2400"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lvl="0" indent="-177800">
              <a:buFont typeface="Arial" panose="020B0604020202020204" pitchFamily="34" charset="0"/>
              <a:buChar char="•"/>
              <a:defRPr/>
            </a:pP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177800" lvl="0" indent="-177800">
              <a:buFont typeface="Arial" panose="020B0604020202020204" pitchFamily="34" charset="0"/>
              <a:buChar char="•"/>
              <a:defRPr/>
            </a:pPr>
            <a:r>
              <a:rPr kumimoji="1" lang="ja-JP" altLang="en-US" sz="2400"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賛成派と反対派の主張を</a:t>
            </a:r>
            <a:br>
              <a:rPr kumimoji="1" lang="en-US" altLang="ja-JP" sz="2400"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400"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比較してください</a:t>
            </a:r>
          </a:p>
          <a:p>
            <a:pPr marL="177800" lvl="0" indent="-177800">
              <a:buFont typeface="Arial" panose="020B0604020202020204" pitchFamily="34" charset="0"/>
              <a:buChar char="•"/>
              <a:defRPr/>
            </a:pPr>
            <a:endParaRPr kumimoji="1" lang="en-US" altLang="ja-JP" sz="2400"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lvl="0" indent="-177800">
              <a:buFont typeface="Arial" panose="020B0604020202020204" pitchFamily="34" charset="0"/>
              <a:buChar char="•"/>
              <a:defRPr/>
            </a:pPr>
            <a:r>
              <a:rPr kumimoji="1" lang="ja-JP" altLang="en-US" sz="2400"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補助金政策のメリットとデメリットを</a:t>
            </a:r>
            <a:br>
              <a:rPr kumimoji="1" lang="en-US" altLang="ja-JP" sz="2400"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400"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それぞれ挙げてください</a:t>
            </a:r>
          </a:p>
          <a:p>
            <a:pPr marL="177800" lvl="0" indent="-177800">
              <a:buFont typeface="Arial" panose="020B0604020202020204" pitchFamily="34" charset="0"/>
              <a:buChar char="•"/>
              <a:defRPr/>
            </a:pPr>
            <a:endParaRPr kumimoji="1" lang="en-US" altLang="ja-JP" sz="2400"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lvl="0" indent="-177800">
              <a:buFont typeface="Arial" panose="020B0604020202020204" pitchFamily="34" charset="0"/>
              <a:buChar char="•"/>
              <a:defRPr/>
            </a:pPr>
            <a:r>
              <a:rPr kumimoji="1" lang="ja-JP" altLang="en-US" sz="2400"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日本、欧米先進国、発展途上国の視点の意見を比較してください</a:t>
            </a:r>
          </a:p>
          <a:p>
            <a:pPr marL="342900" lvl="0" indent="-342900">
              <a:buFont typeface="Arial" panose="020B0604020202020204" pitchFamily="34" charset="0"/>
              <a:buChar char="•"/>
              <a:defRPr/>
            </a:pPr>
            <a:endParaRPr kumimoji="1" lang="ja-JP" altLang="en-US" sz="2400"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FE4467B2-93C6-D90C-8E2C-A0D9FFA7C28E}"/>
              </a:ext>
            </a:extLst>
          </p:cNvPr>
          <p:cNvSpPr txBox="1"/>
          <p:nvPr/>
        </p:nvSpPr>
        <p:spPr>
          <a:xfrm>
            <a:off x="198201" y="931873"/>
            <a:ext cx="6014224" cy="5632311"/>
          </a:xfrm>
          <a:prstGeom prst="rect">
            <a:avLst/>
          </a:prstGeom>
          <a:noFill/>
        </p:spPr>
        <p:txBody>
          <a:bodyPr wrap="square" rtlCol="0">
            <a:spAutoFit/>
          </a:bodyPr>
          <a:lstStyle/>
          <a:p>
            <a:pPr marR="0" lvl="0" algn="l" defTabSz="914400" rtl="0" eaLnBrk="1" fontAlgn="auto" latinLnBrk="0" hangingPunct="1">
              <a:buClrTx/>
              <a:buSzTx/>
              <a:tabLst/>
              <a:defRPr/>
            </a:pPr>
            <a: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Presenting both pros and cons leads to more balanced insights.</a:t>
            </a:r>
          </a:p>
          <a:p>
            <a:pPr marR="0" lvl="0" algn="l" defTabSz="914400" rtl="0" eaLnBrk="1" fontAlgn="auto" latinLnBrk="0" hangingPunct="1">
              <a:buClrTx/>
              <a:buSzTx/>
              <a:tabLst/>
              <a:defRPr/>
            </a:pPr>
            <a:endPar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R="0" lvl="0" algn="l" defTabSz="914400" rtl="0" eaLnBrk="1" fontAlgn="auto" latinLnBrk="0" hangingPunct="1">
              <a:buClrTx/>
              <a:buSzTx/>
              <a:tabLst/>
              <a:defRPr/>
            </a:pPr>
            <a: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Prompt examples:</a:t>
            </a:r>
          </a:p>
          <a:p>
            <a:pPr marL="177800" marR="0" lvl="0" indent="-177800" algn="l" defTabSz="914400" rtl="0" eaLnBrk="1" fontAlgn="auto" latinLnBrk="0" hangingPunct="1">
              <a:buClrTx/>
              <a:buSzTx/>
              <a:buFont typeface="Arial" panose="020B0604020202020204" pitchFamily="34" charset="0"/>
              <a:buChar char="•"/>
              <a:tabLst/>
              <a:defRPr/>
            </a:pPr>
            <a:r>
              <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Identify points that differ from mainstream opinions.</a:t>
            </a:r>
            <a:br>
              <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endPar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buClrTx/>
              <a:buSzTx/>
              <a:buFont typeface="Arial" panose="020B0604020202020204" pitchFamily="34" charset="0"/>
              <a:buChar char="•"/>
              <a:tabLst/>
              <a:defRPr/>
            </a:pPr>
            <a:r>
              <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Compare arguments from supporters and opponents.</a:t>
            </a:r>
            <a:br>
              <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endPar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buClrTx/>
              <a:buSzTx/>
              <a:buFont typeface="Arial" panose="020B0604020202020204" pitchFamily="34" charset="0"/>
              <a:buChar char="•"/>
              <a:tabLst/>
              <a:defRPr/>
            </a:pPr>
            <a:r>
              <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Explain both advantages and disadvantages of subsidy policies.</a:t>
            </a:r>
            <a:br>
              <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endPar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buClrTx/>
              <a:buSzTx/>
              <a:buFont typeface="Arial" panose="020B0604020202020204" pitchFamily="34" charset="0"/>
              <a:buChar char="•"/>
              <a:tabLst/>
              <a:defRPr/>
            </a:pPr>
            <a:r>
              <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Compare opinions from Japan, </a:t>
            </a:r>
            <a:br>
              <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Western countries, and developing nations.</a:t>
            </a:r>
          </a:p>
        </p:txBody>
      </p:sp>
    </p:spTree>
    <p:extLst>
      <p:ext uri="{BB962C8B-B14F-4D97-AF65-F5344CB8AC3E}">
        <p14:creationId xmlns:p14="http://schemas.microsoft.com/office/powerpoint/2010/main" val="3994114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B23C0-3FD7-6176-B0FF-C275640AD157}"/>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E30C7B28-4A77-0A1E-4445-C49C5BA8E71B}"/>
              </a:ext>
            </a:extLst>
          </p:cNvPr>
          <p:cNvSpPr>
            <a:spLocks noGrp="1"/>
          </p:cNvSpPr>
          <p:nvPr>
            <p:ph type="title"/>
          </p:nvPr>
        </p:nvSpPr>
        <p:spPr>
          <a:xfrm>
            <a:off x="198201" y="70912"/>
            <a:ext cx="10753195"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r>
              <a:rPr lang="en-US" altLang="ja-JP" sz="28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Intentional Use of Prompt Bias</a:t>
            </a:r>
            <a:br>
              <a:rPr lang="en-US" altLang="ja-JP" sz="28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プロンプトバイアスの利用</a:t>
            </a:r>
            <a:endParaRPr lang="ja-JP" altLang="en-US" sz="2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585E7322-E547-378B-BAEF-D52B0639E47E}"/>
              </a:ext>
            </a:extLst>
          </p:cNvPr>
          <p:cNvSpPr txBox="1"/>
          <p:nvPr/>
        </p:nvSpPr>
        <p:spPr>
          <a:xfrm>
            <a:off x="6177776" y="931873"/>
            <a:ext cx="6014224" cy="5991384"/>
          </a:xfrm>
          <a:prstGeom prst="rect">
            <a:avLst/>
          </a:prstGeom>
          <a:noFill/>
        </p:spPr>
        <p:txBody>
          <a:bodyPr wrap="square" rtlCol="0">
            <a:spAutoFit/>
          </a:bodyPr>
          <a:lstStyle/>
          <a:p>
            <a:pPr lvl="0">
              <a:defRPr/>
            </a:pPr>
            <a:r>
              <a:rPr kumimoji="1" lang="ja-JP" altLang="en-US" sz="2000"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回答と逆のプロンプトバイアスをかけると、生成</a:t>
            </a:r>
            <a:r>
              <a:rPr kumimoji="1" lang="en-US" altLang="ja-JP" sz="2000"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AI</a:t>
            </a:r>
            <a:r>
              <a:rPr kumimoji="1" lang="ja-JP" altLang="en-US" sz="2000"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がどの程度バイアスに弱いか確認できる</a:t>
            </a:r>
          </a:p>
          <a:p>
            <a:pPr lvl="0">
              <a:defRPr/>
            </a:pPr>
            <a:r>
              <a:rPr kumimoji="1" lang="ja-JP" altLang="en-US" sz="2000"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懐疑的な立場を使うと、盲点や反論を発見しやすくなる</a:t>
            </a:r>
          </a:p>
          <a:p>
            <a:pPr lvl="0">
              <a:defRPr/>
            </a:pPr>
            <a:endParaRPr kumimoji="1" lang="ja-JP" altLang="en-US" sz="2000" i="0" u="none" strike="noStrike" kern="1200" cap="none" spc="0" normalizeH="0" baseline="3000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kumimoji="1" lang="ja-JP" altLang="en-US" sz="2000"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プロンプト例</a:t>
            </a:r>
            <a:r>
              <a:rPr kumimoji="1" lang="en-US" altLang="ja-JP" sz="2000"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p>
          <a:p>
            <a:pPr marL="177800" lvl="0" indent="-177800">
              <a:buFont typeface="Arial" panose="020B0604020202020204" pitchFamily="34" charset="0"/>
              <a:buChar char="•"/>
              <a:defRPr/>
            </a:pPr>
            <a:r>
              <a:rPr kumimoji="1" lang="ja-JP" altLang="en-US"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負のバイアス </a:t>
            </a:r>
            <a:r>
              <a:rPr kumimoji="1" lang="en-US" altLang="ja-JP"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懐疑的</a:t>
            </a:r>
            <a:r>
              <a:rPr kumimoji="1" lang="en-US" altLang="ja-JP"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太陽電池はコストペイバックするという回答でしたが、メンテナンスコストを過小評価していませんか</a:t>
            </a:r>
            <a:br>
              <a:rPr kumimoji="1" lang="ja-JP" altLang="en-US"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1600"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回答例</a:t>
            </a:r>
            <a:r>
              <a:rPr kumimoji="1" lang="en-US" altLang="ja-JP" sz="1600"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1600" i="0" u="none" strike="noStrike" kern="1200" cap="none" spc="0" normalizeH="0" baseline="0" noProof="0" dirty="0">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ご指摘の通り</a:t>
            </a:r>
            <a:r>
              <a:rPr kumimoji="1" lang="ja-JP" altLang="en-US" sz="1600"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、太陽電池のメンテナンスコストは設置環境や規模によって変動します。多くの試算では清掃やインバーター交換などの費用が含まれていない場合もあり、ペイバック期間の評価には注意が必要です。</a:t>
            </a:r>
            <a:br>
              <a:rPr kumimoji="1" lang="en-US" altLang="ja-JP" sz="1600"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endParaRPr kumimoji="1" lang="en-US" altLang="ja-JP" sz="1600"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lvl="0" indent="-177800">
              <a:buFont typeface="Arial" panose="020B0604020202020204" pitchFamily="34" charset="0"/>
              <a:buChar char="•"/>
              <a:defRPr/>
            </a:pPr>
            <a:r>
              <a:rPr kumimoji="1" lang="ja-JP" altLang="en-US"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正のバイアス </a:t>
            </a:r>
            <a:r>
              <a:rPr kumimoji="1" lang="en-US" altLang="ja-JP"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極論化</a:t>
            </a:r>
            <a:r>
              <a:rPr kumimoji="1" lang="en-US" altLang="ja-JP"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en-US" altLang="ja-JP"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現在の太陽電池は経済的にも環境的にもペイバックするという回答でした。補助金を大量に出せば、太陽電池によるエネルギー供給の完全置換を促進できますね</a:t>
            </a:r>
            <a:br>
              <a:rPr kumimoji="1" lang="ja-JP" altLang="en-US"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1600"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回答例</a:t>
            </a:r>
            <a:r>
              <a:rPr kumimoji="1" lang="en-US" altLang="ja-JP" sz="1600" b="1"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en-US" altLang="ja-JP" sz="1600"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1600"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rPr>
              <a:t>補助金政策は再生可能エネルギーの普及に大きな影響を与えます。太陽電池の導入コストが下がれば、エネルギー供給の脱炭素化が加速し、長期的には経済的・環境的なメリットが期待できます。</a:t>
            </a:r>
            <a:endParaRPr kumimoji="1" lang="ja-JP" altLang="en-US" sz="2000" i="0" u="none" strike="noStrike" kern="1200" cap="none" spc="0" normalizeH="0" baseline="0" noProof="0" dirty="0">
              <a:ln>
                <a:noFill/>
              </a:ln>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A17B1A1-65E2-ADAD-EA57-14C7BF782DF8}"/>
              </a:ext>
            </a:extLst>
          </p:cNvPr>
          <p:cNvSpPr txBox="1"/>
          <p:nvPr/>
        </p:nvSpPr>
        <p:spPr>
          <a:xfrm>
            <a:off x="0" y="876118"/>
            <a:ext cx="6212425" cy="5929828"/>
          </a:xfrm>
          <a:prstGeom prst="rect">
            <a:avLst/>
          </a:prstGeom>
          <a:noFill/>
        </p:spPr>
        <p:txBody>
          <a:bodyPr wrap="square" rtlCol="0">
            <a:spAutoFit/>
          </a:bodyPr>
          <a:lstStyle/>
          <a:p>
            <a:pPr marL="342900" lvl="0" indent="-342900">
              <a:buFont typeface="Arial" panose="020B0604020202020204" pitchFamily="34" charset="0"/>
              <a:buChar char="•"/>
              <a:defRPr/>
            </a:pPr>
            <a:r>
              <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By applying a prompt bias opposite to the AI’s answer</a:t>
            </a: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Test how AI reacts</a:t>
            </a:r>
          </a:p>
          <a:p>
            <a:pPr marL="342900" marR="0" lvl="0" indent="-342900" algn="l" defTabSz="914400" rtl="0" eaLnBrk="1" fontAlgn="auto" latinLnBrk="0" hangingPunct="1">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Susceptible prompt: </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Reveal its blind spots and limitations.</a:t>
            </a:r>
          </a:p>
          <a:p>
            <a:pPr marR="0" lvl="0" algn="l" defTabSz="914400" rtl="0" eaLnBrk="1" fontAlgn="auto" latinLnBrk="0" hangingPunct="1">
              <a:buClrTx/>
              <a:buSzTx/>
              <a:tabLst/>
              <a:defRPr/>
            </a:pPr>
            <a:endParaRPr kumimoji="1" lang="en-US" altLang="ja-JP" sz="2000" b="1" i="0" u="none" strike="noStrike" kern="1200" cap="none" spc="0" normalizeH="0" baseline="3000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R="0" lvl="0" algn="l" defTabSz="914400" rtl="0" eaLnBrk="1" fontAlgn="auto" latinLnBrk="0" hangingPunct="1">
              <a:buClrTx/>
              <a:buSzTx/>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Prompt examples:</a:t>
            </a:r>
          </a:p>
          <a:p>
            <a:pPr marL="177800" marR="0" lvl="0" indent="-177800" algn="l" defTabSz="914400" rtl="0" eaLnBrk="1" fontAlgn="auto" latinLnBrk="0" hangingPunct="1">
              <a:buClrTx/>
              <a:buSzTx/>
              <a:buFont typeface="Arial" panose="020B0604020202020204" pitchFamily="34" charset="0"/>
              <a:buChar char="•"/>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Negative Bias (Skeptical): </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Previous answer stated solar cells achieve cost payback, but isn’t the maintenance cost being underestimated?</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1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Example answer: </a:t>
            </a:r>
            <a:r>
              <a:rPr kumimoji="1" lang="en-US" altLang="ja-JP" sz="1400" i="0" u="none" strike="noStrike" kern="1200" cap="none" spc="0" normalizeH="0" baseline="0" noProof="0" dirty="0">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You’re right</a:t>
            </a:r>
            <a:r>
              <a:rPr kumimoji="1" lang="en-US" altLang="ja-JP" sz="1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 the maintenance cost of solar cells varies depending on conditions. Many estimates do not include expenses such as cleaning or inverter replacement, so careful attention is needed</a:t>
            </a:r>
          </a:p>
          <a:p>
            <a:pPr marL="177800" marR="0" lvl="0" indent="-177800" algn="l" defTabSz="914400" rtl="0" eaLnBrk="1" fontAlgn="auto" latinLnBrk="0" hangingPunct="1">
              <a:buClrTx/>
              <a:buSzTx/>
              <a:buFont typeface="Arial" panose="020B0604020202020204" pitchFamily="34" charset="0"/>
              <a:buChar char="•"/>
              <a:tabLst/>
              <a:defRPr/>
            </a:pPr>
            <a:endParaRPr lang="en-US" altLang="ja-JP" sz="1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buClrTx/>
              <a:buSzTx/>
              <a:buFont typeface="Arial" panose="020B0604020202020204" pitchFamily="34" charset="0"/>
              <a:buChar char="•"/>
              <a:tabLst/>
              <a:defRPr/>
            </a:pPr>
            <a:endParaRPr kumimoji="1" lang="en-US" altLang="ja-JP" sz="1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buClrTx/>
              <a:buSzTx/>
              <a:buFont typeface="Arial" panose="020B0604020202020204" pitchFamily="34" charset="0"/>
              <a:buChar char="•"/>
              <a:tabLst/>
              <a:defRPr/>
            </a:pPr>
            <a:endParaRPr kumimoji="1" lang="en-US" altLang="ja-JP" sz="1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buClrTx/>
              <a:buSzTx/>
              <a:buFont typeface="Arial" panose="020B0604020202020204" pitchFamily="34" charset="0"/>
              <a:buChar char="•"/>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Positive Bias (Overgeneralization):</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You stated current solar cells are cost-effective. If we provide large subsidies, we could accelerate a complete transition to solar-based energy supply, couldn’t we?</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1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Example answer: </a:t>
            </a:r>
            <a:r>
              <a:rPr kumimoji="1" lang="en-US" altLang="ja-JP" sz="14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Subsidy policies have a significant impact on the spread of renewable energy. As the installation cost of solar cells decreases, the decarbonization of energy supply can accelerate, leading to long-term economic and environmental benefits.</a:t>
            </a:r>
          </a:p>
        </p:txBody>
      </p:sp>
    </p:spTree>
    <p:extLst>
      <p:ext uri="{BB962C8B-B14F-4D97-AF65-F5344CB8AC3E}">
        <p14:creationId xmlns:p14="http://schemas.microsoft.com/office/powerpoint/2010/main" val="2218937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F4AA5-8458-10C2-0F1C-BD90159F9E33}"/>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3A10F34C-FFDF-A89C-0634-8988821A3029}"/>
              </a:ext>
            </a:extLst>
          </p:cNvPr>
          <p:cNvSpPr>
            <a:spLocks noGrp="1"/>
          </p:cNvSpPr>
          <p:nvPr>
            <p:ph type="title"/>
          </p:nvPr>
        </p:nvSpPr>
        <p:spPr>
          <a:xfrm>
            <a:off x="108993" y="70912"/>
            <a:ext cx="10753195"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r>
              <a:rPr lang="en-US" altLang="ja-JP"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Better prompt format: Distinguish Instructions and Information</a:t>
            </a:r>
            <a:br>
              <a:rPr lang="en-US" altLang="ja-JP" sz="20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プロンプトの工夫</a:t>
            </a:r>
            <a:r>
              <a:rPr lang="en-US" altLang="ja-JP" sz="2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 命令、入力情報などを明確に区別</a:t>
            </a:r>
            <a:endParaRPr lang="ja-JP" altLang="en-US" sz="28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52604978-24BF-4122-B6FB-408957BD2577}"/>
              </a:ext>
            </a:extLst>
          </p:cNvPr>
          <p:cNvSpPr txBox="1"/>
          <p:nvPr/>
        </p:nvSpPr>
        <p:spPr>
          <a:xfrm>
            <a:off x="104441" y="958971"/>
            <a:ext cx="11210925" cy="1200329"/>
          </a:xfrm>
          <a:prstGeom prst="rect">
            <a:avLst/>
          </a:prstGeom>
          <a:noFill/>
        </p:spPr>
        <p:txBody>
          <a:bodyPr wrap="square" rtlCol="0">
            <a:spAutoFit/>
          </a:bodyPr>
          <a:lstStyle/>
          <a:p>
            <a:pPr lvl="0"/>
            <a: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Better to use Markdown syntax (</a:t>
            </a:r>
            <a:r>
              <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記法</a:t>
            </a:r>
            <a:r>
              <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endPar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endPar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graphicFrame>
        <p:nvGraphicFramePr>
          <p:cNvPr id="4" name="表 3">
            <a:extLst>
              <a:ext uri="{FF2B5EF4-FFF2-40B4-BE49-F238E27FC236}">
                <a16:creationId xmlns:a16="http://schemas.microsoft.com/office/drawing/2014/main" id="{AF3FE664-A7C7-D3D0-EE39-C485A5DBEF01}"/>
              </a:ext>
            </a:extLst>
          </p:cNvPr>
          <p:cNvGraphicFramePr>
            <a:graphicFrameLocks noGrp="1"/>
          </p:cNvGraphicFramePr>
          <p:nvPr>
            <p:extLst>
              <p:ext uri="{D42A27DB-BD31-4B8C-83A1-F6EECF244321}">
                <p14:modId xmlns:p14="http://schemas.microsoft.com/office/powerpoint/2010/main" val="2524930825"/>
              </p:ext>
            </p:extLst>
          </p:nvPr>
        </p:nvGraphicFramePr>
        <p:xfrm>
          <a:off x="245335" y="1524892"/>
          <a:ext cx="11500609" cy="4830738"/>
        </p:xfrm>
        <a:graphic>
          <a:graphicData uri="http://schemas.openxmlformats.org/drawingml/2006/table">
            <a:tbl>
              <a:tblPr>
                <a:tableStyleId>{5C22544A-7EE6-4342-B048-85BDC9FD1C3A}</a:tableStyleId>
              </a:tblPr>
              <a:tblGrid>
                <a:gridCol w="2401214">
                  <a:extLst>
                    <a:ext uri="{9D8B030D-6E8A-4147-A177-3AD203B41FA5}">
                      <a16:colId xmlns:a16="http://schemas.microsoft.com/office/drawing/2014/main" val="2497515289"/>
                    </a:ext>
                  </a:extLst>
                </a:gridCol>
                <a:gridCol w="4866893">
                  <a:extLst>
                    <a:ext uri="{9D8B030D-6E8A-4147-A177-3AD203B41FA5}">
                      <a16:colId xmlns:a16="http://schemas.microsoft.com/office/drawing/2014/main" val="161118365"/>
                    </a:ext>
                  </a:extLst>
                </a:gridCol>
                <a:gridCol w="4232502">
                  <a:extLst>
                    <a:ext uri="{9D8B030D-6E8A-4147-A177-3AD203B41FA5}">
                      <a16:colId xmlns:a16="http://schemas.microsoft.com/office/drawing/2014/main" val="2890536016"/>
                    </a:ext>
                  </a:extLst>
                </a:gridCol>
              </a:tblGrid>
              <a:tr h="0">
                <a:tc>
                  <a:txBody>
                    <a:bodyPr/>
                    <a:lstStyle/>
                    <a:p>
                      <a:pPr algn="ctr" rtl="0" fontAlgn="ctr">
                        <a:buNone/>
                      </a:pPr>
                      <a:endParaRPr lang="ja-JP" altLang="en-US" sz="16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197" marR="6197" marT="6197" marB="0" anchor="ctr"/>
                </a:tc>
                <a:tc>
                  <a:txBody>
                    <a:bodyPr/>
                    <a:lstStyle/>
                    <a:p>
                      <a:pPr algn="ctr" rtl="0" fontAlgn="ctr">
                        <a:buNone/>
                      </a:pPr>
                      <a:r>
                        <a:rPr lang="en-US" sz="1600" b="1" u="none" strike="noStrike" dirty="0">
                          <a:effectLst/>
                        </a:rPr>
                        <a:t>Markdown syntax</a:t>
                      </a:r>
                      <a:endParaRPr lang="ja-JP" altLang="en-US" sz="1600" b="1" i="0" u="none" strike="noStrike" dirty="0">
                        <a:solidFill>
                          <a:srgbClr val="000000"/>
                        </a:solidFill>
                        <a:effectLst/>
                        <a:latin typeface="Verdana" panose="020B0604030504040204" pitchFamily="34" charset="0"/>
                        <a:ea typeface="游ゴシック" panose="020B0400000000000000" pitchFamily="50" charset="-128"/>
                      </a:endParaRPr>
                    </a:p>
                  </a:txBody>
                  <a:tcPr marL="6197" marR="6197" marT="6197" marB="0" anchor="ctr"/>
                </a:tc>
                <a:tc>
                  <a:txBody>
                    <a:bodyPr/>
                    <a:lstStyle/>
                    <a:p>
                      <a:pPr algn="ctr" rtl="0" fontAlgn="ctr">
                        <a:buNone/>
                      </a:pPr>
                      <a:r>
                        <a:rPr lang="en-US" altLang="ja-JP" sz="1600" b="1" u="none" strike="noStrike" dirty="0">
                          <a:effectLst/>
                        </a:rPr>
                        <a:t>Purpose / effects</a:t>
                      </a:r>
                      <a:endParaRPr lang="ja-JP" altLang="en-US" sz="16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197" marR="6197" marT="6197" marB="0" anchor="ctr"/>
                </a:tc>
                <a:extLst>
                  <a:ext uri="{0D108BD9-81ED-4DB2-BD59-A6C34878D82A}">
                    <a16:rowId xmlns:a16="http://schemas.microsoft.com/office/drawing/2014/main" val="318143299"/>
                  </a:ext>
                </a:extLst>
              </a:tr>
              <a:tr h="818015">
                <a:tc>
                  <a:txBody>
                    <a:bodyPr/>
                    <a:lstStyle/>
                    <a:p>
                      <a:pPr algn="ctr" rtl="0" fontAlgn="ctr">
                        <a:buNone/>
                      </a:pPr>
                      <a:r>
                        <a:rPr lang="en-US" altLang="ja-JP" sz="1600" b="1" u="none" strike="noStrike" dirty="0">
                          <a:effectLst/>
                        </a:rPr>
                        <a:t>Instructions</a:t>
                      </a:r>
                    </a:p>
                    <a:p>
                      <a:pPr algn="ctr" rtl="0" fontAlgn="ctr">
                        <a:buNone/>
                      </a:pPr>
                      <a:r>
                        <a:rPr lang="ja-JP" altLang="en-US" sz="1600" b="1" u="none" strike="noStrike" dirty="0">
                          <a:effectLst/>
                        </a:rPr>
                        <a:t>命令の明示</a:t>
                      </a:r>
                      <a:endParaRPr lang="ja-JP" altLang="en-US" sz="16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197" marR="6197" marT="6197" marB="0" anchor="ctr"/>
                </a:tc>
                <a:tc>
                  <a:txBody>
                    <a:bodyPr/>
                    <a:lstStyle/>
                    <a:p>
                      <a:pPr algn="l" rtl="0" fontAlgn="ctr">
                        <a:buNone/>
                      </a:pPr>
                      <a:r>
                        <a:rPr lang="en-US" altLang="ja-JP" sz="1600" u="none" strike="noStrike" dirty="0">
                          <a:effectLst/>
                        </a:rPr>
                        <a:t>```</a:t>
                      </a:r>
                      <a:r>
                        <a:rPr lang="ja-JP" altLang="en-US" sz="1600" u="none" strike="noStrike" dirty="0">
                          <a:effectLst/>
                        </a:rPr>
                        <a:t> </a:t>
                      </a:r>
                      <a:br>
                        <a:rPr lang="en-US" altLang="ja-JP" sz="1600" u="none" strike="noStrike" dirty="0">
                          <a:effectLst/>
                        </a:rPr>
                      </a:br>
                      <a:r>
                        <a:rPr lang="en-US" altLang="ja-JP" sz="1600" u="none" strike="noStrike" dirty="0">
                          <a:effectLst/>
                        </a:rPr>
                        <a:t>instructions </a:t>
                      </a:r>
                      <a:br>
                        <a:rPr lang="en-US" altLang="ja-JP" sz="1600" u="none" strike="noStrike" dirty="0">
                          <a:effectLst/>
                        </a:rPr>
                      </a:br>
                      <a:r>
                        <a:rPr lang="en-US" altLang="ja-JP" sz="1600" u="none" strike="noStrike" dirty="0">
                          <a:effectLst/>
                        </a:rPr>
                        <a:t>```</a:t>
                      </a:r>
                      <a:endParaRPr lang="ja-JP" altLang="en-US" sz="1600" b="0" i="0" u="none" strike="noStrike" dirty="0">
                        <a:solidFill>
                          <a:srgbClr val="000000"/>
                        </a:solidFill>
                        <a:effectLst/>
                        <a:latin typeface="Verdana" panose="020B0604030504040204" pitchFamily="34" charset="0"/>
                        <a:ea typeface="游ゴシック" panose="020B0400000000000000" pitchFamily="50" charset="-128"/>
                      </a:endParaRPr>
                    </a:p>
                  </a:txBody>
                  <a:tcPr marL="6197" marR="6197" marT="6197" marB="0" anchor="ctr"/>
                </a:tc>
                <a:tc>
                  <a:txBody>
                    <a:bodyPr/>
                    <a:lstStyle/>
                    <a:p>
                      <a:pPr algn="l" rtl="0" fontAlgn="ctr">
                        <a:buNone/>
                      </a:pPr>
                      <a:r>
                        <a:rPr lang="en-US" altLang="ja-JP" sz="1600" u="none" strike="noStrike" dirty="0">
                          <a:effectLst/>
                        </a:rPr>
                        <a:t>AI recognizes ‘instruction’</a:t>
                      </a:r>
                      <a:br>
                        <a:rPr lang="en-US" altLang="ja-JP" sz="1600" u="none" strike="noStrike" dirty="0">
                          <a:effectLst/>
                        </a:rPr>
                      </a:br>
                      <a:r>
                        <a:rPr lang="en-US" altLang="ja-JP" sz="1600" u="none" strike="noStrike" dirty="0">
                          <a:effectLst/>
                        </a:rPr>
                        <a:t>as the command</a:t>
                      </a:r>
                      <a:br>
                        <a:rPr lang="en-US" altLang="ja-JP" sz="1600" u="none" strike="noStrike" dirty="0">
                          <a:effectLst/>
                        </a:rPr>
                      </a:br>
                      <a:r>
                        <a:rPr lang="ja-JP" altLang="en-US" sz="1600" u="none" strike="noStrike" dirty="0">
                          <a:effectLst/>
                        </a:rPr>
                        <a:t>どれが命令かを</a:t>
                      </a:r>
                      <a:r>
                        <a:rPr lang="en-US" altLang="ja-JP" sz="1600" u="none" strike="noStrike" dirty="0">
                          <a:effectLst/>
                        </a:rPr>
                        <a:t>AI</a:t>
                      </a:r>
                      <a:r>
                        <a:rPr lang="ja-JP" altLang="en-US" sz="1600" u="none" strike="noStrike" dirty="0">
                          <a:effectLst/>
                        </a:rPr>
                        <a:t>が間違えずに判断</a:t>
                      </a:r>
                      <a:endParaRPr lang="ja-JP" altLang="en-US" sz="1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197" marR="6197" marT="6197" marB="0" anchor="ctr"/>
                </a:tc>
                <a:extLst>
                  <a:ext uri="{0D108BD9-81ED-4DB2-BD59-A6C34878D82A}">
                    <a16:rowId xmlns:a16="http://schemas.microsoft.com/office/drawing/2014/main" val="3593040252"/>
                  </a:ext>
                </a:extLst>
              </a:tr>
              <a:tr h="545343">
                <a:tc>
                  <a:txBody>
                    <a:bodyPr/>
                    <a:lstStyle/>
                    <a:p>
                      <a:pPr algn="ctr" rtl="0" fontAlgn="ctr">
                        <a:buNone/>
                      </a:pPr>
                      <a:r>
                        <a:rPr lang="en-US" altLang="ja-JP" sz="1600" b="1" u="none" strike="noStrike" dirty="0">
                          <a:effectLst/>
                        </a:rPr>
                        <a:t>Structure of prompt</a:t>
                      </a:r>
                      <a:br>
                        <a:rPr lang="en-US" altLang="ja-JP" sz="1600" b="1" u="none" strike="noStrike" dirty="0">
                          <a:effectLst/>
                        </a:rPr>
                      </a:br>
                      <a:r>
                        <a:rPr lang="ja-JP" altLang="en-US" sz="1600" b="1" u="none" strike="noStrike" dirty="0">
                          <a:effectLst/>
                        </a:rPr>
                        <a:t>構造化出力の指定</a:t>
                      </a:r>
                      <a:endParaRPr lang="ja-JP" altLang="en-US" sz="16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197" marR="6197" marT="6197" marB="0" anchor="ct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1600" u="none" strike="noStrike" dirty="0">
                          <a:effectLst/>
                        </a:rPr>
                        <a:t>#               :</a:t>
                      </a:r>
                      <a:r>
                        <a:rPr lang="ja-JP" altLang="en-US" sz="1600" u="none" strike="noStrike" dirty="0">
                          <a:effectLst/>
                        </a:rPr>
                        <a:t> </a:t>
                      </a:r>
                      <a:r>
                        <a:rPr lang="en-US" altLang="ja-JP" sz="1600" u="none" strike="noStrike" dirty="0">
                          <a:effectLst/>
                        </a:rPr>
                        <a:t>Top section</a:t>
                      </a:r>
                      <a:br>
                        <a:rPr lang="en-US" altLang="ja-JP" sz="1600" u="none" strike="noStrike" dirty="0">
                          <a:effectLst/>
                        </a:rPr>
                      </a:br>
                      <a:r>
                        <a:rPr lang="en-US" altLang="ja-JP" sz="1600" u="none" strike="noStrike" dirty="0">
                          <a:effectLst/>
                        </a:rPr>
                        <a:t>##            :</a:t>
                      </a:r>
                      <a:r>
                        <a:rPr lang="ja-JP" altLang="en-US" sz="1600" u="none" strike="noStrike" dirty="0">
                          <a:effectLst/>
                        </a:rPr>
                        <a:t> </a:t>
                      </a:r>
                      <a:r>
                        <a:rPr lang="en-US" altLang="ja-JP" sz="1600" u="none" strike="noStrike" dirty="0">
                          <a:effectLst/>
                        </a:rPr>
                        <a:t>Second section</a:t>
                      </a:r>
                      <a:br>
                        <a:rPr lang="en-US" altLang="ja-JP" sz="1600" u="none" strike="noStrike" dirty="0">
                          <a:effectLst/>
                        </a:rPr>
                      </a:br>
                      <a:r>
                        <a:rPr lang="en-US" altLang="ja-JP" sz="1600" u="none" strike="noStrike" dirty="0">
                          <a:effectLst/>
                        </a:rPr>
                        <a:t>###          :</a:t>
                      </a:r>
                      <a:r>
                        <a:rPr lang="ja-JP" altLang="en-US" sz="1600" u="none" strike="noStrike" dirty="0">
                          <a:effectLst/>
                        </a:rPr>
                        <a:t> </a:t>
                      </a:r>
                      <a:r>
                        <a:rPr lang="en-US" altLang="ja-JP" sz="1600" u="none" strike="noStrike" dirty="0">
                          <a:effectLst/>
                        </a:rPr>
                        <a:t>Third section</a:t>
                      </a:r>
                      <a:br>
                        <a:rPr lang="en-US" altLang="ja-JP" sz="1600" u="none" strike="noStrike" dirty="0">
                          <a:effectLst/>
                        </a:rPr>
                      </a:br>
                      <a:r>
                        <a:rPr lang="en-US" altLang="ja-JP" sz="1600" u="none" strike="noStrike" dirty="0">
                          <a:effectLst/>
                        </a:rPr>
                        <a:t>-               :</a:t>
                      </a:r>
                      <a:r>
                        <a:rPr lang="ja-JP" altLang="en-US" sz="1600" u="none" strike="noStrike" dirty="0">
                          <a:effectLst/>
                        </a:rPr>
                        <a:t> </a:t>
                      </a:r>
                      <a:r>
                        <a:rPr lang="en-US" altLang="ja-JP" sz="1600" u="none" strike="noStrike" dirty="0">
                          <a:effectLst/>
                        </a:rPr>
                        <a:t>list by line</a:t>
                      </a:r>
                      <a:br>
                        <a:rPr lang="en-US" altLang="ja-JP" sz="1600" u="none" strike="noStrike" dirty="0">
                          <a:effectLst/>
                        </a:rPr>
                      </a:br>
                      <a:r>
                        <a:rPr lang="en-US" altLang="ja-JP" sz="1600" u="none" strike="noStrike" dirty="0">
                          <a:effectLst/>
                        </a:rPr>
                        <a:t>` content `:</a:t>
                      </a:r>
                      <a:r>
                        <a:rPr lang="ja-JP" altLang="en-US" sz="1600" u="none" strike="noStrike" dirty="0">
                          <a:effectLst/>
                        </a:rPr>
                        <a:t> </a:t>
                      </a:r>
                      <a:r>
                        <a:rPr lang="en-US" altLang="ja-JP" sz="1600" u="none" strike="noStrike" dirty="0">
                          <a:effectLst/>
                        </a:rPr>
                        <a:t>Table </a:t>
                      </a:r>
                      <a:r>
                        <a:rPr lang="en-US" altLang="ja-JP" sz="1600" u="none" strike="noStrike" dirty="0" err="1">
                          <a:effectLst/>
                        </a:rPr>
                        <a:t>etc</a:t>
                      </a:r>
                      <a:endParaRPr lang="ja-JP" altLang="en-US" sz="1600" b="0" i="0" u="none" strike="noStrike" dirty="0">
                        <a:solidFill>
                          <a:srgbClr val="000000"/>
                        </a:solidFill>
                        <a:effectLst/>
                        <a:latin typeface="Courier New" panose="02070309020205020404" pitchFamily="49" charset="0"/>
                        <a:ea typeface="游ゴシック" panose="020B0400000000000000" pitchFamily="50" charset="-128"/>
                      </a:endParaRPr>
                    </a:p>
                  </a:txBody>
                  <a:tcPr marL="6197" marR="6197" marT="6197" marB="0" anchor="ctr"/>
                </a:tc>
                <a:tc>
                  <a:txBody>
                    <a:bodyPr/>
                    <a:lstStyle/>
                    <a:p>
                      <a:pPr algn="l" rtl="0" fontAlgn="ctr">
                        <a:buNone/>
                      </a:pPr>
                      <a:r>
                        <a:rPr lang="en-US" altLang="ja-JP" sz="1600" b="0" i="0" u="none" strike="noStrike" dirty="0">
                          <a:solidFill>
                            <a:srgbClr val="000000"/>
                          </a:solidFill>
                          <a:effectLst/>
                          <a:latin typeface="Verdana" panose="020B0604030504040204" pitchFamily="34" charset="0"/>
                          <a:ea typeface="游ゴシック" panose="020B0400000000000000" pitchFamily="50" charset="-128"/>
                        </a:rPr>
                        <a:t>Classify Roles, Instructions, Discussion topics, output format, conditions, </a:t>
                      </a:r>
                      <a:r>
                        <a:rPr lang="en-US" altLang="ja-JP" sz="1600" b="0" i="0" u="none" strike="noStrike" dirty="0" err="1">
                          <a:solidFill>
                            <a:srgbClr val="000000"/>
                          </a:solidFill>
                          <a:effectLst/>
                          <a:latin typeface="Verdana" panose="020B0604030504040204" pitchFamily="34" charset="0"/>
                          <a:ea typeface="游ゴシック" panose="020B0400000000000000" pitchFamily="50" charset="-128"/>
                        </a:rPr>
                        <a:t>etc</a:t>
                      </a:r>
                      <a:br>
                        <a:rPr lang="en-US" altLang="ja-JP" sz="1600" b="0" i="0" u="none" strike="noStrike" dirty="0">
                          <a:solidFill>
                            <a:srgbClr val="000000"/>
                          </a:solidFill>
                          <a:effectLst/>
                          <a:latin typeface="Verdana" panose="020B0604030504040204" pitchFamily="34" charset="0"/>
                          <a:ea typeface="游ゴシック" panose="020B0400000000000000" pitchFamily="50" charset="-128"/>
                        </a:rPr>
                      </a:br>
                      <a:r>
                        <a:rPr lang="ja-JP" altLang="en-US" sz="1600" b="0" i="0" u="none" strike="noStrike" dirty="0">
                          <a:solidFill>
                            <a:srgbClr val="000000"/>
                          </a:solidFill>
                          <a:effectLst/>
                          <a:latin typeface="Verdana" panose="020B0604030504040204" pitchFamily="34" charset="0"/>
                          <a:ea typeface="游ゴシック" panose="020B0400000000000000" pitchFamily="50" charset="-128"/>
                        </a:rPr>
                        <a:t>どの部分がどの指定に対応するのかを明記</a:t>
                      </a:r>
                    </a:p>
                  </a:txBody>
                  <a:tcPr marL="6197" marR="6197" marT="6197" marB="0" anchor="ctr"/>
                </a:tc>
                <a:extLst>
                  <a:ext uri="{0D108BD9-81ED-4DB2-BD59-A6C34878D82A}">
                    <a16:rowId xmlns:a16="http://schemas.microsoft.com/office/drawing/2014/main" val="2712174789"/>
                  </a:ext>
                </a:extLst>
              </a:tr>
              <a:tr h="818015">
                <a:tc>
                  <a:txBody>
                    <a:bodyPr/>
                    <a:lstStyle/>
                    <a:p>
                      <a:pPr algn="ctr" rtl="0" fontAlgn="ctr">
                        <a:buNone/>
                      </a:pPr>
                      <a:r>
                        <a:rPr lang="en-US" altLang="ja-JP" sz="1600" b="1" u="none" strike="noStrike" dirty="0">
                          <a:effectLst/>
                        </a:rPr>
                        <a:t>Program code</a:t>
                      </a:r>
                      <a:br>
                        <a:rPr lang="en-US" altLang="ja-JP" sz="1600" b="1" u="none" strike="noStrike" dirty="0">
                          <a:effectLst/>
                        </a:rPr>
                      </a:br>
                      <a:r>
                        <a:rPr lang="ja-JP" altLang="en-US" sz="1600" b="1" u="none" strike="noStrike" dirty="0">
                          <a:effectLst/>
                        </a:rPr>
                        <a:t>コードや構文の扱い</a:t>
                      </a:r>
                      <a:endParaRPr lang="ja-JP" altLang="en-US" sz="16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197" marR="6197" marT="6197" marB="0" anchor="ctr"/>
                </a:tc>
                <a:tc>
                  <a:txBody>
                    <a:bodyPr/>
                    <a:lstStyle/>
                    <a:p>
                      <a:pPr algn="l" rtl="0" fontAlgn="ctr">
                        <a:buNone/>
                      </a:pPr>
                      <a:r>
                        <a:rPr lang="en-US" altLang="ja-JP" sz="1600" u="none" strike="noStrike" dirty="0">
                          <a:effectLst/>
                        </a:rPr>
                        <a:t>` [code] `:</a:t>
                      </a:r>
                      <a:r>
                        <a:rPr lang="ja-JP" altLang="en-US" sz="1600" u="none" strike="noStrike" dirty="0">
                          <a:effectLst/>
                        </a:rPr>
                        <a:t> </a:t>
                      </a:r>
                      <a:r>
                        <a:rPr lang="en-US" altLang="ja-JP" sz="1600" u="none" strike="noStrike" dirty="0">
                          <a:effectLst/>
                        </a:rPr>
                        <a:t>Program code </a:t>
                      </a:r>
                      <a:r>
                        <a:rPr lang="en-US" altLang="ja-JP" sz="1600" u="none" strike="noStrike" dirty="0" err="1">
                          <a:effectLst/>
                        </a:rPr>
                        <a:t>etc</a:t>
                      </a:r>
                      <a:br>
                        <a:rPr lang="en-US" altLang="ja-JP" sz="1600" u="none" strike="noStrike" dirty="0">
                          <a:effectLst/>
                        </a:rPr>
                      </a:br>
                      <a:r>
                        <a:rPr lang="en-US" altLang="ja-JP" sz="1600" u="none" strike="noStrike" dirty="0">
                          <a:effectLst/>
                        </a:rPr>
                        <a:t>```python [code]</a:t>
                      </a:r>
                      <a:r>
                        <a:rPr lang="ja-JP" altLang="en-US" sz="1600" u="none" strike="noStrike" dirty="0">
                          <a:effectLst/>
                        </a:rPr>
                        <a:t> </a:t>
                      </a:r>
                      <a:r>
                        <a:rPr lang="en-US" altLang="ja-JP" sz="1600" u="none" strike="noStrike" dirty="0">
                          <a:effectLst/>
                        </a:rPr>
                        <a:t>```:</a:t>
                      </a:r>
                      <a:r>
                        <a:rPr lang="ja-JP" altLang="en-US" sz="1600" u="none" strike="noStrike" dirty="0">
                          <a:effectLst/>
                        </a:rPr>
                        <a:t> </a:t>
                      </a:r>
                      <a:br>
                        <a:rPr lang="en-US" altLang="ja-JP" sz="1600" u="none" strike="noStrike" dirty="0">
                          <a:effectLst/>
                        </a:rPr>
                      </a:br>
                      <a:r>
                        <a:rPr lang="ja-JP" altLang="en-US" sz="1600" u="none" strike="noStrike">
                          <a:effectLst/>
                        </a:rPr>
                        <a:t>             </a:t>
                      </a:r>
                      <a:r>
                        <a:rPr lang="en-US" altLang="ja-JP" sz="1600" u="none" strike="noStrike">
                          <a:effectLst/>
                        </a:rPr>
                        <a:t>Code </a:t>
                      </a:r>
                      <a:r>
                        <a:rPr lang="en-US" altLang="ja-JP" sz="1600" u="none" strike="noStrike" dirty="0">
                          <a:effectLst/>
                        </a:rPr>
                        <a:t>block with language</a:t>
                      </a:r>
                      <a:endParaRPr lang="ja-JP" altLang="en-US" sz="1600" b="0" i="0" u="none" strike="noStrike" dirty="0">
                        <a:solidFill>
                          <a:srgbClr val="000000"/>
                        </a:solidFill>
                        <a:effectLst/>
                        <a:latin typeface="Verdana" panose="020B0604030504040204" pitchFamily="34" charset="0"/>
                        <a:ea typeface="游ゴシック" panose="020B0400000000000000" pitchFamily="50" charset="-128"/>
                      </a:endParaRPr>
                    </a:p>
                  </a:txBody>
                  <a:tcPr marL="6197" marR="6197" marT="6197" marB="0" anchor="ctr"/>
                </a:tc>
                <a:tc>
                  <a:txBody>
                    <a:bodyPr/>
                    <a:lstStyle/>
                    <a:p>
                      <a:pPr algn="l" rtl="0" fontAlgn="ctr">
                        <a:buNone/>
                      </a:pPr>
                      <a:r>
                        <a:rPr lang="en-US" altLang="ja-JP" sz="1600" u="none" strike="noStrike">
                          <a:effectLst/>
                        </a:rPr>
                        <a:t>Recognizes [code</a:t>
                      </a:r>
                      <a:r>
                        <a:rPr lang="en-US" altLang="ja-JP" sz="1600" u="none" strike="noStrike" dirty="0">
                          <a:effectLst/>
                        </a:rPr>
                        <a:t>] is the program code</a:t>
                      </a:r>
                      <a:br>
                        <a:rPr lang="en-US" altLang="ja-JP" sz="1600" u="none" strike="noStrike" dirty="0">
                          <a:effectLst/>
                        </a:rPr>
                      </a:br>
                      <a:r>
                        <a:rPr lang="ja-JP" altLang="en-US" sz="1600" u="none" strike="noStrike" dirty="0">
                          <a:effectLst/>
                        </a:rPr>
                        <a:t>プログラムコードであることを明記</a:t>
                      </a:r>
                      <a:endParaRPr lang="ja-JP" altLang="en-US" sz="1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197" marR="6197" marT="6197" marB="0" anchor="ctr"/>
                </a:tc>
                <a:extLst>
                  <a:ext uri="{0D108BD9-81ED-4DB2-BD59-A6C34878D82A}">
                    <a16:rowId xmlns:a16="http://schemas.microsoft.com/office/drawing/2014/main" val="3851086174"/>
                  </a:ext>
                </a:extLst>
              </a:tr>
              <a:tr h="545343">
                <a:tc>
                  <a:txBody>
                    <a:bodyPr/>
                    <a:lstStyle/>
                    <a:p>
                      <a:pPr algn="ctr" rtl="0" fontAlgn="ctr">
                        <a:buNone/>
                      </a:pPr>
                      <a:r>
                        <a:rPr lang="en-US" altLang="ja-JP" sz="1600" b="1" u="none" strike="noStrike" dirty="0">
                          <a:effectLst/>
                        </a:rPr>
                        <a:t>Emphasize</a:t>
                      </a:r>
                      <a:br>
                        <a:rPr lang="en-US" altLang="ja-JP" sz="1600" b="1" u="none" strike="noStrike" dirty="0">
                          <a:effectLst/>
                        </a:rPr>
                      </a:br>
                      <a:r>
                        <a:rPr lang="ja-JP" altLang="en-US" sz="1600" b="1" u="none" strike="noStrike" dirty="0">
                          <a:effectLst/>
                        </a:rPr>
                        <a:t>強調や装飾</a:t>
                      </a:r>
                      <a:endParaRPr lang="ja-JP" altLang="en-US" sz="16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197" marR="6197" marT="6197" marB="0" anchor="ctr"/>
                </a:tc>
                <a:tc>
                  <a:txBody>
                    <a:bodyPr/>
                    <a:lstStyle/>
                    <a:p>
                      <a:pPr algn="l" rtl="0" fontAlgn="ctr">
                        <a:buNone/>
                      </a:pPr>
                      <a:r>
                        <a:rPr lang="ja-JP" altLang="en-US" sz="1600" u="none" strike="noStrike" dirty="0">
                          <a:effectLst/>
                        </a:rPr>
                        <a:t>** </a:t>
                      </a:r>
                      <a:r>
                        <a:rPr lang="en-US" altLang="ja-JP" sz="1600" b="1" u="none" strike="noStrike" dirty="0">
                          <a:effectLst/>
                        </a:rPr>
                        <a:t>bold</a:t>
                      </a:r>
                      <a:r>
                        <a:rPr lang="en-US" altLang="ja-JP" sz="1600" u="none" strike="noStrike" dirty="0">
                          <a:effectLst/>
                        </a:rPr>
                        <a:t> </a:t>
                      </a:r>
                      <a:r>
                        <a:rPr lang="ja-JP" altLang="en-US" sz="1600" u="none" strike="noStrike" dirty="0">
                          <a:effectLst/>
                        </a:rPr>
                        <a:t>**</a:t>
                      </a:r>
                      <a:br>
                        <a:rPr lang="en-US" altLang="ja-JP" sz="1600" u="none" strike="noStrike" dirty="0">
                          <a:effectLst/>
                        </a:rPr>
                      </a:br>
                      <a:r>
                        <a:rPr lang="en-US" altLang="ja-JP" sz="1600" u="none" strike="noStrike" dirty="0">
                          <a:effectLst/>
                        </a:rPr>
                        <a:t>_</a:t>
                      </a:r>
                      <a:r>
                        <a:rPr lang="ja-JP" altLang="en-US" sz="1600" u="none" strike="noStrike" dirty="0">
                          <a:effectLst/>
                        </a:rPr>
                        <a:t> </a:t>
                      </a:r>
                      <a:r>
                        <a:rPr lang="en-US" altLang="ja-JP" sz="1600" i="1" u="none" strike="noStrike" dirty="0">
                          <a:effectLst/>
                        </a:rPr>
                        <a:t>italic</a:t>
                      </a:r>
                      <a:r>
                        <a:rPr lang="en-US" altLang="ja-JP" sz="1600" u="none" strike="noStrike" dirty="0">
                          <a:effectLst/>
                        </a:rPr>
                        <a:t> _</a:t>
                      </a:r>
                      <a:br>
                        <a:rPr lang="en-US" altLang="ja-JP" sz="1600" u="none" strike="noStrike" dirty="0">
                          <a:effectLst/>
                        </a:rPr>
                      </a:br>
                      <a:r>
                        <a:rPr lang="en-US" altLang="ja-JP" sz="1600" u="none" strike="noStrike" dirty="0">
                          <a:effectLst/>
                        </a:rPr>
                        <a:t>&gt; quoted sentences</a:t>
                      </a:r>
                      <a:endParaRPr lang="ja-JP" altLang="en-US" sz="1600" b="0" i="0" u="none" strike="noStrike" dirty="0">
                        <a:solidFill>
                          <a:srgbClr val="000000"/>
                        </a:solidFill>
                        <a:effectLst/>
                        <a:latin typeface="Courier New" panose="02070309020205020404" pitchFamily="49" charset="0"/>
                        <a:ea typeface="游ゴシック" panose="020B0400000000000000" pitchFamily="50" charset="-128"/>
                      </a:endParaRPr>
                    </a:p>
                  </a:txBody>
                  <a:tcPr marL="6197" marR="6197" marT="6197" marB="0" anchor="ctr"/>
                </a:tc>
                <a:tc>
                  <a:txBody>
                    <a:bodyPr/>
                    <a:lstStyle/>
                    <a:p>
                      <a:pPr algn="l" rtl="0" fontAlgn="ctr">
                        <a:buNone/>
                      </a:pPr>
                      <a:r>
                        <a:rPr lang="en-US" altLang="ja-JP" sz="1600" u="none" strike="noStrike">
                          <a:effectLst/>
                        </a:rPr>
                        <a:t>Emphasis </a:t>
                      </a:r>
                      <a:r>
                        <a:rPr lang="en-US" altLang="ja-JP" sz="1600" u="none" strike="noStrike" dirty="0">
                          <a:effectLst/>
                        </a:rPr>
                        <a:t>/ Additional information</a:t>
                      </a:r>
                      <a:br>
                        <a:rPr lang="en-US" altLang="ja-JP" sz="1600" u="none" strike="noStrike" dirty="0">
                          <a:effectLst/>
                        </a:rPr>
                      </a:br>
                      <a:r>
                        <a:rPr lang="en-US" altLang="ja-JP" sz="1600" u="none" strike="noStrike" dirty="0">
                          <a:effectLst/>
                        </a:rPr>
                        <a:t>Visualization for humans</a:t>
                      </a:r>
                      <a:br>
                        <a:rPr lang="en-US" altLang="ja-JP" sz="1600" u="none" strike="noStrike" dirty="0">
                          <a:effectLst/>
                        </a:rPr>
                      </a:br>
                      <a:r>
                        <a:rPr lang="ja-JP" altLang="en-US" sz="1600" u="none" strike="noStrike" dirty="0">
                          <a:effectLst/>
                        </a:rPr>
                        <a:t>強調や外部情報の提示などを意味</a:t>
                      </a:r>
                      <a:br>
                        <a:rPr lang="en-US" altLang="ja-JP" sz="1600" u="none" strike="noStrike" dirty="0">
                          <a:effectLst/>
                        </a:rPr>
                      </a:br>
                      <a:r>
                        <a:rPr lang="ja-JP" altLang="en-US" sz="1600" u="none" strike="noStrike" dirty="0">
                          <a:effectLst/>
                        </a:rPr>
                        <a:t>読みやすくする</a:t>
                      </a:r>
                      <a:endParaRPr lang="ja-JP" altLang="en-US" sz="1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197" marR="6197" marT="6197" marB="0" anchor="ctr"/>
                </a:tc>
                <a:extLst>
                  <a:ext uri="{0D108BD9-81ED-4DB2-BD59-A6C34878D82A}">
                    <a16:rowId xmlns:a16="http://schemas.microsoft.com/office/drawing/2014/main" val="3711454139"/>
                  </a:ext>
                </a:extLst>
              </a:tr>
              <a:tr h="545343">
                <a:tc>
                  <a:txBody>
                    <a:bodyPr/>
                    <a:lstStyle/>
                    <a:p>
                      <a:pPr algn="ctr" rtl="0" fontAlgn="ctr">
                        <a:buNone/>
                      </a:pPr>
                      <a:r>
                        <a:rPr lang="en-US" altLang="ja-JP" sz="1600" b="1" u="none" strike="noStrike" dirty="0">
                          <a:effectLst/>
                        </a:rPr>
                        <a:t>Link</a:t>
                      </a:r>
                      <a:br>
                        <a:rPr lang="en-US" altLang="ja-JP" sz="1600" b="1" u="none" strike="noStrike" dirty="0">
                          <a:effectLst/>
                        </a:rPr>
                      </a:br>
                      <a:r>
                        <a:rPr lang="ja-JP" altLang="en-US" sz="1600" b="1" u="none" strike="noStrike" dirty="0">
                          <a:effectLst/>
                        </a:rPr>
                        <a:t>リンクや画像</a:t>
                      </a:r>
                      <a:endParaRPr lang="ja-JP" altLang="en-US" sz="16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197" marR="6197" marT="6197" marB="0" anchor="ctr"/>
                </a:tc>
                <a:tc>
                  <a:txBody>
                    <a:bodyPr/>
                    <a:lstStyle/>
                    <a:p>
                      <a:pPr algn="l" rtl="0" fontAlgn="ctr">
                        <a:buNone/>
                      </a:pPr>
                      <a:r>
                        <a:rPr lang="en-US" altLang="ja-JP" sz="1600" u="none" strike="noStrike" dirty="0">
                          <a:effectLst/>
                        </a:rPr>
                        <a:t>[text](</a:t>
                      </a:r>
                      <a:r>
                        <a:rPr lang="en-US" sz="1600" u="none" strike="noStrike" dirty="0">
                          <a:effectLst/>
                        </a:rPr>
                        <a:t>URL)</a:t>
                      </a:r>
                      <a:r>
                        <a:rPr lang="en-US" altLang="ja-JP" sz="1600" u="none" strike="noStrike" dirty="0">
                          <a:effectLst/>
                        </a:rPr>
                        <a:t>:</a:t>
                      </a:r>
                      <a:r>
                        <a:rPr lang="ja-JP" altLang="en-US" sz="1600" u="none" strike="noStrike" dirty="0">
                          <a:effectLst/>
                        </a:rPr>
                        <a:t> </a:t>
                      </a:r>
                      <a:r>
                        <a:rPr lang="en-US" altLang="ja-JP" sz="1600" u="none" strike="noStrike" dirty="0">
                          <a:effectLst/>
                        </a:rPr>
                        <a:t>link</a:t>
                      </a:r>
                      <a:endParaRPr lang="en-US" sz="1600" b="0" i="0" u="none" strike="noStrike" dirty="0">
                        <a:solidFill>
                          <a:srgbClr val="000000"/>
                        </a:solidFill>
                        <a:effectLst/>
                        <a:latin typeface="Courier New" panose="02070309020205020404" pitchFamily="49" charset="0"/>
                        <a:ea typeface="游ゴシック" panose="020B0400000000000000" pitchFamily="50" charset="-128"/>
                      </a:endParaRPr>
                    </a:p>
                  </a:txBody>
                  <a:tcPr marL="6197" marR="6197" marT="6197" marB="0" anchor="ctr"/>
                </a:tc>
                <a:tc>
                  <a:txBody>
                    <a:bodyPr/>
                    <a:lstStyle/>
                    <a:p>
                      <a:pPr algn="l" rtl="0" fontAlgn="ctr">
                        <a:buNone/>
                      </a:pPr>
                      <a:r>
                        <a:rPr lang="en-US" altLang="ja-JP" sz="1600" u="none" strike="noStrike" dirty="0">
                          <a:effectLst/>
                        </a:rPr>
                        <a:t>Some AI may recognize the information in the link</a:t>
                      </a:r>
                      <a:br>
                        <a:rPr lang="en-US" altLang="ja-JP" sz="1600" u="none" strike="noStrike" dirty="0">
                          <a:effectLst/>
                        </a:rPr>
                      </a:br>
                      <a:r>
                        <a:rPr lang="en-US" altLang="ja-JP" sz="1600" u="none" strike="noStrike" dirty="0">
                          <a:effectLst/>
                        </a:rPr>
                        <a:t>AI</a:t>
                      </a:r>
                      <a:r>
                        <a:rPr lang="ja-JP" altLang="en-US" sz="1600" u="none" strike="noStrike" dirty="0">
                          <a:effectLst/>
                        </a:rPr>
                        <a:t>によっては</a:t>
                      </a:r>
                      <a:r>
                        <a:rPr lang="en-US" altLang="ja-JP" sz="1600" u="none" strike="noStrike" dirty="0">
                          <a:effectLst/>
                        </a:rPr>
                        <a:t>URL</a:t>
                      </a:r>
                      <a:r>
                        <a:rPr lang="ja-JP" altLang="en-US" sz="1600" u="none" strike="noStrike" dirty="0">
                          <a:effectLst/>
                        </a:rPr>
                        <a:t>の外部情報を参照できる</a:t>
                      </a:r>
                      <a:endParaRPr lang="ja-JP" altLang="en-US" sz="1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197" marR="6197" marT="6197" marB="0" anchor="ctr"/>
                </a:tc>
                <a:extLst>
                  <a:ext uri="{0D108BD9-81ED-4DB2-BD59-A6C34878D82A}">
                    <a16:rowId xmlns:a16="http://schemas.microsoft.com/office/drawing/2014/main" val="2001797725"/>
                  </a:ext>
                </a:extLst>
              </a:tr>
            </a:tbl>
          </a:graphicData>
        </a:graphic>
      </p:graphicFrame>
    </p:spTree>
    <p:extLst>
      <p:ext uri="{BB962C8B-B14F-4D97-AF65-F5344CB8AC3E}">
        <p14:creationId xmlns:p14="http://schemas.microsoft.com/office/powerpoint/2010/main" val="2772246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7E424-86BE-DBE0-A6AC-EB2C534F6896}"/>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47A2C1BA-540F-4E8E-8C0F-6EA98981A65C}"/>
              </a:ext>
            </a:extLst>
          </p:cNvPr>
          <p:cNvSpPr>
            <a:spLocks noGrp="1"/>
          </p:cNvSpPr>
          <p:nvPr>
            <p:ph type="title"/>
          </p:nvPr>
        </p:nvSpPr>
        <p:spPr>
          <a:xfrm>
            <a:off x="198201" y="70912"/>
            <a:ext cx="10753195"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altLang="ja-JP" sz="2800" b="1" dirty="0">
                <a:solidFill>
                  <a:schemeClr val="tx1"/>
                </a:solidFill>
                <a:latin typeface="Times New Roman" panose="02020603050405020304" pitchFamily="18" charset="0"/>
                <a:cs typeface="Times New Roman" panose="02020603050405020304" pitchFamily="18" charset="0"/>
              </a:rPr>
              <a:t>Prompt example</a:t>
            </a:r>
            <a:endParaRPr lang="ja-JP" altLang="en-US" sz="2200" b="1" dirty="0">
              <a:solidFill>
                <a:schemeClr val="tx1"/>
              </a:solidFill>
              <a:latin typeface="Times New Roman" panose="02020603050405020304" pitchFamily="18" charset="0"/>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FFFAD47-F646-F9B9-B820-AA25B65C4E9F}"/>
              </a:ext>
            </a:extLst>
          </p:cNvPr>
          <p:cNvSpPr txBox="1"/>
          <p:nvPr/>
        </p:nvSpPr>
        <p:spPr>
          <a:xfrm>
            <a:off x="198200" y="976477"/>
            <a:ext cx="12112745" cy="4801314"/>
          </a:xfrm>
          <a:prstGeom prst="rect">
            <a:avLst/>
          </a:prstGeom>
          <a:noFill/>
        </p:spPr>
        <p:txBody>
          <a:bodyPr wrap="square" rtlCol="0">
            <a:spAutoFit/>
          </a:bodyPr>
          <a:lstStyle/>
          <a:p>
            <a:pPr marR="0" lvl="0" algn="l" defTabSz="914400" rtl="0" eaLnBrk="1" fontAlgn="auto" latinLnBrk="0" hangingPunct="1">
              <a:buClrTx/>
              <a:buSzTx/>
              <a:tabLst/>
              <a:defRPr/>
            </a:pP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rPr>
              <a:t>You will now simulate a **multi-participant discussion** among three AI personas with distinct roles and perspectives.  </a:t>
            </a:r>
          </a:p>
          <a:p>
            <a:pPr marR="0" lvl="0" algn="l" defTabSz="914400" rtl="0" eaLnBrk="1" fontAlgn="auto" latinLnBrk="0" hangingPunct="1">
              <a:buClrTx/>
              <a:buSzTx/>
              <a:tabLst/>
              <a:defRPr/>
            </a:pP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rPr>
              <a:t>Each persona should respond in turn, addressing others by name and building on previous comments.  </a:t>
            </a:r>
          </a:p>
          <a:p>
            <a:pPr marR="0" lvl="0" algn="l" defTabSz="914400" rtl="0" eaLnBrk="1" fontAlgn="auto" latinLnBrk="0" hangingPunct="1">
              <a:buClrTx/>
              <a:buSzTx/>
              <a:tabLst/>
              <a:defRPr/>
            </a:pP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rPr>
              <a:t>Keep the discussion balanced, critical, and insightful.</a:t>
            </a:r>
          </a:p>
          <a:p>
            <a:pPr marR="0" lvl="0" algn="l" defTabSz="914400" rtl="0" eaLnBrk="1" fontAlgn="auto" latinLnBrk="0" hangingPunct="1">
              <a:buClrTx/>
              <a:buSzTx/>
              <a:tabLst/>
              <a:defRPr/>
            </a:pP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endParaRPr>
          </a:p>
          <a:p>
            <a:pPr marR="0" lvl="0" algn="l" defTabSz="914400" rtl="0" eaLnBrk="1" fontAlgn="auto" latinLnBrk="0" hangingPunct="1">
              <a:buClrTx/>
              <a:buSzTx/>
              <a:tabLst/>
              <a:defRPr/>
            </a:pP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rPr>
              <a:t>---</a:t>
            </a:r>
          </a:p>
          <a:p>
            <a:pPr marR="0" lvl="0" algn="l" defTabSz="914400" rtl="0" eaLnBrk="1" fontAlgn="auto" latinLnBrk="0" hangingPunct="1">
              <a:buClrTx/>
              <a:buSzTx/>
              <a:tabLst/>
              <a:defRPr/>
            </a:pP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endParaRPr>
          </a:p>
          <a:p>
            <a:pPr marR="0" lvl="0" algn="l" defTabSz="914400" rtl="0" eaLnBrk="1" fontAlgn="auto" latinLnBrk="0" hangingPunct="1">
              <a:buClrTx/>
              <a:buSzTx/>
              <a:tabLst/>
              <a:defRPr/>
            </a:pP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rPr>
              <a:t>## </a:t>
            </a: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rPr>
              <a:t> </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rPr>
              <a:t>Roles</a:t>
            </a:r>
          </a:p>
          <a:p>
            <a:pPr marR="0" lvl="0" algn="l" defTabSz="914400" rtl="0" eaLnBrk="1" fontAlgn="auto" latinLnBrk="0" hangingPunct="1">
              <a:buClrTx/>
              <a:buSzTx/>
              <a:tabLst/>
              <a:defRPr/>
            </a:pP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endParaRPr>
          </a:p>
          <a:p>
            <a:pPr marR="0" lvl="0" algn="l" defTabSz="914400" rtl="0" eaLnBrk="1" fontAlgn="auto" latinLnBrk="0" hangingPunct="1">
              <a:buClrTx/>
              <a:buSzTx/>
              <a:tabLst/>
              <a:defRPr/>
            </a:pP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rPr>
              <a:t>1. **Researcher** – A scientist studying solar cells. Focus on technical accuracy, efficiency, and physical principles.  </a:t>
            </a:r>
          </a:p>
          <a:p>
            <a:pPr marR="0" lvl="0" algn="l" defTabSz="914400" rtl="0" eaLnBrk="1" fontAlgn="auto" latinLnBrk="0" hangingPunct="1">
              <a:buClrTx/>
              <a:buSzTx/>
              <a:tabLst/>
              <a:defRPr/>
            </a:pP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rPr>
              <a:t>2. **Politician** – A policymaker designing renewable-energy strategies. Emphasize economic, social, and environmental balance.  </a:t>
            </a:r>
          </a:p>
          <a:p>
            <a:pPr marR="0" lvl="0" algn="l" defTabSz="914400" rtl="0" eaLnBrk="1" fontAlgn="auto" latinLnBrk="0" hangingPunct="1">
              <a:buClrTx/>
              <a:buSzTx/>
              <a:tabLst/>
              <a:defRPr/>
            </a:pP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rPr>
              <a:t>3. **Company Executive** – An industry leader promoting commercialization. Discuss cost, scalability, and business strategy.</a:t>
            </a:r>
          </a:p>
          <a:p>
            <a:pPr marR="0" lvl="0" algn="l" defTabSz="914400" rtl="0" eaLnBrk="1" fontAlgn="auto" latinLnBrk="0" hangingPunct="1">
              <a:buClrTx/>
              <a:buSzTx/>
              <a:tabLst/>
              <a:defRPr/>
            </a:pP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endParaRPr>
          </a:p>
          <a:p>
            <a:pPr marR="0" lvl="0" algn="l" defTabSz="914400" rtl="0" eaLnBrk="1" fontAlgn="auto" latinLnBrk="0" hangingPunct="1">
              <a:buClrTx/>
              <a:buSzTx/>
              <a:tabLst/>
              <a:defRPr/>
            </a:pP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rPr>
              <a:t>---</a:t>
            </a:r>
          </a:p>
          <a:p>
            <a:pPr marR="0" lvl="0" algn="l" defTabSz="914400" rtl="0" eaLnBrk="1" fontAlgn="auto" latinLnBrk="0" hangingPunct="1">
              <a:buClrTx/>
              <a:buSzTx/>
              <a:tabLst/>
              <a:defRPr/>
            </a:pP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endParaRPr>
          </a:p>
          <a:p>
            <a:pPr marR="0" lvl="0" algn="l" defTabSz="914400" rtl="0" eaLnBrk="1" fontAlgn="auto" latinLnBrk="0" hangingPunct="1">
              <a:buClrTx/>
              <a:buSzTx/>
              <a:tabLst/>
              <a:defRPr/>
            </a:pP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endParaRPr>
          </a:p>
          <a:p>
            <a:pPr marR="0" lvl="0" algn="l" defTabSz="914400" rtl="0" eaLnBrk="1" fontAlgn="auto" latinLnBrk="0" hangingPunct="1">
              <a:buClrTx/>
              <a:buSzTx/>
              <a:tabLst/>
              <a:defRPr/>
            </a:pP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endParaRPr>
          </a:p>
        </p:txBody>
      </p:sp>
    </p:spTree>
    <p:extLst>
      <p:ext uri="{BB962C8B-B14F-4D97-AF65-F5344CB8AC3E}">
        <p14:creationId xmlns:p14="http://schemas.microsoft.com/office/powerpoint/2010/main" val="3737109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03B1D-5DAF-5E06-4DB5-0473C08B8F9F}"/>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2C6FCA28-3E91-7615-75F0-554FDF629CA9}"/>
              </a:ext>
            </a:extLst>
          </p:cNvPr>
          <p:cNvSpPr>
            <a:spLocks noGrp="1"/>
          </p:cNvSpPr>
          <p:nvPr>
            <p:ph type="title"/>
          </p:nvPr>
        </p:nvSpPr>
        <p:spPr>
          <a:xfrm>
            <a:off x="198201" y="70912"/>
            <a:ext cx="10753195"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altLang="ja-JP" sz="2800" b="1" dirty="0">
                <a:solidFill>
                  <a:schemeClr val="tx1"/>
                </a:solidFill>
                <a:latin typeface="Times New Roman" panose="02020603050405020304" pitchFamily="18" charset="0"/>
                <a:cs typeface="Times New Roman" panose="02020603050405020304" pitchFamily="18" charset="0"/>
              </a:rPr>
              <a:t>Prompt example (continued)</a:t>
            </a:r>
            <a:endParaRPr lang="ja-JP" altLang="en-US" sz="2200" b="1" dirty="0">
              <a:solidFill>
                <a:schemeClr val="tx1"/>
              </a:solidFill>
              <a:latin typeface="Times New Roman" panose="02020603050405020304" pitchFamily="18" charset="0"/>
              <a:cs typeface="Times New Roman" panose="02020603050405020304" pitchFamily="18" charset="0"/>
            </a:endParaRPr>
          </a:p>
        </p:txBody>
      </p:sp>
      <p:sp>
        <p:nvSpPr>
          <p:cNvPr id="4" name="テキスト ボックス 3">
            <a:extLst>
              <a:ext uri="{FF2B5EF4-FFF2-40B4-BE49-F238E27FC236}">
                <a16:creationId xmlns:a16="http://schemas.microsoft.com/office/drawing/2014/main" id="{2CED07E4-2DE1-DAC0-8FA4-745F6A6A21B4}"/>
              </a:ext>
            </a:extLst>
          </p:cNvPr>
          <p:cNvSpPr txBox="1"/>
          <p:nvPr/>
        </p:nvSpPr>
        <p:spPr>
          <a:xfrm>
            <a:off x="198200" y="976477"/>
            <a:ext cx="12112745" cy="5632311"/>
          </a:xfrm>
          <a:prstGeom prst="rect">
            <a:avLst/>
          </a:prstGeom>
          <a:noFill/>
        </p:spPr>
        <p:txBody>
          <a:bodyPr wrap="square" rtlCol="0">
            <a:spAutoFit/>
          </a:bodyPr>
          <a:lstStyle/>
          <a:p>
            <a:pPr marR="0" lvl="0" algn="l" defTabSz="914400" rtl="0" eaLnBrk="1" fontAlgn="auto" latinLnBrk="0" hangingPunct="1">
              <a:buClrTx/>
              <a:buSzTx/>
              <a:tabLst/>
              <a:defRPr/>
            </a:pP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rPr>
              <a:t>## Instructions</a:t>
            </a:r>
          </a:p>
          <a:p>
            <a:pPr marR="0" lvl="0" algn="l" defTabSz="914400" rtl="0" eaLnBrk="1" fontAlgn="auto" latinLnBrk="0" hangingPunct="1">
              <a:buClrTx/>
              <a:buSzTx/>
              <a:tabLst/>
              <a:defRPr/>
            </a:pP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endParaRPr>
          </a:p>
          <a:p>
            <a:pPr marR="0" lvl="0" algn="l" defTabSz="914400" rtl="0" eaLnBrk="1" fontAlgn="auto" latinLnBrk="0" hangingPunct="1">
              <a:buClrTx/>
              <a:buSzTx/>
              <a:tabLst/>
              <a:defRPr/>
            </a:pP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rPr>
              <a:t>- Begin with short self-introductions from each role.  </a:t>
            </a:r>
          </a:p>
          <a:p>
            <a:pPr marR="0" lvl="0" algn="l" defTabSz="914400" rtl="0" eaLnBrk="1" fontAlgn="auto" latinLnBrk="0" hangingPunct="1">
              <a:buClrTx/>
              <a:buSzTx/>
              <a:tabLst/>
              <a:defRPr/>
            </a:pP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rPr>
              <a:t>- Proceed to a 3-round dialogue, where each participant responds thoughtfully to the others.  </a:t>
            </a:r>
          </a:p>
          <a:p>
            <a:pPr marR="0" lvl="0" algn="l" defTabSz="914400" rtl="0" eaLnBrk="1" fontAlgn="auto" latinLnBrk="0" hangingPunct="1">
              <a:buClrTx/>
              <a:buSzTx/>
              <a:tabLst/>
              <a:defRPr/>
            </a:pP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rPr>
              <a:t>- Encourage disagreement, counterarguments, and synthesis of perspectives.  </a:t>
            </a:r>
          </a:p>
          <a:p>
            <a:pPr marR="0" lvl="0" algn="l" defTabSz="914400" rtl="0" eaLnBrk="1" fontAlgn="auto" latinLnBrk="0" hangingPunct="1">
              <a:buClrTx/>
              <a:buSzTx/>
              <a:tabLst/>
              <a:defRPr/>
            </a:pP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rPr>
              <a:t>- Conclude with a short summary (1 paragraph) integrating key insights and remaining open questions.</a:t>
            </a:r>
          </a:p>
          <a:p>
            <a:pPr marR="0" lvl="0" algn="l" defTabSz="914400" rtl="0" eaLnBrk="1" fontAlgn="auto" latinLnBrk="0" hangingPunct="1">
              <a:buClrTx/>
              <a:buSzTx/>
              <a:tabLst/>
              <a:defRPr/>
            </a:pP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endParaRPr>
          </a:p>
          <a:p>
            <a:pPr marR="0" lvl="0" algn="l" defTabSz="914400" rtl="0" eaLnBrk="1" fontAlgn="auto" latinLnBrk="0" hangingPunct="1">
              <a:buClrTx/>
              <a:buSzTx/>
              <a:tabLst/>
              <a:defRPr/>
            </a:pP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rPr>
              <a:t>---</a:t>
            </a:r>
          </a:p>
          <a:p>
            <a:pPr marR="0" lvl="0" algn="l" defTabSz="914400" rtl="0" eaLnBrk="1" fontAlgn="auto" latinLnBrk="0" hangingPunct="1">
              <a:buClrTx/>
              <a:buSzTx/>
              <a:tabLst/>
              <a:defRPr/>
            </a:pP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endParaRPr>
          </a:p>
          <a:p>
            <a:pPr marR="0" lvl="0" algn="l" defTabSz="914400" rtl="0" eaLnBrk="1" fontAlgn="auto" latinLnBrk="0" hangingPunct="1">
              <a:buClrTx/>
              <a:buSzTx/>
              <a:tabLst/>
              <a:defRPr/>
            </a:pP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rPr>
              <a:t>## Discussion Topic</a:t>
            </a:r>
          </a:p>
          <a:p>
            <a:pPr marR="0" lvl="0" algn="l" defTabSz="914400" rtl="0" eaLnBrk="1" fontAlgn="auto" latinLnBrk="0" hangingPunct="1">
              <a:buClrTx/>
              <a:buSzTx/>
              <a:tabLst/>
              <a:defRPr/>
            </a:pP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endParaRPr>
          </a:p>
          <a:p>
            <a:pPr marR="0" lvl="0" algn="l" defTabSz="914400" rtl="0" eaLnBrk="1" fontAlgn="auto" latinLnBrk="0" hangingPunct="1">
              <a:buClrTx/>
              <a:buSzTx/>
              <a:tabLst/>
              <a:defRPr/>
            </a:pPr>
            <a:r>
              <a:rPr lang="en-US" altLang="ja-JP" dirty="0">
                <a:solidFill>
                  <a:prstClr val="black"/>
                </a:solidFill>
                <a:latin typeface="Times New Roman" panose="02020603050405020304" pitchFamily="18" charset="0"/>
                <a:ea typeface="メイリオ"/>
                <a:cs typeface="Times New Roman" panose="02020603050405020304" pitchFamily="18" charset="0"/>
              </a:rPr>
              <a:t>[copy here</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rPr>
              <a:t>]</a:t>
            </a:r>
          </a:p>
          <a:p>
            <a:pPr marR="0" lvl="0" algn="l" defTabSz="914400" rtl="0" eaLnBrk="1" fontAlgn="auto" latinLnBrk="0" hangingPunct="1">
              <a:buClrTx/>
              <a:buSzTx/>
              <a:tabLst/>
              <a:defRPr/>
            </a:pP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endParaRPr>
          </a:p>
          <a:p>
            <a:pPr marR="0" lvl="0" algn="l" defTabSz="914400" rtl="0" eaLnBrk="1" fontAlgn="auto" latinLnBrk="0" hangingPunct="1">
              <a:buClrTx/>
              <a:buSzTx/>
              <a:tabLst/>
              <a:defRPr/>
            </a:pP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rPr>
              <a:t>---</a:t>
            </a:r>
          </a:p>
          <a:p>
            <a:pPr marR="0" lvl="0" algn="l" defTabSz="914400" rtl="0" eaLnBrk="1" fontAlgn="auto" latinLnBrk="0" hangingPunct="1">
              <a:buClrTx/>
              <a:buSzTx/>
              <a:tabLst/>
              <a:defRPr/>
            </a:pP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endParaRPr>
          </a:p>
          <a:p>
            <a:pPr marR="0" lvl="0" algn="l" defTabSz="914400" rtl="0" eaLnBrk="1" fontAlgn="auto" latinLnBrk="0" hangingPunct="1">
              <a:buClrTx/>
              <a:buSzTx/>
              <a:tabLst/>
              <a:defRPr/>
            </a:pP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rPr>
              <a:t>## Output Format</a:t>
            </a:r>
          </a:p>
          <a:p>
            <a:pPr marR="0" lvl="0" algn="l" defTabSz="914400" rtl="0" eaLnBrk="1" fontAlgn="auto" latinLnBrk="0" hangingPunct="1">
              <a:buClrTx/>
              <a:buSzTx/>
              <a:tabLst/>
              <a:defRPr/>
            </a:pP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endParaRPr>
          </a:p>
          <a:p>
            <a:pPr marR="0" lvl="0" algn="l" defTabSz="914400" rtl="0" eaLnBrk="1" fontAlgn="auto" latinLnBrk="0" hangingPunct="1">
              <a:buClrTx/>
              <a:buSzTx/>
              <a:tabLst/>
              <a:defRPr/>
            </a:pP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rPr>
              <a:t>Use the following structure for clarity:</a:t>
            </a:r>
          </a:p>
          <a:p>
            <a:pPr marR="0" lvl="0" algn="l" defTabSz="914400" rtl="0" eaLnBrk="1" fontAlgn="auto" latinLnBrk="0" hangingPunct="1">
              <a:buClrTx/>
              <a:buSzTx/>
              <a:tabLst/>
              <a:defRPr/>
            </a:pPr>
            <a:r>
              <a:rPr lang="en-US" altLang="ja-JP" dirty="0">
                <a:solidFill>
                  <a:prstClr val="black"/>
                </a:solidFill>
                <a:latin typeface="Times New Roman" panose="02020603050405020304" pitchFamily="18" charset="0"/>
                <a:ea typeface="メイリオ"/>
                <a:cs typeface="Times New Roman" panose="02020603050405020304" pitchFamily="18" charset="0"/>
              </a:rPr>
              <a:t>[describe here]</a:t>
            </a: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endParaRPr>
          </a:p>
          <a:p>
            <a:pPr marR="0" lvl="0" algn="l" defTabSz="914400" rtl="0" eaLnBrk="1" fontAlgn="auto" latinLnBrk="0" hangingPunct="1">
              <a:buClrTx/>
              <a:buSzTx/>
              <a:tabLst/>
              <a:defRPr/>
            </a:pP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メイリオ"/>
              <a:cs typeface="Times New Roman" panose="02020603050405020304" pitchFamily="18" charset="0"/>
            </a:endParaRPr>
          </a:p>
        </p:txBody>
      </p:sp>
    </p:spTree>
    <p:extLst>
      <p:ext uri="{BB962C8B-B14F-4D97-AF65-F5344CB8AC3E}">
        <p14:creationId xmlns:p14="http://schemas.microsoft.com/office/powerpoint/2010/main" val="236236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CC80C-0DCD-AA58-205F-8E44705BB777}"/>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5A71D0F6-2C71-8DC3-D3AF-A80409307EFA}"/>
              </a:ext>
            </a:extLst>
          </p:cNvPr>
          <p:cNvSpPr>
            <a:spLocks noGrp="1"/>
          </p:cNvSpPr>
          <p:nvPr>
            <p:ph type="title"/>
          </p:nvPr>
        </p:nvSpPr>
        <p:spPr>
          <a:xfrm>
            <a:off x="0" y="40418"/>
            <a:ext cx="9367024" cy="709963"/>
          </a:xfrm>
        </p:spPr>
        <p:txBody>
          <a:bodyPr vert="horz" lIns="91440" tIns="45720" rIns="91440" bIns="0" rtlCol="0" anchor="ctr">
            <a:normAutofit/>
          </a:bodyPr>
          <a:lstStyle/>
          <a:p>
            <a:r>
              <a:rPr lang="en-US" altLang="ja-JP" sz="3200" b="1">
                <a:latin typeface="Times New Roman" panose="02020603050405020304" pitchFamily="18" charset="0"/>
                <a:ea typeface="ＭＳ ゴシック" panose="020B0609070205080204" pitchFamily="49" charset="-128"/>
                <a:cs typeface="Times New Roman" panose="02020603050405020304" pitchFamily="18" charset="0"/>
              </a:rPr>
              <a:t>AI-related </a:t>
            </a:r>
            <a:r>
              <a:rPr lang="en-US" altLang="ja-JP" sz="3200" b="1" dirty="0">
                <a:latin typeface="Times New Roman" panose="02020603050405020304" pitchFamily="18" charset="0"/>
                <a:ea typeface="ＭＳ ゴシック" panose="020B0609070205080204" pitchFamily="49" charset="-128"/>
                <a:cs typeface="Times New Roman" panose="02020603050405020304" pitchFamily="18" charset="0"/>
              </a:rPr>
              <a:t>tutorials [Japanese only]</a:t>
            </a:r>
            <a:endParaRPr lang="ja-JP" altLang="en-US" sz="3200" b="1" dirty="0">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B227A636-9B3B-74FC-09BD-BFC26B8345A3}"/>
              </a:ext>
            </a:extLst>
          </p:cNvPr>
          <p:cNvSpPr txBox="1"/>
          <p:nvPr/>
        </p:nvSpPr>
        <p:spPr>
          <a:xfrm>
            <a:off x="150471" y="957702"/>
            <a:ext cx="115499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Tutorial Web:</a:t>
            </a:r>
            <a:r>
              <a:rPr kumimoji="1" lang="ja-JP"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http://d2mate.mdxes.iir.isct.ac.jp/D2MatE/D2MatE_programs.html?page=tutorial</a:t>
            </a:r>
            <a:endParaRPr kumimoji="1" lang="ja-JP"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pic>
        <p:nvPicPr>
          <p:cNvPr id="8" name="図 7">
            <a:extLst>
              <a:ext uri="{FF2B5EF4-FFF2-40B4-BE49-F238E27FC236}">
                <a16:creationId xmlns:a16="http://schemas.microsoft.com/office/drawing/2014/main" id="{B189AA55-FCCF-820D-7053-932B934B5224}"/>
              </a:ext>
            </a:extLst>
          </p:cNvPr>
          <p:cNvPicPr>
            <a:picLocks noChangeAspect="1"/>
          </p:cNvPicPr>
          <p:nvPr/>
        </p:nvPicPr>
        <p:blipFill>
          <a:blip r:embed="rId2"/>
          <a:srcRect t="23560" b="65646"/>
          <a:stretch>
            <a:fillRect/>
          </a:stretch>
        </p:blipFill>
        <p:spPr>
          <a:xfrm>
            <a:off x="0" y="1496571"/>
            <a:ext cx="6943068" cy="758034"/>
          </a:xfrm>
          <a:prstGeom prst="rect">
            <a:avLst/>
          </a:prstGeom>
        </p:spPr>
      </p:pic>
      <p:pic>
        <p:nvPicPr>
          <p:cNvPr id="2" name="図 1">
            <a:extLst>
              <a:ext uri="{FF2B5EF4-FFF2-40B4-BE49-F238E27FC236}">
                <a16:creationId xmlns:a16="http://schemas.microsoft.com/office/drawing/2014/main" id="{006B897A-996E-8B0A-53C2-A5637DD66150}"/>
              </a:ext>
            </a:extLst>
          </p:cNvPr>
          <p:cNvPicPr>
            <a:picLocks noChangeAspect="1"/>
          </p:cNvPicPr>
          <p:nvPr/>
        </p:nvPicPr>
        <p:blipFill>
          <a:blip r:embed="rId3"/>
          <a:srcRect t="23649" r="30471" b="37699"/>
          <a:stretch>
            <a:fillRect/>
          </a:stretch>
        </p:blipFill>
        <p:spPr>
          <a:xfrm>
            <a:off x="-1" y="2254604"/>
            <a:ext cx="6925361" cy="3896814"/>
          </a:xfrm>
          <a:prstGeom prst="rect">
            <a:avLst/>
          </a:prstGeom>
        </p:spPr>
      </p:pic>
      <p:pic>
        <p:nvPicPr>
          <p:cNvPr id="5" name="図 4">
            <a:extLst>
              <a:ext uri="{FF2B5EF4-FFF2-40B4-BE49-F238E27FC236}">
                <a16:creationId xmlns:a16="http://schemas.microsoft.com/office/drawing/2014/main" id="{09E8BFF3-8830-6DCD-2A88-18714E25AF97}"/>
              </a:ext>
            </a:extLst>
          </p:cNvPr>
          <p:cNvPicPr>
            <a:picLocks noChangeAspect="1"/>
          </p:cNvPicPr>
          <p:nvPr/>
        </p:nvPicPr>
        <p:blipFill rotWithShape="1">
          <a:blip r:embed="rId4"/>
          <a:srcRect t="42069" r="43102" b="27395"/>
          <a:stretch>
            <a:fillRect/>
          </a:stretch>
        </p:blipFill>
        <p:spPr>
          <a:xfrm>
            <a:off x="6006817" y="2254603"/>
            <a:ext cx="6720413" cy="3747993"/>
          </a:xfrm>
          <a:prstGeom prst="rect">
            <a:avLst/>
          </a:prstGeom>
        </p:spPr>
      </p:pic>
    </p:spTree>
    <p:extLst>
      <p:ext uri="{BB962C8B-B14F-4D97-AF65-F5344CB8AC3E}">
        <p14:creationId xmlns:p14="http://schemas.microsoft.com/office/powerpoint/2010/main" val="391905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FB6E5-6CBF-5D35-6D8E-C952A1E2977B}"/>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B28A5466-23E5-BC62-ACB4-4CAF9D5510E2}"/>
              </a:ext>
            </a:extLst>
          </p:cNvPr>
          <p:cNvSpPr>
            <a:spLocks noGrp="1"/>
          </p:cNvSpPr>
          <p:nvPr>
            <p:ph type="title"/>
          </p:nvPr>
        </p:nvSpPr>
        <p:spPr>
          <a:xfrm>
            <a:off x="198201" y="70912"/>
            <a:ext cx="10753195"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r>
              <a:rPr lang="en-US" altLang="ja-JP" sz="3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What can generative AI be used for?</a:t>
            </a:r>
            <a:br>
              <a:rPr lang="en-US" altLang="ja-JP" sz="3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生成</a:t>
            </a:r>
            <a:r>
              <a:rPr lang="en-US" altLang="ja-JP"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は何に使えるか</a:t>
            </a:r>
          </a:p>
        </p:txBody>
      </p:sp>
      <p:sp>
        <p:nvSpPr>
          <p:cNvPr id="11" name="テキスト ボックス 10">
            <a:extLst>
              <a:ext uri="{FF2B5EF4-FFF2-40B4-BE49-F238E27FC236}">
                <a16:creationId xmlns:a16="http://schemas.microsoft.com/office/drawing/2014/main" id="{EE38064F-9890-57B0-01AA-3B317A32D731}"/>
              </a:ext>
            </a:extLst>
          </p:cNvPr>
          <p:cNvSpPr txBox="1"/>
          <p:nvPr/>
        </p:nvSpPr>
        <p:spPr>
          <a:xfrm>
            <a:off x="126744" y="1040745"/>
            <a:ext cx="6140242" cy="4401205"/>
          </a:xfrm>
          <a:prstGeom prst="rect">
            <a:avLst/>
          </a:prstGeom>
          <a:noFill/>
        </p:spPr>
        <p:txBody>
          <a:bodyPr wrap="square" rtlCol="0">
            <a:spAutoFit/>
          </a:bodyPr>
          <a:lstStyle/>
          <a:p>
            <a:pPr marL="177800" indent="-177800">
              <a:buFont typeface="Arial" panose="020B0604020202020204" pitchFamily="34" charset="0"/>
              <a:buChar char="•"/>
            </a:pP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Proofreading, summarizing, translating, and formatting text</a:t>
            </a:r>
          </a:p>
          <a:p>
            <a:pPr marL="177800" indent="-177800">
              <a:buFont typeface="Arial" panose="020B0604020202020204" pitchFamily="34" charset="0"/>
              <a:buChar char="•"/>
            </a:pP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Creating meeting materials and other documents</a:t>
            </a:r>
          </a:p>
          <a:p>
            <a:pPr marL="177800" indent="-177800">
              <a:buFont typeface="Arial" panose="020B0604020202020204" pitchFamily="34" charset="0"/>
              <a:buChar char="•"/>
            </a:pP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Generating data</a:t>
            </a:r>
          </a:p>
          <a:p>
            <a:pPr marL="177800" indent="-177800">
              <a:buFont typeface="Arial" panose="020B0604020202020204" pitchFamily="34" charset="0"/>
              <a:buChar char="•"/>
            </a:pP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Creating images, music, and videos</a:t>
            </a:r>
          </a:p>
          <a:p>
            <a:pPr marL="177800" indent="-177800">
              <a:buFont typeface="Arial" panose="020B0604020202020204" pitchFamily="34" charset="0"/>
              <a:buChar char="•"/>
            </a:pPr>
            <a:endPar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177800" indent="-177800">
              <a:buFont typeface="Arial" panose="020B0604020202020204" pitchFamily="34" charset="0"/>
              <a:buChar char="•"/>
            </a:pP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Deriving mathematical formulas</a:t>
            </a:r>
          </a:p>
          <a:p>
            <a:pPr marL="177800" indent="-177800">
              <a:buFont typeface="Arial" panose="020B0604020202020204" pitchFamily="34" charset="0"/>
              <a:buChar char="•"/>
            </a:pPr>
            <a:endPar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177800" indent="-177800">
              <a:buFont typeface="Arial" panose="020B0604020202020204" pitchFamily="34" charset="0"/>
              <a:buChar char="•"/>
            </a:pP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Writing programs</a:t>
            </a: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56624579-8236-80D9-35BA-B85318FCA546}"/>
              </a:ext>
            </a:extLst>
          </p:cNvPr>
          <p:cNvSpPr txBox="1"/>
          <p:nvPr/>
        </p:nvSpPr>
        <p:spPr>
          <a:xfrm>
            <a:off x="6579220" y="1092781"/>
            <a:ext cx="5593832" cy="5262979"/>
          </a:xfrm>
          <a:prstGeom prst="rect">
            <a:avLst/>
          </a:prstGeom>
          <a:noFill/>
        </p:spPr>
        <p:txBody>
          <a:bodyPr wrap="square" rtlCol="0">
            <a:spAutoFit/>
          </a:bodyPr>
          <a:lstStyle/>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文章の校正、要約、翻訳、整形など</a:t>
            </a: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会議資料などの作成</a:t>
            </a: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データの作成</a:t>
            </a: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画像、音楽、動画の作成</a:t>
            </a: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数学の公式の導出</a:t>
            </a: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ja-JP"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プログラムの作成</a:t>
            </a: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3964741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48479-B4DC-D4A9-F191-41671E914F87}"/>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652B0D9F-B1FA-4B03-AFB3-0D29948E06B2}"/>
              </a:ext>
            </a:extLst>
          </p:cNvPr>
          <p:cNvSpPr>
            <a:spLocks noGrp="1"/>
          </p:cNvSpPr>
          <p:nvPr>
            <p:ph type="title"/>
          </p:nvPr>
        </p:nvSpPr>
        <p:spPr>
          <a:xfrm>
            <a:off x="198201" y="70912"/>
            <a:ext cx="10753195"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altLang="ja-JP" sz="3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Examples</a:t>
            </a:r>
            <a:endParaRPr lang="ja-JP" altLang="en-US"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A041D15E-57BF-E4A4-65F9-E90EB0454740}"/>
              </a:ext>
            </a:extLst>
          </p:cNvPr>
          <p:cNvSpPr txBox="1"/>
          <p:nvPr/>
        </p:nvSpPr>
        <p:spPr>
          <a:xfrm>
            <a:off x="19783" y="1087464"/>
            <a:ext cx="6094140" cy="584775"/>
          </a:xfrm>
          <a:prstGeom prst="rect">
            <a:avLst/>
          </a:prstGeom>
          <a:noFill/>
        </p:spPr>
        <p:txBody>
          <a:bodyPr wrap="square">
            <a:spAutoFit/>
          </a:bodyPr>
          <a:lstStyle/>
          <a:p>
            <a:r>
              <a:rPr lang="en-US" altLang="ja-JP" b="1" dirty="0">
                <a:latin typeface="Times New Roman" panose="02020603050405020304" pitchFamily="18" charset="0"/>
                <a:ea typeface="ＭＳ ゴシック" panose="020B0609070205080204" pitchFamily="49" charset="-128"/>
                <a:cs typeface="Times New Roman" panose="02020603050405020304" pitchFamily="18" charset="0"/>
              </a:rPr>
              <a:t>SSS</a:t>
            </a:r>
            <a:r>
              <a:rPr lang="ja-JP" altLang="en-US" b="1"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b="1">
                <a:latin typeface="Times New Roman" panose="02020603050405020304" pitchFamily="18" charset="0"/>
                <a:ea typeface="ＭＳ ゴシック" panose="020B0609070205080204" pitchFamily="49" charset="-128"/>
                <a:cs typeface="Times New Roman" panose="02020603050405020304" pitchFamily="18" charset="0"/>
              </a:rPr>
              <a:t>Global Forum: </a:t>
            </a:r>
            <a:r>
              <a:rPr lang="en-US" altLang="ja-JP" b="1" dirty="0">
                <a:latin typeface="Times New Roman" panose="02020603050405020304" pitchFamily="18" charset="0"/>
                <a:ea typeface="ＭＳ ゴシック" panose="020B0609070205080204" pitchFamily="49" charset="-128"/>
                <a:cs typeface="Times New Roman" panose="02020603050405020304" pitchFamily="18" charset="0"/>
              </a:rPr>
              <a:t>Group discussion gen-AI Web</a:t>
            </a:r>
            <a:br>
              <a:rPr lang="en-US" altLang="ja-JP" sz="1400"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1400" dirty="0">
                <a:latin typeface="Times New Roman" panose="02020603050405020304" pitchFamily="18" charset="0"/>
                <a:ea typeface="ＭＳ ゴシック" panose="020B0609070205080204" pitchFamily="49" charset="-128"/>
                <a:cs typeface="Times New Roman" panose="02020603050405020304" pitchFamily="18" charset="0"/>
              </a:rPr>
              <a:t>http://d2mate.mdxes.iir.isct.ac.jp/Lecture/GlobalSSS/index.html</a:t>
            </a:r>
            <a:endParaRPr lang="ja-JP" altLang="en-US" sz="14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pic>
        <p:nvPicPr>
          <p:cNvPr id="6" name="図 5">
            <a:extLst>
              <a:ext uri="{FF2B5EF4-FFF2-40B4-BE49-F238E27FC236}">
                <a16:creationId xmlns:a16="http://schemas.microsoft.com/office/drawing/2014/main" id="{EB817440-578F-C9D5-9609-510B42EFC0BA}"/>
              </a:ext>
            </a:extLst>
          </p:cNvPr>
          <p:cNvPicPr>
            <a:picLocks noChangeAspect="1"/>
          </p:cNvPicPr>
          <p:nvPr/>
        </p:nvPicPr>
        <p:blipFill>
          <a:blip r:embed="rId2"/>
          <a:srcRect t="17886" r="12586" b="25203"/>
          <a:stretch>
            <a:fillRect/>
          </a:stretch>
        </p:blipFill>
        <p:spPr>
          <a:xfrm>
            <a:off x="127825" y="1675953"/>
            <a:ext cx="5956800" cy="4522040"/>
          </a:xfrm>
          <a:prstGeom prst="rect">
            <a:avLst/>
          </a:prstGeom>
        </p:spPr>
      </p:pic>
      <p:sp>
        <p:nvSpPr>
          <p:cNvPr id="8" name="テキスト ボックス 7">
            <a:extLst>
              <a:ext uri="{FF2B5EF4-FFF2-40B4-BE49-F238E27FC236}">
                <a16:creationId xmlns:a16="http://schemas.microsoft.com/office/drawing/2014/main" id="{65C89BE2-0E44-005A-2635-17E796B596EF}"/>
              </a:ext>
            </a:extLst>
          </p:cNvPr>
          <p:cNvSpPr txBox="1"/>
          <p:nvPr/>
        </p:nvSpPr>
        <p:spPr>
          <a:xfrm>
            <a:off x="6096000" y="1083750"/>
            <a:ext cx="6169671" cy="584775"/>
          </a:xfrm>
          <a:prstGeom prst="rect">
            <a:avLst/>
          </a:prstGeom>
          <a:noFill/>
        </p:spPr>
        <p:txBody>
          <a:bodyPr wrap="square">
            <a:spAutoFit/>
          </a:bodyPr>
          <a:lstStyle/>
          <a:p>
            <a:r>
              <a:rPr lang="en-US" altLang="ja-JP" b="1" dirty="0">
                <a:latin typeface="Times New Roman" panose="02020603050405020304" pitchFamily="18" charset="0"/>
                <a:ea typeface="ＭＳ ゴシック" panose="020B0609070205080204" pitchFamily="49" charset="-128"/>
                <a:cs typeface="Times New Roman" panose="02020603050405020304" pitchFamily="18" charset="0"/>
              </a:rPr>
              <a:t>Statistical Physics (C</a:t>
            </a:r>
            <a:r>
              <a:rPr lang="en-US" altLang="ja-JP" b="1">
                <a:latin typeface="Times New Roman" panose="02020603050405020304" pitchFamily="18" charset="0"/>
                <a:ea typeface="ＭＳ ゴシック" panose="020B0609070205080204" pitchFamily="49" charset="-128"/>
                <a:cs typeface="Times New Roman" panose="02020603050405020304" pitchFamily="18" charset="0"/>
              </a:rPr>
              <a:t>) Web</a:t>
            </a:r>
            <a:br>
              <a:rPr lang="en-US" altLang="ja-JP" sz="1400"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1400" dirty="0">
                <a:latin typeface="Times New Roman" panose="02020603050405020304" pitchFamily="18" charset="0"/>
                <a:ea typeface="ＭＳ ゴシック" panose="020B0609070205080204" pitchFamily="49" charset="-128"/>
                <a:cs typeface="Times New Roman" panose="02020603050405020304" pitchFamily="18" charset="0"/>
              </a:rPr>
              <a:t>http://d2mate.mdxes.iir.isct.ac.jp/D2MatE/D2MatE_programs.html?page=statistics</a:t>
            </a:r>
            <a:endParaRPr lang="ja-JP" altLang="en-US" sz="14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pic>
        <p:nvPicPr>
          <p:cNvPr id="10" name="図 9">
            <a:extLst>
              <a:ext uri="{FF2B5EF4-FFF2-40B4-BE49-F238E27FC236}">
                <a16:creationId xmlns:a16="http://schemas.microsoft.com/office/drawing/2014/main" id="{6BC1344B-0441-18E6-9786-547E50C4E83F}"/>
              </a:ext>
            </a:extLst>
          </p:cNvPr>
          <p:cNvPicPr>
            <a:picLocks noChangeAspect="1"/>
          </p:cNvPicPr>
          <p:nvPr/>
        </p:nvPicPr>
        <p:blipFill>
          <a:blip r:embed="rId3"/>
          <a:srcRect t="24384" b="63947"/>
          <a:stretch>
            <a:fillRect/>
          </a:stretch>
        </p:blipFill>
        <p:spPr>
          <a:xfrm>
            <a:off x="6182682" y="1809773"/>
            <a:ext cx="5881493" cy="800220"/>
          </a:xfrm>
          <a:prstGeom prst="rect">
            <a:avLst/>
          </a:prstGeom>
        </p:spPr>
      </p:pic>
      <p:pic>
        <p:nvPicPr>
          <p:cNvPr id="15" name="図 14">
            <a:extLst>
              <a:ext uri="{FF2B5EF4-FFF2-40B4-BE49-F238E27FC236}">
                <a16:creationId xmlns:a16="http://schemas.microsoft.com/office/drawing/2014/main" id="{BE72F1A0-7D81-25D4-8698-09B31421A376}"/>
              </a:ext>
            </a:extLst>
          </p:cNvPr>
          <p:cNvPicPr>
            <a:picLocks noChangeAspect="1"/>
          </p:cNvPicPr>
          <p:nvPr/>
        </p:nvPicPr>
        <p:blipFill>
          <a:blip r:embed="rId4"/>
          <a:srcRect t="56586" b="30081"/>
          <a:stretch>
            <a:fillRect/>
          </a:stretch>
        </p:blipFill>
        <p:spPr>
          <a:xfrm>
            <a:off x="6182681" y="2681868"/>
            <a:ext cx="5881493" cy="914400"/>
          </a:xfrm>
          <a:prstGeom prst="rect">
            <a:avLst/>
          </a:prstGeom>
        </p:spPr>
      </p:pic>
      <p:pic>
        <p:nvPicPr>
          <p:cNvPr id="17" name="図 16">
            <a:extLst>
              <a:ext uri="{FF2B5EF4-FFF2-40B4-BE49-F238E27FC236}">
                <a16:creationId xmlns:a16="http://schemas.microsoft.com/office/drawing/2014/main" id="{9F32A842-CBCB-D961-72AB-03C93865B311}"/>
              </a:ext>
            </a:extLst>
          </p:cNvPr>
          <p:cNvPicPr>
            <a:picLocks noChangeAspect="1"/>
          </p:cNvPicPr>
          <p:nvPr/>
        </p:nvPicPr>
        <p:blipFill>
          <a:blip r:embed="rId5"/>
          <a:srcRect t="28707" b="24766"/>
          <a:stretch>
            <a:fillRect/>
          </a:stretch>
        </p:blipFill>
        <p:spPr>
          <a:xfrm>
            <a:off x="6182680" y="3596268"/>
            <a:ext cx="5881493" cy="3190820"/>
          </a:xfrm>
          <a:prstGeom prst="rect">
            <a:avLst/>
          </a:prstGeom>
        </p:spPr>
      </p:pic>
    </p:spTree>
    <p:extLst>
      <p:ext uri="{BB962C8B-B14F-4D97-AF65-F5344CB8AC3E}">
        <p14:creationId xmlns:p14="http://schemas.microsoft.com/office/powerpoint/2010/main" val="2576880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9FA94-2B3D-041F-F8E1-783D9962A6F2}"/>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34D9EF2F-9EED-3F77-68BC-58A7B586C040}"/>
              </a:ext>
            </a:extLst>
          </p:cNvPr>
          <p:cNvSpPr>
            <a:spLocks noGrp="1"/>
          </p:cNvSpPr>
          <p:nvPr>
            <p:ph type="title"/>
          </p:nvPr>
        </p:nvSpPr>
        <p:spPr>
          <a:xfrm>
            <a:off x="75540" y="70912"/>
            <a:ext cx="10753195"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r>
              <a:rPr lang="en-US" altLang="ja-JP" sz="3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How to Use gen-AI: Prompt Engineering</a:t>
            </a:r>
            <a:br>
              <a:rPr lang="en-US" altLang="ja-JP" sz="3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                                         プロンプトエンジニアリング</a:t>
            </a:r>
          </a:p>
        </p:txBody>
      </p:sp>
      <p:sp>
        <p:nvSpPr>
          <p:cNvPr id="11" name="テキスト ボックス 10">
            <a:extLst>
              <a:ext uri="{FF2B5EF4-FFF2-40B4-BE49-F238E27FC236}">
                <a16:creationId xmlns:a16="http://schemas.microsoft.com/office/drawing/2014/main" id="{A9C855A8-E14E-9F04-837F-4307B4BA059D}"/>
              </a:ext>
            </a:extLst>
          </p:cNvPr>
          <p:cNvSpPr txBox="1"/>
          <p:nvPr/>
        </p:nvSpPr>
        <p:spPr>
          <a:xfrm>
            <a:off x="6096000" y="1040745"/>
            <a:ext cx="6125739" cy="5632311"/>
          </a:xfrm>
          <a:prstGeom prst="rect">
            <a:avLst/>
          </a:prstGeom>
          <a:noFill/>
        </p:spPr>
        <p:txBody>
          <a:bodyPr wrap="square" rtlCol="0">
            <a:spAutoFit/>
          </a:bodyPr>
          <a:lstStyle/>
          <a:p>
            <a:pPr marL="268288" marR="0" lvl="0" indent="-268288"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自然言語で生成</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AI</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への指令 </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プロンプト</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を入力</a:t>
            </a:r>
            <a:endPar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268288" marR="0" lvl="0" indent="-268288" algn="l" defTabSz="914400" rtl="0" eaLnBrk="1" fontAlgn="auto" latinLnBrk="0" hangingPunct="1">
              <a:lnSpc>
                <a:spcPct val="100000"/>
              </a:lnSpc>
              <a:spcBef>
                <a:spcPts val="0"/>
              </a:spcBef>
              <a:spcAft>
                <a:spcPts val="0"/>
              </a:spcAft>
              <a:buClrTx/>
              <a:buSzTx/>
              <a:buFont typeface="+mj-lt"/>
              <a:buAutoNum type="arabicPeriod"/>
              <a:tabLst/>
              <a:defRPr/>
            </a:pPr>
            <a:r>
              <a:rPr lang="ja-JP" altLang="en-US"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自然言語で生成</a:t>
            </a:r>
            <a:r>
              <a:rPr lang="en-US" altLang="ja-JP"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の回答を受け取る</a:t>
            </a:r>
            <a:endParaRPr lang="en-US" altLang="ja-JP"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ja-JP" altLang="en-US"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プロンプトは以下を明確に</a:t>
            </a:r>
            <a:r>
              <a:rPr lang="en-US" altLang="ja-JP"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目的</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何を達成したいかを明確にする</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例：「議事録を要約したい」</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「商品説明文を作りたい」</a:t>
            </a: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役割</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AI</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にどんな視点で考えてほしいかを指定</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例：「あなたは広報担当です」</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「あなたは医療専門家です」</a:t>
            </a: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背景</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対象</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読者や状況を共有する</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例：「これは新入社員向けのマニュアルです」</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i="0" u="none" strike="noStrike" kern="1200" cap="none" spc="0" normalizeH="0" baseline="0" noProof="0" dirty="0" err="1">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BtoB</a:t>
            </a: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営業資料です」</a:t>
            </a: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出力形式</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文章・表・箇条書き・コードなど、希望する形式を指定</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例：「</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300</a:t>
            </a: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文字以内」</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Markdown</a:t>
            </a: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形式で表にまとめて」</a:t>
            </a: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制約</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トーン、語彙、含めない内容などの条件</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例：「専門用語は使わず平易な表現で」</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「ネガティブな印象を避けて」</a:t>
            </a: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C1E44139-CB14-0B32-712E-E845043FF3DF}"/>
              </a:ext>
            </a:extLst>
          </p:cNvPr>
          <p:cNvSpPr txBox="1"/>
          <p:nvPr/>
        </p:nvSpPr>
        <p:spPr>
          <a:xfrm>
            <a:off x="52049" y="1048180"/>
            <a:ext cx="6043951" cy="5355312"/>
          </a:xfrm>
          <a:prstGeom prst="rect">
            <a:avLst/>
          </a:prstGeom>
          <a:noFill/>
        </p:spPr>
        <p:txBody>
          <a:bodyPr wrap="square" rtlCol="0">
            <a:spAutoFit/>
          </a:bodyPr>
          <a:lstStyle/>
          <a:p>
            <a:pPr marL="268288" marR="0" lvl="0" indent="-268288"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Input (</a:t>
            </a: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prompt</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by natural language</a:t>
            </a:r>
          </a:p>
          <a:p>
            <a:pPr marL="268288" marR="0" lvl="0" indent="-268288" algn="l" defTabSz="914400" rtl="0" eaLnBrk="1" fontAlgn="auto" latinLnBrk="0" hangingPunct="1">
              <a:lnSpc>
                <a:spcPct val="100000"/>
              </a:lnSpc>
              <a:spcBef>
                <a:spcPts val="0"/>
              </a:spcBef>
              <a:spcAft>
                <a:spcPts val="0"/>
              </a:spcAft>
              <a:buClrTx/>
              <a:buSzTx/>
              <a:buFont typeface="+mj-lt"/>
              <a:buAutoNum type="arabicPeriod"/>
              <a:tabLst/>
              <a:defRPr/>
            </a:pPr>
            <a:r>
              <a:rPr lang="en-US" altLang="ja-JP"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Output by natural language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Key elements to clarify prompt:</a:t>
            </a:r>
          </a:p>
          <a:p>
            <a:pPr marL="177800" lvl="0" indent="-177800">
              <a:buFont typeface="Arial" panose="020B0604020202020204" pitchFamily="34" charset="0"/>
              <a:buChar char="•"/>
              <a:defRPr/>
            </a:pP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Objective</a:t>
            </a:r>
            <a:r>
              <a:rPr lang="en-US" altLang="ja-JP"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What</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Why you want to achieve.</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e.g., “Summarize meeting minutes” </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“Create a product description”</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Specify the </a:t>
            </a: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role</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of AI </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e.g., “You are a PR manager” </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“You are a medical expert”</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Background: </a:t>
            </a: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target</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audience, situation, </a:t>
            </a:r>
            <a:r>
              <a:rPr kumimoji="1" lang="en-US" altLang="ja-JP" b="1" i="0" u="none" strike="noStrike" kern="1200" cap="none" spc="0" normalizeH="0" baseline="0" noProof="0" dirty="0" err="1">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etc</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e.g., “This is a manual for new employees” </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 presentation for B2B clients”</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Format: Specify the </a:t>
            </a: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output format</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e.g., “Within 300 words” </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“Summarize in Markdown table format”</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Constraints: tone, vocabulary, excluded contents, </a:t>
            </a:r>
            <a:r>
              <a:rPr kumimoji="1" lang="en-US" altLang="ja-JP" b="1" i="0" u="none" strike="noStrike" kern="1200" cap="none" spc="0" normalizeH="0" baseline="0" noProof="0" dirty="0" err="1">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etc</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e.g., “Use simple language”</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“Avoid negative wording.”</a:t>
            </a:r>
          </a:p>
        </p:txBody>
      </p:sp>
    </p:spTree>
    <p:extLst>
      <p:ext uri="{BB962C8B-B14F-4D97-AF65-F5344CB8AC3E}">
        <p14:creationId xmlns:p14="http://schemas.microsoft.com/office/powerpoint/2010/main" val="2153063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60B86-EBFB-5ED6-5B56-D6917D831FFB}"/>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A0F31834-4AD6-6B75-3F35-6D020A33B5A8}"/>
              </a:ext>
            </a:extLst>
          </p:cNvPr>
          <p:cNvSpPr>
            <a:spLocks noGrp="1"/>
          </p:cNvSpPr>
          <p:nvPr>
            <p:ph type="title"/>
          </p:nvPr>
        </p:nvSpPr>
        <p:spPr>
          <a:xfrm>
            <a:off x="198201" y="70912"/>
            <a:ext cx="10753195"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r>
              <a:rPr lang="en-US" altLang="ja-JP" sz="3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Potential Problems of gen-AI</a:t>
            </a:r>
            <a:br>
              <a:rPr lang="en-US" altLang="ja-JP" sz="3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生成</a:t>
            </a:r>
            <a:r>
              <a:rPr lang="en-US" altLang="ja-JP"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の問題</a:t>
            </a:r>
          </a:p>
        </p:txBody>
      </p:sp>
      <p:sp>
        <p:nvSpPr>
          <p:cNvPr id="11" name="テキスト ボックス 10">
            <a:extLst>
              <a:ext uri="{FF2B5EF4-FFF2-40B4-BE49-F238E27FC236}">
                <a16:creationId xmlns:a16="http://schemas.microsoft.com/office/drawing/2014/main" id="{80D48CD9-CFFB-DC18-F19D-7F16F8A28B27}"/>
              </a:ext>
            </a:extLst>
          </p:cNvPr>
          <p:cNvSpPr txBox="1"/>
          <p:nvPr/>
        </p:nvSpPr>
        <p:spPr>
          <a:xfrm>
            <a:off x="6177776" y="1087987"/>
            <a:ext cx="6014224" cy="5355312"/>
          </a:xfrm>
          <a:prstGeom prst="rect">
            <a:avLst/>
          </a:prstGeom>
          <a:noFill/>
        </p:spPr>
        <p:txBody>
          <a:bodyPr wrap="square" rtlCol="0">
            <a:spAutoFit/>
          </a:bodyPr>
          <a:lstStyle/>
          <a:p>
            <a:pPr lvl="0">
              <a:defRPr/>
            </a:pP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誤情報のリスク </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ハルシネーション</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生成</a:t>
            </a:r>
            <a:r>
              <a:rPr kumimoji="1" lang="en-US" altLang="ja-JP"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AI</a:t>
            </a:r>
            <a:r>
              <a:rPr kumimoji="1" lang="ja-JP" altLang="en-US"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は</a:t>
            </a:r>
            <a:r>
              <a:rPr kumimoji="1" lang="ja-JP" altLang="en-US" b="0"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間違った情報</a:t>
            </a:r>
            <a:r>
              <a:rPr kumimoji="1" lang="ja-JP" altLang="en-US"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を出力する可能性がある。</a:t>
            </a:r>
            <a:br>
              <a:rPr kumimoji="1" lang="en-US" altLang="ja-JP"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例</a:t>
            </a:r>
            <a:r>
              <a:rPr kumimoji="1" lang="en-US" altLang="ja-JP"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文献</a:t>
            </a:r>
            <a:r>
              <a:rPr kumimoji="1" lang="en-US" altLang="ja-JP"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には</a:t>
            </a:r>
            <a:r>
              <a:rPr kumimoji="1" lang="en-US" altLang="ja-JP"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と記載されている</a:t>
            </a:r>
            <a:br>
              <a:rPr kumimoji="1" lang="en-US" altLang="ja-JP"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そのような</a:t>
            </a:r>
            <a:r>
              <a:rPr lang="ja-JP" altLang="en-US"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文献</a:t>
            </a:r>
            <a:r>
              <a:rPr kumimoji="1" lang="ja-JP" altLang="en-US"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や記述は存在しない。</a:t>
            </a:r>
          </a:p>
          <a:p>
            <a:pPr marL="0" marR="0" lvl="0" indent="0" algn="l" defTabSz="914400" rtl="0" eaLnBrk="1" fontAlgn="auto" latinLnBrk="0" hangingPunct="1">
              <a:buClrTx/>
              <a:buSzTx/>
              <a:buFontTx/>
              <a:buNone/>
              <a:tabLst/>
              <a:defRPr/>
            </a:pPr>
            <a:r>
              <a:rPr kumimoji="1" lang="ja-JP" altLang="en-US" b="0"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信頼できる情報源、一次情報源をチェック</a:t>
            </a:r>
            <a:b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複数の情報源からクロスチェック</a:t>
            </a:r>
            <a:endPar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endPar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プロンプトバイアス</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b="0"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プロンプトが回答の範囲を絞ったり偏向</a:t>
            </a:r>
            <a:r>
              <a:rPr kumimoji="1" lang="ja-JP" altLang="en-US"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がある場合、回答がプロンプトの偏見を反映する可能性がある。</a:t>
            </a:r>
            <a:endParaRPr kumimoji="1" lang="en-US" altLang="ja-JP"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endParaRPr kumimoji="1" lang="en-US" altLang="ja-JP" b="1" i="0" u="none" strike="noStrike" kern="1200" cap="none" spc="0" normalizeH="0" baseline="0" noProof="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認知負債</a:t>
            </a:r>
            <a:r>
              <a:rPr lang="en-US" altLang="ja-JP"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br>
              <a:rPr lang="en-US" altLang="ja-JP"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認知機能・批判的思考力の低下などが発生</a:t>
            </a:r>
            <a:endParaRPr lang="en-US" altLang="ja-JP"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r>
              <a:rPr lang="ja-JP" altLang="en-US"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まず</a:t>
            </a:r>
            <a:r>
              <a:rPr lang="ja-JP" altLang="en-US"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ユーザ自身が</a:t>
            </a:r>
            <a:r>
              <a:rPr lang="ja-JP" altLang="en-US"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十分な認知努力を行う・</a:t>
            </a:r>
            <a:br>
              <a:rPr lang="en-US" altLang="ja-JP"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中核的な認知操作を行う</a:t>
            </a:r>
            <a:endParaRPr lang="en-US" altLang="ja-JP"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endParaRPr lang="en-US" altLang="ja-JP"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r>
              <a:rPr lang="ja-JP" altLang="en-US"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著作権、</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プライバシー</a:t>
            </a:r>
            <a:r>
              <a:rPr lang="ja-JP" altLang="en-US"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侵害</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やセキュリティ</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個人情報・機密情報・非公表情報を入力しない</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p>
        </p:txBody>
      </p:sp>
      <p:sp>
        <p:nvSpPr>
          <p:cNvPr id="2" name="テキスト ボックス 1">
            <a:extLst>
              <a:ext uri="{FF2B5EF4-FFF2-40B4-BE49-F238E27FC236}">
                <a16:creationId xmlns:a16="http://schemas.microsoft.com/office/drawing/2014/main" id="{89E08949-7E07-411E-C8B8-2DC016C994A8}"/>
              </a:ext>
            </a:extLst>
          </p:cNvPr>
          <p:cNvSpPr txBox="1"/>
          <p:nvPr/>
        </p:nvSpPr>
        <p:spPr>
          <a:xfrm>
            <a:off x="198201" y="1021081"/>
            <a:ext cx="5979575" cy="5355312"/>
          </a:xfrm>
          <a:prstGeom prst="rect">
            <a:avLst/>
          </a:prstGeom>
          <a:noFill/>
        </p:spPr>
        <p:txBody>
          <a:bodyPr wrap="square" rtlCol="0">
            <a:spAutoFit/>
          </a:bodyPr>
          <a:lstStyle/>
          <a:p>
            <a:pPr marL="0" marR="0" lvl="0" indent="0" algn="l" defTabSz="914400" rtl="0" eaLnBrk="1" fontAlgn="auto" latinLnBrk="0" hangingPunct="1">
              <a:buClrTx/>
              <a:buSzTx/>
              <a:buFontTx/>
              <a:buNone/>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Misinformation (Hallucination)</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AI may output fabricated or incorrect information.</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e.g., “According to the book ‘Y’ …” </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 Such a book doesn’t exist.</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Verify with reliable</a:t>
            </a:r>
            <a:r>
              <a:rPr lang="ja-JP" altLang="en-US"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primary</a:t>
            </a: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 multiple sources</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p>
          <a:p>
            <a:pPr marL="0" marR="0" lvl="0" indent="0" algn="l" defTabSz="914400" rtl="0" eaLnBrk="1" fontAlgn="auto" latinLnBrk="0" hangingPunct="1">
              <a:buClrTx/>
              <a:buSzTx/>
              <a:buFontTx/>
              <a:buNone/>
              <a:tabLst/>
              <a:defRPr/>
            </a:pPr>
            <a:endPar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buClrTx/>
              <a:buSzTx/>
              <a:buFontTx/>
              <a:buNone/>
              <a:tabLst/>
              <a:defRPr/>
            </a:pPr>
            <a:endPar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buClrTx/>
              <a:buSzTx/>
              <a:buFontTx/>
              <a:buNone/>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Prompt Bias</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The way you ask a question can deform or </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limit the answer.</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Prompts must be fair and neutral.</a:t>
            </a:r>
          </a:p>
          <a:p>
            <a:pPr marL="0" marR="0" lvl="0" indent="0" algn="l" defTabSz="914400" rtl="0" eaLnBrk="1" fontAlgn="auto" latinLnBrk="0" hangingPunct="1">
              <a:buClrTx/>
              <a:buSzTx/>
              <a:buFontTx/>
              <a:buNone/>
              <a:tabLst/>
              <a:defRPr/>
            </a:pPr>
            <a:endPar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Cognitive Debt</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Over-reliance on AI may reduce your critical or independent thinking ability.</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Think actively, verify </a:t>
            </a:r>
            <a:r>
              <a:rPr lang="en-US" altLang="ja-JP"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AI output  </a:t>
            </a:r>
            <a:r>
              <a:rPr lang="en-US" altLang="ja-JP"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by yourself</a:t>
            </a:r>
            <a:r>
              <a:rPr lang="en-US" altLang="ja-JP"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buClrTx/>
              <a:buSzTx/>
              <a:buFontTx/>
              <a:buNone/>
              <a:tabLst/>
              <a:defRPr/>
            </a:pP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buClrTx/>
              <a:buSzTx/>
              <a:buFontTx/>
              <a:buNone/>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Copyright, Privacy, and Security</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Do not input personal or confidential information.</a:t>
            </a:r>
          </a:p>
        </p:txBody>
      </p:sp>
    </p:spTree>
    <p:extLst>
      <p:ext uri="{BB962C8B-B14F-4D97-AF65-F5344CB8AC3E}">
        <p14:creationId xmlns:p14="http://schemas.microsoft.com/office/powerpoint/2010/main" val="3141550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72D2A-F9A3-39D7-7F43-5A2E3CADAE8A}"/>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179C3E20-5392-4366-0853-39BDF7AED766}"/>
              </a:ext>
            </a:extLst>
          </p:cNvPr>
          <p:cNvSpPr>
            <a:spLocks noGrp="1"/>
          </p:cNvSpPr>
          <p:nvPr>
            <p:ph type="title"/>
          </p:nvPr>
        </p:nvSpPr>
        <p:spPr>
          <a:xfrm>
            <a:off x="198201" y="70912"/>
            <a:ext cx="10753195"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altLang="ja-JP" sz="28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Prompt Bias / </a:t>
            </a:r>
            <a:r>
              <a:rPr lang="ja-JP" altLang="en-US" sz="28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プロンプトバイアス</a:t>
            </a:r>
          </a:p>
        </p:txBody>
      </p:sp>
      <p:sp>
        <p:nvSpPr>
          <p:cNvPr id="3" name="テキスト ボックス 2">
            <a:extLst>
              <a:ext uri="{FF2B5EF4-FFF2-40B4-BE49-F238E27FC236}">
                <a16:creationId xmlns:a16="http://schemas.microsoft.com/office/drawing/2014/main" id="{0D3EDE95-8037-637E-6FC5-5606FF3309F7}"/>
              </a:ext>
            </a:extLst>
          </p:cNvPr>
          <p:cNvSpPr txBox="1"/>
          <p:nvPr/>
        </p:nvSpPr>
        <p:spPr>
          <a:xfrm>
            <a:off x="6177776" y="1021081"/>
            <a:ext cx="6014224" cy="4801314"/>
          </a:xfrm>
          <a:prstGeom prst="rect">
            <a:avLst/>
          </a:prstGeom>
          <a:noFill/>
        </p:spPr>
        <p:txBody>
          <a:bodyPr wrap="square" rtlCol="0">
            <a:spAutoFit/>
          </a:bodyPr>
          <a:lstStyle/>
          <a:p>
            <a:pPr lvl="0">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AI</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の出力は入力されたプロンプトの内容に大きく依存</a:t>
            </a:r>
          </a:p>
          <a:p>
            <a:pPr lvl="0">
              <a:defRPr/>
            </a:pP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ユーザに迎合した回答をしやすい</a:t>
            </a:r>
            <a:b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対話で回答と逆の意見をプロンプトに入れると、意見を翻すことがある</a:t>
            </a: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悪い例</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p>
          <a:p>
            <a:pPr lvl="0">
              <a:defRPr/>
            </a:pPr>
            <a:r>
              <a:rPr lang="ja-JP" altLang="en-US"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太陽電池は有望なエネルギー源です。</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長所と利点を説明してください</a:t>
            </a:r>
          </a:p>
          <a:p>
            <a:pPr lvl="0">
              <a:defRPr/>
            </a:pPr>
            <a:r>
              <a:rPr lang="en-US" altLang="ja-JP"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偏った質問は偏った回答を生み出す</a:t>
            </a:r>
            <a:endParaRPr lang="en-US" altLang="ja-JP"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a:defRPr/>
            </a:pPr>
            <a:r>
              <a:rPr lang="ja-JP" altLang="en-US"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回答する余地を絞ると、</a:t>
            </a:r>
            <a:br>
              <a:rPr lang="en-US" altLang="ja-JP"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その範囲だけで回答を生み出す</a:t>
            </a:r>
          </a:p>
          <a:p>
            <a:pPr lvl="0">
              <a:defRPr/>
            </a:pPr>
            <a:endPar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良い例</a:t>
            </a:r>
            <a:r>
              <a:rPr lang="en-US" altLang="ja-JP"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br>
              <a:rPr lang="en-US" altLang="ja-JP"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太陽電池の長所と短所を比較してください</a:t>
            </a:r>
            <a:endParaRPr lang="en-US" altLang="ja-JP"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「幅広い回答余地」を残し、</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「偏りのない」プロンプト</a:t>
            </a:r>
          </a:p>
        </p:txBody>
      </p:sp>
      <p:sp>
        <p:nvSpPr>
          <p:cNvPr id="4" name="テキスト ボックス 3">
            <a:extLst>
              <a:ext uri="{FF2B5EF4-FFF2-40B4-BE49-F238E27FC236}">
                <a16:creationId xmlns:a16="http://schemas.microsoft.com/office/drawing/2014/main" id="{A3D1699F-FDC8-B020-313B-2FAF16DD6AD3}"/>
              </a:ext>
            </a:extLst>
          </p:cNvPr>
          <p:cNvSpPr txBox="1"/>
          <p:nvPr/>
        </p:nvSpPr>
        <p:spPr>
          <a:xfrm>
            <a:off x="198201" y="976477"/>
            <a:ext cx="6014224" cy="4524315"/>
          </a:xfrm>
          <a:prstGeom prst="rect">
            <a:avLst/>
          </a:prstGeom>
          <a:noFill/>
        </p:spPr>
        <p:txBody>
          <a:bodyPr wrap="square" rtlCol="0">
            <a:spAutoFit/>
          </a:bodyPr>
          <a:lstStyle/>
          <a:p>
            <a:pPr marL="0" marR="0" lvl="0" indent="0" algn="l" defTabSz="914400" rtl="0" eaLnBrk="1" fontAlgn="auto" latinLnBrk="0" hangingPunct="1">
              <a:buClrTx/>
              <a:buSzTx/>
              <a:buFontTx/>
              <a:buNone/>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AI’s responses heavily depend on the prompt you provide.</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It often tries to agree with the user’s phrasing or assumptions.</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If you include an </a:t>
            </a:r>
            <a:r>
              <a:rPr lang="en-US" altLang="ja-JP"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opposite</a:t>
            </a:r>
            <a:r>
              <a:rPr lang="ja-JP" altLang="en-US"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opinion to AI’s, </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AI may change its opinion.</a:t>
            </a:r>
          </a:p>
          <a:p>
            <a:pPr marL="0" marR="0" lvl="0" indent="0" algn="l" defTabSz="914400" rtl="0" eaLnBrk="1" fontAlgn="auto" latinLnBrk="0" hangingPunct="1">
              <a:buClrTx/>
              <a:buSzTx/>
              <a:buFontTx/>
              <a:buNone/>
              <a:tabLst/>
              <a:defRPr/>
            </a:pPr>
            <a:endPar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buClrTx/>
              <a:buSzTx/>
              <a:buFontTx/>
              <a:buNone/>
              <a:tabLst/>
              <a:defRPr/>
            </a:pPr>
            <a:endParaRPr lang="en-US" altLang="ja-JP"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buClrTx/>
              <a:buSzTx/>
              <a:buFontTx/>
              <a:buNone/>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Bad example:</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Solar cells are promising energy sources. </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Explain their advantages.</a:t>
            </a:r>
          </a:p>
          <a:p>
            <a:pPr marL="0" marR="0" lvl="0" indent="0" algn="l" defTabSz="914400" rtl="0" eaLnBrk="1" fontAlgn="auto" latinLnBrk="0" hangingPunct="1">
              <a:buClrTx/>
              <a:buSzTx/>
              <a:buFontTx/>
              <a:buNone/>
              <a:tabLst/>
              <a:defRPr/>
            </a:pP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The answer will likely be one-sided and overly positive.</a:t>
            </a:r>
          </a:p>
          <a:p>
            <a:pPr marL="0" marR="0" lvl="0" indent="0" algn="l" defTabSz="914400" rtl="0" eaLnBrk="1" fontAlgn="auto" latinLnBrk="0" hangingPunct="1">
              <a:buClrTx/>
              <a:buSzTx/>
              <a:buFontTx/>
              <a:buNone/>
              <a:tabLst/>
              <a:defRPr/>
            </a:pPr>
            <a:endPar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buClrTx/>
              <a:buSzTx/>
              <a:buFontTx/>
              <a:buNone/>
              <a:tabLst/>
              <a:defRPr/>
            </a:pPr>
            <a:endPar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buClrTx/>
              <a:buSzTx/>
              <a:buFontTx/>
              <a:buNone/>
              <a:tabLst/>
              <a:defRPr/>
            </a:pPr>
            <a:endPar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buClrTx/>
              <a:buSzTx/>
              <a:buFontTx/>
              <a:buNone/>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Better example:</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Compare the advantages and disadvantages of solar cells.</a:t>
            </a:r>
          </a:p>
          <a:p>
            <a:pPr marL="0" marR="0" lvl="0" indent="0" algn="l" defTabSz="914400" rtl="0" eaLnBrk="1" fontAlgn="auto" latinLnBrk="0" hangingPunct="1">
              <a:buClrTx/>
              <a:buSzTx/>
              <a:buFontTx/>
              <a:buNone/>
              <a:tabLst/>
              <a:defRPr/>
            </a:pP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Produces a more balanced and objective response.</a:t>
            </a:r>
          </a:p>
        </p:txBody>
      </p:sp>
    </p:spTree>
    <p:extLst>
      <p:ext uri="{BB962C8B-B14F-4D97-AF65-F5344CB8AC3E}">
        <p14:creationId xmlns:p14="http://schemas.microsoft.com/office/powerpoint/2010/main" val="3340950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65227-7E82-BDAB-98AF-C6835EF24318}"/>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1A5C6208-641F-111E-8345-978554B6D593}"/>
              </a:ext>
            </a:extLst>
          </p:cNvPr>
          <p:cNvSpPr>
            <a:spLocks noGrp="1"/>
          </p:cNvSpPr>
          <p:nvPr>
            <p:ph type="title"/>
          </p:nvPr>
        </p:nvSpPr>
        <p:spPr>
          <a:xfrm>
            <a:off x="198201" y="70912"/>
            <a:ext cx="10753195"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r>
              <a:rPr lang="en-US" altLang="ja-JP" sz="28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Verification and Reflection</a:t>
            </a:r>
            <a:br>
              <a:rPr lang="en-US" altLang="ja-JP" sz="28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検証とリフレクション </a:t>
            </a:r>
            <a:r>
              <a:rPr lang="en-US" altLang="ja-JP" sz="2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200" b="1">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内省</a:t>
            </a:r>
            <a:r>
              <a:rPr lang="en-US" altLang="ja-JP" sz="2200" b="1">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a:t>
            </a:r>
            <a:endParaRPr lang="ja-JP" altLang="en-US" sz="2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48FB0C71-E0F6-9886-CFC8-8AEBD9ABEB25}"/>
              </a:ext>
            </a:extLst>
          </p:cNvPr>
          <p:cNvSpPr txBox="1"/>
          <p:nvPr/>
        </p:nvSpPr>
        <p:spPr>
          <a:xfrm>
            <a:off x="5843239" y="1021081"/>
            <a:ext cx="6348761" cy="5324535"/>
          </a:xfrm>
          <a:prstGeom prst="rect">
            <a:avLst/>
          </a:prstGeom>
          <a:noFill/>
        </p:spPr>
        <p:txBody>
          <a:bodyPr wrap="square" rtlCol="0">
            <a:spAutoFit/>
          </a:bodyPr>
          <a:lstStyle/>
          <a:p>
            <a:pPr lvl="0">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AI</a:t>
            </a: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の出力をそのまま受け入れず、</a:t>
            </a: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かならず 検証やリフレクションを行う</a:t>
            </a:r>
            <a:endParaRPr lang="en-US" altLang="ja-JP"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lvl="0" indent="-177800">
              <a:buFont typeface="Arial" panose="020B0604020202020204" pitchFamily="34" charset="0"/>
              <a:buChar char="•"/>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具体的な証拠や情報源を求める</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例</a:t>
            </a: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根拠となる一次情報源を教えてください</a:t>
            </a:r>
          </a:p>
          <a:p>
            <a:pPr marL="177800" lvl="0" indent="-177800">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より具体的に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論文の</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reference</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を教えてください</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文科省の公式発表へのアクセス方法を</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具体的に教えてください</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177800" lvl="0" indent="-177800">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lvl="0" indent="-177800">
              <a:buFont typeface="Arial" panose="020B0604020202020204" pitchFamily="34" charset="0"/>
              <a:buChar char="•"/>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複数の異なる視点や情報源を比較する</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例</a:t>
            </a: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消費者ではなく、政策立案者の視点から</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回答してください</a:t>
            </a:r>
            <a:endPar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lvl="0" indent="-177800">
              <a:buFont typeface="Arial" panose="020B0604020202020204" pitchFamily="34" charset="0"/>
              <a:buChar char="•"/>
              <a:defRPr/>
            </a:pPr>
            <a:endPar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lvl="0" indent="-177800">
              <a:buFont typeface="Arial" panose="020B0604020202020204" pitchFamily="34" charset="0"/>
              <a:buChar char="•"/>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改善を生成</a:t>
            </a: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AI</a:t>
            </a: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自身に要求</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例</a:t>
            </a: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この問題に対する解決策を５つ挙げてください</a:t>
            </a:r>
            <a:endPar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249C7C19-8BC8-F2C2-1A4E-A0953B9D63E7}"/>
              </a:ext>
            </a:extLst>
          </p:cNvPr>
          <p:cNvSpPr txBox="1"/>
          <p:nvPr/>
        </p:nvSpPr>
        <p:spPr>
          <a:xfrm>
            <a:off x="198201" y="976477"/>
            <a:ext cx="6014224" cy="5324535"/>
          </a:xfrm>
          <a:prstGeom prst="rect">
            <a:avLst/>
          </a:prstGeom>
          <a:noFill/>
        </p:spPr>
        <p:txBody>
          <a:bodyPr wrap="square" rtlCol="0">
            <a:spAutoFit/>
          </a:bodyPr>
          <a:lstStyle/>
          <a:p>
            <a:pPr marL="0" marR="0" lvl="0" indent="0" algn="l" defTabSz="914400" rtl="0" eaLnBrk="1" fontAlgn="auto" latinLnBrk="0" hangingPunct="1">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Never take AI outputs at face value. </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Always verify and reflect.</a:t>
            </a:r>
          </a:p>
          <a:p>
            <a:pPr marL="0" marR="0" lvl="0" indent="0" algn="l" defTabSz="914400" rtl="0" eaLnBrk="1" fontAlgn="auto" latinLnBrk="0" hangingPunct="1">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lvl="0" indent="-177800">
              <a:buFont typeface="Arial" panose="020B0604020202020204" pitchFamily="34" charset="0"/>
              <a:buChar char="•"/>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Check evidence</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“What is the source of this information?” </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“Show me the primary reference.”</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(better: more specific)</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“Tell me the references of those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papers”</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“Tell me specifically how to access official </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announcements from MEXT”</a:t>
            </a:r>
            <a:endPar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buClrTx/>
              <a:buSzTx/>
              <a:buFont typeface="Arial" panose="020B0604020202020204" pitchFamily="34" charset="0"/>
              <a:buChar char="•"/>
              <a:tabLst/>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Change perspective</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“Answer from the standpoint of a policymaker.”</a:t>
            </a:r>
          </a:p>
          <a:p>
            <a:pPr marL="177800" marR="0" lvl="0" indent="-177800" algn="l" defTabSz="914400" rtl="0" eaLnBrk="1" fontAlgn="auto" latinLnBrk="0" hangingPunct="1">
              <a:buClrTx/>
              <a:buSzTx/>
              <a:buFont typeface="Arial" panose="020B0604020202020204" pitchFamily="34" charset="0"/>
              <a:buChar char="•"/>
              <a:tabLst/>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buClrTx/>
              <a:buSzTx/>
              <a:buFont typeface="Arial" panose="020B0604020202020204" pitchFamily="34" charset="0"/>
              <a:buChar char="•"/>
              <a:tabLst/>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Request multiple suggestions</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“List five possible solutions to this issue.”</a:t>
            </a:r>
          </a:p>
        </p:txBody>
      </p:sp>
    </p:spTree>
    <p:extLst>
      <p:ext uri="{BB962C8B-B14F-4D97-AF65-F5344CB8AC3E}">
        <p14:creationId xmlns:p14="http://schemas.microsoft.com/office/powerpoint/2010/main" val="3780377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7F664-2667-1B52-F9FE-1EE3523DD692}"/>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36B81813-9517-6740-D0CB-19BA66B25A49}"/>
              </a:ext>
            </a:extLst>
          </p:cNvPr>
          <p:cNvSpPr>
            <a:spLocks noGrp="1"/>
          </p:cNvSpPr>
          <p:nvPr>
            <p:ph type="title"/>
          </p:nvPr>
        </p:nvSpPr>
        <p:spPr>
          <a:xfrm>
            <a:off x="198201" y="70912"/>
            <a:ext cx="10753195"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r>
              <a:rPr lang="en-US" altLang="ja-JP" sz="28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Assigning Roles: Role-Based Prompting</a:t>
            </a:r>
            <a:br>
              <a:rPr lang="en-US" altLang="ja-JP" sz="2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　　　　　　　　　ロールベースプロンプティング</a:t>
            </a:r>
          </a:p>
        </p:txBody>
      </p:sp>
      <p:sp>
        <p:nvSpPr>
          <p:cNvPr id="3" name="テキスト ボックス 2">
            <a:extLst>
              <a:ext uri="{FF2B5EF4-FFF2-40B4-BE49-F238E27FC236}">
                <a16:creationId xmlns:a16="http://schemas.microsoft.com/office/drawing/2014/main" id="{84A57825-327C-F3F2-BE47-9BB29332824B}"/>
              </a:ext>
            </a:extLst>
          </p:cNvPr>
          <p:cNvSpPr txBox="1"/>
          <p:nvPr/>
        </p:nvSpPr>
        <p:spPr>
          <a:xfrm>
            <a:off x="6177776" y="1021081"/>
            <a:ext cx="6014224" cy="5632311"/>
          </a:xfrm>
          <a:prstGeom prst="rect">
            <a:avLst/>
          </a:prstGeom>
          <a:noFill/>
        </p:spPr>
        <p:txBody>
          <a:bodyPr wrap="square" rtlCol="0">
            <a:spAutoFit/>
          </a:bodyPr>
          <a:lstStyle/>
          <a:p>
            <a:pPr lvl="0">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AI</a:t>
            </a: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に</a:t>
            </a:r>
            <a:r>
              <a:rPr kumimoji="1" lang="ja-JP"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役割</a:t>
            </a: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を割り当てることで、</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専門的で的確な回答が得られるようになる</a:t>
            </a:r>
          </a:p>
          <a:p>
            <a:pPr lvl="0">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異なる役割からの回答により、幅広い視点と深い洞察が得られる</a:t>
            </a:r>
          </a:p>
          <a:p>
            <a:pPr lvl="0">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具体的で実用的なアドバイスが得られやすい</a:t>
            </a:r>
          </a:p>
          <a:p>
            <a:pPr lvl="0">
              <a:defRPr/>
            </a:pPr>
            <a:endPar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プロンプト例</a:t>
            </a: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p>
          <a:p>
            <a:pPr marL="177800" lvl="0" indent="-177800">
              <a:buFont typeface="Arial" panose="020B0604020202020204" pitchFamily="34" charset="0"/>
              <a:buChar char="•"/>
              <a:defRPr/>
            </a:pP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あなたは</a:t>
            </a:r>
            <a:r>
              <a:rPr kumimoji="1" lang="ja-JP"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経験豊富な研究者</a:t>
            </a: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です。</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この仮説の妥当性とその検証方法について批判的に評価してください。</a:t>
            </a:r>
          </a:p>
          <a:p>
            <a:pPr marL="177800" lvl="0" indent="-177800">
              <a:buFont typeface="Arial" panose="020B0604020202020204" pitchFamily="34" charset="0"/>
              <a:buChar char="•"/>
              <a:defRPr/>
            </a:pPr>
            <a:endPar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lvl="0" indent="-177800">
              <a:buFont typeface="Arial" panose="020B0604020202020204" pitchFamily="34" charset="0"/>
              <a:buChar char="•"/>
              <a:defRPr/>
            </a:pP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あなたは</a:t>
            </a:r>
            <a:r>
              <a:rPr kumimoji="1" lang="ja-JP"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厳格な審査員</a:t>
            </a: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です。</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以下の事業提案について実現可能性、波及効果を厳しく評価し、改善点を提案してください。</a:t>
            </a:r>
          </a:p>
          <a:p>
            <a:pPr marL="177800" lvl="0" indent="-177800">
              <a:buFont typeface="Arial" panose="020B0604020202020204" pitchFamily="34" charset="0"/>
              <a:buChar char="•"/>
              <a:defRPr/>
            </a:pPr>
            <a:endPar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lvl="0" indent="-177800">
              <a:buFont typeface="Arial" panose="020B0604020202020204" pitchFamily="34" charset="0"/>
              <a:buChar char="•"/>
              <a:defRPr/>
            </a:pP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あなたは</a:t>
            </a:r>
            <a:r>
              <a:rPr kumimoji="1" lang="ja-JP"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懐疑的な統計学者</a:t>
            </a: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です。</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提示されたデータ分析結果の潜在的な落とし穴や誤解を招く点を洗い出してください。</a:t>
            </a:r>
          </a:p>
        </p:txBody>
      </p:sp>
      <p:sp>
        <p:nvSpPr>
          <p:cNvPr id="4" name="テキスト ボックス 3">
            <a:extLst>
              <a:ext uri="{FF2B5EF4-FFF2-40B4-BE49-F238E27FC236}">
                <a16:creationId xmlns:a16="http://schemas.microsoft.com/office/drawing/2014/main" id="{FCA7BE71-8463-86A5-A0FF-BE8AA1681DB3}"/>
              </a:ext>
            </a:extLst>
          </p:cNvPr>
          <p:cNvSpPr txBox="1"/>
          <p:nvPr/>
        </p:nvSpPr>
        <p:spPr>
          <a:xfrm>
            <a:off x="198201" y="976477"/>
            <a:ext cx="6014224" cy="5632311"/>
          </a:xfrm>
          <a:prstGeom prst="rect">
            <a:avLst/>
          </a:prstGeom>
          <a:noFill/>
        </p:spPr>
        <p:txBody>
          <a:bodyPr wrap="square" rtlCol="0">
            <a:spAutoFit/>
          </a:bodyPr>
          <a:lstStyle/>
          <a:p>
            <a:pPr marL="0" marR="0" lvl="0" indent="0" algn="l" defTabSz="914400" rtl="0" eaLnBrk="1" fontAlgn="auto" latinLnBrk="0" hangingPunct="1">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Assigning a </a:t>
            </a:r>
            <a:r>
              <a:rPr kumimoji="1" lang="en-US" altLang="ja-JP" sz="20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role</a:t>
            </a: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to AI helps produce </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more professional and relevant answers.</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Different roles provide diverse perspectives and deeper insights.</a:t>
            </a:r>
          </a:p>
          <a:p>
            <a:pPr marL="0" marR="0" lvl="0" indent="0" algn="l" defTabSz="914400" rtl="0" eaLnBrk="1" fontAlgn="auto" latinLnBrk="0" hangingPunct="1">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Prompt examples:</a:t>
            </a:r>
          </a:p>
          <a:p>
            <a:pPr marL="177800" marR="0" lvl="0" indent="-177800" algn="l" defTabSz="914400" rtl="0" eaLnBrk="1" fontAlgn="auto" latinLnBrk="0" hangingPunct="1">
              <a:buClrTx/>
              <a:buSzTx/>
              <a:buFont typeface="Arial" panose="020B0604020202020204" pitchFamily="34" charset="0"/>
              <a:buChar char="•"/>
              <a:tabLst/>
              <a:defRPr/>
            </a:pP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You are an </a:t>
            </a:r>
            <a:r>
              <a:rPr kumimoji="1" lang="en-US" altLang="ja-JP" sz="20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experienced researcher</a:t>
            </a: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Critically evaluate this hypothesis.</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endPar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buClrTx/>
              <a:buSzTx/>
              <a:buFont typeface="Arial" panose="020B0604020202020204" pitchFamily="34" charset="0"/>
              <a:buChar char="•"/>
              <a:tabLst/>
              <a:defRPr/>
            </a:pPr>
            <a:endPar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buClrTx/>
              <a:buSzTx/>
              <a:buFont typeface="Arial" panose="020B0604020202020204" pitchFamily="34" charset="0"/>
              <a:buChar char="•"/>
              <a:tabLst/>
              <a:defRPr/>
            </a:pP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You are a </a:t>
            </a:r>
            <a:r>
              <a:rPr kumimoji="1" lang="en-US" altLang="ja-JP" sz="20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strict reviewer</a:t>
            </a: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Assess the feasibility and social impact of </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this proposal.</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endPar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buClrTx/>
              <a:buSzTx/>
              <a:buFont typeface="Arial" panose="020B0604020202020204" pitchFamily="34" charset="0"/>
              <a:buChar char="•"/>
              <a:tabLst/>
              <a:defRPr/>
            </a:pP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You are a </a:t>
            </a:r>
            <a:r>
              <a:rPr kumimoji="1" lang="en-US" altLang="ja-JP" sz="20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skeptical statistician</a:t>
            </a: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Identify potential pitfalls or misleading points </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in this analysis.</a:t>
            </a:r>
          </a:p>
        </p:txBody>
      </p:sp>
    </p:spTree>
    <p:extLst>
      <p:ext uri="{BB962C8B-B14F-4D97-AF65-F5344CB8AC3E}">
        <p14:creationId xmlns:p14="http://schemas.microsoft.com/office/powerpoint/2010/main" val="370524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91188-7E3B-735E-B45A-DA923E02CC48}"/>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5E11597A-5B08-7FB8-6F3F-FEBBF26FCBF6}"/>
              </a:ext>
            </a:extLst>
          </p:cNvPr>
          <p:cNvSpPr>
            <a:spLocks noGrp="1"/>
          </p:cNvSpPr>
          <p:nvPr>
            <p:ph type="title"/>
          </p:nvPr>
        </p:nvSpPr>
        <p:spPr>
          <a:xfrm>
            <a:off x="198201" y="70912"/>
            <a:ext cx="10753195"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r>
              <a:rPr lang="en-US" altLang="ja-JP" sz="24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Deepening by Dialogue with gen-AI</a:t>
            </a:r>
            <a:br>
              <a:rPr lang="en-US" altLang="ja-JP" sz="24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深堀</a:t>
            </a:r>
            <a:r>
              <a:rPr lang="en-US" altLang="ja-JP" sz="24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4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との対話 </a:t>
            </a:r>
            <a:r>
              <a:rPr lang="en-US" altLang="ja-JP" sz="24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壁打ち</a:t>
            </a:r>
            <a:r>
              <a:rPr lang="en-US" altLang="ja-JP" sz="24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a:t>
            </a:r>
            <a:endParaRPr lang="ja-JP" altLang="en-US" sz="20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2A75ABB4-9D96-3AFC-F9A4-1713AD0B19A6}"/>
              </a:ext>
            </a:extLst>
          </p:cNvPr>
          <p:cNvSpPr txBox="1"/>
          <p:nvPr/>
        </p:nvSpPr>
        <p:spPr>
          <a:xfrm>
            <a:off x="6177776" y="1021081"/>
            <a:ext cx="6014224" cy="5324535"/>
          </a:xfrm>
          <a:prstGeom prst="rect">
            <a:avLst/>
          </a:prstGeom>
          <a:noFill/>
        </p:spPr>
        <p:txBody>
          <a:bodyPr wrap="square" rtlCol="0">
            <a:spAutoFit/>
          </a:bodyPr>
          <a:lstStyle/>
          <a:p>
            <a:pPr marL="342900" lvl="0" indent="-342900">
              <a:buFont typeface="Arial" panose="020B0604020202020204" pitchFamily="34" charset="0"/>
              <a:buChar char="•"/>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複雑な問題を分解しながら議論を進める</a:t>
            </a: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342900" lvl="0" indent="-342900">
              <a:buFont typeface="Arial" panose="020B0604020202020204" pitchFamily="34" charset="0"/>
              <a:buChar char="•"/>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342900" lvl="0" indent="-342900">
              <a:buFont typeface="Arial" panose="020B0604020202020204" pitchFamily="34" charset="0"/>
              <a:buChar char="•"/>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追加質問で不明点を具体的にする</a:t>
            </a:r>
          </a:p>
          <a:p>
            <a:pPr marL="342900" lvl="0" indent="-342900">
              <a:buFont typeface="Arial" panose="020B0604020202020204" pitchFamily="34" charset="0"/>
              <a:buChar char="•"/>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342900" lvl="0" indent="-342900">
              <a:buFont typeface="Arial" panose="020B0604020202020204" pitchFamily="34" charset="0"/>
              <a:buChar char="•"/>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具体例や反例を加えて回答の一般性などを確認</a:t>
            </a:r>
          </a:p>
          <a:p>
            <a:pPr lvl="0">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プロンプト例</a:t>
            </a: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p>
          <a:p>
            <a:pPr marL="177800" lvl="0" indent="-177800">
              <a:buFont typeface="Arial" panose="020B0604020202020204" pitchFamily="34" charset="0"/>
              <a:buChar char="•"/>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批判的分析</a:t>
            </a: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この主張の弱点や論理的なギャップを挙げ、</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それに対する反論を</a:t>
            </a: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3</a:t>
            </a: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つ提案してください</a:t>
            </a:r>
          </a:p>
          <a:p>
            <a:pPr marL="177800" lvl="0" indent="-177800">
              <a:buFont typeface="Arial" panose="020B0604020202020204" pitchFamily="34" charset="0"/>
              <a:buChar char="•"/>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前提条件の明確化</a:t>
            </a: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この結論が導き出されるための、暗黙の前提条件や制約は何ですか？それらが崩れた場合、</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結論はどうなりますか？</a:t>
            </a:r>
          </a:p>
          <a:p>
            <a:pPr marL="177800" lvl="0" indent="-177800">
              <a:buFont typeface="Arial" panose="020B0604020202020204" pitchFamily="34" charset="0"/>
              <a:buChar char="•"/>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反証可能性</a:t>
            </a: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この仮説を反証するために、どのような実験</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デザインやデータ収集方法が考えられますか</a:t>
            </a:r>
          </a:p>
        </p:txBody>
      </p:sp>
      <p:sp>
        <p:nvSpPr>
          <p:cNvPr id="4" name="テキスト ボックス 3">
            <a:extLst>
              <a:ext uri="{FF2B5EF4-FFF2-40B4-BE49-F238E27FC236}">
                <a16:creationId xmlns:a16="http://schemas.microsoft.com/office/drawing/2014/main" id="{1C7A125E-B18C-9B67-D6BE-8DD4B2EB0BDD}"/>
              </a:ext>
            </a:extLst>
          </p:cNvPr>
          <p:cNvSpPr txBox="1"/>
          <p:nvPr/>
        </p:nvSpPr>
        <p:spPr>
          <a:xfrm>
            <a:off x="198201" y="976477"/>
            <a:ext cx="6014224" cy="5324535"/>
          </a:xfrm>
          <a:prstGeom prst="rect">
            <a:avLst/>
          </a:prstGeom>
          <a:noFill/>
        </p:spPr>
        <p:txBody>
          <a:bodyPr wrap="square" rtlCol="0">
            <a:spAutoFit/>
          </a:bodyPr>
          <a:lstStyle/>
          <a:p>
            <a:pPr marL="342900" marR="0" lvl="0" indent="-342900" algn="l" defTabSz="914400" rtl="0" eaLnBrk="1" fontAlgn="auto" latinLnBrk="0" hangingPunct="1">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Break down complex issues into smaller components</a:t>
            </a:r>
          </a:p>
          <a:p>
            <a:pPr marL="342900" marR="0" lvl="0" indent="-342900" algn="l" defTabSz="914400" rtl="0" eaLnBrk="1" fontAlgn="auto" latinLnBrk="0" hangingPunct="1">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Add examples or counterexamples to test generality.</a:t>
            </a:r>
          </a:p>
          <a:p>
            <a:pPr marL="342900" marR="0" lvl="0" indent="-342900" algn="l" defTabSz="914400" rtl="0" eaLnBrk="1" fontAlgn="auto" latinLnBrk="0" hangingPunct="1">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Identify logical weaknesses and refine reasoning.</a:t>
            </a:r>
          </a:p>
          <a:p>
            <a:pPr marL="0" marR="0" lvl="0" indent="0" algn="l" defTabSz="914400" rtl="0" eaLnBrk="1" fontAlgn="auto" latinLnBrk="0" hangingPunct="1">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Prompt examples:</a:t>
            </a:r>
          </a:p>
          <a:p>
            <a:pPr marL="177800" marR="0" lvl="0" indent="-177800" algn="l" defTabSz="914400" rtl="0" eaLnBrk="1" fontAlgn="auto" latinLnBrk="0" hangingPunct="1">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Critical Analysis:</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List the weaknesses or logical gaps in this argument.</a:t>
            </a:r>
          </a:p>
          <a:p>
            <a:pPr marL="177800" marR="0" lvl="0" indent="-177800" algn="l" defTabSz="914400" rtl="0" eaLnBrk="1" fontAlgn="auto" latinLnBrk="0" hangingPunct="1">
              <a:buClrTx/>
              <a:buSzTx/>
              <a:buFont typeface="Arial" panose="020B0604020202020204" pitchFamily="34" charset="0"/>
              <a:buChar char="•"/>
              <a:tabLst/>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Clarification of Premises:</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What are the implicit assumptions or constraints required for this conclusion?</a:t>
            </a:r>
          </a:p>
          <a:p>
            <a:pPr marL="177800" marR="0" lvl="0" indent="-177800" algn="l" defTabSz="914400" rtl="0" eaLnBrk="1" fontAlgn="auto" latinLnBrk="0" hangingPunct="1">
              <a:buClrTx/>
              <a:buSzTx/>
              <a:buFont typeface="Arial" panose="020B0604020202020204" pitchFamily="34" charset="0"/>
              <a:buChar char="•"/>
              <a:tabLst/>
              <a:defRPr/>
            </a:pPr>
            <a:endPar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Falsifiability:</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What kinds of experimental methods could be used to test this hypothesis?</a:t>
            </a:r>
          </a:p>
        </p:txBody>
      </p:sp>
    </p:spTree>
    <p:extLst>
      <p:ext uri="{BB962C8B-B14F-4D97-AF65-F5344CB8AC3E}">
        <p14:creationId xmlns:p14="http://schemas.microsoft.com/office/powerpoint/2010/main" val="331256764"/>
      </p:ext>
    </p:extLst>
  </p:cSld>
  <p:clrMapOvr>
    <a:masterClrMapping/>
  </p:clrMapOvr>
</p:sld>
</file>

<file path=ppt/theme/theme1.xml><?xml version="1.0" encoding="utf-8"?>
<a:theme xmlns:a="http://schemas.openxmlformats.org/drawingml/2006/main" name="1_Office テーマ">
  <a:themeElements>
    <a:clrScheme name="Science Tokyo color">
      <a:dk1>
        <a:srgbClr val="000000"/>
      </a:dk1>
      <a:lt1>
        <a:srgbClr val="FFFFFF"/>
      </a:lt1>
      <a:dk2>
        <a:srgbClr val="1C3077"/>
      </a:dk2>
      <a:lt2>
        <a:srgbClr val="7F96C2"/>
      </a:lt2>
      <a:accent1>
        <a:srgbClr val="E97979"/>
      </a:accent1>
      <a:accent2>
        <a:srgbClr val="F8A088"/>
      </a:accent2>
      <a:accent3>
        <a:srgbClr val="EDC669"/>
      </a:accent3>
      <a:accent4>
        <a:srgbClr val="81BD5F"/>
      </a:accent4>
      <a:accent5>
        <a:srgbClr val="59A36C"/>
      </a:accent5>
      <a:accent6>
        <a:srgbClr val="999999"/>
      </a:accent6>
      <a:hlink>
        <a:srgbClr val="E8EAF1"/>
      </a:hlink>
      <a:folHlink>
        <a:srgbClr val="F2F3F9"/>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marL="0" marR="0" indent="0" algn="l" defTabSz="914400" rtl="0" eaLnBrk="1" fontAlgn="auto" latinLnBrk="0" hangingPunct="1">
          <a:lnSpc>
            <a:spcPct val="110000"/>
          </a:lnSpc>
          <a:spcBef>
            <a:spcPts val="1000"/>
          </a:spcBef>
          <a:spcAft>
            <a:spcPts val="0"/>
          </a:spcAft>
          <a:buClrTx/>
          <a:buSzTx/>
          <a:buFontTx/>
          <a:buNone/>
          <a:tabLst/>
          <a:defRPr kumimoji="1" sz="1600" b="0" i="0" u="none" strike="noStrike" kern="1200" cap="none" spc="0" normalizeH="0" noProof="0" dirty="0">
            <a:ln>
              <a:noFill/>
            </a:ln>
            <a:solidFill>
              <a:sysClr val="windowText" lastClr="000000"/>
            </a:solidFill>
            <a:effectLst/>
            <a:uLnTx/>
            <a:uFillTx/>
            <a:latin typeface="Hind" panose="02000000000000000000" pitchFamily="2" charset="0"/>
            <a:ea typeface="Noto Sans JP" panose="020B0200000000000000" pitchFamily="34" charset="-128"/>
            <a:cs typeface="+mn-cs"/>
          </a:defRPr>
        </a:defPPr>
      </a:lstStyle>
    </a:tx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Verdana"/>
        <a:ea typeface="メイリオ"/>
        <a:cs typeface=""/>
      </a:majorFont>
      <a:minorFont>
        <a:latin typeface="Verdana"/>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a:latin typeface="ＭＳ Ｐゴシック" panose="020B0600070205080204" pitchFamily="50" charset="-128"/>
            <a:ea typeface="ＭＳ Ｐゴシック" panose="020B0600070205080204" pitchFamily="50" charset="-128"/>
          </a:defRPr>
        </a:defPPr>
      </a:lstStyle>
    </a:txDef>
  </a:objectDefaults>
  <a:extraClrSchemeLst/>
</a:theme>
</file>

<file path=ppt/theme/theme3.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182</TotalTime>
  <Words>2750</Words>
  <Application>Microsoft Office PowerPoint</Application>
  <PresentationFormat>ワイド画面</PresentationFormat>
  <Paragraphs>251</Paragraphs>
  <Slides>16</Slides>
  <Notes>0</Notes>
  <HiddenSlides>0</HiddenSlides>
  <MMClips>0</MMClips>
  <ScaleCrop>false</ScaleCrop>
  <HeadingPairs>
    <vt:vector size="6" baseType="variant">
      <vt:variant>
        <vt:lpstr>使用されているフォント</vt:lpstr>
      </vt:variant>
      <vt:variant>
        <vt:i4>14</vt:i4>
      </vt:variant>
      <vt:variant>
        <vt:lpstr>テーマ</vt:lpstr>
      </vt:variant>
      <vt:variant>
        <vt:i4>3</vt:i4>
      </vt:variant>
      <vt:variant>
        <vt:lpstr>スライド タイトル</vt:lpstr>
      </vt:variant>
      <vt:variant>
        <vt:i4>16</vt:i4>
      </vt:variant>
    </vt:vector>
  </HeadingPairs>
  <TitlesOfParts>
    <vt:vector size="33" baseType="lpstr">
      <vt:lpstr>ＭＳ Ｐゴシック</vt:lpstr>
      <vt:lpstr>Noto Sans JP</vt:lpstr>
      <vt:lpstr>メイリオ</vt:lpstr>
      <vt:lpstr>メイリオ</vt:lpstr>
      <vt:lpstr>游ゴシック</vt:lpstr>
      <vt:lpstr>游ゴシック Medium</vt:lpstr>
      <vt:lpstr>游ゴシック Medium</vt:lpstr>
      <vt:lpstr>Arial</vt:lpstr>
      <vt:lpstr>Calibri</vt:lpstr>
      <vt:lpstr>Courier New</vt:lpstr>
      <vt:lpstr>Neue Haas Grotesk Text Pro</vt:lpstr>
      <vt:lpstr>Times New Roman</vt:lpstr>
      <vt:lpstr>Verdana</vt:lpstr>
      <vt:lpstr>Wingdings</vt:lpstr>
      <vt:lpstr>1_Office テーマ</vt:lpstr>
      <vt:lpstr>2_Office テーマ</vt:lpstr>
      <vt:lpstr>DuneVTI</vt:lpstr>
      <vt:lpstr>Tips and Cautions for Using Generative AI ― Broadening the Scope of Discussion ― 生成AI利用の注意と工夫 －discussionの視野を広めるために－</vt:lpstr>
      <vt:lpstr>What can generative AI be used for? 生成AIは何に使えるか</vt:lpstr>
      <vt:lpstr>Examples</vt:lpstr>
      <vt:lpstr>How to Use gen-AI: Prompt Engineering                                          プロンプトエンジニアリング</vt:lpstr>
      <vt:lpstr>Potential Problems of gen-AI 生成AIの問題</vt:lpstr>
      <vt:lpstr>Prompt Bias / プロンプトバイアス</vt:lpstr>
      <vt:lpstr>Verification and Reflection 検証とリフレクション (内省)</vt:lpstr>
      <vt:lpstr>Assigning Roles: Role-Based Prompting 　　　　　　　　　ロールベースプロンプティング</vt:lpstr>
      <vt:lpstr>Deepening by Dialogue with gen-AI 深堀: AIとの対話 (壁打ち)</vt:lpstr>
      <vt:lpstr>Discussion in multiple AI roles (生成AI同士で対話)</vt:lpstr>
      <vt:lpstr>Multi-Angle Analysis (深堀・多角的分析)</vt:lpstr>
      <vt:lpstr>Intentional Use of Prompt Bias プロンプトバイアスの利用</vt:lpstr>
      <vt:lpstr>Better prompt format: Distinguish Instructions and Information プロンプトの工夫: 命令、入力情報などを明確に区別</vt:lpstr>
      <vt:lpstr>Prompt example</vt:lpstr>
      <vt:lpstr>Prompt example (continued)</vt:lpstr>
      <vt:lpstr>AI-related tutorials [Japanese only]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利夫 神谷</dc:creator>
  <cp:lastModifiedBy>利夫 神谷</cp:lastModifiedBy>
  <cp:revision>47</cp:revision>
  <dcterms:created xsi:type="dcterms:W3CDTF">2025-10-27T21:41:38Z</dcterms:created>
  <dcterms:modified xsi:type="dcterms:W3CDTF">2025-11-02T07:23:16Z</dcterms:modified>
</cp:coreProperties>
</file>